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5" r:id="rId4"/>
    <p:sldMasterId id="2147483716" r:id="rId5"/>
    <p:sldMasterId id="2147483723" r:id="rId6"/>
    <p:sldMasterId id="2147483735" r:id="rId7"/>
  </p:sldMasterIdLst>
  <p:notesMasterIdLst>
    <p:notesMasterId r:id="rId26"/>
  </p:notesMasterIdLst>
  <p:sldIdLst>
    <p:sldId id="323" r:id="rId8"/>
    <p:sldId id="370" r:id="rId9"/>
    <p:sldId id="340" r:id="rId10"/>
    <p:sldId id="379" r:id="rId11"/>
    <p:sldId id="360" r:id="rId12"/>
    <p:sldId id="361" r:id="rId13"/>
    <p:sldId id="362" r:id="rId14"/>
    <p:sldId id="365" r:id="rId15"/>
    <p:sldId id="376" r:id="rId16"/>
    <p:sldId id="377" r:id="rId17"/>
    <p:sldId id="259" r:id="rId18"/>
    <p:sldId id="260" r:id="rId19"/>
    <p:sldId id="261" r:id="rId20"/>
    <p:sldId id="380" r:id="rId21"/>
    <p:sldId id="378" r:id="rId22"/>
    <p:sldId id="374" r:id="rId23"/>
    <p:sldId id="367" r:id="rId24"/>
    <p:sldId id="368" r:id="rId25"/>
  </p:sldIdLst>
  <p:sldSz cx="12192000" cy="6858000"/>
  <p:notesSz cx="6858000" cy="9144000"/>
  <p:defaultTextStyle>
    <a:defPPr>
      <a:defRPr lang="sv-SE"/>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p15:guide id="1" orient="horz" pos="935" userDrawn="1">
          <p15:clr>
            <a:srgbClr val="A4A3A4"/>
          </p15:clr>
        </p15:guide>
        <p15:guide id="2" orient="horz" pos="1200">
          <p15:clr>
            <a:srgbClr val="A4A3A4"/>
          </p15:clr>
        </p15:guide>
        <p15:guide id="3" orient="horz" pos="3504">
          <p15:clr>
            <a:srgbClr val="A4A3A4"/>
          </p15:clr>
        </p15:guide>
        <p15:guide id="4" pos="756" userDrawn="1">
          <p15:clr>
            <a:srgbClr val="A4A3A4"/>
          </p15:clr>
        </p15:guide>
        <p15:guide id="5" pos="6656">
          <p15:clr>
            <a:srgbClr val="A4A3A4"/>
          </p15:clr>
        </p15:guide>
        <p15:guide id="6" pos="3704" userDrawn="1">
          <p15:clr>
            <a:srgbClr val="A4A3A4"/>
          </p15:clr>
        </p15:guide>
        <p15:guide id="7" pos="338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C4B79F"/>
    <a:srgbClr val="2D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013747-128A-4A3B-B911-49C08830F3EF}" v="13" dt="2023-12-14T10:34:39.576"/>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llanmörkt format 1 - Dekorfär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llanmörkt format 1 - Dekorfärg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335" autoAdjust="0"/>
  </p:normalViewPr>
  <p:slideViewPr>
    <p:cSldViewPr showGuides="1">
      <p:cViewPr varScale="1">
        <p:scale>
          <a:sx n="77" d="100"/>
          <a:sy n="77" d="100"/>
        </p:scale>
        <p:origin x="1332" y="78"/>
      </p:cViewPr>
      <p:guideLst>
        <p:guide orient="horz" pos="935"/>
        <p:guide orient="horz" pos="1200"/>
        <p:guide orient="horz" pos="3504"/>
        <p:guide pos="756"/>
        <p:guide pos="6656"/>
        <p:guide pos="3704"/>
        <p:guide pos="338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8" d="100"/>
        <a:sy n="78" d="100"/>
      </p:scale>
      <p:origin x="0" y="-172"/>
    </p:cViewPr>
  </p:sorterViewPr>
  <p:notesViewPr>
    <p:cSldViewPr showGuides="1">
      <p:cViewPr varScale="1">
        <p:scale>
          <a:sx n="60" d="100"/>
          <a:sy n="60" d="100"/>
        </p:scale>
        <p:origin x="-207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A0588F-8086-4311-B89B-637886B7F15B}" type="doc">
      <dgm:prSet loTypeId="urn:microsoft.com/office/officeart/2008/layout/LinedList" loCatId="list" qsTypeId="urn:microsoft.com/office/officeart/2005/8/quickstyle/simple1" qsCatId="simple" csTypeId="urn:microsoft.com/office/officeart/2005/8/colors/accent2_1" csCatId="accent2" phldr="1"/>
      <dgm:spPr/>
      <dgm:t>
        <a:bodyPr/>
        <a:lstStyle/>
        <a:p>
          <a:endParaRPr lang="sv-SE"/>
        </a:p>
      </dgm:t>
    </dgm:pt>
    <dgm:pt modelId="{0923CAF5-2016-465F-AA38-DF05C7BB7F64}">
      <dgm:prSet custT="1"/>
      <dgm:spPr/>
      <dgm:t>
        <a:bodyPr/>
        <a:lstStyle/>
        <a:p>
          <a:pPr rtl="0"/>
          <a:r>
            <a:rPr lang="sv-SE" sz="1800" strike="noStrike" dirty="0"/>
            <a:t>1</a:t>
          </a:r>
          <a:r>
            <a:rPr lang="sv-SE" sz="1800" strike="noStrike" dirty="0">
              <a:solidFill>
                <a:schemeClr val="tx1"/>
              </a:solidFill>
            </a:rPr>
            <a:t>. </a:t>
          </a:r>
          <a:r>
            <a:rPr lang="sv-SE" sz="1800" dirty="0">
              <a:solidFill>
                <a:schemeClr val="tx1"/>
              </a:solidFill>
            </a:rPr>
            <a:t>Säkra att behovet av förändringen känns angelägen </a:t>
          </a:r>
        </a:p>
      </dgm:t>
    </dgm:pt>
    <dgm:pt modelId="{57D1E678-0C5E-4DD7-84B5-500FB167FE26}" type="parTrans" cxnId="{AAA4CF25-6D98-41E6-A64D-89ABC6176DA4}">
      <dgm:prSet/>
      <dgm:spPr/>
      <dgm:t>
        <a:bodyPr/>
        <a:lstStyle/>
        <a:p>
          <a:endParaRPr lang="sv-SE" sz="2800"/>
        </a:p>
      </dgm:t>
    </dgm:pt>
    <dgm:pt modelId="{94704764-B034-46A4-98AE-013AE08F3462}" type="sibTrans" cxnId="{AAA4CF25-6D98-41E6-A64D-89ABC6176DA4}">
      <dgm:prSet/>
      <dgm:spPr/>
      <dgm:t>
        <a:bodyPr/>
        <a:lstStyle/>
        <a:p>
          <a:endParaRPr lang="sv-SE" sz="2800"/>
        </a:p>
      </dgm:t>
    </dgm:pt>
    <dgm:pt modelId="{9D2823CE-0178-4024-ACD6-59B3B42F0F1A}">
      <dgm:prSet custT="1"/>
      <dgm:spPr/>
      <dgm:t>
        <a:bodyPr/>
        <a:lstStyle/>
        <a:p>
          <a:pPr rtl="0"/>
          <a:r>
            <a:rPr lang="sv-SE" sz="1800" dirty="0"/>
            <a:t>2. Bilda </a:t>
          </a:r>
          <a:r>
            <a:rPr lang="sv-SE" sz="1800" dirty="0">
              <a:solidFill>
                <a:schemeClr val="tx1"/>
              </a:solidFill>
            </a:rPr>
            <a:t>en stark förändringsledargrupp</a:t>
          </a:r>
        </a:p>
      </dgm:t>
    </dgm:pt>
    <dgm:pt modelId="{563517C6-2005-4B17-9D55-C80213004FA9}" type="parTrans" cxnId="{E9EA4714-F55C-4F85-8BE5-69DA7973876B}">
      <dgm:prSet/>
      <dgm:spPr/>
      <dgm:t>
        <a:bodyPr/>
        <a:lstStyle/>
        <a:p>
          <a:endParaRPr lang="sv-SE" sz="2800"/>
        </a:p>
      </dgm:t>
    </dgm:pt>
    <dgm:pt modelId="{DB86DCA3-35BF-48F4-A658-A028CEBECBD3}" type="sibTrans" cxnId="{E9EA4714-F55C-4F85-8BE5-69DA7973876B}">
      <dgm:prSet/>
      <dgm:spPr/>
      <dgm:t>
        <a:bodyPr/>
        <a:lstStyle/>
        <a:p>
          <a:endParaRPr lang="sv-SE" sz="2800"/>
        </a:p>
      </dgm:t>
    </dgm:pt>
    <dgm:pt modelId="{4D21BF8B-7989-4021-881E-1DA40DD36104}">
      <dgm:prSet custT="1"/>
      <dgm:spPr/>
      <dgm:t>
        <a:bodyPr/>
        <a:lstStyle/>
        <a:p>
          <a:pPr rtl="0"/>
          <a:r>
            <a:rPr lang="sv-SE" sz="1800" dirty="0"/>
            <a:t>3. Utveckla </a:t>
          </a:r>
          <a:r>
            <a:rPr lang="sv-SE" sz="1800" dirty="0">
              <a:solidFill>
                <a:schemeClr val="tx1"/>
              </a:solidFill>
            </a:rPr>
            <a:t>ett attraktivt och tydligt slutmål </a:t>
          </a:r>
          <a:r>
            <a:rPr lang="sv-SE" sz="1800" dirty="0"/>
            <a:t> </a:t>
          </a:r>
        </a:p>
      </dgm:t>
    </dgm:pt>
    <dgm:pt modelId="{33A0830C-567A-4198-BA7D-84D4BEE38DC8}" type="parTrans" cxnId="{F67AE999-C9EB-4F51-B835-FC3615D12FD0}">
      <dgm:prSet/>
      <dgm:spPr/>
      <dgm:t>
        <a:bodyPr/>
        <a:lstStyle/>
        <a:p>
          <a:endParaRPr lang="sv-SE" sz="2800"/>
        </a:p>
      </dgm:t>
    </dgm:pt>
    <dgm:pt modelId="{C08AFD17-8FC6-46A4-831F-6D92AA71BC05}" type="sibTrans" cxnId="{F67AE999-C9EB-4F51-B835-FC3615D12FD0}">
      <dgm:prSet/>
      <dgm:spPr/>
      <dgm:t>
        <a:bodyPr/>
        <a:lstStyle/>
        <a:p>
          <a:endParaRPr lang="sv-SE" sz="2800"/>
        </a:p>
      </dgm:t>
    </dgm:pt>
    <dgm:pt modelId="{32A09379-949D-4F33-AE0C-4D3043551DD6}">
      <dgm:prSet custT="1"/>
      <dgm:spPr/>
      <dgm:t>
        <a:bodyPr/>
        <a:lstStyle/>
        <a:p>
          <a:pPr rtl="0"/>
          <a:r>
            <a:rPr lang="sv-SE" sz="1800" dirty="0"/>
            <a:t>4. Identifiera nyckelpersoner och </a:t>
          </a:r>
          <a:r>
            <a:rPr lang="sv-SE" sz="1800" dirty="0">
              <a:solidFill>
                <a:schemeClr val="tx1"/>
              </a:solidFill>
            </a:rPr>
            <a:t>kommunicera slutmålet</a:t>
          </a:r>
          <a:endParaRPr lang="sv-SE" sz="1800" strike="sngStrike" dirty="0">
            <a:solidFill>
              <a:schemeClr val="tx1"/>
            </a:solidFill>
          </a:endParaRPr>
        </a:p>
      </dgm:t>
    </dgm:pt>
    <dgm:pt modelId="{06F6FA09-B4B1-4344-B511-147E8A41FB0E}" type="parTrans" cxnId="{50B8D22D-1803-4478-BDEC-C47C8A6B2D03}">
      <dgm:prSet/>
      <dgm:spPr/>
      <dgm:t>
        <a:bodyPr/>
        <a:lstStyle/>
        <a:p>
          <a:endParaRPr lang="sv-SE" sz="2800"/>
        </a:p>
      </dgm:t>
    </dgm:pt>
    <dgm:pt modelId="{69A67420-7E53-45DB-8C9F-F8CDF7F1AAFB}" type="sibTrans" cxnId="{50B8D22D-1803-4478-BDEC-C47C8A6B2D03}">
      <dgm:prSet/>
      <dgm:spPr/>
      <dgm:t>
        <a:bodyPr/>
        <a:lstStyle/>
        <a:p>
          <a:endParaRPr lang="sv-SE" sz="2800"/>
        </a:p>
      </dgm:t>
    </dgm:pt>
    <dgm:pt modelId="{42175586-05F3-4F5C-939E-27A003C74B60}">
      <dgm:prSet custT="1"/>
      <dgm:spPr/>
      <dgm:t>
        <a:bodyPr/>
        <a:lstStyle/>
        <a:p>
          <a:pPr rtl="0"/>
          <a:r>
            <a:rPr lang="sv-SE" sz="1800" dirty="0">
              <a:solidFill>
                <a:schemeClr val="tx1"/>
              </a:solidFill>
            </a:rPr>
            <a:t>5. Säkra att alla har möjlighet </a:t>
          </a:r>
          <a:r>
            <a:rPr lang="sv-SE" sz="1800" dirty="0"/>
            <a:t>att förverkliga förändringen </a:t>
          </a:r>
        </a:p>
      </dgm:t>
    </dgm:pt>
    <dgm:pt modelId="{40847F8C-54BB-4A09-B869-15B64B00E577}" type="parTrans" cxnId="{C9DBC499-EA6D-4D5D-BCB5-4BAC9DC9D086}">
      <dgm:prSet/>
      <dgm:spPr/>
      <dgm:t>
        <a:bodyPr/>
        <a:lstStyle/>
        <a:p>
          <a:endParaRPr lang="sv-SE" sz="2800"/>
        </a:p>
      </dgm:t>
    </dgm:pt>
    <dgm:pt modelId="{2C889AE5-69CA-4ACE-8465-A623C6A5D69C}" type="sibTrans" cxnId="{C9DBC499-EA6D-4D5D-BCB5-4BAC9DC9D086}">
      <dgm:prSet/>
      <dgm:spPr/>
      <dgm:t>
        <a:bodyPr/>
        <a:lstStyle/>
        <a:p>
          <a:endParaRPr lang="sv-SE" sz="2800"/>
        </a:p>
      </dgm:t>
    </dgm:pt>
    <dgm:pt modelId="{9BAFB101-9A29-4828-ABDC-C9A4ECE12DF9}">
      <dgm:prSet custT="1"/>
      <dgm:spPr/>
      <dgm:t>
        <a:bodyPr/>
        <a:lstStyle/>
        <a:p>
          <a:pPr rtl="0"/>
          <a:r>
            <a:rPr lang="sv-SE" sz="1800" dirty="0"/>
            <a:t>6. Prioritera och visa på tidiga fördelar </a:t>
          </a:r>
        </a:p>
      </dgm:t>
    </dgm:pt>
    <dgm:pt modelId="{01AB23D0-5829-4B5A-853C-D4135AD7A666}" type="parTrans" cxnId="{3A1592D6-8418-4A69-A043-E2FC6FEC5020}">
      <dgm:prSet/>
      <dgm:spPr/>
      <dgm:t>
        <a:bodyPr/>
        <a:lstStyle/>
        <a:p>
          <a:endParaRPr lang="sv-SE" sz="2800"/>
        </a:p>
      </dgm:t>
    </dgm:pt>
    <dgm:pt modelId="{60D8F4C6-C627-4480-8B35-CF3178C7C58D}" type="sibTrans" cxnId="{3A1592D6-8418-4A69-A043-E2FC6FEC5020}">
      <dgm:prSet/>
      <dgm:spPr/>
      <dgm:t>
        <a:bodyPr/>
        <a:lstStyle/>
        <a:p>
          <a:endParaRPr lang="sv-SE" sz="2800"/>
        </a:p>
      </dgm:t>
    </dgm:pt>
    <dgm:pt modelId="{1FD105F0-B749-47CD-B1B3-A0C438F82CBE}">
      <dgm:prSet custT="1"/>
      <dgm:spPr/>
      <dgm:t>
        <a:bodyPr/>
        <a:lstStyle/>
        <a:p>
          <a:pPr rtl="0"/>
          <a:r>
            <a:rPr lang="sv-SE" sz="1800" dirty="0"/>
            <a:t>7. Säkra nyttan av förändringen och bibehåll takten</a:t>
          </a:r>
          <a:endParaRPr lang="sv-SE" sz="1800" strike="sngStrike" dirty="0">
            <a:solidFill>
              <a:srgbClr val="FF0000"/>
            </a:solidFill>
          </a:endParaRPr>
        </a:p>
      </dgm:t>
    </dgm:pt>
    <dgm:pt modelId="{AE48218C-76AD-4E1B-A5BB-8BBC624FDB98}" type="parTrans" cxnId="{ECF4FB34-C485-4290-8D1E-70A580DD947F}">
      <dgm:prSet/>
      <dgm:spPr/>
      <dgm:t>
        <a:bodyPr/>
        <a:lstStyle/>
        <a:p>
          <a:endParaRPr lang="sv-SE" sz="2800"/>
        </a:p>
      </dgm:t>
    </dgm:pt>
    <dgm:pt modelId="{A0ED14A6-17BF-44F8-AA37-FA6D0D8246C2}" type="sibTrans" cxnId="{ECF4FB34-C485-4290-8D1E-70A580DD947F}">
      <dgm:prSet/>
      <dgm:spPr/>
      <dgm:t>
        <a:bodyPr/>
        <a:lstStyle/>
        <a:p>
          <a:endParaRPr lang="sv-SE" sz="2800"/>
        </a:p>
      </dgm:t>
    </dgm:pt>
    <dgm:pt modelId="{780F6C3B-52ED-4BDA-AEB6-5AB64ABE24B8}">
      <dgm:prSet custT="1"/>
      <dgm:spPr/>
      <dgm:t>
        <a:bodyPr/>
        <a:lstStyle/>
        <a:p>
          <a:pPr rtl="0"/>
          <a:r>
            <a:rPr lang="sv-SE" sz="1800" dirty="0"/>
            <a:t>8. Förankra det nya arbetssättet som en naturlig del i vår verksamhet</a:t>
          </a:r>
        </a:p>
      </dgm:t>
    </dgm:pt>
    <dgm:pt modelId="{56A84C52-4987-4977-AD90-16DED2BF37B1}" type="parTrans" cxnId="{6F27865D-5121-4792-9A79-5E12F2A0BBAD}">
      <dgm:prSet/>
      <dgm:spPr/>
      <dgm:t>
        <a:bodyPr/>
        <a:lstStyle/>
        <a:p>
          <a:endParaRPr lang="sv-SE" sz="2800"/>
        </a:p>
      </dgm:t>
    </dgm:pt>
    <dgm:pt modelId="{9D7C6390-ABAE-4148-95A3-427C8F2B470C}" type="sibTrans" cxnId="{6F27865D-5121-4792-9A79-5E12F2A0BBAD}">
      <dgm:prSet/>
      <dgm:spPr/>
      <dgm:t>
        <a:bodyPr/>
        <a:lstStyle/>
        <a:p>
          <a:endParaRPr lang="sv-SE" sz="2800"/>
        </a:p>
      </dgm:t>
    </dgm:pt>
    <dgm:pt modelId="{6A923BE1-90FC-4118-AA70-CB99B002FB72}" type="pres">
      <dgm:prSet presAssocID="{7BA0588F-8086-4311-B89B-637886B7F15B}" presName="vert0" presStyleCnt="0">
        <dgm:presLayoutVars>
          <dgm:dir/>
          <dgm:animOne val="branch"/>
          <dgm:animLvl val="lvl"/>
        </dgm:presLayoutVars>
      </dgm:prSet>
      <dgm:spPr/>
    </dgm:pt>
    <dgm:pt modelId="{A80E3FEA-80BE-41EC-81C6-1B7A78563BB2}" type="pres">
      <dgm:prSet presAssocID="{0923CAF5-2016-465F-AA38-DF05C7BB7F64}" presName="thickLine" presStyleLbl="alignNode1" presStyleIdx="0" presStyleCnt="8"/>
      <dgm:spPr/>
    </dgm:pt>
    <dgm:pt modelId="{03E17DEA-2342-4BD1-A985-A48E53B84283}" type="pres">
      <dgm:prSet presAssocID="{0923CAF5-2016-465F-AA38-DF05C7BB7F64}" presName="horz1" presStyleCnt="0"/>
      <dgm:spPr/>
    </dgm:pt>
    <dgm:pt modelId="{ECE70000-0951-4DD7-9ED0-50D06867D14F}" type="pres">
      <dgm:prSet presAssocID="{0923CAF5-2016-465F-AA38-DF05C7BB7F64}" presName="tx1" presStyleLbl="revTx" presStyleIdx="0" presStyleCnt="8"/>
      <dgm:spPr/>
    </dgm:pt>
    <dgm:pt modelId="{F4E1C23B-3CB3-4223-AEA3-A0E62F137837}" type="pres">
      <dgm:prSet presAssocID="{0923CAF5-2016-465F-AA38-DF05C7BB7F64}" presName="vert1" presStyleCnt="0"/>
      <dgm:spPr/>
    </dgm:pt>
    <dgm:pt modelId="{54CFB6E6-53AE-400D-A6CF-205368E319DC}" type="pres">
      <dgm:prSet presAssocID="{9D2823CE-0178-4024-ACD6-59B3B42F0F1A}" presName="thickLine" presStyleLbl="alignNode1" presStyleIdx="1" presStyleCnt="8"/>
      <dgm:spPr/>
    </dgm:pt>
    <dgm:pt modelId="{AD023250-C83D-4689-8FE7-80E84106D077}" type="pres">
      <dgm:prSet presAssocID="{9D2823CE-0178-4024-ACD6-59B3B42F0F1A}" presName="horz1" presStyleCnt="0"/>
      <dgm:spPr/>
    </dgm:pt>
    <dgm:pt modelId="{1C0FD240-DF2A-476C-A86D-577ED232D2C7}" type="pres">
      <dgm:prSet presAssocID="{9D2823CE-0178-4024-ACD6-59B3B42F0F1A}" presName="tx1" presStyleLbl="revTx" presStyleIdx="1" presStyleCnt="8"/>
      <dgm:spPr/>
    </dgm:pt>
    <dgm:pt modelId="{C3137D9C-8BC6-43B1-B19B-557E667A6C54}" type="pres">
      <dgm:prSet presAssocID="{9D2823CE-0178-4024-ACD6-59B3B42F0F1A}" presName="vert1" presStyleCnt="0"/>
      <dgm:spPr/>
    </dgm:pt>
    <dgm:pt modelId="{9F4EF487-50C6-4CBA-9404-6D4B2310F26D}" type="pres">
      <dgm:prSet presAssocID="{4D21BF8B-7989-4021-881E-1DA40DD36104}" presName="thickLine" presStyleLbl="alignNode1" presStyleIdx="2" presStyleCnt="8"/>
      <dgm:spPr/>
    </dgm:pt>
    <dgm:pt modelId="{5595816C-8E33-4291-BC5C-FDB9909AB4BA}" type="pres">
      <dgm:prSet presAssocID="{4D21BF8B-7989-4021-881E-1DA40DD36104}" presName="horz1" presStyleCnt="0"/>
      <dgm:spPr/>
    </dgm:pt>
    <dgm:pt modelId="{4404FA13-9583-487B-B908-3BDC36E55931}" type="pres">
      <dgm:prSet presAssocID="{4D21BF8B-7989-4021-881E-1DA40DD36104}" presName="tx1" presStyleLbl="revTx" presStyleIdx="2" presStyleCnt="8"/>
      <dgm:spPr/>
    </dgm:pt>
    <dgm:pt modelId="{D0970A63-2C3B-4C2C-AC30-49C361CBEE25}" type="pres">
      <dgm:prSet presAssocID="{4D21BF8B-7989-4021-881E-1DA40DD36104}" presName="vert1" presStyleCnt="0"/>
      <dgm:spPr/>
    </dgm:pt>
    <dgm:pt modelId="{F513E2E6-C9BD-4B50-8DA1-B55D135E4A6F}" type="pres">
      <dgm:prSet presAssocID="{32A09379-949D-4F33-AE0C-4D3043551DD6}" presName="thickLine" presStyleLbl="alignNode1" presStyleIdx="3" presStyleCnt="8"/>
      <dgm:spPr/>
    </dgm:pt>
    <dgm:pt modelId="{57E44843-E874-4FE3-BA4A-0933D7C3D871}" type="pres">
      <dgm:prSet presAssocID="{32A09379-949D-4F33-AE0C-4D3043551DD6}" presName="horz1" presStyleCnt="0"/>
      <dgm:spPr/>
    </dgm:pt>
    <dgm:pt modelId="{890E6CBC-7F41-4EE7-BA41-82D1594B39F3}" type="pres">
      <dgm:prSet presAssocID="{32A09379-949D-4F33-AE0C-4D3043551DD6}" presName="tx1" presStyleLbl="revTx" presStyleIdx="3" presStyleCnt="8"/>
      <dgm:spPr/>
    </dgm:pt>
    <dgm:pt modelId="{0297053B-CE85-4F49-BC6D-B563D476039B}" type="pres">
      <dgm:prSet presAssocID="{32A09379-949D-4F33-AE0C-4D3043551DD6}" presName="vert1" presStyleCnt="0"/>
      <dgm:spPr/>
    </dgm:pt>
    <dgm:pt modelId="{129A5EA8-FB33-4B9E-8396-27FAB1720CBA}" type="pres">
      <dgm:prSet presAssocID="{42175586-05F3-4F5C-939E-27A003C74B60}" presName="thickLine" presStyleLbl="alignNode1" presStyleIdx="4" presStyleCnt="8"/>
      <dgm:spPr/>
    </dgm:pt>
    <dgm:pt modelId="{C575A50E-4B7E-42FF-8C51-12B07A7273DD}" type="pres">
      <dgm:prSet presAssocID="{42175586-05F3-4F5C-939E-27A003C74B60}" presName="horz1" presStyleCnt="0"/>
      <dgm:spPr/>
    </dgm:pt>
    <dgm:pt modelId="{29902272-CB63-40B7-8FE4-261C1E092F8A}" type="pres">
      <dgm:prSet presAssocID="{42175586-05F3-4F5C-939E-27A003C74B60}" presName="tx1" presStyleLbl="revTx" presStyleIdx="4" presStyleCnt="8"/>
      <dgm:spPr/>
    </dgm:pt>
    <dgm:pt modelId="{05585EFC-9857-4035-991D-4ED2DF05F023}" type="pres">
      <dgm:prSet presAssocID="{42175586-05F3-4F5C-939E-27A003C74B60}" presName="vert1" presStyleCnt="0"/>
      <dgm:spPr/>
    </dgm:pt>
    <dgm:pt modelId="{BEE5F453-FF1A-4B95-9982-88488C867F9B}" type="pres">
      <dgm:prSet presAssocID="{9BAFB101-9A29-4828-ABDC-C9A4ECE12DF9}" presName="thickLine" presStyleLbl="alignNode1" presStyleIdx="5" presStyleCnt="8"/>
      <dgm:spPr/>
    </dgm:pt>
    <dgm:pt modelId="{9FAAC96E-D36E-4BAE-9CC2-99E7DDDEC8F3}" type="pres">
      <dgm:prSet presAssocID="{9BAFB101-9A29-4828-ABDC-C9A4ECE12DF9}" presName="horz1" presStyleCnt="0"/>
      <dgm:spPr/>
    </dgm:pt>
    <dgm:pt modelId="{A69242A0-2A3B-4993-85D5-191CB1201637}" type="pres">
      <dgm:prSet presAssocID="{9BAFB101-9A29-4828-ABDC-C9A4ECE12DF9}" presName="tx1" presStyleLbl="revTx" presStyleIdx="5" presStyleCnt="8"/>
      <dgm:spPr/>
    </dgm:pt>
    <dgm:pt modelId="{76E18544-52EF-4B9D-9AA0-7833E080AB17}" type="pres">
      <dgm:prSet presAssocID="{9BAFB101-9A29-4828-ABDC-C9A4ECE12DF9}" presName="vert1" presStyleCnt="0"/>
      <dgm:spPr/>
    </dgm:pt>
    <dgm:pt modelId="{A0325DD9-11DF-437A-BCDF-6D0D3639F4D4}" type="pres">
      <dgm:prSet presAssocID="{1FD105F0-B749-47CD-B1B3-A0C438F82CBE}" presName="thickLine" presStyleLbl="alignNode1" presStyleIdx="6" presStyleCnt="8"/>
      <dgm:spPr/>
    </dgm:pt>
    <dgm:pt modelId="{C2BCD87C-32CE-4A32-A087-4F9B672CC074}" type="pres">
      <dgm:prSet presAssocID="{1FD105F0-B749-47CD-B1B3-A0C438F82CBE}" presName="horz1" presStyleCnt="0"/>
      <dgm:spPr/>
    </dgm:pt>
    <dgm:pt modelId="{DDBA6E81-8B74-40B2-9F40-095F63B6717B}" type="pres">
      <dgm:prSet presAssocID="{1FD105F0-B749-47CD-B1B3-A0C438F82CBE}" presName="tx1" presStyleLbl="revTx" presStyleIdx="6" presStyleCnt="8"/>
      <dgm:spPr/>
    </dgm:pt>
    <dgm:pt modelId="{DCC67D7E-A935-455F-822E-B15CF1E97199}" type="pres">
      <dgm:prSet presAssocID="{1FD105F0-B749-47CD-B1B3-A0C438F82CBE}" presName="vert1" presStyleCnt="0"/>
      <dgm:spPr/>
    </dgm:pt>
    <dgm:pt modelId="{F5E541F1-C65E-4935-975E-5EDF56FA7AA7}" type="pres">
      <dgm:prSet presAssocID="{780F6C3B-52ED-4BDA-AEB6-5AB64ABE24B8}" presName="thickLine" presStyleLbl="alignNode1" presStyleIdx="7" presStyleCnt="8"/>
      <dgm:spPr/>
    </dgm:pt>
    <dgm:pt modelId="{2310CF69-BBEC-438D-8A1B-64E1205B27D3}" type="pres">
      <dgm:prSet presAssocID="{780F6C3B-52ED-4BDA-AEB6-5AB64ABE24B8}" presName="horz1" presStyleCnt="0"/>
      <dgm:spPr/>
    </dgm:pt>
    <dgm:pt modelId="{165D59C0-45A8-43B1-BF7A-9F0BA8A49DA7}" type="pres">
      <dgm:prSet presAssocID="{780F6C3B-52ED-4BDA-AEB6-5AB64ABE24B8}" presName="tx1" presStyleLbl="revTx" presStyleIdx="7" presStyleCnt="8"/>
      <dgm:spPr/>
    </dgm:pt>
    <dgm:pt modelId="{7D5154D5-CB6A-4182-8EA3-BFED2D12B691}" type="pres">
      <dgm:prSet presAssocID="{780F6C3B-52ED-4BDA-AEB6-5AB64ABE24B8}" presName="vert1" presStyleCnt="0"/>
      <dgm:spPr/>
    </dgm:pt>
  </dgm:ptLst>
  <dgm:cxnLst>
    <dgm:cxn modelId="{695B3D07-4DDA-4572-93AD-00321DA47E37}" type="presOf" srcId="{1FD105F0-B749-47CD-B1B3-A0C438F82CBE}" destId="{DDBA6E81-8B74-40B2-9F40-095F63B6717B}" srcOrd="0" destOrd="0" presId="urn:microsoft.com/office/officeart/2008/layout/LinedList"/>
    <dgm:cxn modelId="{7BEC7B13-3C1E-49A7-9F78-C5DE39693846}" type="presOf" srcId="{7BA0588F-8086-4311-B89B-637886B7F15B}" destId="{6A923BE1-90FC-4118-AA70-CB99B002FB72}" srcOrd="0" destOrd="0" presId="urn:microsoft.com/office/officeart/2008/layout/LinedList"/>
    <dgm:cxn modelId="{E9EA4714-F55C-4F85-8BE5-69DA7973876B}" srcId="{7BA0588F-8086-4311-B89B-637886B7F15B}" destId="{9D2823CE-0178-4024-ACD6-59B3B42F0F1A}" srcOrd="1" destOrd="0" parTransId="{563517C6-2005-4B17-9D55-C80213004FA9}" sibTransId="{DB86DCA3-35BF-48F4-A658-A028CEBECBD3}"/>
    <dgm:cxn modelId="{BA195D18-0E39-40E4-BAF7-56039D14FD0B}" type="presOf" srcId="{0923CAF5-2016-465F-AA38-DF05C7BB7F64}" destId="{ECE70000-0951-4DD7-9ED0-50D06867D14F}" srcOrd="0" destOrd="0" presId="urn:microsoft.com/office/officeart/2008/layout/LinedList"/>
    <dgm:cxn modelId="{AAA4CF25-6D98-41E6-A64D-89ABC6176DA4}" srcId="{7BA0588F-8086-4311-B89B-637886B7F15B}" destId="{0923CAF5-2016-465F-AA38-DF05C7BB7F64}" srcOrd="0" destOrd="0" parTransId="{57D1E678-0C5E-4DD7-84B5-500FB167FE26}" sibTransId="{94704764-B034-46A4-98AE-013AE08F3462}"/>
    <dgm:cxn modelId="{21A8F325-5417-47BB-AC98-2EC668789704}" type="presOf" srcId="{42175586-05F3-4F5C-939E-27A003C74B60}" destId="{29902272-CB63-40B7-8FE4-261C1E092F8A}" srcOrd="0" destOrd="0" presId="urn:microsoft.com/office/officeart/2008/layout/LinedList"/>
    <dgm:cxn modelId="{50B8D22D-1803-4478-BDEC-C47C8A6B2D03}" srcId="{7BA0588F-8086-4311-B89B-637886B7F15B}" destId="{32A09379-949D-4F33-AE0C-4D3043551DD6}" srcOrd="3" destOrd="0" parTransId="{06F6FA09-B4B1-4344-B511-147E8A41FB0E}" sibTransId="{69A67420-7E53-45DB-8C9F-F8CDF7F1AAFB}"/>
    <dgm:cxn modelId="{ECF4FB34-C485-4290-8D1E-70A580DD947F}" srcId="{7BA0588F-8086-4311-B89B-637886B7F15B}" destId="{1FD105F0-B749-47CD-B1B3-A0C438F82CBE}" srcOrd="6" destOrd="0" parTransId="{AE48218C-76AD-4E1B-A5BB-8BBC624FDB98}" sibTransId="{A0ED14A6-17BF-44F8-AA37-FA6D0D8246C2}"/>
    <dgm:cxn modelId="{6F27865D-5121-4792-9A79-5E12F2A0BBAD}" srcId="{7BA0588F-8086-4311-B89B-637886B7F15B}" destId="{780F6C3B-52ED-4BDA-AEB6-5AB64ABE24B8}" srcOrd="7" destOrd="0" parTransId="{56A84C52-4987-4977-AD90-16DED2BF37B1}" sibTransId="{9D7C6390-ABAE-4148-95A3-427C8F2B470C}"/>
    <dgm:cxn modelId="{7E27BD42-D724-4E32-993E-C0C4891263A4}" type="presOf" srcId="{4D21BF8B-7989-4021-881E-1DA40DD36104}" destId="{4404FA13-9583-487B-B908-3BDC36E55931}" srcOrd="0" destOrd="0" presId="urn:microsoft.com/office/officeart/2008/layout/LinedList"/>
    <dgm:cxn modelId="{5628C483-0CE5-4D6D-9832-DF6E1CFD4ECF}" type="presOf" srcId="{780F6C3B-52ED-4BDA-AEB6-5AB64ABE24B8}" destId="{165D59C0-45A8-43B1-BF7A-9F0BA8A49DA7}" srcOrd="0" destOrd="0" presId="urn:microsoft.com/office/officeart/2008/layout/LinedList"/>
    <dgm:cxn modelId="{C9DBC499-EA6D-4D5D-BCB5-4BAC9DC9D086}" srcId="{7BA0588F-8086-4311-B89B-637886B7F15B}" destId="{42175586-05F3-4F5C-939E-27A003C74B60}" srcOrd="4" destOrd="0" parTransId="{40847F8C-54BB-4A09-B869-15B64B00E577}" sibTransId="{2C889AE5-69CA-4ACE-8465-A623C6A5D69C}"/>
    <dgm:cxn modelId="{F67AE999-C9EB-4F51-B835-FC3615D12FD0}" srcId="{7BA0588F-8086-4311-B89B-637886B7F15B}" destId="{4D21BF8B-7989-4021-881E-1DA40DD36104}" srcOrd="2" destOrd="0" parTransId="{33A0830C-567A-4198-BA7D-84D4BEE38DC8}" sibTransId="{C08AFD17-8FC6-46A4-831F-6D92AA71BC05}"/>
    <dgm:cxn modelId="{DA3E4EC5-16C5-4984-9D6A-98919002AB7A}" type="presOf" srcId="{9D2823CE-0178-4024-ACD6-59B3B42F0F1A}" destId="{1C0FD240-DF2A-476C-A86D-577ED232D2C7}" srcOrd="0" destOrd="0" presId="urn:microsoft.com/office/officeart/2008/layout/LinedList"/>
    <dgm:cxn modelId="{3A1592D6-8418-4A69-A043-E2FC6FEC5020}" srcId="{7BA0588F-8086-4311-B89B-637886B7F15B}" destId="{9BAFB101-9A29-4828-ABDC-C9A4ECE12DF9}" srcOrd="5" destOrd="0" parTransId="{01AB23D0-5829-4B5A-853C-D4135AD7A666}" sibTransId="{60D8F4C6-C627-4480-8B35-CF3178C7C58D}"/>
    <dgm:cxn modelId="{7B3D8EDA-4B34-4FA8-BD4B-8EB59490595A}" type="presOf" srcId="{32A09379-949D-4F33-AE0C-4D3043551DD6}" destId="{890E6CBC-7F41-4EE7-BA41-82D1594B39F3}" srcOrd="0" destOrd="0" presId="urn:microsoft.com/office/officeart/2008/layout/LinedList"/>
    <dgm:cxn modelId="{CCF202E4-4067-42BF-989D-6CBBB8D1E780}" type="presOf" srcId="{9BAFB101-9A29-4828-ABDC-C9A4ECE12DF9}" destId="{A69242A0-2A3B-4993-85D5-191CB1201637}" srcOrd="0" destOrd="0" presId="urn:microsoft.com/office/officeart/2008/layout/LinedList"/>
    <dgm:cxn modelId="{ED2519C3-2B9C-42FE-9EF7-B300126CC239}" type="presParOf" srcId="{6A923BE1-90FC-4118-AA70-CB99B002FB72}" destId="{A80E3FEA-80BE-41EC-81C6-1B7A78563BB2}" srcOrd="0" destOrd="0" presId="urn:microsoft.com/office/officeart/2008/layout/LinedList"/>
    <dgm:cxn modelId="{DF1604B9-0E61-49C6-AB3F-C7B497B8286F}" type="presParOf" srcId="{6A923BE1-90FC-4118-AA70-CB99B002FB72}" destId="{03E17DEA-2342-4BD1-A985-A48E53B84283}" srcOrd="1" destOrd="0" presId="urn:microsoft.com/office/officeart/2008/layout/LinedList"/>
    <dgm:cxn modelId="{9B5DB72D-738D-43EE-9DF6-8CE6B123EF88}" type="presParOf" srcId="{03E17DEA-2342-4BD1-A985-A48E53B84283}" destId="{ECE70000-0951-4DD7-9ED0-50D06867D14F}" srcOrd="0" destOrd="0" presId="urn:microsoft.com/office/officeart/2008/layout/LinedList"/>
    <dgm:cxn modelId="{F3259163-717D-4EB6-98D9-79C13F80A472}" type="presParOf" srcId="{03E17DEA-2342-4BD1-A985-A48E53B84283}" destId="{F4E1C23B-3CB3-4223-AEA3-A0E62F137837}" srcOrd="1" destOrd="0" presId="urn:microsoft.com/office/officeart/2008/layout/LinedList"/>
    <dgm:cxn modelId="{50AB7FD1-8188-407C-9CD2-47C2E656168B}" type="presParOf" srcId="{6A923BE1-90FC-4118-AA70-CB99B002FB72}" destId="{54CFB6E6-53AE-400D-A6CF-205368E319DC}" srcOrd="2" destOrd="0" presId="urn:microsoft.com/office/officeart/2008/layout/LinedList"/>
    <dgm:cxn modelId="{9B837673-56B5-494B-BE6D-6C99E8A5B2EA}" type="presParOf" srcId="{6A923BE1-90FC-4118-AA70-CB99B002FB72}" destId="{AD023250-C83D-4689-8FE7-80E84106D077}" srcOrd="3" destOrd="0" presId="urn:microsoft.com/office/officeart/2008/layout/LinedList"/>
    <dgm:cxn modelId="{1A99F6C5-3549-46D2-95B6-BEA5B18B5E0F}" type="presParOf" srcId="{AD023250-C83D-4689-8FE7-80E84106D077}" destId="{1C0FD240-DF2A-476C-A86D-577ED232D2C7}" srcOrd="0" destOrd="0" presId="urn:microsoft.com/office/officeart/2008/layout/LinedList"/>
    <dgm:cxn modelId="{9BB9449F-3E74-47D8-A42B-E67187DD2636}" type="presParOf" srcId="{AD023250-C83D-4689-8FE7-80E84106D077}" destId="{C3137D9C-8BC6-43B1-B19B-557E667A6C54}" srcOrd="1" destOrd="0" presId="urn:microsoft.com/office/officeart/2008/layout/LinedList"/>
    <dgm:cxn modelId="{188B8FB8-CE3B-4C8A-A188-1C71FC7E964F}" type="presParOf" srcId="{6A923BE1-90FC-4118-AA70-CB99B002FB72}" destId="{9F4EF487-50C6-4CBA-9404-6D4B2310F26D}" srcOrd="4" destOrd="0" presId="urn:microsoft.com/office/officeart/2008/layout/LinedList"/>
    <dgm:cxn modelId="{C038D11A-36E6-4BED-9265-4FD72D2CCC07}" type="presParOf" srcId="{6A923BE1-90FC-4118-AA70-CB99B002FB72}" destId="{5595816C-8E33-4291-BC5C-FDB9909AB4BA}" srcOrd="5" destOrd="0" presId="urn:microsoft.com/office/officeart/2008/layout/LinedList"/>
    <dgm:cxn modelId="{3D870D9C-0A89-4F9B-A372-29589E775356}" type="presParOf" srcId="{5595816C-8E33-4291-BC5C-FDB9909AB4BA}" destId="{4404FA13-9583-487B-B908-3BDC36E55931}" srcOrd="0" destOrd="0" presId="urn:microsoft.com/office/officeart/2008/layout/LinedList"/>
    <dgm:cxn modelId="{CE46D582-B9FB-436B-94F5-73439B05CF67}" type="presParOf" srcId="{5595816C-8E33-4291-BC5C-FDB9909AB4BA}" destId="{D0970A63-2C3B-4C2C-AC30-49C361CBEE25}" srcOrd="1" destOrd="0" presId="urn:microsoft.com/office/officeart/2008/layout/LinedList"/>
    <dgm:cxn modelId="{2E021E98-8F3C-4F9A-9199-9C38B0B63D6D}" type="presParOf" srcId="{6A923BE1-90FC-4118-AA70-CB99B002FB72}" destId="{F513E2E6-C9BD-4B50-8DA1-B55D135E4A6F}" srcOrd="6" destOrd="0" presId="urn:microsoft.com/office/officeart/2008/layout/LinedList"/>
    <dgm:cxn modelId="{45A08AAE-277D-4EEF-BCAB-D9EC544355CA}" type="presParOf" srcId="{6A923BE1-90FC-4118-AA70-CB99B002FB72}" destId="{57E44843-E874-4FE3-BA4A-0933D7C3D871}" srcOrd="7" destOrd="0" presId="urn:microsoft.com/office/officeart/2008/layout/LinedList"/>
    <dgm:cxn modelId="{D8CF859D-5F2E-4B48-AAED-354356A8A7CB}" type="presParOf" srcId="{57E44843-E874-4FE3-BA4A-0933D7C3D871}" destId="{890E6CBC-7F41-4EE7-BA41-82D1594B39F3}" srcOrd="0" destOrd="0" presId="urn:microsoft.com/office/officeart/2008/layout/LinedList"/>
    <dgm:cxn modelId="{4FC6947A-CC1B-4BF3-B740-0A944EFD6F3A}" type="presParOf" srcId="{57E44843-E874-4FE3-BA4A-0933D7C3D871}" destId="{0297053B-CE85-4F49-BC6D-B563D476039B}" srcOrd="1" destOrd="0" presId="urn:microsoft.com/office/officeart/2008/layout/LinedList"/>
    <dgm:cxn modelId="{8BB7C151-AD0E-4AAF-9CCF-1B88DFABE8CC}" type="presParOf" srcId="{6A923BE1-90FC-4118-AA70-CB99B002FB72}" destId="{129A5EA8-FB33-4B9E-8396-27FAB1720CBA}" srcOrd="8" destOrd="0" presId="urn:microsoft.com/office/officeart/2008/layout/LinedList"/>
    <dgm:cxn modelId="{1A90D398-A604-416F-9D3E-EF32B4DA06FC}" type="presParOf" srcId="{6A923BE1-90FC-4118-AA70-CB99B002FB72}" destId="{C575A50E-4B7E-42FF-8C51-12B07A7273DD}" srcOrd="9" destOrd="0" presId="urn:microsoft.com/office/officeart/2008/layout/LinedList"/>
    <dgm:cxn modelId="{1AD93122-6A5F-45AB-BD2F-444399250E43}" type="presParOf" srcId="{C575A50E-4B7E-42FF-8C51-12B07A7273DD}" destId="{29902272-CB63-40B7-8FE4-261C1E092F8A}" srcOrd="0" destOrd="0" presId="urn:microsoft.com/office/officeart/2008/layout/LinedList"/>
    <dgm:cxn modelId="{2D1D86F0-D40E-4857-BD6E-2ABBC62038AA}" type="presParOf" srcId="{C575A50E-4B7E-42FF-8C51-12B07A7273DD}" destId="{05585EFC-9857-4035-991D-4ED2DF05F023}" srcOrd="1" destOrd="0" presId="urn:microsoft.com/office/officeart/2008/layout/LinedList"/>
    <dgm:cxn modelId="{4CE6AFBB-8314-46EF-B14B-36424DAE5DCF}" type="presParOf" srcId="{6A923BE1-90FC-4118-AA70-CB99B002FB72}" destId="{BEE5F453-FF1A-4B95-9982-88488C867F9B}" srcOrd="10" destOrd="0" presId="urn:microsoft.com/office/officeart/2008/layout/LinedList"/>
    <dgm:cxn modelId="{7C543AF9-7F1F-4199-BD36-8E880B0D5C3F}" type="presParOf" srcId="{6A923BE1-90FC-4118-AA70-CB99B002FB72}" destId="{9FAAC96E-D36E-4BAE-9CC2-99E7DDDEC8F3}" srcOrd="11" destOrd="0" presId="urn:microsoft.com/office/officeart/2008/layout/LinedList"/>
    <dgm:cxn modelId="{CA281CB3-4B09-474E-89E8-D3CABEB18AED}" type="presParOf" srcId="{9FAAC96E-D36E-4BAE-9CC2-99E7DDDEC8F3}" destId="{A69242A0-2A3B-4993-85D5-191CB1201637}" srcOrd="0" destOrd="0" presId="urn:microsoft.com/office/officeart/2008/layout/LinedList"/>
    <dgm:cxn modelId="{AA3EEEB6-3940-48DB-9D76-9138FEE79567}" type="presParOf" srcId="{9FAAC96E-D36E-4BAE-9CC2-99E7DDDEC8F3}" destId="{76E18544-52EF-4B9D-9AA0-7833E080AB17}" srcOrd="1" destOrd="0" presId="urn:microsoft.com/office/officeart/2008/layout/LinedList"/>
    <dgm:cxn modelId="{AD5CAD44-3AA8-41A6-96A2-A78A574CFB19}" type="presParOf" srcId="{6A923BE1-90FC-4118-AA70-CB99B002FB72}" destId="{A0325DD9-11DF-437A-BCDF-6D0D3639F4D4}" srcOrd="12" destOrd="0" presId="urn:microsoft.com/office/officeart/2008/layout/LinedList"/>
    <dgm:cxn modelId="{80333C25-63BE-4ECE-8CAF-1943744B7EEF}" type="presParOf" srcId="{6A923BE1-90FC-4118-AA70-CB99B002FB72}" destId="{C2BCD87C-32CE-4A32-A087-4F9B672CC074}" srcOrd="13" destOrd="0" presId="urn:microsoft.com/office/officeart/2008/layout/LinedList"/>
    <dgm:cxn modelId="{0C0E183E-8D82-4530-82FA-98B9E0D0F3A2}" type="presParOf" srcId="{C2BCD87C-32CE-4A32-A087-4F9B672CC074}" destId="{DDBA6E81-8B74-40B2-9F40-095F63B6717B}" srcOrd="0" destOrd="0" presId="urn:microsoft.com/office/officeart/2008/layout/LinedList"/>
    <dgm:cxn modelId="{A0D612EF-C15F-4D4B-B1E2-352E41188E95}" type="presParOf" srcId="{C2BCD87C-32CE-4A32-A087-4F9B672CC074}" destId="{DCC67D7E-A935-455F-822E-B15CF1E97199}" srcOrd="1" destOrd="0" presId="urn:microsoft.com/office/officeart/2008/layout/LinedList"/>
    <dgm:cxn modelId="{4EAFF3B6-D00F-427B-88CC-3D16F1BFE58A}" type="presParOf" srcId="{6A923BE1-90FC-4118-AA70-CB99B002FB72}" destId="{F5E541F1-C65E-4935-975E-5EDF56FA7AA7}" srcOrd="14" destOrd="0" presId="urn:microsoft.com/office/officeart/2008/layout/LinedList"/>
    <dgm:cxn modelId="{0A8D3408-4394-44D9-AE67-2A192B7F07FC}" type="presParOf" srcId="{6A923BE1-90FC-4118-AA70-CB99B002FB72}" destId="{2310CF69-BBEC-438D-8A1B-64E1205B27D3}" srcOrd="15" destOrd="0" presId="urn:microsoft.com/office/officeart/2008/layout/LinedList"/>
    <dgm:cxn modelId="{77318F89-7342-4731-B04D-85598FB8A7BF}" type="presParOf" srcId="{2310CF69-BBEC-438D-8A1B-64E1205B27D3}" destId="{165D59C0-45A8-43B1-BF7A-9F0BA8A49DA7}" srcOrd="0" destOrd="0" presId="urn:microsoft.com/office/officeart/2008/layout/LinedList"/>
    <dgm:cxn modelId="{0F85832E-B476-413C-8D27-03B4288B6BA6}" type="presParOf" srcId="{2310CF69-BBEC-438D-8A1B-64E1205B27D3}" destId="{7D5154D5-CB6A-4182-8EA3-BFED2D12B69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0E3FEA-80BE-41EC-81C6-1B7A78563BB2}">
      <dsp:nvSpPr>
        <dsp:cNvPr id="0" name=""/>
        <dsp:cNvSpPr/>
      </dsp:nvSpPr>
      <dsp:spPr>
        <a:xfrm>
          <a:off x="0" y="0"/>
          <a:ext cx="7920880" cy="0"/>
        </a:xfrm>
        <a:prstGeom prst="lin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E70000-0951-4DD7-9ED0-50D06867D14F}">
      <dsp:nvSpPr>
        <dsp:cNvPr id="0" name=""/>
        <dsp:cNvSpPr/>
      </dsp:nvSpPr>
      <dsp:spPr>
        <a:xfrm>
          <a:off x="0" y="0"/>
          <a:ext cx="7920880" cy="603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sv-SE" sz="1800" strike="noStrike" kern="1200" dirty="0"/>
            <a:t>1</a:t>
          </a:r>
          <a:r>
            <a:rPr lang="sv-SE" sz="1800" strike="noStrike" kern="1200" dirty="0">
              <a:solidFill>
                <a:schemeClr val="tx1"/>
              </a:solidFill>
            </a:rPr>
            <a:t>. </a:t>
          </a:r>
          <a:r>
            <a:rPr lang="sv-SE" sz="1800" kern="1200" dirty="0">
              <a:solidFill>
                <a:schemeClr val="tx1"/>
              </a:solidFill>
            </a:rPr>
            <a:t>Säkra att behovet av förändringen känns angelägen </a:t>
          </a:r>
        </a:p>
      </dsp:txBody>
      <dsp:txXfrm>
        <a:off x="0" y="0"/>
        <a:ext cx="7920880" cy="603066"/>
      </dsp:txXfrm>
    </dsp:sp>
    <dsp:sp modelId="{54CFB6E6-53AE-400D-A6CF-205368E319DC}">
      <dsp:nvSpPr>
        <dsp:cNvPr id="0" name=""/>
        <dsp:cNvSpPr/>
      </dsp:nvSpPr>
      <dsp:spPr>
        <a:xfrm>
          <a:off x="0" y="603067"/>
          <a:ext cx="7920880" cy="0"/>
        </a:xfrm>
        <a:prstGeom prst="lin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0FD240-DF2A-476C-A86D-577ED232D2C7}">
      <dsp:nvSpPr>
        <dsp:cNvPr id="0" name=""/>
        <dsp:cNvSpPr/>
      </dsp:nvSpPr>
      <dsp:spPr>
        <a:xfrm>
          <a:off x="0" y="603066"/>
          <a:ext cx="7920880" cy="603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sv-SE" sz="1800" kern="1200" dirty="0"/>
            <a:t>2. Bilda </a:t>
          </a:r>
          <a:r>
            <a:rPr lang="sv-SE" sz="1800" kern="1200" dirty="0">
              <a:solidFill>
                <a:schemeClr val="tx1"/>
              </a:solidFill>
            </a:rPr>
            <a:t>en stark förändringsledargrupp</a:t>
          </a:r>
        </a:p>
      </dsp:txBody>
      <dsp:txXfrm>
        <a:off x="0" y="603066"/>
        <a:ext cx="7920880" cy="603066"/>
      </dsp:txXfrm>
    </dsp:sp>
    <dsp:sp modelId="{9F4EF487-50C6-4CBA-9404-6D4B2310F26D}">
      <dsp:nvSpPr>
        <dsp:cNvPr id="0" name=""/>
        <dsp:cNvSpPr/>
      </dsp:nvSpPr>
      <dsp:spPr>
        <a:xfrm>
          <a:off x="0" y="1206134"/>
          <a:ext cx="7920880" cy="0"/>
        </a:xfrm>
        <a:prstGeom prst="lin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04FA13-9583-487B-B908-3BDC36E55931}">
      <dsp:nvSpPr>
        <dsp:cNvPr id="0" name=""/>
        <dsp:cNvSpPr/>
      </dsp:nvSpPr>
      <dsp:spPr>
        <a:xfrm>
          <a:off x="0" y="1206133"/>
          <a:ext cx="7920880" cy="603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sv-SE" sz="1800" kern="1200" dirty="0"/>
            <a:t>3. Utveckla </a:t>
          </a:r>
          <a:r>
            <a:rPr lang="sv-SE" sz="1800" kern="1200" dirty="0">
              <a:solidFill>
                <a:schemeClr val="tx1"/>
              </a:solidFill>
            </a:rPr>
            <a:t>ett attraktivt och tydligt slutmål </a:t>
          </a:r>
          <a:r>
            <a:rPr lang="sv-SE" sz="1800" kern="1200" dirty="0"/>
            <a:t> </a:t>
          </a:r>
        </a:p>
      </dsp:txBody>
      <dsp:txXfrm>
        <a:off x="0" y="1206133"/>
        <a:ext cx="7920880" cy="603066"/>
      </dsp:txXfrm>
    </dsp:sp>
    <dsp:sp modelId="{F513E2E6-C9BD-4B50-8DA1-B55D135E4A6F}">
      <dsp:nvSpPr>
        <dsp:cNvPr id="0" name=""/>
        <dsp:cNvSpPr/>
      </dsp:nvSpPr>
      <dsp:spPr>
        <a:xfrm>
          <a:off x="0" y="1809201"/>
          <a:ext cx="7920880" cy="0"/>
        </a:xfrm>
        <a:prstGeom prst="lin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0E6CBC-7F41-4EE7-BA41-82D1594B39F3}">
      <dsp:nvSpPr>
        <dsp:cNvPr id="0" name=""/>
        <dsp:cNvSpPr/>
      </dsp:nvSpPr>
      <dsp:spPr>
        <a:xfrm>
          <a:off x="0" y="1809200"/>
          <a:ext cx="7920880" cy="603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sv-SE" sz="1800" kern="1200" dirty="0"/>
            <a:t>4. Identifiera nyckelpersoner och </a:t>
          </a:r>
          <a:r>
            <a:rPr lang="sv-SE" sz="1800" kern="1200" dirty="0">
              <a:solidFill>
                <a:schemeClr val="tx1"/>
              </a:solidFill>
            </a:rPr>
            <a:t>kommunicera slutmålet</a:t>
          </a:r>
          <a:endParaRPr lang="sv-SE" sz="1800" strike="sngStrike" kern="1200" dirty="0">
            <a:solidFill>
              <a:schemeClr val="tx1"/>
            </a:solidFill>
          </a:endParaRPr>
        </a:p>
      </dsp:txBody>
      <dsp:txXfrm>
        <a:off x="0" y="1809200"/>
        <a:ext cx="7920880" cy="603066"/>
      </dsp:txXfrm>
    </dsp:sp>
    <dsp:sp modelId="{129A5EA8-FB33-4B9E-8396-27FAB1720CBA}">
      <dsp:nvSpPr>
        <dsp:cNvPr id="0" name=""/>
        <dsp:cNvSpPr/>
      </dsp:nvSpPr>
      <dsp:spPr>
        <a:xfrm>
          <a:off x="0" y="2412268"/>
          <a:ext cx="7920880" cy="0"/>
        </a:xfrm>
        <a:prstGeom prst="lin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902272-CB63-40B7-8FE4-261C1E092F8A}">
      <dsp:nvSpPr>
        <dsp:cNvPr id="0" name=""/>
        <dsp:cNvSpPr/>
      </dsp:nvSpPr>
      <dsp:spPr>
        <a:xfrm>
          <a:off x="0" y="2412267"/>
          <a:ext cx="7920880" cy="603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sv-SE" sz="1800" kern="1200" dirty="0">
              <a:solidFill>
                <a:schemeClr val="tx1"/>
              </a:solidFill>
            </a:rPr>
            <a:t>5. Säkra att alla har möjlighet </a:t>
          </a:r>
          <a:r>
            <a:rPr lang="sv-SE" sz="1800" kern="1200" dirty="0"/>
            <a:t>att förverkliga förändringen </a:t>
          </a:r>
        </a:p>
      </dsp:txBody>
      <dsp:txXfrm>
        <a:off x="0" y="2412267"/>
        <a:ext cx="7920880" cy="603066"/>
      </dsp:txXfrm>
    </dsp:sp>
    <dsp:sp modelId="{BEE5F453-FF1A-4B95-9982-88488C867F9B}">
      <dsp:nvSpPr>
        <dsp:cNvPr id="0" name=""/>
        <dsp:cNvSpPr/>
      </dsp:nvSpPr>
      <dsp:spPr>
        <a:xfrm>
          <a:off x="0" y="3015335"/>
          <a:ext cx="7920880" cy="0"/>
        </a:xfrm>
        <a:prstGeom prst="lin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9242A0-2A3B-4993-85D5-191CB1201637}">
      <dsp:nvSpPr>
        <dsp:cNvPr id="0" name=""/>
        <dsp:cNvSpPr/>
      </dsp:nvSpPr>
      <dsp:spPr>
        <a:xfrm>
          <a:off x="0" y="3015334"/>
          <a:ext cx="7920880" cy="603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sv-SE" sz="1800" kern="1200" dirty="0"/>
            <a:t>6. Prioritera och visa på tidiga fördelar </a:t>
          </a:r>
        </a:p>
      </dsp:txBody>
      <dsp:txXfrm>
        <a:off x="0" y="3015334"/>
        <a:ext cx="7920880" cy="603066"/>
      </dsp:txXfrm>
    </dsp:sp>
    <dsp:sp modelId="{A0325DD9-11DF-437A-BCDF-6D0D3639F4D4}">
      <dsp:nvSpPr>
        <dsp:cNvPr id="0" name=""/>
        <dsp:cNvSpPr/>
      </dsp:nvSpPr>
      <dsp:spPr>
        <a:xfrm>
          <a:off x="0" y="3618402"/>
          <a:ext cx="7920880" cy="0"/>
        </a:xfrm>
        <a:prstGeom prst="lin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BA6E81-8B74-40B2-9F40-095F63B6717B}">
      <dsp:nvSpPr>
        <dsp:cNvPr id="0" name=""/>
        <dsp:cNvSpPr/>
      </dsp:nvSpPr>
      <dsp:spPr>
        <a:xfrm>
          <a:off x="0" y="3618401"/>
          <a:ext cx="7920880" cy="603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sv-SE" sz="1800" kern="1200" dirty="0"/>
            <a:t>7. Säkra nyttan av förändringen och bibehåll takten</a:t>
          </a:r>
          <a:endParaRPr lang="sv-SE" sz="1800" strike="sngStrike" kern="1200" dirty="0">
            <a:solidFill>
              <a:srgbClr val="FF0000"/>
            </a:solidFill>
          </a:endParaRPr>
        </a:p>
      </dsp:txBody>
      <dsp:txXfrm>
        <a:off x="0" y="3618401"/>
        <a:ext cx="7920880" cy="603066"/>
      </dsp:txXfrm>
    </dsp:sp>
    <dsp:sp modelId="{F5E541F1-C65E-4935-975E-5EDF56FA7AA7}">
      <dsp:nvSpPr>
        <dsp:cNvPr id="0" name=""/>
        <dsp:cNvSpPr/>
      </dsp:nvSpPr>
      <dsp:spPr>
        <a:xfrm>
          <a:off x="0" y="4221469"/>
          <a:ext cx="7920880" cy="0"/>
        </a:xfrm>
        <a:prstGeom prst="lin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5D59C0-45A8-43B1-BF7A-9F0BA8A49DA7}">
      <dsp:nvSpPr>
        <dsp:cNvPr id="0" name=""/>
        <dsp:cNvSpPr/>
      </dsp:nvSpPr>
      <dsp:spPr>
        <a:xfrm>
          <a:off x="0" y="4221468"/>
          <a:ext cx="7920880" cy="603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sv-SE" sz="1800" kern="1200" dirty="0"/>
            <a:t>8. Förankra det nya arbetssättet som en naturlig del i vår verksamhet</a:t>
          </a:r>
        </a:p>
      </dsp:txBody>
      <dsp:txXfrm>
        <a:off x="0" y="4221468"/>
        <a:ext cx="7920880" cy="60306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69D82DC-5434-4B13-AFDE-361B5E2118B5}"/>
              </a:ext>
            </a:extLst>
          </p:cNvPr>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sv-SE"/>
          </a:p>
        </p:txBody>
      </p:sp>
      <p:sp>
        <p:nvSpPr>
          <p:cNvPr id="4099" name="Rectangle 3">
            <a:extLst>
              <a:ext uri="{FF2B5EF4-FFF2-40B4-BE49-F238E27FC236}">
                <a16:creationId xmlns:a16="http://schemas.microsoft.com/office/drawing/2014/main" id="{3D1AD93E-D021-4F3F-8073-4A550286A78A}"/>
              </a:ext>
            </a:extLst>
          </p:cNvPr>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rial" charset="0"/>
                <a:ea typeface="ヒラギノ角ゴ Pro W3" pitchFamily="1" charset="-128"/>
                <a:cs typeface="+mn-cs"/>
              </a:defRPr>
            </a:lvl1pPr>
          </a:lstStyle>
          <a:p>
            <a:pPr>
              <a:defRPr/>
            </a:pPr>
            <a:endParaRPr lang="sv-SE"/>
          </a:p>
        </p:txBody>
      </p:sp>
      <p:sp>
        <p:nvSpPr>
          <p:cNvPr id="3076" name="Rectangle 4">
            <a:extLst>
              <a:ext uri="{FF2B5EF4-FFF2-40B4-BE49-F238E27FC236}">
                <a16:creationId xmlns:a16="http://schemas.microsoft.com/office/drawing/2014/main" id="{3D1B3C60-9B66-4B3C-BD18-03B9C3588453}"/>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705CAB4D-95FC-4E1E-9C91-39D38488AF57}"/>
              </a:ext>
            </a:extLst>
          </p:cNvPr>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102" name="Rectangle 6">
            <a:extLst>
              <a:ext uri="{FF2B5EF4-FFF2-40B4-BE49-F238E27FC236}">
                <a16:creationId xmlns:a16="http://schemas.microsoft.com/office/drawing/2014/main" id="{AFC18B5E-4434-42F2-8907-0C97DA06F6A6}"/>
              </a:ext>
            </a:extLst>
          </p:cNvPr>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sv-SE"/>
          </a:p>
        </p:txBody>
      </p:sp>
      <p:sp>
        <p:nvSpPr>
          <p:cNvPr id="4103" name="Rectangle 7">
            <a:extLst>
              <a:ext uri="{FF2B5EF4-FFF2-40B4-BE49-F238E27FC236}">
                <a16:creationId xmlns:a16="http://schemas.microsoft.com/office/drawing/2014/main" id="{4EEC4E84-ADB6-447F-BDFA-AB701CF2603F}"/>
              </a:ext>
            </a:extLst>
          </p:cNvPr>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ea typeface="ヒラギノ角ゴ Pro W3"/>
                <a:cs typeface="ヒラギノ角ゴ Pro W3"/>
              </a:defRPr>
            </a:lvl1pPr>
          </a:lstStyle>
          <a:p>
            <a:pPr>
              <a:defRPr/>
            </a:pPr>
            <a:fld id="{B1BF5E35-0CD6-4D01-8E8D-A31FF9510064}" type="slidenum">
              <a:rPr lang="sv-SE" altLang="sv-SE"/>
              <a:pPr>
                <a:defRPr/>
              </a:pPr>
              <a:t>‹#›</a:t>
            </a:fld>
            <a:endParaRPr lang="sv-SE" altLang="sv-SE"/>
          </a:p>
        </p:txBody>
      </p:sp>
    </p:spTree>
    <p:extLst>
      <p:ext uri="{BB962C8B-B14F-4D97-AF65-F5344CB8AC3E}">
        <p14:creationId xmlns:p14="http://schemas.microsoft.com/office/powerpoint/2010/main" val="6822185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b="1" dirty="0">
                <a:solidFill>
                  <a:schemeClr val="tx1"/>
                </a:solidFill>
              </a:rPr>
              <a:t>Säkra en känsla av akut behov			annars 		Varför agera??</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b="1" dirty="0">
                <a:solidFill>
                  <a:schemeClr val="tx1"/>
                </a:solidFill>
              </a:rPr>
              <a:t>Bilda en stark förändringsledargrupp 			annars 		Det är inte på riktigt!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b="1" dirty="0">
                <a:solidFill>
                  <a:schemeClr val="tx1"/>
                </a:solidFill>
              </a:rPr>
              <a:t>Utveckla ett attraktivt och tydligt slutmål 		annars		Vart ska vi?</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b="1" dirty="0">
                <a:solidFill>
                  <a:schemeClr val="tx1"/>
                </a:solidFill>
              </a:rPr>
              <a:t>Identifiera nyckelpersoner och kommunicera slutmålet		annars		Ingen vet alla spekulerar</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b="1" dirty="0">
                <a:solidFill>
                  <a:schemeClr val="tx1"/>
                </a:solidFill>
              </a:rPr>
              <a:t>Säkerställ att alla har möjligheter att realisera förändringen	annars		Det fastnar på mitten</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b="1" dirty="0">
                <a:solidFill>
                  <a:schemeClr val="tx1"/>
                </a:solidFill>
              </a:rPr>
              <a:t>Prioritera och visa på tidiga fördelar			annars		Vi orkar inte hela vägen</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b="1" dirty="0">
                <a:solidFill>
                  <a:schemeClr val="tx1"/>
                </a:solidFill>
              </a:rPr>
              <a:t>Bibehåll </a:t>
            </a:r>
            <a:r>
              <a:rPr lang="sv-SE" b="1" dirty="0" err="1">
                <a:solidFill>
                  <a:schemeClr val="tx1"/>
                </a:solidFill>
              </a:rPr>
              <a:t>momentum</a:t>
            </a:r>
            <a:r>
              <a:rPr lang="sv-SE" b="1" dirty="0">
                <a:solidFill>
                  <a:schemeClr val="tx1"/>
                </a:solidFill>
              </a:rPr>
              <a:t> i förändringen  			annars		Strul, det fungerar inte</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b="1" dirty="0">
                <a:solidFill>
                  <a:schemeClr val="tx1"/>
                </a:solidFill>
              </a:rPr>
              <a:t>Förankra det nya tillståndet som en naturlig del av vårt arbetssätt	annars		Det är temporärt</a:t>
            </a:r>
            <a:endParaRPr lang="sv-SE" dirty="0">
              <a:solidFill>
                <a:schemeClr val="tx1"/>
              </a:solidFill>
            </a:endParaRPr>
          </a:p>
          <a:p>
            <a:endParaRPr lang="sv-SE" dirty="0"/>
          </a:p>
        </p:txBody>
      </p:sp>
      <p:sp>
        <p:nvSpPr>
          <p:cNvPr id="4" name="Platshållare för bildnummer 3"/>
          <p:cNvSpPr>
            <a:spLocks noGrp="1"/>
          </p:cNvSpPr>
          <p:nvPr>
            <p:ph type="sldNum" sz="quarter" idx="10"/>
          </p:nvPr>
        </p:nvSpPr>
        <p:spPr/>
        <p:txBody>
          <a:bodyPr/>
          <a:lstStyle/>
          <a:p>
            <a:pPr>
              <a:defRPr/>
            </a:pPr>
            <a:fld id="{3C44DE73-415D-426C-AF3A-C8461FA2AC15}" type="slidenum">
              <a:rPr lang="sv-SE" smtClean="0">
                <a:solidFill>
                  <a:srgbClr val="000000"/>
                </a:solidFill>
              </a:rPr>
              <a:pPr>
                <a:defRPr/>
              </a:pPr>
              <a:t>4</a:t>
            </a:fld>
            <a:endParaRPr lang="sv-SE">
              <a:solidFill>
                <a:srgbClr val="000000"/>
              </a:solidFill>
            </a:endParaRPr>
          </a:p>
        </p:txBody>
      </p:sp>
    </p:spTree>
    <p:extLst>
      <p:ext uri="{BB962C8B-B14F-4D97-AF65-F5344CB8AC3E}">
        <p14:creationId xmlns:p14="http://schemas.microsoft.com/office/powerpoint/2010/main" val="3468588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3C44DE73-415D-426C-AF3A-C8461FA2AC15}" type="slidenum">
              <a:rPr lang="sv-SE" smtClean="0"/>
              <a:pPr>
                <a:defRPr/>
              </a:pPr>
              <a:t>8</a:t>
            </a:fld>
            <a:endParaRPr lang="sv-SE"/>
          </a:p>
        </p:txBody>
      </p:sp>
    </p:spTree>
    <p:extLst>
      <p:ext uri="{BB962C8B-B14F-4D97-AF65-F5344CB8AC3E}">
        <p14:creationId xmlns:p14="http://schemas.microsoft.com/office/powerpoint/2010/main" val="2764435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Platshållare för bildobjekt 1"/>
          <p:cNvSpPr>
            <a:spLocks noGrp="1" noRot="1" noChangeAspect="1"/>
          </p:cNvSpPr>
          <p:nvPr>
            <p:ph type="sldImg"/>
          </p:nvPr>
        </p:nvSpPr>
        <p:spPr>
          <a:ln/>
        </p:spPr>
      </p:sp>
      <p:sp>
        <p:nvSpPr>
          <p:cNvPr id="3" name="Platshållare för anteckningar 2"/>
          <p:cNvSpPr>
            <a:spLocks noGrp="1"/>
          </p:cNvSpPr>
          <p:nvPr>
            <p:ph type="body" idx="1"/>
          </p:nvPr>
        </p:nvSpPr>
        <p:spPr/>
        <p:txBody>
          <a:bodyPr/>
          <a:lstStyle/>
          <a:p>
            <a:pPr marL="228570" indent="-228570">
              <a:defRPr/>
            </a:pPr>
            <a:r>
              <a:rPr lang="sv-SE" dirty="0">
                <a:latin typeface="ScalaSans" charset="0"/>
                <a:ea typeface="ヒラギノ角ゴ Pro W3" charset="-128"/>
              </a:rPr>
              <a:t>Om vi </a:t>
            </a:r>
            <a:r>
              <a:rPr lang="sv-SE" baseline="0" dirty="0">
                <a:latin typeface="ScalaSans" charset="0"/>
                <a:ea typeface="ヒラギノ角ゴ Pro W3" charset="-128"/>
              </a:rPr>
              <a:t>lyckas bygga en stabil och trovärdig kommunikationsplattform är väldigt mycket vunnet. </a:t>
            </a:r>
            <a:endParaRPr lang="sv-SE" dirty="0">
              <a:latin typeface="ScalaSans" charset="0"/>
              <a:ea typeface="ヒラギノ角ゴ Pro W3" charset="-128"/>
            </a:endParaRPr>
          </a:p>
          <a:p>
            <a:pPr marL="228570" indent="-228570">
              <a:defRPr/>
            </a:pPr>
            <a:r>
              <a:rPr lang="sv-SE" dirty="0">
                <a:latin typeface="ScalaSans" charset="0"/>
                <a:ea typeface="ヒラギノ角ゴ Pro W3" charset="-128"/>
              </a:rPr>
              <a:t>Vi behöver berätta en sammanhängande historia – som skapar mening och ger ett högre kom-ihåg-värde! </a:t>
            </a:r>
          </a:p>
          <a:p>
            <a:pPr marL="228570" indent="-228570">
              <a:defRPr/>
            </a:pPr>
            <a:r>
              <a:rPr lang="sv-SE" dirty="0">
                <a:latin typeface="ScalaSans" charset="0"/>
                <a:ea typeface="ヒラギノ角ゴ Pro W3" charset="-128"/>
              </a:rPr>
              <a:t>Skapar också konsekvens och processen ger förankring.</a:t>
            </a:r>
          </a:p>
          <a:p>
            <a:pPr marL="228570" indent="-228570">
              <a:defRPr/>
            </a:pPr>
            <a:endParaRPr lang="sv-SE" dirty="0">
              <a:latin typeface="ScalaSans" charset="0"/>
              <a:ea typeface="ヒラギノ角ゴ Pro W3" charset="-128"/>
            </a:endParaRPr>
          </a:p>
          <a:p>
            <a:pPr marL="228570" indent="-228570">
              <a:buFontTx/>
              <a:buAutoNum type="arabicPeriod"/>
              <a:defRPr/>
            </a:pPr>
            <a:r>
              <a:rPr lang="sv-SE" dirty="0">
                <a:latin typeface="ScalaSans" charset="0"/>
                <a:ea typeface="ヒラギノ角ゴ Pro W3" charset="-128"/>
              </a:rPr>
              <a:t>Huvudbudskap – vad är kärnan i budskapet?</a:t>
            </a:r>
          </a:p>
          <a:p>
            <a:pPr marL="228570" indent="-228570">
              <a:buFontTx/>
              <a:buAutoNum type="arabicPeriod"/>
              <a:defRPr/>
            </a:pPr>
            <a:r>
              <a:rPr lang="sv-SE" dirty="0">
                <a:latin typeface="ScalaSans" charset="0"/>
                <a:ea typeface="ヒラギノ角ゴ Pro W3" charset="-128"/>
              </a:rPr>
              <a:t>Orsaker – varför? Det kanske vanligaste misstaget man gör då man ska berätta om något stort och viktigt är att man lägger alltför mycket krut på </a:t>
            </a:r>
            <a:r>
              <a:rPr lang="sv-SE" i="1" dirty="0">
                <a:latin typeface="ScalaSans" charset="0"/>
                <a:ea typeface="ヒラギノ角ゴ Pro W3" charset="-128"/>
              </a:rPr>
              <a:t>vad</a:t>
            </a:r>
            <a:r>
              <a:rPr lang="sv-SE" dirty="0">
                <a:latin typeface="ScalaSans" charset="0"/>
                <a:ea typeface="ヒラギノ角ゴ Pro W3" charset="-128"/>
              </a:rPr>
              <a:t> som hända och göras, och glömmer bort den viktiga </a:t>
            </a:r>
            <a:r>
              <a:rPr lang="sv-SE" i="1" dirty="0">
                <a:latin typeface="ScalaSans" charset="0"/>
                <a:ea typeface="ヒラギノ角ゴ Pro W3" charset="-128"/>
              </a:rPr>
              <a:t>varför</a:t>
            </a:r>
            <a:r>
              <a:rPr lang="sv-SE" dirty="0">
                <a:latin typeface="ScalaSans" charset="0"/>
                <a:ea typeface="ヒラギノ角ゴ Pro W3" charset="-128"/>
              </a:rPr>
              <a:t>-informationen. Kanske du har varit med och arbetat fram ett beslut under lång tid och därför är varför-delen redan passé i dina ögon.</a:t>
            </a:r>
          </a:p>
          <a:p>
            <a:pPr marL="228570" indent="-228570">
              <a:buFontTx/>
              <a:buAutoNum type="arabicPeriod"/>
              <a:defRPr/>
            </a:pPr>
            <a:r>
              <a:rPr lang="sv-SE" dirty="0">
                <a:latin typeface="ScalaSans" charset="0"/>
                <a:ea typeface="ヒラギノ角ゴ Pro W3" charset="-128"/>
              </a:rPr>
              <a:t>Delbudskap </a:t>
            </a:r>
            <a:r>
              <a:rPr lang="sv-SE" baseline="0" dirty="0">
                <a:latin typeface="ScalaSans" charset="0"/>
                <a:ea typeface="ヒラギノ角ゴ Pro W3" charset="-128"/>
              </a:rPr>
              <a:t>– </a:t>
            </a:r>
            <a:r>
              <a:rPr lang="sv-SE" dirty="0">
                <a:latin typeface="ScalaSans" charset="0"/>
                <a:ea typeface="ヒラギノ角ゴ Pro W3" charset="-128"/>
              </a:rPr>
              <a:t>kan vara olika upplysningar som kompletterar, fördjupar eller nyanserar huvudbudskapet och argumentet.</a:t>
            </a:r>
          </a:p>
          <a:p>
            <a:pPr marL="228570" indent="-228570">
              <a:buFontTx/>
              <a:buAutoNum type="arabicPeriod"/>
              <a:defRPr/>
            </a:pPr>
            <a:r>
              <a:rPr lang="sv-SE" dirty="0">
                <a:latin typeface="ScalaSans" charset="0"/>
                <a:ea typeface="ヒラギノ角ゴ Pro W3" charset="-128"/>
              </a:rPr>
              <a:t>Konsekvenser – vad innebär detta för mig och mitt arbete?</a:t>
            </a:r>
            <a:r>
              <a:rPr lang="sv-SE" b="1" dirty="0">
                <a:latin typeface="ScalaSans" charset="0"/>
                <a:ea typeface="ヒラギノ角ゴ Pro W3" charset="-128"/>
              </a:rPr>
              <a:t> </a:t>
            </a:r>
            <a:r>
              <a:rPr lang="sv-SE" dirty="0">
                <a:latin typeface="ScalaSans" charset="0"/>
                <a:ea typeface="ヒラギノ角ゴ Pro W3" charset="-128"/>
              </a:rPr>
              <a:t>Får jag vara med? Vilka ansvarsområden får jag? Blir det lika roligt? Vad händer med mina kolleger? Får jag vara med och påverka?</a:t>
            </a:r>
          </a:p>
        </p:txBody>
      </p:sp>
      <p:sp>
        <p:nvSpPr>
          <p:cNvPr id="126979" name="Platshållare för bildnummer 3"/>
          <p:cNvSpPr>
            <a:spLocks noGrp="1"/>
          </p:cNvSpPr>
          <p:nvPr>
            <p:ph type="sldNum" sz="quarter" idx="5"/>
          </p:nvPr>
        </p:nvSpPr>
        <p:spPr>
          <a:noFill/>
          <a:ln>
            <a:miter lim="800000"/>
            <a:headEnd/>
            <a:tailEnd/>
          </a:ln>
        </p:spPr>
        <p:txBody>
          <a:bodyPr/>
          <a:lstStyle/>
          <a:p>
            <a:fld id="{E85DA84D-09A3-4F91-B0D2-D0DD137C6C0F}" type="slidenum">
              <a:rPr lang="sv-SE" smtClean="0">
                <a:ea typeface="ヒラギノ角ゴ Pro W3"/>
                <a:cs typeface="ヒラギノ角ゴ Pro W3"/>
              </a:rPr>
              <a:pPr/>
              <a:t>17</a:t>
            </a:fld>
            <a:endParaRPr lang="sv-SE">
              <a:ea typeface="ヒラギノ角ゴ Pro W3"/>
              <a:cs typeface="ヒラギノ角ゴ Pro W3"/>
            </a:endParaRPr>
          </a:p>
        </p:txBody>
      </p:sp>
    </p:spTree>
    <p:extLst>
      <p:ext uri="{BB962C8B-B14F-4D97-AF65-F5344CB8AC3E}">
        <p14:creationId xmlns:p14="http://schemas.microsoft.com/office/powerpoint/2010/main" val="2582630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Platshållare för bildobjekt 1"/>
          <p:cNvSpPr>
            <a:spLocks noGrp="1" noRot="1" noChangeAspect="1"/>
          </p:cNvSpPr>
          <p:nvPr>
            <p:ph type="sldImg"/>
          </p:nvPr>
        </p:nvSpPr>
        <p:spPr>
          <a:ln/>
        </p:spPr>
      </p:sp>
      <p:sp>
        <p:nvSpPr>
          <p:cNvPr id="3" name="Platshållare för anteckningar 2"/>
          <p:cNvSpPr>
            <a:spLocks noGrp="1"/>
          </p:cNvSpPr>
          <p:nvPr>
            <p:ph type="body" idx="1"/>
          </p:nvPr>
        </p:nvSpPr>
        <p:spPr/>
        <p:txBody>
          <a:bodyPr/>
          <a:lstStyle/>
          <a:p>
            <a:pPr marL="234881" indent="-234881">
              <a:lnSpc>
                <a:spcPct val="90000"/>
              </a:lnSpc>
              <a:defRPr/>
            </a:pPr>
            <a:r>
              <a:rPr lang="sv-SE" dirty="0">
                <a:latin typeface="ScalaSans" charset="0"/>
                <a:ea typeface="ヒラギノ角ゴ Pro W3" charset="-128"/>
              </a:rPr>
              <a:t>Övning!</a:t>
            </a:r>
          </a:p>
          <a:p>
            <a:pPr marL="234881" indent="-234881">
              <a:lnSpc>
                <a:spcPct val="90000"/>
              </a:lnSpc>
              <a:defRPr/>
            </a:pPr>
            <a:endParaRPr lang="sv-SE" dirty="0">
              <a:latin typeface="ScalaSans" charset="0"/>
              <a:ea typeface="ヒラギノ角ゴ Pro W3" charset="-128"/>
            </a:endParaRPr>
          </a:p>
          <a:p>
            <a:pPr marL="234881" indent="-234881">
              <a:lnSpc>
                <a:spcPct val="90000"/>
              </a:lnSpc>
              <a:buAutoNum type="arabicParenR"/>
              <a:defRPr/>
            </a:pPr>
            <a:r>
              <a:rPr lang="sv-SE" baseline="0" dirty="0">
                <a:latin typeface="ScalaSans" charset="0"/>
                <a:ea typeface="ヒラギノ角ゴ Pro W3" charset="-128"/>
              </a:rPr>
              <a:t>Vilka behöver vi kommunicera med i fabriken kring </a:t>
            </a:r>
            <a:r>
              <a:rPr lang="sv-SE" baseline="0" dirty="0" err="1">
                <a:latin typeface="ScalaSans" charset="0"/>
                <a:ea typeface="ヒラギノ角ゴ Pro W3" charset="-128"/>
              </a:rPr>
              <a:t>påsbyte</a:t>
            </a:r>
            <a:r>
              <a:rPr lang="sv-SE" baseline="0" dirty="0">
                <a:latin typeface="ScalaSans" charset="0"/>
                <a:ea typeface="ヒラギノ角ゴ Pro W3" charset="-128"/>
              </a:rPr>
              <a:t>?</a:t>
            </a:r>
          </a:p>
          <a:p>
            <a:pPr marL="234881" indent="-234881">
              <a:lnSpc>
                <a:spcPct val="90000"/>
              </a:lnSpc>
              <a:buAutoNum type="arabicParenR"/>
              <a:defRPr/>
            </a:pPr>
            <a:r>
              <a:rPr lang="sv-SE" baseline="0" dirty="0">
                <a:latin typeface="ScalaSans" charset="0"/>
                <a:ea typeface="ヒラギノ角ゴ Pro W3" charset="-128"/>
              </a:rPr>
              <a:t>Vad är huvudbudskapet</a:t>
            </a:r>
          </a:p>
          <a:p>
            <a:pPr marL="234881" indent="-234881">
              <a:lnSpc>
                <a:spcPct val="90000"/>
              </a:lnSpc>
              <a:buAutoNum type="arabicParenR"/>
              <a:defRPr/>
            </a:pPr>
            <a:r>
              <a:rPr lang="sv-SE" baseline="0" dirty="0">
                <a:latin typeface="ScalaSans" charset="0"/>
                <a:ea typeface="ヒラギノ角ゴ Pro W3" charset="-128"/>
              </a:rPr>
              <a:t>Etc.</a:t>
            </a:r>
            <a:endParaRPr lang="sv-SE" dirty="0">
              <a:latin typeface="ScalaSans" charset="0"/>
              <a:ea typeface="ヒラギノ角ゴ Pro W3" charset="-128"/>
            </a:endParaRPr>
          </a:p>
          <a:p>
            <a:pPr marL="234881" indent="-234881">
              <a:lnSpc>
                <a:spcPct val="90000"/>
              </a:lnSpc>
              <a:buFontTx/>
              <a:buAutoNum type="arabicPeriod"/>
              <a:defRPr/>
            </a:pPr>
            <a:endParaRPr lang="sv-SE" dirty="0">
              <a:latin typeface="ScalaSans" charset="0"/>
              <a:ea typeface="ヒラギノ角ゴ Pro W3" charset="-128"/>
            </a:endParaRPr>
          </a:p>
          <a:p>
            <a:pPr marL="234881" indent="-234881">
              <a:buFontTx/>
              <a:buAutoNum type="arabicPeriod"/>
              <a:defRPr/>
            </a:pPr>
            <a:endParaRPr lang="sv-SE" dirty="0">
              <a:latin typeface="ScalaSans" charset="0"/>
              <a:ea typeface="ヒラギノ角ゴ Pro W3" charset="-128"/>
            </a:endParaRPr>
          </a:p>
          <a:p>
            <a:pPr marL="234881" indent="-234881">
              <a:defRPr/>
            </a:pPr>
            <a:endParaRPr lang="sv-SE" dirty="0">
              <a:latin typeface="ScalaSans" charset="0"/>
              <a:ea typeface="ヒラギノ角ゴ Pro W3" charset="-128"/>
            </a:endParaRPr>
          </a:p>
          <a:p>
            <a:pPr marL="234881" indent="-234881">
              <a:buFontTx/>
              <a:buAutoNum type="arabicPeriod"/>
              <a:defRPr/>
            </a:pPr>
            <a:endParaRPr lang="sv-SE" dirty="0">
              <a:latin typeface="ScalaSans" charset="0"/>
              <a:ea typeface="ヒラギノ角ゴ Pro W3" charset="-128"/>
            </a:endParaRPr>
          </a:p>
          <a:p>
            <a:pPr>
              <a:defRPr/>
            </a:pPr>
            <a:endParaRPr lang="sv-SE" dirty="0"/>
          </a:p>
        </p:txBody>
      </p:sp>
      <p:sp>
        <p:nvSpPr>
          <p:cNvPr id="129027" name="Platshållare för bildnummer 3"/>
          <p:cNvSpPr>
            <a:spLocks noGrp="1"/>
          </p:cNvSpPr>
          <p:nvPr>
            <p:ph type="sldNum" sz="quarter" idx="5"/>
          </p:nvPr>
        </p:nvSpPr>
        <p:spPr>
          <a:noFill/>
          <a:ln>
            <a:miter lim="800000"/>
            <a:headEnd/>
            <a:tailEnd/>
          </a:ln>
        </p:spPr>
        <p:txBody>
          <a:bodyPr/>
          <a:lstStyle/>
          <a:p>
            <a:fld id="{8199991F-4F60-459B-9F63-F5DB8F51EDCB}" type="slidenum">
              <a:rPr lang="sv-SE" smtClean="0">
                <a:ea typeface="ヒラギノ角ゴ Pro W3"/>
                <a:cs typeface="ヒラギノ角ゴ Pro W3"/>
              </a:rPr>
              <a:pPr/>
              <a:t>18</a:t>
            </a:fld>
            <a:endParaRPr lang="sv-SE">
              <a:ea typeface="ヒラギノ角ゴ Pro W3"/>
              <a:cs typeface="ヒラギノ角ゴ Pro W3"/>
            </a:endParaRPr>
          </a:p>
        </p:txBody>
      </p:sp>
    </p:spTree>
    <p:extLst>
      <p:ext uri="{BB962C8B-B14F-4D97-AF65-F5344CB8AC3E}">
        <p14:creationId xmlns:p14="http://schemas.microsoft.com/office/powerpoint/2010/main" val="2152822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08"/>
            <a:ext cx="10363200" cy="1470025"/>
          </a:xfrm>
          <a:prstGeom prst="rect">
            <a:avLst/>
          </a:prstGeom>
        </p:spPr>
        <p:txBody>
          <a:bodyPr/>
          <a:lstStyle>
            <a:lvl1pPr algn="ctr">
              <a:defRPr/>
            </a:lvl1pPr>
          </a:lstStyle>
          <a:p>
            <a:r>
              <a:rPr lang="sv-SE"/>
              <a:t>Klicka här för att ändra 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Tree>
    <p:extLst>
      <p:ext uri="{BB962C8B-B14F-4D97-AF65-F5344CB8AC3E}">
        <p14:creationId xmlns:p14="http://schemas.microsoft.com/office/powerpoint/2010/main" val="68836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Avsnittsrubrik">
    <p:spTree>
      <p:nvGrpSpPr>
        <p:cNvPr id="1" name=""/>
        <p:cNvGrpSpPr/>
        <p:nvPr/>
      </p:nvGrpSpPr>
      <p:grpSpPr>
        <a:xfrm>
          <a:off x="0" y="0"/>
          <a:ext cx="0" cy="0"/>
          <a:chOff x="0" y="0"/>
          <a:chExt cx="0" cy="0"/>
        </a:xfrm>
      </p:grpSpPr>
      <p:sp>
        <p:nvSpPr>
          <p:cNvPr id="4" name="Rubrik 1"/>
          <p:cNvSpPr>
            <a:spLocks noGrp="1"/>
          </p:cNvSpPr>
          <p:nvPr>
            <p:ph type="title"/>
          </p:nvPr>
        </p:nvSpPr>
        <p:spPr>
          <a:xfrm>
            <a:off x="963084" y="1340769"/>
            <a:ext cx="10363200" cy="845741"/>
          </a:xfrm>
          <a:prstGeom prst="rect">
            <a:avLst/>
          </a:prstGeom>
        </p:spPr>
        <p:txBody>
          <a:bodyPr anchor="t"/>
          <a:lstStyle>
            <a:lvl1pPr algn="l">
              <a:defRPr sz="4000" b="1" cap="none"/>
            </a:lvl1pPr>
          </a:lstStyle>
          <a:p>
            <a:r>
              <a:rPr lang="sv-SE" dirty="0"/>
              <a:t>Klicka här för att ändra format</a:t>
            </a:r>
          </a:p>
        </p:txBody>
      </p:sp>
      <p:sp>
        <p:nvSpPr>
          <p:cNvPr id="5" name="Platshållare för text 2"/>
          <p:cNvSpPr>
            <a:spLocks noGrp="1"/>
          </p:cNvSpPr>
          <p:nvPr>
            <p:ph type="body" idx="1"/>
          </p:nvPr>
        </p:nvSpPr>
        <p:spPr>
          <a:xfrm>
            <a:off x="996453" y="1997224"/>
            <a:ext cx="10363200" cy="4345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dirty="0"/>
              <a:t>Klicka här för att ändra format på bakgrundstexten</a:t>
            </a:r>
          </a:p>
        </p:txBody>
      </p:sp>
    </p:spTree>
    <p:extLst>
      <p:ext uri="{BB962C8B-B14F-4D97-AF65-F5344CB8AC3E}">
        <p14:creationId xmlns:p14="http://schemas.microsoft.com/office/powerpoint/2010/main" val="3246342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1201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2130426"/>
            <a:ext cx="10363200" cy="1470025"/>
          </a:xfrm>
          <a:prstGeom prst="rect">
            <a:avLst/>
          </a:prstGeom>
        </p:spPr>
        <p:txBody>
          <a:bodyPr/>
          <a:lstStyle>
            <a:lvl1pPr algn="ctr">
              <a:defRPr/>
            </a:lvl1pPr>
          </a:lstStyle>
          <a:p>
            <a:r>
              <a:rPr lang="sv-SE" dirty="0"/>
              <a:t>Klicka här för att ändra format</a:t>
            </a:r>
          </a:p>
        </p:txBody>
      </p:sp>
      <p:sp>
        <p:nvSpPr>
          <p:cNvPr id="3" name="Underrubrik 2"/>
          <p:cNvSpPr>
            <a:spLocks noGrp="1"/>
          </p:cNvSpPr>
          <p:nvPr>
            <p:ph type="subTitle" idx="1"/>
          </p:nvPr>
        </p:nvSpPr>
        <p:spPr>
          <a:xfrm>
            <a:off x="1775520" y="2996952"/>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a:t>Klicka här för att ändra format på underrubrik i bakgrunden</a:t>
            </a:r>
          </a:p>
        </p:txBody>
      </p:sp>
    </p:spTree>
    <p:extLst>
      <p:ext uri="{BB962C8B-B14F-4D97-AF65-F5344CB8AC3E}">
        <p14:creationId xmlns:p14="http://schemas.microsoft.com/office/powerpoint/2010/main" val="3378838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815413" y="1052737"/>
            <a:ext cx="10972800" cy="780685"/>
          </a:xfrm>
          <a:prstGeom prst="rect">
            <a:avLst/>
          </a:prstGeom>
        </p:spPr>
        <p:txBody>
          <a:bodyPr/>
          <a:lstStyle/>
          <a:p>
            <a:r>
              <a:rPr lang="sv-SE" dirty="0"/>
              <a:t>Klicka här för att ändra format</a:t>
            </a:r>
          </a:p>
        </p:txBody>
      </p:sp>
      <p:sp>
        <p:nvSpPr>
          <p:cNvPr id="3" name="Platshållare för innehåll 2"/>
          <p:cNvSpPr>
            <a:spLocks noGrp="1"/>
          </p:cNvSpPr>
          <p:nvPr>
            <p:ph idx="1"/>
          </p:nvPr>
        </p:nvSpPr>
        <p:spPr>
          <a:xfrm>
            <a:off x="787829" y="1916833"/>
            <a:ext cx="10972800" cy="3417243"/>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196500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4" name="Rubrik 1"/>
          <p:cNvSpPr>
            <a:spLocks noGrp="1"/>
          </p:cNvSpPr>
          <p:nvPr>
            <p:ph type="title"/>
          </p:nvPr>
        </p:nvSpPr>
        <p:spPr>
          <a:xfrm>
            <a:off x="963084" y="1340769"/>
            <a:ext cx="10363200" cy="845741"/>
          </a:xfrm>
          <a:prstGeom prst="rect">
            <a:avLst/>
          </a:prstGeom>
        </p:spPr>
        <p:txBody>
          <a:bodyPr anchor="t"/>
          <a:lstStyle>
            <a:lvl1pPr algn="l">
              <a:defRPr sz="4000" b="1" cap="none"/>
            </a:lvl1pPr>
          </a:lstStyle>
          <a:p>
            <a:r>
              <a:rPr lang="sv-SE" dirty="0"/>
              <a:t>Klicka här för att ändra format</a:t>
            </a:r>
          </a:p>
        </p:txBody>
      </p:sp>
      <p:sp>
        <p:nvSpPr>
          <p:cNvPr id="5" name="Platshållare för text 2"/>
          <p:cNvSpPr>
            <a:spLocks noGrp="1"/>
          </p:cNvSpPr>
          <p:nvPr>
            <p:ph type="body" idx="1"/>
          </p:nvPr>
        </p:nvSpPr>
        <p:spPr>
          <a:xfrm>
            <a:off x="996453" y="1997224"/>
            <a:ext cx="10363200" cy="4345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dirty="0"/>
              <a:t>Klicka här för att ändra format på bakgrundstexten</a:t>
            </a:r>
          </a:p>
        </p:txBody>
      </p:sp>
    </p:spTree>
    <p:extLst>
      <p:ext uri="{BB962C8B-B14F-4D97-AF65-F5344CB8AC3E}">
        <p14:creationId xmlns:p14="http://schemas.microsoft.com/office/powerpoint/2010/main" val="3944241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683526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942880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51584" y="4005064"/>
            <a:ext cx="7315200" cy="566738"/>
          </a:xfrm>
          <a:prstGeom prst="rect">
            <a:avLst/>
          </a:prstGeom>
        </p:spPr>
        <p:txBody>
          <a:bodyPr anchor="b"/>
          <a:lstStyle>
            <a:lvl1pPr algn="l">
              <a:defRPr sz="2000" b="1"/>
            </a:lvl1pPr>
          </a:lstStyle>
          <a:p>
            <a:r>
              <a:rPr lang="sv-SE" dirty="0"/>
              <a:t>Klicka här för att ändra format</a:t>
            </a:r>
          </a:p>
        </p:txBody>
      </p:sp>
      <p:sp>
        <p:nvSpPr>
          <p:cNvPr id="3" name="Platshållare för bild 2"/>
          <p:cNvSpPr>
            <a:spLocks noGrp="1"/>
          </p:cNvSpPr>
          <p:nvPr>
            <p:ph type="pic" idx="1"/>
          </p:nvPr>
        </p:nvSpPr>
        <p:spPr>
          <a:xfrm>
            <a:off x="2389717" y="692697"/>
            <a:ext cx="7315200" cy="332028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2351584" y="4571802"/>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21240981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10"/>
            <a:ext cx="10363200" cy="1470025"/>
          </a:xfrm>
          <a:prstGeom prst="rect">
            <a:avLst/>
          </a:prstGeom>
        </p:spPr>
        <p:txBody>
          <a:bodyPr/>
          <a:lstStyle>
            <a:lvl1pPr algn="ctr">
              <a:defRPr/>
            </a:lvl1pPr>
          </a:lstStyle>
          <a:p>
            <a:r>
              <a:rPr lang="sv-SE"/>
              <a:t>Klicka här för att ändra 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sv-SE"/>
              <a:t>Klicka här för att ändra format på underrubrik i bakgrunden</a:t>
            </a:r>
          </a:p>
        </p:txBody>
      </p:sp>
    </p:spTree>
    <p:extLst>
      <p:ext uri="{BB962C8B-B14F-4D97-AF65-F5344CB8AC3E}">
        <p14:creationId xmlns:p14="http://schemas.microsoft.com/office/powerpoint/2010/main" val="15671166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609600" y="1600203"/>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48658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6539985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41331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F2D5CC-F833-48DB-B6B6-72FBF1F1A1CD}"/>
              </a:ext>
            </a:extLst>
          </p:cNvPr>
          <p:cNvSpPr>
            <a:spLocks noGrp="1"/>
          </p:cNvSpPr>
          <p:nvPr>
            <p:ph type="title"/>
          </p:nvPr>
        </p:nvSpPr>
        <p:spPr>
          <a:xfrm>
            <a:off x="695400" y="476672"/>
            <a:ext cx="5040560" cy="3960440"/>
          </a:xfrm>
          <a:prstGeom prst="rect">
            <a:avLst/>
          </a:prstGeom>
        </p:spPr>
        <p:txBody>
          <a:bodyPr/>
          <a:lstStyle/>
          <a:p>
            <a:r>
              <a:rPr lang="sv-SE"/>
              <a:t>Klicka här för att ändra format</a:t>
            </a:r>
          </a:p>
        </p:txBody>
      </p:sp>
      <p:sp>
        <p:nvSpPr>
          <p:cNvPr id="3" name="Rektangel 2">
            <a:extLst>
              <a:ext uri="{FF2B5EF4-FFF2-40B4-BE49-F238E27FC236}">
                <a16:creationId xmlns:a16="http://schemas.microsoft.com/office/drawing/2014/main" id="{1B487910-FAFB-488A-B7D0-1958B204828E}"/>
              </a:ext>
            </a:extLst>
          </p:cNvPr>
          <p:cNvSpPr/>
          <p:nvPr userDrawn="1"/>
        </p:nvSpPr>
        <p:spPr bwMode="auto">
          <a:xfrm>
            <a:off x="0" y="0"/>
            <a:ext cx="6528048"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endParaRPr lang="sv-SE" sz="1800">
              <a:solidFill>
                <a:srgbClr val="000000"/>
              </a:solidFill>
              <a:latin typeface="Arial"/>
            </a:endParaRPr>
          </a:p>
        </p:txBody>
      </p:sp>
    </p:spTree>
    <p:extLst>
      <p:ext uri="{BB962C8B-B14F-4D97-AF65-F5344CB8AC3E}">
        <p14:creationId xmlns:p14="http://schemas.microsoft.com/office/powerpoint/2010/main" val="3290424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609600" y="1600203"/>
            <a:ext cx="53848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3"/>
            <a:ext cx="53848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2026904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9" y="1535113"/>
            <a:ext cx="5389033"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9" y="2174875"/>
            <a:ext cx="5389033"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5022044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a:t>Klicka här för att ändra format</a:t>
            </a:r>
            <a:endParaRPr lang="sv-SE" dirty="0"/>
          </a:p>
        </p:txBody>
      </p:sp>
    </p:spTree>
    <p:extLst>
      <p:ext uri="{BB962C8B-B14F-4D97-AF65-F5344CB8AC3E}">
        <p14:creationId xmlns:p14="http://schemas.microsoft.com/office/powerpoint/2010/main" val="40688634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2" y="273050"/>
            <a:ext cx="4011084" cy="1162050"/>
          </a:xfrm>
          <a:prstGeom prst="rect">
            <a:avLst/>
          </a:prstGeom>
        </p:spPr>
        <p:txBody>
          <a:bodyPr anchor="b"/>
          <a:lstStyle>
            <a:lvl1pPr algn="l">
              <a:defRPr sz="1500" b="1"/>
            </a:lvl1pPr>
          </a:lstStyle>
          <a:p>
            <a:r>
              <a:rPr lang="sv-SE"/>
              <a:t>Klicka här för att ändra format</a:t>
            </a:r>
          </a:p>
        </p:txBody>
      </p:sp>
      <p:sp>
        <p:nvSpPr>
          <p:cNvPr id="3" name="Platshållare för innehåll 2"/>
          <p:cNvSpPr>
            <a:spLocks noGrp="1"/>
          </p:cNvSpPr>
          <p:nvPr>
            <p:ph idx="1"/>
          </p:nvPr>
        </p:nvSpPr>
        <p:spPr>
          <a:xfrm>
            <a:off x="4766733" y="273053"/>
            <a:ext cx="6815667" cy="5853113"/>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09602" y="1435103"/>
            <a:ext cx="4011084" cy="4691063"/>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v-SE"/>
              <a:t>Klicka här för att ändra format på bakgrundstexten</a:t>
            </a:r>
          </a:p>
        </p:txBody>
      </p:sp>
    </p:spTree>
    <p:extLst>
      <p:ext uri="{BB962C8B-B14F-4D97-AF65-F5344CB8AC3E}">
        <p14:creationId xmlns:p14="http://schemas.microsoft.com/office/powerpoint/2010/main" val="31017512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6" y="4800600"/>
            <a:ext cx="8505461" cy="566738"/>
          </a:xfrm>
          <a:prstGeom prst="rect">
            <a:avLst/>
          </a:prstGeom>
        </p:spPr>
        <p:txBody>
          <a:bodyPr anchor="b"/>
          <a:lstStyle>
            <a:lvl1pPr algn="l">
              <a:defRPr sz="1500" b="1"/>
            </a:lvl1pPr>
          </a:lstStyle>
          <a:p>
            <a:r>
              <a:rPr lang="sv-SE"/>
              <a:t>Klicka här för att ändra format</a:t>
            </a:r>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199456" y="5367338"/>
            <a:ext cx="8505461" cy="804862"/>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v-SE"/>
              <a:t>Klicka här för att ändra format på bakgrundstexten</a:t>
            </a:r>
          </a:p>
        </p:txBody>
      </p:sp>
    </p:spTree>
    <p:extLst>
      <p:ext uri="{BB962C8B-B14F-4D97-AF65-F5344CB8AC3E}">
        <p14:creationId xmlns:p14="http://schemas.microsoft.com/office/powerpoint/2010/main" val="42162269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4875"/>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89B56781-3454-4AE7-AAFB-14E9CE9948D9}" type="datetimeFigureOut">
              <a:rPr lang="sv-SE">
                <a:solidFill>
                  <a:prstClr val="black">
                    <a:tint val="75000"/>
                  </a:prstClr>
                </a:solidFill>
              </a:rPr>
              <a:pPr/>
              <a:t>2023-12-15</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64BEA65-85E5-4925-88EE-4DF2FFF8222B}" type="slidenum">
              <a:rPr lang="sv-SE">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5422392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9B56781-3454-4AE7-AAFB-14E9CE9948D9}" type="datetimeFigureOut">
              <a:rPr lang="sv-SE">
                <a:solidFill>
                  <a:prstClr val="black">
                    <a:tint val="75000"/>
                  </a:prstClr>
                </a:solidFill>
              </a:rPr>
              <a:pPr/>
              <a:t>2023-12-15</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64BEA65-85E5-4925-88EE-4DF2FFF8222B}" type="slidenum">
              <a:rPr lang="sv-SE">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6211857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40"/>
            <a:ext cx="10515600" cy="2852737"/>
          </a:xfrm>
        </p:spPr>
        <p:txBody>
          <a:bodyPr anchor="b"/>
          <a:lstStyle>
            <a:lvl1pPr>
              <a:defRPr sz="4875"/>
            </a:lvl1pPr>
          </a:lstStyle>
          <a:p>
            <a:r>
              <a:rPr lang="sv-SE"/>
              <a:t>Klicka här för att ändra format</a:t>
            </a:r>
          </a:p>
        </p:txBody>
      </p:sp>
      <p:sp>
        <p:nvSpPr>
          <p:cNvPr id="3" name="Platshållare för text 2"/>
          <p:cNvSpPr>
            <a:spLocks noGrp="1"/>
          </p:cNvSpPr>
          <p:nvPr>
            <p:ph type="body" idx="1"/>
          </p:nvPr>
        </p:nvSpPr>
        <p:spPr>
          <a:xfrm>
            <a:off x="831850" y="4589465"/>
            <a:ext cx="10515600"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89B56781-3454-4AE7-AAFB-14E9CE9948D9}" type="datetimeFigureOut">
              <a:rPr lang="sv-SE">
                <a:solidFill>
                  <a:prstClr val="black">
                    <a:tint val="75000"/>
                  </a:prstClr>
                </a:solidFill>
              </a:rPr>
              <a:pPr/>
              <a:t>2023-12-15</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64BEA65-85E5-4925-88EE-4DF2FFF8222B}" type="slidenum">
              <a:rPr lang="sv-SE">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074289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47317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1"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1"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89B56781-3454-4AE7-AAFB-14E9CE9948D9}" type="datetimeFigureOut">
              <a:rPr lang="sv-SE">
                <a:solidFill>
                  <a:prstClr val="black">
                    <a:tint val="75000"/>
                  </a:prstClr>
                </a:solidFill>
              </a:rPr>
              <a:pPr/>
              <a:t>2023-12-15</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164BEA65-85E5-4925-88EE-4DF2FFF8222B}" type="slidenum">
              <a:rPr lang="sv-SE">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6174874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9" y="365127"/>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89B56781-3454-4AE7-AAFB-14E9CE9948D9}" type="datetimeFigureOut">
              <a:rPr lang="sv-SE">
                <a:solidFill>
                  <a:prstClr val="black">
                    <a:tint val="75000"/>
                  </a:prstClr>
                </a:solidFill>
              </a:rPr>
              <a:pPr/>
              <a:t>2023-12-15</a:t>
            </a:fld>
            <a:endParaRPr lang="sv-SE">
              <a:solidFill>
                <a:prstClr val="black">
                  <a:tint val="75000"/>
                </a:prstClr>
              </a:solidFill>
            </a:endParaRPr>
          </a:p>
        </p:txBody>
      </p:sp>
      <p:sp>
        <p:nvSpPr>
          <p:cNvPr id="8" name="Platshållare för sidfot 7"/>
          <p:cNvSpPr>
            <a:spLocks noGrp="1"/>
          </p:cNvSpPr>
          <p:nvPr>
            <p:ph type="ftr" sz="quarter" idx="11"/>
          </p:nvPr>
        </p:nvSpPr>
        <p:spPr/>
        <p:txBody>
          <a:bodyPr/>
          <a:lstStyle/>
          <a:p>
            <a:endParaRPr lang="sv-SE">
              <a:solidFill>
                <a:prstClr val="black">
                  <a:tint val="75000"/>
                </a:prstClr>
              </a:solidFill>
            </a:endParaRPr>
          </a:p>
        </p:txBody>
      </p:sp>
      <p:sp>
        <p:nvSpPr>
          <p:cNvPr id="9" name="Platshållare för bildnummer 8"/>
          <p:cNvSpPr>
            <a:spLocks noGrp="1"/>
          </p:cNvSpPr>
          <p:nvPr>
            <p:ph type="sldNum" sz="quarter" idx="12"/>
          </p:nvPr>
        </p:nvSpPr>
        <p:spPr/>
        <p:txBody>
          <a:bodyPr/>
          <a:lstStyle/>
          <a:p>
            <a:fld id="{164BEA65-85E5-4925-88EE-4DF2FFF8222B}" type="slidenum">
              <a:rPr lang="sv-SE">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0547054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89B56781-3454-4AE7-AAFB-14E9CE9948D9}" type="datetimeFigureOut">
              <a:rPr lang="sv-SE">
                <a:solidFill>
                  <a:prstClr val="black">
                    <a:tint val="75000"/>
                  </a:prstClr>
                </a:solidFill>
              </a:rPr>
              <a:pPr/>
              <a:t>2023-12-15</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a:solidFill>
                <a:prstClr val="black">
                  <a:tint val="75000"/>
                </a:prstClr>
              </a:solidFill>
            </a:endParaRPr>
          </a:p>
        </p:txBody>
      </p:sp>
      <p:sp>
        <p:nvSpPr>
          <p:cNvPr id="5" name="Platshållare för bildnummer 4"/>
          <p:cNvSpPr>
            <a:spLocks noGrp="1"/>
          </p:cNvSpPr>
          <p:nvPr>
            <p:ph type="sldNum" sz="quarter" idx="12"/>
          </p:nvPr>
        </p:nvSpPr>
        <p:spPr/>
        <p:txBody>
          <a:bodyPr/>
          <a:lstStyle/>
          <a:p>
            <a:fld id="{164BEA65-85E5-4925-88EE-4DF2FFF8222B}" type="slidenum">
              <a:rPr lang="sv-SE">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9430959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9B56781-3454-4AE7-AAFB-14E9CE9948D9}" type="datetimeFigureOut">
              <a:rPr lang="sv-SE">
                <a:solidFill>
                  <a:prstClr val="black">
                    <a:tint val="75000"/>
                  </a:prstClr>
                </a:solidFill>
              </a:rPr>
              <a:pPr/>
              <a:t>2023-12-15</a:t>
            </a:fld>
            <a:endParaRPr lang="sv-SE">
              <a:solidFill>
                <a:prstClr val="black">
                  <a:tint val="75000"/>
                </a:prstClr>
              </a:solidFill>
            </a:endParaRPr>
          </a:p>
        </p:txBody>
      </p:sp>
      <p:sp>
        <p:nvSpPr>
          <p:cNvPr id="3" name="Platshållare för sidfot 2"/>
          <p:cNvSpPr>
            <a:spLocks noGrp="1"/>
          </p:cNvSpPr>
          <p:nvPr>
            <p:ph type="ftr" sz="quarter" idx="11"/>
          </p:nvPr>
        </p:nvSpPr>
        <p:spPr/>
        <p:txBody>
          <a:bodyPr/>
          <a:lstStyle/>
          <a:p>
            <a:endParaRPr lang="sv-SE">
              <a:solidFill>
                <a:prstClr val="black">
                  <a:tint val="75000"/>
                </a:prstClr>
              </a:solidFill>
            </a:endParaRPr>
          </a:p>
        </p:txBody>
      </p:sp>
      <p:sp>
        <p:nvSpPr>
          <p:cNvPr id="4" name="Platshållare för bildnummer 3"/>
          <p:cNvSpPr>
            <a:spLocks noGrp="1"/>
          </p:cNvSpPr>
          <p:nvPr>
            <p:ph type="sldNum" sz="quarter" idx="12"/>
          </p:nvPr>
        </p:nvSpPr>
        <p:spPr/>
        <p:txBody>
          <a:bodyPr/>
          <a:lstStyle/>
          <a:p>
            <a:fld id="{164BEA65-85E5-4925-88EE-4DF2FFF8222B}" type="slidenum">
              <a:rPr lang="sv-SE">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6377936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9" y="457200"/>
            <a:ext cx="3932238" cy="1600200"/>
          </a:xfrm>
        </p:spPr>
        <p:txBody>
          <a:bodyPr anchor="b"/>
          <a:lstStyle>
            <a:lvl1pPr>
              <a:defRPr sz="2600"/>
            </a:lvl1pPr>
          </a:lstStyle>
          <a:p>
            <a:r>
              <a:rPr lang="sv-SE"/>
              <a:t>Klicka här för att ändra format</a:t>
            </a:r>
          </a:p>
        </p:txBody>
      </p:sp>
      <p:sp>
        <p:nvSpPr>
          <p:cNvPr id="3" name="Platshållare för innehåll 2"/>
          <p:cNvSpPr>
            <a:spLocks noGrp="1"/>
          </p:cNvSpPr>
          <p:nvPr>
            <p:ph idx="1"/>
          </p:nvPr>
        </p:nvSpPr>
        <p:spPr>
          <a:xfrm>
            <a:off x="5183188" y="987427"/>
            <a:ext cx="6172201"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9" y="2057400"/>
            <a:ext cx="3932238"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89B56781-3454-4AE7-AAFB-14E9CE9948D9}" type="datetimeFigureOut">
              <a:rPr lang="sv-SE">
                <a:solidFill>
                  <a:prstClr val="black">
                    <a:tint val="75000"/>
                  </a:prstClr>
                </a:solidFill>
              </a:rPr>
              <a:pPr/>
              <a:t>2023-12-15</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164BEA65-85E5-4925-88EE-4DF2FFF8222B}" type="slidenum">
              <a:rPr lang="sv-SE">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8561089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9" y="457200"/>
            <a:ext cx="3932238" cy="1600200"/>
          </a:xfrm>
        </p:spPr>
        <p:txBody>
          <a:bodyPr anchor="b"/>
          <a:lstStyle>
            <a:lvl1pPr>
              <a:defRPr sz="2600"/>
            </a:lvl1pPr>
          </a:lstStyle>
          <a:p>
            <a:r>
              <a:rPr lang="sv-SE"/>
              <a:t>Klicka här för att ändra format</a:t>
            </a:r>
          </a:p>
        </p:txBody>
      </p:sp>
      <p:sp>
        <p:nvSpPr>
          <p:cNvPr id="3" name="Platshållare för bild 2"/>
          <p:cNvSpPr>
            <a:spLocks noGrp="1"/>
          </p:cNvSpPr>
          <p:nvPr>
            <p:ph type="pic" idx="1"/>
          </p:nvPr>
        </p:nvSpPr>
        <p:spPr>
          <a:xfrm>
            <a:off x="5183188" y="987427"/>
            <a:ext cx="6172201"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sv-SE"/>
          </a:p>
        </p:txBody>
      </p:sp>
      <p:sp>
        <p:nvSpPr>
          <p:cNvPr id="4" name="Platshållare för text 3"/>
          <p:cNvSpPr>
            <a:spLocks noGrp="1"/>
          </p:cNvSpPr>
          <p:nvPr>
            <p:ph type="body" sz="half" idx="2"/>
          </p:nvPr>
        </p:nvSpPr>
        <p:spPr>
          <a:xfrm>
            <a:off x="839789" y="2057400"/>
            <a:ext cx="3932238"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89B56781-3454-4AE7-AAFB-14E9CE9948D9}" type="datetimeFigureOut">
              <a:rPr lang="sv-SE">
                <a:solidFill>
                  <a:prstClr val="black">
                    <a:tint val="75000"/>
                  </a:prstClr>
                </a:solidFill>
              </a:rPr>
              <a:pPr/>
              <a:t>2023-12-15</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164BEA65-85E5-4925-88EE-4DF2FFF8222B}" type="slidenum">
              <a:rPr lang="sv-SE">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9230518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9B56781-3454-4AE7-AAFB-14E9CE9948D9}" type="datetimeFigureOut">
              <a:rPr lang="sv-SE">
                <a:solidFill>
                  <a:prstClr val="black">
                    <a:tint val="75000"/>
                  </a:prstClr>
                </a:solidFill>
              </a:rPr>
              <a:pPr/>
              <a:t>2023-12-15</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64BEA65-85E5-4925-88EE-4DF2FFF8222B}" type="slidenum">
              <a:rPr lang="sv-SE">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89123551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9B56781-3454-4AE7-AAFB-14E9CE9948D9}" type="datetimeFigureOut">
              <a:rPr lang="sv-SE">
                <a:solidFill>
                  <a:prstClr val="black">
                    <a:tint val="75000"/>
                  </a:prstClr>
                </a:solidFill>
              </a:rPr>
              <a:pPr/>
              <a:t>2023-12-15</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64BEA65-85E5-4925-88EE-4DF2FFF8222B}" type="slidenum">
              <a:rPr lang="sv-SE">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6778153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6589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F2D5CC-F833-48DB-B6B6-72FBF1F1A1CD}"/>
              </a:ext>
            </a:extLst>
          </p:cNvPr>
          <p:cNvSpPr>
            <a:spLocks noGrp="1"/>
          </p:cNvSpPr>
          <p:nvPr>
            <p:ph type="title"/>
          </p:nvPr>
        </p:nvSpPr>
        <p:spPr>
          <a:xfrm>
            <a:off x="695400" y="476672"/>
            <a:ext cx="5040560" cy="3960440"/>
          </a:xfrm>
          <a:prstGeom prst="rect">
            <a:avLst/>
          </a:prstGeom>
        </p:spPr>
        <p:txBody>
          <a:bodyPr/>
          <a:lstStyle/>
          <a:p>
            <a:r>
              <a:rPr lang="sv-SE"/>
              <a:t>Klicka här för att ändra format</a:t>
            </a:r>
          </a:p>
        </p:txBody>
      </p:sp>
      <p:sp>
        <p:nvSpPr>
          <p:cNvPr id="3" name="Rektangel 2">
            <a:extLst>
              <a:ext uri="{FF2B5EF4-FFF2-40B4-BE49-F238E27FC236}">
                <a16:creationId xmlns:a16="http://schemas.microsoft.com/office/drawing/2014/main" id="{1B487910-FAFB-488A-B7D0-1958B204828E}"/>
              </a:ext>
            </a:extLst>
          </p:cNvPr>
          <p:cNvSpPr/>
          <p:nvPr userDrawn="1"/>
        </p:nvSpPr>
        <p:spPr bwMode="auto">
          <a:xfrm>
            <a:off x="0" y="0"/>
            <a:ext cx="6528048"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1992852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72174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738848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a:t>Klicka här för att ändra format</a:t>
            </a:r>
            <a:endParaRPr lang="sv-SE" dirty="0"/>
          </a:p>
        </p:txBody>
      </p:sp>
    </p:spTree>
    <p:extLst>
      <p:ext uri="{BB962C8B-B14F-4D97-AF65-F5344CB8AC3E}">
        <p14:creationId xmlns:p14="http://schemas.microsoft.com/office/powerpoint/2010/main" val="606180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a:prstGeom prst="rect">
            <a:avLst/>
          </a:prstGeo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995138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6" y="4800600"/>
            <a:ext cx="8505461" cy="566738"/>
          </a:xfrm>
          <a:prstGeom prst="rect">
            <a:avLst/>
          </a:prstGeo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199456" y="5367338"/>
            <a:ext cx="8505461"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808255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image" Target="../media/image3.png"/><Relationship Id="rId5" Type="http://schemas.openxmlformats.org/officeDocument/2006/relationships/slideLayout" Target="../slideLayouts/slideLayout22.xml"/><Relationship Id="rId10" Type="http://schemas.openxmlformats.org/officeDocument/2006/relationships/theme" Target="../theme/theme3.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id="{667560BB-C8C3-4371-A5E4-941E6143043B}"/>
              </a:ext>
            </a:extLst>
          </p:cNvPr>
          <p:cNvSpPr txBox="1">
            <a:spLocks noChangeArrowheads="1"/>
          </p:cNvSpPr>
          <p:nvPr/>
        </p:nvSpPr>
        <p:spPr bwMode="auto">
          <a:xfrm>
            <a:off x="11277600" y="6553200"/>
            <a:ext cx="609600" cy="9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a:spcBef>
                <a:spcPct val="50000"/>
              </a:spcBef>
              <a:defRPr/>
            </a:pPr>
            <a:fld id="{9FD1A5A4-4934-4F16-AC14-4F441D0C8C45}" type="slidenum">
              <a:rPr lang="sv-SE" altLang="sv-SE" sz="600" smtClean="0"/>
              <a:pPr algn="r">
                <a:spcBef>
                  <a:spcPct val="50000"/>
                </a:spcBef>
                <a:defRPr/>
              </a:pPr>
              <a:t>‹#›</a:t>
            </a:fld>
            <a:endParaRPr lang="sv-SE" altLang="sv-SE" sz="600"/>
          </a:p>
        </p:txBody>
      </p:sp>
      <p:pic>
        <p:nvPicPr>
          <p:cNvPr id="2051"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81658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15" r:id="rId4"/>
    <p:sldLayoutId id="2147483709" r:id="rId5"/>
    <p:sldLayoutId id="2147483710" r:id="rId6"/>
    <p:sldLayoutId id="2147483711" r:id="rId7"/>
    <p:sldLayoutId id="2147483712" r:id="rId8"/>
    <p:sldLayoutId id="2147483713" r:id="rId9"/>
    <p:sldLayoutId id="2147483733" r:id="rId10"/>
    <p:sldLayoutId id="2147483734" r:id="rId11"/>
  </p:sldLayoutIdLst>
  <p:txStyles>
    <p:titleStyle>
      <a:lvl1pPr algn="l" rtl="0" eaLnBrk="1" fontAlgn="base" hangingPunct="1">
        <a:spcBef>
          <a:spcPct val="0"/>
        </a:spcBef>
        <a:spcAft>
          <a:spcPct val="0"/>
        </a:spcAft>
        <a:defRPr sz="4000" b="1">
          <a:solidFill>
            <a:schemeClr val="tx1"/>
          </a:solidFill>
          <a:latin typeface="+mj-lt"/>
          <a:ea typeface="+mj-ea"/>
          <a:cs typeface="ヒラギノ角ゴ Pro W3"/>
        </a:defRPr>
      </a:lvl1pPr>
      <a:lvl2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ヒラギノ角ゴ Pro W3"/>
        </a:defRPr>
      </a:lvl1pPr>
      <a:lvl2pPr marL="742950" indent="-285750" algn="l" rtl="0" eaLnBrk="1" fontAlgn="base" hangingPunct="1">
        <a:spcBef>
          <a:spcPct val="20000"/>
        </a:spcBef>
        <a:spcAft>
          <a:spcPct val="0"/>
        </a:spcAft>
        <a:buChar char="–"/>
        <a:defRPr sz="2800">
          <a:solidFill>
            <a:schemeClr val="tx1"/>
          </a:solidFill>
          <a:latin typeface="+mn-lt"/>
          <a:ea typeface="+mn-ea"/>
          <a:cs typeface="ヒラギノ角ゴ Pro W3"/>
        </a:defRPr>
      </a:lvl2pPr>
      <a:lvl3pPr marL="1143000" indent="-228600"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200" indent="-228600" algn="l" rtl="0" eaLnBrk="1" fontAlgn="base" hangingPunct="1">
        <a:spcBef>
          <a:spcPct val="20000"/>
        </a:spcBef>
        <a:spcAft>
          <a:spcPct val="0"/>
        </a:spcAft>
        <a:defRPr sz="2000">
          <a:solidFill>
            <a:schemeClr val="tx1"/>
          </a:solidFill>
          <a:latin typeface="+mn-lt"/>
          <a:ea typeface="+mn-ea"/>
          <a:cs typeface="ヒラギノ角ゴ Pro W3"/>
        </a:defRPr>
      </a:lvl4pPr>
      <a:lvl5pPr marL="2057400" indent="-228600" algn="l" rtl="0" eaLnBrk="1" fontAlgn="base" hangingPunct="1">
        <a:spcBef>
          <a:spcPct val="20000"/>
        </a:spcBef>
        <a:spcAft>
          <a:spcPct val="0"/>
        </a:spcAft>
        <a:buChar char="»"/>
        <a:defRPr sz="20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5362" name="Picture 8" descr="RegionSkåne_logo_RGB"/>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10385" y="188913"/>
            <a:ext cx="84243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Sexhörning 6"/>
          <p:cNvSpPr>
            <a:spLocks noChangeArrowheads="1"/>
          </p:cNvSpPr>
          <p:nvPr/>
        </p:nvSpPr>
        <p:spPr bwMode="auto">
          <a:xfrm>
            <a:off x="10064751" y="5597526"/>
            <a:ext cx="1102783" cy="714375"/>
          </a:xfrm>
          <a:prstGeom prst="hexagon">
            <a:avLst>
              <a:gd name="adj" fmla="val 24951"/>
              <a:gd name="vf" fmla="val 115470"/>
            </a:avLst>
          </a:prstGeom>
          <a:solidFill>
            <a:schemeClr val="bg1"/>
          </a:solidFill>
          <a:ln w="12700" algn="ctr">
            <a:solidFill>
              <a:srgbClr val="ED0026"/>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z="2400">
              <a:solidFill>
                <a:srgbClr val="000000"/>
              </a:solidFill>
            </a:endParaRPr>
          </a:p>
        </p:txBody>
      </p:sp>
      <p:sp>
        <p:nvSpPr>
          <p:cNvPr id="16388" name="Sexhörning 7"/>
          <p:cNvSpPr>
            <a:spLocks noChangeArrowheads="1"/>
          </p:cNvSpPr>
          <p:nvPr/>
        </p:nvSpPr>
        <p:spPr bwMode="auto">
          <a:xfrm>
            <a:off x="10936818" y="5956300"/>
            <a:ext cx="1102783" cy="712788"/>
          </a:xfrm>
          <a:prstGeom prst="hexagon">
            <a:avLst>
              <a:gd name="adj" fmla="val 25007"/>
              <a:gd name="vf" fmla="val 115470"/>
            </a:avLst>
          </a:prstGeom>
          <a:solidFill>
            <a:srgbClr val="ED0026"/>
          </a:solidFill>
          <a:ln w="12700" algn="ctr">
            <a:solidFill>
              <a:srgbClr val="ED0026"/>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z="2400">
              <a:solidFill>
                <a:srgbClr val="000000"/>
              </a:solidFill>
            </a:endParaRPr>
          </a:p>
        </p:txBody>
      </p:sp>
      <p:sp>
        <p:nvSpPr>
          <p:cNvPr id="16389" name="Sexhörning 9"/>
          <p:cNvSpPr>
            <a:spLocks noChangeArrowheads="1"/>
          </p:cNvSpPr>
          <p:nvPr/>
        </p:nvSpPr>
        <p:spPr bwMode="auto">
          <a:xfrm>
            <a:off x="11808885" y="5603876"/>
            <a:ext cx="1104900" cy="714375"/>
          </a:xfrm>
          <a:prstGeom prst="hexagon">
            <a:avLst>
              <a:gd name="adj" fmla="val 24999"/>
              <a:gd name="vf" fmla="val 115470"/>
            </a:avLst>
          </a:prstGeom>
          <a:solidFill>
            <a:schemeClr val="bg1"/>
          </a:solidFill>
          <a:ln w="12700" algn="ctr">
            <a:solidFill>
              <a:srgbClr val="ED0026"/>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z="2400">
              <a:solidFill>
                <a:srgbClr val="000000"/>
              </a:solidFill>
            </a:endParaRPr>
          </a:p>
        </p:txBody>
      </p:sp>
    </p:spTree>
    <p:extLst>
      <p:ext uri="{BB962C8B-B14F-4D97-AF65-F5344CB8AC3E}">
        <p14:creationId xmlns:p14="http://schemas.microsoft.com/office/powerpoint/2010/main" val="167533572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Lst>
  <p:txStyles>
    <p:titleStyle>
      <a:lvl1pPr algn="l" rtl="0" eaLnBrk="0" fontAlgn="base" hangingPunct="0">
        <a:spcBef>
          <a:spcPct val="0"/>
        </a:spcBef>
        <a:spcAft>
          <a:spcPct val="0"/>
        </a:spcAft>
        <a:defRPr sz="4000" b="1">
          <a:solidFill>
            <a:schemeClr val="tx1"/>
          </a:solidFill>
          <a:latin typeface="+mj-lt"/>
          <a:ea typeface="+mj-ea"/>
          <a:cs typeface="ヒラギノ角ゴ Pro W3" charset="0"/>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5pPr>
      <a:lvl6pPr marL="457200" algn="l" rtl="0" fontAlgn="base">
        <a:spcBef>
          <a:spcPct val="0"/>
        </a:spcBef>
        <a:spcAft>
          <a:spcPct val="0"/>
        </a:spcAft>
        <a:defRPr sz="4000" b="1">
          <a:solidFill>
            <a:schemeClr val="tx1"/>
          </a:solidFill>
          <a:latin typeface="Arial" charset="0"/>
          <a:ea typeface="ヒラギノ角ゴ Pro W3" pitchFamily="1" charset="-128"/>
        </a:defRPr>
      </a:lvl6pPr>
      <a:lvl7pPr marL="914400" algn="l" rtl="0" fontAlgn="base">
        <a:spcBef>
          <a:spcPct val="0"/>
        </a:spcBef>
        <a:spcAft>
          <a:spcPct val="0"/>
        </a:spcAft>
        <a:defRPr sz="4000" b="1">
          <a:solidFill>
            <a:schemeClr val="tx1"/>
          </a:solidFill>
          <a:latin typeface="Arial" charset="0"/>
          <a:ea typeface="ヒラギノ角ゴ Pro W3" pitchFamily="1" charset="-128"/>
        </a:defRPr>
      </a:lvl7pPr>
      <a:lvl8pPr marL="1371600" algn="l" rtl="0" fontAlgn="base">
        <a:spcBef>
          <a:spcPct val="0"/>
        </a:spcBef>
        <a:spcAft>
          <a:spcPct val="0"/>
        </a:spcAft>
        <a:defRPr sz="4000" b="1">
          <a:solidFill>
            <a:schemeClr val="tx1"/>
          </a:solidFill>
          <a:latin typeface="Arial" charset="0"/>
          <a:ea typeface="ヒラギノ角ゴ Pro W3" pitchFamily="1" charset="-128"/>
        </a:defRPr>
      </a:lvl8pPr>
      <a:lvl9pPr marL="1828800" algn="l" rtl="0" fontAlgn="base">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charset="0"/>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charset="0"/>
        </a:defRPr>
      </a:lvl3pPr>
      <a:lvl4pPr marL="1600200" indent="-228600" algn="l" rtl="0" eaLnBrk="0" fontAlgn="base" hangingPunct="0">
        <a:spcBef>
          <a:spcPct val="20000"/>
        </a:spcBef>
        <a:spcAft>
          <a:spcPct val="0"/>
        </a:spcAft>
        <a:defRPr sz="2000">
          <a:solidFill>
            <a:schemeClr val="tx1"/>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id="{667560BB-C8C3-4371-A5E4-941E6143043B}"/>
              </a:ext>
            </a:extLst>
          </p:cNvPr>
          <p:cNvSpPr txBox="1">
            <a:spLocks noChangeArrowheads="1"/>
          </p:cNvSpPr>
          <p:nvPr/>
        </p:nvSpPr>
        <p:spPr bwMode="auto">
          <a:xfrm>
            <a:off x="11277600" y="6553200"/>
            <a:ext cx="609600" cy="6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a:spcBef>
                <a:spcPct val="50000"/>
              </a:spcBef>
              <a:defRPr/>
            </a:pPr>
            <a:fld id="{9FD1A5A4-4934-4F16-AC14-4F441D0C8C45}" type="slidenum">
              <a:rPr lang="sv-SE" altLang="sv-SE" sz="450" smtClean="0">
                <a:solidFill>
                  <a:srgbClr val="000000"/>
                </a:solidFill>
              </a:rPr>
              <a:pPr algn="r">
                <a:spcBef>
                  <a:spcPct val="50000"/>
                </a:spcBef>
                <a:defRPr/>
              </a:pPr>
              <a:t>‹#›</a:t>
            </a:fld>
            <a:endParaRPr lang="sv-SE" altLang="sv-SE" sz="450">
              <a:solidFill>
                <a:srgbClr val="000000"/>
              </a:solidFill>
            </a:endParaRPr>
          </a:p>
        </p:txBody>
      </p:sp>
      <p:pic>
        <p:nvPicPr>
          <p:cNvPr id="2051"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781948"/>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Lst>
  <p:txStyles>
    <p:titleStyle>
      <a:lvl1pPr algn="l" rtl="0" eaLnBrk="1" fontAlgn="base" hangingPunct="1">
        <a:spcBef>
          <a:spcPct val="0"/>
        </a:spcBef>
        <a:spcAft>
          <a:spcPct val="0"/>
        </a:spcAft>
        <a:defRPr sz="3000" b="1">
          <a:solidFill>
            <a:schemeClr val="tx1"/>
          </a:solidFill>
          <a:latin typeface="+mj-lt"/>
          <a:ea typeface="+mj-ea"/>
          <a:cs typeface="ヒラギノ角ゴ Pro W3"/>
        </a:defRPr>
      </a:lvl1pPr>
      <a:lvl2pPr algn="l" rtl="0" eaLnBrk="1" fontAlgn="base" hangingPunct="1">
        <a:spcBef>
          <a:spcPct val="0"/>
        </a:spcBef>
        <a:spcAft>
          <a:spcPct val="0"/>
        </a:spcAft>
        <a:defRPr sz="3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3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3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3000" b="1">
          <a:solidFill>
            <a:schemeClr val="tx1"/>
          </a:solidFill>
          <a:latin typeface="Arial" charset="0"/>
          <a:ea typeface="ヒラギノ角ゴ Pro W3" pitchFamily="1" charset="-128"/>
          <a:cs typeface="ヒラギノ角ゴ Pro W3"/>
        </a:defRPr>
      </a:lvl5pPr>
      <a:lvl6pPr marL="342900" algn="l" rtl="0" eaLnBrk="1" fontAlgn="base" hangingPunct="1">
        <a:spcBef>
          <a:spcPct val="0"/>
        </a:spcBef>
        <a:spcAft>
          <a:spcPct val="0"/>
        </a:spcAft>
        <a:defRPr sz="3000" b="1">
          <a:solidFill>
            <a:schemeClr val="tx1"/>
          </a:solidFill>
          <a:latin typeface="Arial" charset="0"/>
          <a:ea typeface="ヒラギノ角ゴ Pro W3" pitchFamily="1" charset="-128"/>
        </a:defRPr>
      </a:lvl6pPr>
      <a:lvl7pPr marL="685800" algn="l" rtl="0" eaLnBrk="1" fontAlgn="base" hangingPunct="1">
        <a:spcBef>
          <a:spcPct val="0"/>
        </a:spcBef>
        <a:spcAft>
          <a:spcPct val="0"/>
        </a:spcAft>
        <a:defRPr sz="3000" b="1">
          <a:solidFill>
            <a:schemeClr val="tx1"/>
          </a:solidFill>
          <a:latin typeface="Arial" charset="0"/>
          <a:ea typeface="ヒラギノ角ゴ Pro W3" pitchFamily="1" charset="-128"/>
        </a:defRPr>
      </a:lvl7pPr>
      <a:lvl8pPr marL="1028700" algn="l" rtl="0" eaLnBrk="1" fontAlgn="base" hangingPunct="1">
        <a:spcBef>
          <a:spcPct val="0"/>
        </a:spcBef>
        <a:spcAft>
          <a:spcPct val="0"/>
        </a:spcAft>
        <a:defRPr sz="3000" b="1">
          <a:solidFill>
            <a:schemeClr val="tx1"/>
          </a:solidFill>
          <a:latin typeface="Arial" charset="0"/>
          <a:ea typeface="ヒラギノ角ゴ Pro W3" pitchFamily="1" charset="-128"/>
        </a:defRPr>
      </a:lvl8pPr>
      <a:lvl9pPr marL="1371600" algn="l" rtl="0" eaLnBrk="1" fontAlgn="base" hangingPunct="1">
        <a:spcBef>
          <a:spcPct val="0"/>
        </a:spcBef>
        <a:spcAft>
          <a:spcPct val="0"/>
        </a:spcAft>
        <a:defRPr sz="3000" b="1">
          <a:solidFill>
            <a:schemeClr val="tx1"/>
          </a:solidFill>
          <a:latin typeface="Arial" charset="0"/>
          <a:ea typeface="ヒラギノ角ゴ Pro W3" pitchFamily="1" charset="-128"/>
        </a:defRPr>
      </a:lvl9pPr>
    </p:titleStyle>
    <p:bodyStyle>
      <a:lvl1pPr marL="257175" indent="-257175" algn="l" rtl="0" eaLnBrk="1" fontAlgn="base" hangingPunct="1">
        <a:spcBef>
          <a:spcPct val="20000"/>
        </a:spcBef>
        <a:spcAft>
          <a:spcPct val="0"/>
        </a:spcAft>
        <a:buChar char="•"/>
        <a:defRPr sz="2400">
          <a:solidFill>
            <a:schemeClr val="tx1"/>
          </a:solidFill>
          <a:latin typeface="+mn-lt"/>
          <a:ea typeface="+mn-ea"/>
          <a:cs typeface="ヒラギノ角ゴ Pro W3"/>
        </a:defRPr>
      </a:lvl1pPr>
      <a:lvl2pPr marL="557213" indent="-214313" algn="l" rtl="0" eaLnBrk="1" fontAlgn="base" hangingPunct="1">
        <a:spcBef>
          <a:spcPct val="20000"/>
        </a:spcBef>
        <a:spcAft>
          <a:spcPct val="0"/>
        </a:spcAft>
        <a:buChar char="–"/>
        <a:defRPr sz="2100">
          <a:solidFill>
            <a:schemeClr val="tx1"/>
          </a:solidFill>
          <a:latin typeface="+mn-lt"/>
          <a:ea typeface="+mn-ea"/>
          <a:cs typeface="ヒラギノ角ゴ Pro W3"/>
        </a:defRPr>
      </a:lvl2pPr>
      <a:lvl3pPr marL="857250" indent="-171450" algn="l" rtl="0" eaLnBrk="1" fontAlgn="base" hangingPunct="1">
        <a:spcBef>
          <a:spcPct val="20000"/>
        </a:spcBef>
        <a:spcAft>
          <a:spcPct val="0"/>
        </a:spcAft>
        <a:buChar char="•"/>
        <a:defRPr>
          <a:solidFill>
            <a:schemeClr val="tx1"/>
          </a:solidFill>
          <a:latin typeface="+mn-lt"/>
          <a:ea typeface="+mn-ea"/>
          <a:cs typeface="ヒラギノ角ゴ Pro W3"/>
        </a:defRPr>
      </a:lvl3pPr>
      <a:lvl4pPr marL="1200150" indent="-171450" algn="l" rtl="0" eaLnBrk="1" fontAlgn="base" hangingPunct="1">
        <a:spcBef>
          <a:spcPct val="20000"/>
        </a:spcBef>
        <a:spcAft>
          <a:spcPct val="0"/>
        </a:spcAft>
        <a:defRPr sz="1500">
          <a:solidFill>
            <a:schemeClr val="tx1"/>
          </a:solidFill>
          <a:latin typeface="+mn-lt"/>
          <a:ea typeface="+mn-ea"/>
          <a:cs typeface="ヒラギノ角ゴ Pro W3"/>
        </a:defRPr>
      </a:lvl4pPr>
      <a:lvl5pPr marL="1543050" indent="-171450" algn="l" rtl="0" eaLnBrk="1" fontAlgn="base" hangingPunct="1">
        <a:spcBef>
          <a:spcPct val="20000"/>
        </a:spcBef>
        <a:spcAft>
          <a:spcPct val="0"/>
        </a:spcAft>
        <a:buChar char="»"/>
        <a:defRPr sz="1500">
          <a:solidFill>
            <a:schemeClr val="tx1"/>
          </a:solidFill>
          <a:latin typeface="+mn-lt"/>
          <a:ea typeface="+mn-ea"/>
          <a:cs typeface="ヒラギノ角ゴ Pro W3"/>
        </a:defRPr>
      </a:lvl5pPr>
      <a:lvl6pPr marL="1885950" indent="-171450" algn="l" rtl="0" eaLnBrk="1" fontAlgn="base" hangingPunct="1">
        <a:spcBef>
          <a:spcPct val="20000"/>
        </a:spcBef>
        <a:spcAft>
          <a:spcPct val="0"/>
        </a:spcAft>
        <a:buChar char="»"/>
        <a:defRPr sz="1500">
          <a:solidFill>
            <a:schemeClr val="tx1"/>
          </a:solidFill>
          <a:latin typeface="+mn-lt"/>
          <a:ea typeface="+mn-ea"/>
        </a:defRPr>
      </a:lvl6pPr>
      <a:lvl7pPr marL="2228850" indent="-171450" algn="l" rtl="0" eaLnBrk="1" fontAlgn="base" hangingPunct="1">
        <a:spcBef>
          <a:spcPct val="20000"/>
        </a:spcBef>
        <a:spcAft>
          <a:spcPct val="0"/>
        </a:spcAft>
        <a:buChar char="»"/>
        <a:defRPr sz="1500">
          <a:solidFill>
            <a:schemeClr val="tx1"/>
          </a:solidFill>
          <a:latin typeface="+mn-lt"/>
          <a:ea typeface="+mn-ea"/>
        </a:defRPr>
      </a:lvl7pPr>
      <a:lvl8pPr marL="2571750" indent="-171450" algn="l" rtl="0" eaLnBrk="1" fontAlgn="base" hangingPunct="1">
        <a:spcBef>
          <a:spcPct val="20000"/>
        </a:spcBef>
        <a:spcAft>
          <a:spcPct val="0"/>
        </a:spcAft>
        <a:buChar char="»"/>
        <a:defRPr sz="1500">
          <a:solidFill>
            <a:schemeClr val="tx1"/>
          </a:solidFill>
          <a:latin typeface="+mn-lt"/>
          <a:ea typeface="+mn-ea"/>
        </a:defRPr>
      </a:lvl8pPr>
      <a:lvl9pPr marL="2914650" indent="-171450" algn="l" rtl="0" eaLnBrk="1" fontAlgn="base" hangingPunct="1">
        <a:spcBef>
          <a:spcPct val="20000"/>
        </a:spcBef>
        <a:spcAft>
          <a:spcPct val="0"/>
        </a:spcAft>
        <a:buChar char="»"/>
        <a:defRPr sz="1500">
          <a:solidFill>
            <a:schemeClr val="tx1"/>
          </a:solidFill>
          <a:latin typeface="+mn-lt"/>
          <a:ea typeface="+mn-ea"/>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000" b="-1000"/>
          </a:stretch>
        </a:blip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975">
                <a:solidFill>
                  <a:schemeClr val="tx1">
                    <a:tint val="75000"/>
                  </a:schemeClr>
                </a:solidFill>
              </a:defRPr>
            </a:lvl1pPr>
          </a:lstStyle>
          <a:p>
            <a:pPr eaLnBrk="1" fontAlgn="auto" hangingPunct="1">
              <a:spcBef>
                <a:spcPts val="0"/>
              </a:spcBef>
              <a:spcAft>
                <a:spcPts val="0"/>
              </a:spcAft>
            </a:pPr>
            <a:fld id="{89B56781-3454-4AE7-AAFB-14E9CE9948D9}" type="datetimeFigureOut">
              <a:rPr lang="sv-SE" smtClean="0">
                <a:solidFill>
                  <a:prstClr val="black">
                    <a:tint val="75000"/>
                  </a:prstClr>
                </a:solidFill>
                <a:latin typeface="Calibri" panose="020F0502020204030204"/>
                <a:ea typeface="+mn-ea"/>
              </a:rPr>
              <a:pPr eaLnBrk="1" fontAlgn="auto" hangingPunct="1">
                <a:spcBef>
                  <a:spcPts val="0"/>
                </a:spcBef>
                <a:spcAft>
                  <a:spcPts val="0"/>
                </a:spcAft>
              </a:pPr>
              <a:t>2023-12-15</a:t>
            </a:fld>
            <a:endParaRPr lang="sv-SE">
              <a:solidFill>
                <a:prstClr val="black">
                  <a:tint val="75000"/>
                </a:prstClr>
              </a:solidFill>
              <a:latin typeface="Calibri" panose="020F0502020204030204"/>
              <a:ea typeface="+mn-ea"/>
            </a:endParaRPr>
          </a:p>
        </p:txBody>
      </p:sp>
      <p:sp>
        <p:nvSpPr>
          <p:cNvPr id="5" name="Platshållare för sidfot 4"/>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975">
                <a:solidFill>
                  <a:schemeClr val="tx1">
                    <a:tint val="75000"/>
                  </a:schemeClr>
                </a:solidFill>
              </a:defRPr>
            </a:lvl1pPr>
          </a:lstStyle>
          <a:p>
            <a:pPr eaLnBrk="1" fontAlgn="auto" hangingPunct="1">
              <a:spcBef>
                <a:spcPts val="0"/>
              </a:spcBef>
              <a:spcAft>
                <a:spcPts val="0"/>
              </a:spcAft>
            </a:pPr>
            <a:endParaRPr lang="sv-SE">
              <a:solidFill>
                <a:prstClr val="black">
                  <a:tint val="75000"/>
                </a:prstClr>
              </a:solidFill>
              <a:latin typeface="Calibri" panose="020F0502020204030204"/>
              <a:ea typeface="+mn-ea"/>
            </a:endParaRPr>
          </a:p>
        </p:txBody>
      </p:sp>
      <p:sp>
        <p:nvSpPr>
          <p:cNvPr id="6" name="Platshållare för bildnummer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975">
                <a:solidFill>
                  <a:schemeClr val="tx1">
                    <a:tint val="75000"/>
                  </a:schemeClr>
                </a:solidFill>
              </a:defRPr>
            </a:lvl1pPr>
          </a:lstStyle>
          <a:p>
            <a:pPr eaLnBrk="1" fontAlgn="auto" hangingPunct="1">
              <a:spcBef>
                <a:spcPts val="0"/>
              </a:spcBef>
              <a:spcAft>
                <a:spcPts val="0"/>
              </a:spcAft>
            </a:pPr>
            <a:fld id="{164BEA65-85E5-4925-88EE-4DF2FFF8222B}" type="slidenum">
              <a:rPr lang="sv-SE" smtClean="0">
                <a:solidFill>
                  <a:prstClr val="black">
                    <a:tint val="75000"/>
                  </a:prstClr>
                </a:solidFill>
                <a:latin typeface="Calibri" panose="020F0502020204030204"/>
                <a:ea typeface="+mn-ea"/>
              </a:rPr>
              <a:pPr eaLnBrk="1" fontAlgn="auto" hangingPunct="1">
                <a:spcBef>
                  <a:spcPts val="0"/>
                </a:spcBef>
                <a:spcAft>
                  <a:spcPts val="0"/>
                </a:spcAft>
              </a:pPr>
              <a:t>‹#›</a:t>
            </a:fld>
            <a:endParaRPr lang="sv-SE">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val="1977546207"/>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sv-SE"/>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gnus.augustinsson@skane.se"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A80FFA-2FCE-4DAC-AACA-311A1485E0C0}"/>
              </a:ext>
            </a:extLst>
          </p:cNvPr>
          <p:cNvSpPr>
            <a:spLocks noGrp="1"/>
          </p:cNvSpPr>
          <p:nvPr>
            <p:ph type="ctrTitle"/>
          </p:nvPr>
        </p:nvSpPr>
        <p:spPr/>
        <p:txBody>
          <a:bodyPr/>
          <a:lstStyle/>
          <a:p>
            <a:r>
              <a:rPr lang="sv-SE" dirty="0"/>
              <a:t>Förberedelser för </a:t>
            </a:r>
            <a:br>
              <a:rPr lang="sv-SE" dirty="0"/>
            </a:br>
            <a:r>
              <a:rPr lang="sv-SE" dirty="0"/>
              <a:t>en framgångsrik förändringsplanering</a:t>
            </a:r>
          </a:p>
        </p:txBody>
      </p:sp>
      <p:sp>
        <p:nvSpPr>
          <p:cNvPr id="3" name="Underrubrik 2">
            <a:extLst>
              <a:ext uri="{FF2B5EF4-FFF2-40B4-BE49-F238E27FC236}">
                <a16:creationId xmlns:a16="http://schemas.microsoft.com/office/drawing/2014/main" id="{230C379C-74C5-4A97-AE8B-D6E20CE282DE}"/>
              </a:ext>
            </a:extLst>
          </p:cNvPr>
          <p:cNvSpPr>
            <a:spLocks noGrp="1"/>
          </p:cNvSpPr>
          <p:nvPr>
            <p:ph type="subTitle" idx="1"/>
          </p:nvPr>
        </p:nvSpPr>
        <p:spPr>
          <a:xfrm>
            <a:off x="695400" y="3404592"/>
            <a:ext cx="10801200" cy="1752600"/>
          </a:xfrm>
        </p:spPr>
        <p:txBody>
          <a:bodyPr/>
          <a:lstStyle/>
          <a:p>
            <a:endParaRPr lang="sv-SE" dirty="0"/>
          </a:p>
          <a:p>
            <a:r>
              <a:rPr lang="sv-SE" sz="2000" dirty="0"/>
              <a:t>Version 3.0 - 2023-12-14</a:t>
            </a:r>
          </a:p>
          <a:p>
            <a:endParaRPr lang="sv-SE" dirty="0"/>
          </a:p>
          <a:p>
            <a:pPr algn="l"/>
            <a:r>
              <a:rPr lang="sv-SE" sz="1200" dirty="0"/>
              <a:t>Kontakt: </a:t>
            </a:r>
            <a:br>
              <a:rPr lang="sv-SE" sz="1200" dirty="0"/>
            </a:br>
            <a:r>
              <a:rPr lang="sv-SE" sz="1200" dirty="0"/>
              <a:t>Magnus Augustinsson, Kvalitetsutveckling, Hälso- och Sjukvårdsstyrning, </a:t>
            </a:r>
            <a:r>
              <a:rPr lang="sv-SE" sz="1200" dirty="0">
                <a:hlinkClick r:id="rId3"/>
              </a:rPr>
              <a:t>magnus.augustinsson@skane.se</a:t>
            </a:r>
            <a:endParaRPr lang="sv-SE" sz="1200" dirty="0"/>
          </a:p>
          <a:p>
            <a:pPr algn="l"/>
            <a:endParaRPr lang="sv-SE" sz="1200" dirty="0"/>
          </a:p>
          <a:p>
            <a:pPr algn="l"/>
            <a:r>
              <a:rPr lang="sv-SE" sz="1200" dirty="0"/>
              <a:t>Versionshistorik:</a:t>
            </a:r>
          </a:p>
          <a:p>
            <a:pPr algn="l"/>
            <a:r>
              <a:rPr lang="sv-SE" sz="1050" dirty="0"/>
              <a:t> v1.2 2020-03-12: namnbyte till ”</a:t>
            </a:r>
            <a:r>
              <a:rPr lang="sv-SE" sz="1050" dirty="0" err="1"/>
              <a:t>föreredelse</a:t>
            </a:r>
            <a:r>
              <a:rPr lang="sv-SE" sz="1050" dirty="0"/>
              <a:t> …” istället för kuvert ”1”. Kuvert A är nu att presentera och förankra förberedelserna i det som beskrivs här</a:t>
            </a:r>
          </a:p>
          <a:p>
            <a:pPr algn="l"/>
            <a:r>
              <a:rPr lang="sv-SE" sz="1050" dirty="0"/>
              <a:t> v1.3 2020-03-12: Bakgrund tillagd på förstasidan, färgskala uppdaterad</a:t>
            </a:r>
          </a:p>
          <a:p>
            <a:pPr algn="l"/>
            <a:r>
              <a:rPr lang="sv-SE" sz="1050" dirty="0"/>
              <a:t>V3.0 2023-12-14: Nya mallar för, rutor istället för streckade linjer. Ny mall för intressentanalys istället för matrisen efter feedback</a:t>
            </a:r>
          </a:p>
        </p:txBody>
      </p:sp>
    </p:spTree>
    <p:extLst>
      <p:ext uri="{BB962C8B-B14F-4D97-AF65-F5344CB8AC3E}">
        <p14:creationId xmlns:p14="http://schemas.microsoft.com/office/powerpoint/2010/main" val="1338113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Sammanfatta</a:t>
            </a:r>
          </a:p>
        </p:txBody>
      </p:sp>
      <p:sp>
        <p:nvSpPr>
          <p:cNvPr id="3" name="Platshållare för innehåll 2"/>
          <p:cNvSpPr>
            <a:spLocks noGrp="1"/>
          </p:cNvSpPr>
          <p:nvPr>
            <p:ph idx="1"/>
          </p:nvPr>
        </p:nvSpPr>
        <p:spPr/>
        <p:txBody>
          <a:bodyPr/>
          <a:lstStyle/>
          <a:p>
            <a:r>
              <a:rPr lang="sv-SE" sz="2000" dirty="0"/>
              <a:t>Sammanfatta förberedelserna så att alla har samma bas i arbetet med förändringsplanen</a:t>
            </a:r>
          </a:p>
          <a:p>
            <a:pPr lvl="1"/>
            <a:r>
              <a:rPr lang="sv-SE" sz="1800" i="1" dirty="0"/>
              <a:t>Om detta inte görs kan workshopen eller mötet då planen ska tas fram fastna i diskussioner kring varför och vad. </a:t>
            </a:r>
          </a:p>
          <a:p>
            <a:pPr marL="457200" lvl="1" indent="0">
              <a:buNone/>
            </a:pPr>
            <a:endParaRPr lang="sv-SE" sz="1800" dirty="0"/>
          </a:p>
          <a:p>
            <a:r>
              <a:rPr lang="sv-SE" sz="2000" dirty="0"/>
              <a:t>Instruktion:</a:t>
            </a:r>
          </a:p>
          <a:p>
            <a:pPr marL="914400" lvl="1" indent="-457200">
              <a:buFont typeface="+mj-lt"/>
              <a:buAutoNum type="arabicPeriod"/>
            </a:pPr>
            <a:r>
              <a:rPr lang="sv-SE" sz="1800" dirty="0"/>
              <a:t>Sammanfatta resultatet i ett dokument</a:t>
            </a:r>
          </a:p>
          <a:p>
            <a:pPr marL="914400" lvl="1" indent="-457200">
              <a:buFont typeface="+mj-lt"/>
              <a:buAutoNum type="arabicPeriod"/>
            </a:pPr>
            <a:r>
              <a:rPr lang="sv-SE" sz="1800" dirty="0"/>
              <a:t>Bestäm vad av materialet ska sändas ut i förväg och vad som ska presenteras på planeringsmötet/workshopen.</a:t>
            </a:r>
          </a:p>
          <a:p>
            <a:pPr marL="914400" lvl="1" indent="-457200">
              <a:buFont typeface="+mj-lt"/>
              <a:buAutoNum type="arabicPeriod"/>
            </a:pPr>
            <a:r>
              <a:rPr lang="sv-SE" sz="1800" dirty="0"/>
              <a:t>Skicka  ut förberedelsematerial till deltagarna</a:t>
            </a:r>
          </a:p>
          <a:p>
            <a:pPr marL="914400" lvl="1" indent="-457200">
              <a:buFont typeface="+mj-lt"/>
              <a:buAutoNum type="arabicPeriod"/>
            </a:pPr>
            <a:r>
              <a:rPr lang="sv-SE" sz="1800" dirty="0"/>
              <a:t>Gör en sammanfattning (ex på blädderblock) och ta med till planeringsmötet/workshopen</a:t>
            </a:r>
          </a:p>
          <a:p>
            <a:pPr marL="514350" indent="-457200"/>
            <a:endParaRPr lang="sv-SE" sz="2200" dirty="0"/>
          </a:p>
          <a:p>
            <a:r>
              <a:rPr lang="sv-SE" sz="2000" dirty="0"/>
              <a:t>På följande sidor finns enkla mallar att använda för att få överblick. Dessa mallar kan sedan återanvändas i en workshop, där de motsvarar ”kuvert A”</a:t>
            </a:r>
          </a:p>
        </p:txBody>
      </p:sp>
    </p:spTree>
    <p:extLst>
      <p:ext uri="{BB962C8B-B14F-4D97-AF65-F5344CB8AC3E}">
        <p14:creationId xmlns:p14="http://schemas.microsoft.com/office/powerpoint/2010/main" val="3033375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76FFD5EE-9A27-4CD8-B2BD-B64DD6E859FD}"/>
              </a:ext>
            </a:extLst>
          </p:cNvPr>
          <p:cNvSpPr>
            <a:spLocks noGrp="1"/>
          </p:cNvSpPr>
          <p:nvPr>
            <p:ph type="title"/>
          </p:nvPr>
        </p:nvSpPr>
        <p:spPr>
          <a:xfrm>
            <a:off x="1824038" y="857310"/>
            <a:ext cx="8543925" cy="479306"/>
          </a:xfrm>
        </p:spPr>
        <p:txBody>
          <a:bodyPr>
            <a:noAutofit/>
          </a:bodyPr>
          <a:lstStyle/>
          <a:p>
            <a:pPr algn="ctr"/>
            <a:r>
              <a:rPr lang="sv-SE" sz="4000" b="1" dirty="0"/>
              <a:t>Målet</a:t>
            </a:r>
          </a:p>
        </p:txBody>
      </p:sp>
      <p:sp>
        <p:nvSpPr>
          <p:cNvPr id="6" name="Platshållare för text 5">
            <a:extLst>
              <a:ext uri="{FF2B5EF4-FFF2-40B4-BE49-F238E27FC236}">
                <a16:creationId xmlns:a16="http://schemas.microsoft.com/office/drawing/2014/main" id="{C2AAB463-D176-4E24-9D01-3F4375DCCC6F}"/>
              </a:ext>
            </a:extLst>
          </p:cNvPr>
          <p:cNvSpPr>
            <a:spLocks noGrp="1"/>
          </p:cNvSpPr>
          <p:nvPr>
            <p:ph type="body" idx="1"/>
          </p:nvPr>
        </p:nvSpPr>
        <p:spPr>
          <a:xfrm>
            <a:off x="1825328" y="1422778"/>
            <a:ext cx="4190702" cy="669429"/>
          </a:xfrm>
        </p:spPr>
        <p:txBody>
          <a:bodyPr>
            <a:normAutofit/>
          </a:bodyPr>
          <a:lstStyle/>
          <a:p>
            <a:r>
              <a:rPr lang="sv-SE" dirty="0"/>
              <a:t>Varför behöver vi göra detta </a:t>
            </a:r>
            <a:br>
              <a:rPr lang="sv-SE" dirty="0"/>
            </a:br>
            <a:r>
              <a:rPr lang="sv-SE" dirty="0"/>
              <a:t>(och varför göra det nu)?</a:t>
            </a:r>
          </a:p>
        </p:txBody>
      </p:sp>
      <p:sp>
        <p:nvSpPr>
          <p:cNvPr id="5" name="Platshållare för innehåll 4">
            <a:extLst>
              <a:ext uri="{FF2B5EF4-FFF2-40B4-BE49-F238E27FC236}">
                <a16:creationId xmlns:a16="http://schemas.microsoft.com/office/drawing/2014/main" id="{02F09D63-E40B-4387-AC1E-B25B9B15EBF9}"/>
              </a:ext>
            </a:extLst>
          </p:cNvPr>
          <p:cNvSpPr>
            <a:spLocks noGrp="1" noRot="1" noMove="1" noResize="1" noEditPoints="1" noAdjustHandles="1" noChangeArrowheads="1" noChangeShapeType="1"/>
          </p:cNvSpPr>
          <p:nvPr>
            <p:ph sz="half" idx="2"/>
          </p:nvPr>
        </p:nvSpPr>
        <p:spPr>
          <a:xfrm>
            <a:off x="1825328" y="2125225"/>
            <a:ext cx="4190702" cy="3635812"/>
          </a:xfrm>
          <a:ln>
            <a:solidFill>
              <a:schemeClr val="tx1"/>
            </a:solidFill>
          </a:ln>
        </p:spPr>
        <p:txBody>
          <a:bodyPr>
            <a:normAutofit/>
          </a:bodyPr>
          <a:lstStyle/>
          <a:p>
            <a:pPr marL="0" indent="0">
              <a:buNone/>
            </a:pPr>
            <a:endParaRPr lang="sv-SE" dirty="0"/>
          </a:p>
        </p:txBody>
      </p:sp>
      <p:sp>
        <p:nvSpPr>
          <p:cNvPr id="7" name="Platshållare för text 6">
            <a:extLst>
              <a:ext uri="{FF2B5EF4-FFF2-40B4-BE49-F238E27FC236}">
                <a16:creationId xmlns:a16="http://schemas.microsoft.com/office/drawing/2014/main" id="{C1CBC101-1E43-418F-BE58-27001042BB84}"/>
              </a:ext>
            </a:extLst>
          </p:cNvPr>
          <p:cNvSpPr>
            <a:spLocks noGrp="1"/>
          </p:cNvSpPr>
          <p:nvPr>
            <p:ph type="body" sz="quarter" idx="3"/>
          </p:nvPr>
        </p:nvSpPr>
        <p:spPr>
          <a:xfrm>
            <a:off x="6157913" y="1422778"/>
            <a:ext cx="4211340" cy="669429"/>
          </a:xfrm>
        </p:spPr>
        <p:txBody>
          <a:bodyPr>
            <a:normAutofit/>
          </a:bodyPr>
          <a:lstStyle/>
          <a:p>
            <a:r>
              <a:rPr lang="sv-SE" dirty="0"/>
              <a:t>Slutmål (nyttor och effekter, både för oss i organisationen och patienter)</a:t>
            </a:r>
          </a:p>
        </p:txBody>
      </p:sp>
      <p:sp>
        <p:nvSpPr>
          <p:cNvPr id="8" name="Platshållare för innehåll 7">
            <a:extLst>
              <a:ext uri="{FF2B5EF4-FFF2-40B4-BE49-F238E27FC236}">
                <a16:creationId xmlns:a16="http://schemas.microsoft.com/office/drawing/2014/main" id="{97042F4A-A90B-414B-B111-07028F7E02ED}"/>
              </a:ext>
            </a:extLst>
          </p:cNvPr>
          <p:cNvSpPr>
            <a:spLocks noGrp="1" noRot="1" noMove="1" noResize="1" noEditPoints="1" noAdjustHandles="1" noChangeArrowheads="1" noChangeShapeType="1"/>
          </p:cNvSpPr>
          <p:nvPr>
            <p:ph sz="quarter" idx="4"/>
          </p:nvPr>
        </p:nvSpPr>
        <p:spPr>
          <a:xfrm>
            <a:off x="6157913" y="2125225"/>
            <a:ext cx="4211340" cy="3635812"/>
          </a:xfrm>
          <a:ln>
            <a:solidFill>
              <a:schemeClr val="tx1"/>
            </a:solidFill>
          </a:ln>
        </p:spPr>
        <p:txBody>
          <a:bodyPr>
            <a:normAutofit/>
          </a:bodyPr>
          <a:lstStyle/>
          <a:p>
            <a:endParaRPr lang="sv-SE" dirty="0"/>
          </a:p>
        </p:txBody>
      </p:sp>
      <p:sp>
        <p:nvSpPr>
          <p:cNvPr id="2" name="textruta 1">
            <a:extLst>
              <a:ext uri="{FF2B5EF4-FFF2-40B4-BE49-F238E27FC236}">
                <a16:creationId xmlns:a16="http://schemas.microsoft.com/office/drawing/2014/main" id="{C5BCC6C2-0545-450F-A33B-2BC3B1CFAD6E}"/>
              </a:ext>
            </a:extLst>
          </p:cNvPr>
          <p:cNvSpPr txBox="1"/>
          <p:nvPr/>
        </p:nvSpPr>
        <p:spPr>
          <a:xfrm>
            <a:off x="1824038" y="6021288"/>
            <a:ext cx="7800355" cy="73866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sz="1400" b="0" i="1" u="none" strike="noStrike" kern="1200" cap="none" spc="0" normalizeH="0" baseline="0" noProof="0" dirty="0">
                <a:ln>
                  <a:noFill/>
                </a:ln>
                <a:solidFill>
                  <a:prstClr val="black"/>
                </a:solidFill>
                <a:effectLst/>
                <a:uLnTx/>
                <a:uFillTx/>
                <a:latin typeface="Arial" panose="020B0604020202020204" pitchFamily="34" charset="0"/>
                <a:ea typeface="ヒラギノ角ゴ Pro W3" charset="-128"/>
                <a:cs typeface="+mn-cs"/>
              </a:rPr>
              <a:t>Not: Om det är svårt att veta vilken av rutorna, tänk så här: ”Varför”-rutan är sådant som gör att vi startat ett arbete och letar efter en lösning, slutmålsrutan är det som vi kommit fram till att vi vill/bör/måste uppnå för att åtgärda ”varför”. Här finns också ”nyttor” som uppstår av förändringen</a:t>
            </a:r>
          </a:p>
        </p:txBody>
      </p:sp>
      <p:grpSp>
        <p:nvGrpSpPr>
          <p:cNvPr id="3" name="Grupp 2">
            <a:extLst>
              <a:ext uri="{FF2B5EF4-FFF2-40B4-BE49-F238E27FC236}">
                <a16:creationId xmlns:a16="http://schemas.microsoft.com/office/drawing/2014/main" id="{7E659754-F9B6-828C-30AC-2DF555F63CE7}"/>
              </a:ext>
            </a:extLst>
          </p:cNvPr>
          <p:cNvGrpSpPr/>
          <p:nvPr/>
        </p:nvGrpSpPr>
        <p:grpSpPr>
          <a:xfrm>
            <a:off x="10056440" y="349092"/>
            <a:ext cx="720080" cy="487620"/>
            <a:chOff x="2221508" y="437227"/>
            <a:chExt cx="720080" cy="487620"/>
          </a:xfrm>
        </p:grpSpPr>
        <p:sp>
          <p:nvSpPr>
            <p:cNvPr id="9" name="Rektangel 8">
              <a:extLst>
                <a:ext uri="{FF2B5EF4-FFF2-40B4-BE49-F238E27FC236}">
                  <a16:creationId xmlns:a16="http://schemas.microsoft.com/office/drawing/2014/main" id="{5174929F-2AB0-E17B-E88F-5E558C8BDD2E}"/>
                </a:ext>
              </a:extLst>
            </p:cNvPr>
            <p:cNvSpPr/>
            <p:nvPr/>
          </p:nvSpPr>
          <p:spPr bwMode="auto">
            <a:xfrm>
              <a:off x="2221508" y="437227"/>
              <a:ext cx="720080" cy="48762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2400" b="0" i="0" u="none" strike="noStrike" kern="1200" cap="none" spc="0" normalizeH="0" baseline="0" noProof="0" dirty="0">
                  <a:ln>
                    <a:noFill/>
                  </a:ln>
                  <a:solidFill>
                    <a:srgbClr val="000000"/>
                  </a:solidFill>
                  <a:effectLst/>
                  <a:uLnTx/>
                  <a:uFillTx/>
                  <a:latin typeface="Arial" charset="0"/>
                  <a:ea typeface="ヒラギノ角ゴ Pro W3" pitchFamily="1" charset="-128"/>
                  <a:cs typeface="+mn-cs"/>
                </a:rPr>
                <a:t>A</a:t>
              </a:r>
            </a:p>
          </p:txBody>
        </p:sp>
        <p:cxnSp>
          <p:nvCxnSpPr>
            <p:cNvPr id="10" name="Rak 11">
              <a:extLst>
                <a:ext uri="{FF2B5EF4-FFF2-40B4-BE49-F238E27FC236}">
                  <a16:creationId xmlns:a16="http://schemas.microsoft.com/office/drawing/2014/main" id="{20C130A2-0D68-461D-488E-3998C2F19CEE}"/>
                </a:ext>
              </a:extLst>
            </p:cNvPr>
            <p:cNvCxnSpPr/>
            <p:nvPr/>
          </p:nvCxnSpPr>
          <p:spPr bwMode="auto">
            <a:xfrm>
              <a:off x="2221508" y="448501"/>
              <a:ext cx="360040" cy="20135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ak 13">
              <a:extLst>
                <a:ext uri="{FF2B5EF4-FFF2-40B4-BE49-F238E27FC236}">
                  <a16:creationId xmlns:a16="http://schemas.microsoft.com/office/drawing/2014/main" id="{08948E05-A30C-36FF-BAB3-3D5A00168071}"/>
                </a:ext>
              </a:extLst>
            </p:cNvPr>
            <p:cNvCxnSpPr/>
            <p:nvPr/>
          </p:nvCxnSpPr>
          <p:spPr bwMode="auto">
            <a:xfrm flipH="1">
              <a:off x="2581548" y="448501"/>
              <a:ext cx="360040" cy="20135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3425237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76FFD5EE-9A27-4CD8-B2BD-B64DD6E859FD}"/>
              </a:ext>
            </a:extLst>
          </p:cNvPr>
          <p:cNvSpPr>
            <a:spLocks noGrp="1"/>
          </p:cNvSpPr>
          <p:nvPr>
            <p:ph type="title"/>
          </p:nvPr>
        </p:nvSpPr>
        <p:spPr>
          <a:xfrm>
            <a:off x="1824038" y="840800"/>
            <a:ext cx="8543925" cy="479306"/>
          </a:xfrm>
        </p:spPr>
        <p:txBody>
          <a:bodyPr>
            <a:noAutofit/>
          </a:bodyPr>
          <a:lstStyle/>
          <a:p>
            <a:pPr algn="ctr"/>
            <a:r>
              <a:rPr lang="sv-SE" sz="4000" b="1" dirty="0"/>
              <a:t>Förändringsledningsgrupp</a:t>
            </a:r>
          </a:p>
        </p:txBody>
      </p:sp>
      <p:sp>
        <p:nvSpPr>
          <p:cNvPr id="6" name="Platshållare för text 5">
            <a:extLst>
              <a:ext uri="{FF2B5EF4-FFF2-40B4-BE49-F238E27FC236}">
                <a16:creationId xmlns:a16="http://schemas.microsoft.com/office/drawing/2014/main" id="{C2AAB463-D176-4E24-9D01-3F4375DCCC6F}"/>
              </a:ext>
            </a:extLst>
          </p:cNvPr>
          <p:cNvSpPr>
            <a:spLocks noGrp="1"/>
          </p:cNvSpPr>
          <p:nvPr>
            <p:ph type="body" idx="1"/>
          </p:nvPr>
        </p:nvSpPr>
        <p:spPr>
          <a:xfrm>
            <a:off x="1825328" y="1431033"/>
            <a:ext cx="4190702" cy="669429"/>
          </a:xfrm>
        </p:spPr>
        <p:txBody>
          <a:bodyPr>
            <a:normAutofit/>
          </a:bodyPr>
          <a:lstStyle/>
          <a:p>
            <a:r>
              <a:rPr lang="sv-SE" sz="1800" dirty="0"/>
              <a:t>Vem leder förändringsarbetet?</a:t>
            </a:r>
            <a:br>
              <a:rPr lang="sv-SE" sz="1800" dirty="0"/>
            </a:br>
            <a:endParaRPr lang="sv-SE" sz="1800" dirty="0"/>
          </a:p>
        </p:txBody>
      </p:sp>
      <p:sp>
        <p:nvSpPr>
          <p:cNvPr id="5" name="Platshållare för innehåll 4">
            <a:extLst>
              <a:ext uri="{FF2B5EF4-FFF2-40B4-BE49-F238E27FC236}">
                <a16:creationId xmlns:a16="http://schemas.microsoft.com/office/drawing/2014/main" id="{02F09D63-E40B-4387-AC1E-B25B9B15EBF9}"/>
              </a:ext>
            </a:extLst>
          </p:cNvPr>
          <p:cNvSpPr>
            <a:spLocks noGrp="1"/>
          </p:cNvSpPr>
          <p:nvPr>
            <p:ph sz="half" idx="2"/>
          </p:nvPr>
        </p:nvSpPr>
        <p:spPr>
          <a:xfrm>
            <a:off x="1825328" y="2133481"/>
            <a:ext cx="4190702" cy="3644067"/>
          </a:xfrm>
          <a:ln>
            <a:solidFill>
              <a:schemeClr val="tx1"/>
            </a:solidFill>
          </a:ln>
        </p:spPr>
        <p:txBody>
          <a:bodyPr/>
          <a:lstStyle/>
          <a:p>
            <a:pPr marL="0" indent="0">
              <a:buNone/>
            </a:pPr>
            <a:endParaRPr lang="sv-SE" dirty="0"/>
          </a:p>
        </p:txBody>
      </p:sp>
      <p:sp>
        <p:nvSpPr>
          <p:cNvPr id="7" name="Platshållare för text 6">
            <a:extLst>
              <a:ext uri="{FF2B5EF4-FFF2-40B4-BE49-F238E27FC236}">
                <a16:creationId xmlns:a16="http://schemas.microsoft.com/office/drawing/2014/main" id="{C1CBC101-1E43-418F-BE58-27001042BB84}"/>
              </a:ext>
            </a:extLst>
          </p:cNvPr>
          <p:cNvSpPr>
            <a:spLocks noGrp="1"/>
          </p:cNvSpPr>
          <p:nvPr>
            <p:ph type="body" sz="quarter" idx="3"/>
          </p:nvPr>
        </p:nvSpPr>
        <p:spPr>
          <a:xfrm>
            <a:off x="6157913" y="1431033"/>
            <a:ext cx="4211340" cy="669429"/>
          </a:xfrm>
        </p:spPr>
        <p:txBody>
          <a:bodyPr>
            <a:normAutofit/>
          </a:bodyPr>
          <a:lstStyle/>
          <a:p>
            <a:r>
              <a:rPr lang="sv-SE" sz="1800" dirty="0"/>
              <a:t>Finns beslut om förändringen? Vem? Vad omfattar beslutet? Saknas något?</a:t>
            </a:r>
          </a:p>
        </p:txBody>
      </p:sp>
      <p:sp>
        <p:nvSpPr>
          <p:cNvPr id="8" name="Platshållare för innehåll 7">
            <a:extLst>
              <a:ext uri="{FF2B5EF4-FFF2-40B4-BE49-F238E27FC236}">
                <a16:creationId xmlns:a16="http://schemas.microsoft.com/office/drawing/2014/main" id="{97042F4A-A90B-414B-B111-07028F7E02ED}"/>
              </a:ext>
            </a:extLst>
          </p:cNvPr>
          <p:cNvSpPr>
            <a:spLocks noGrp="1"/>
          </p:cNvSpPr>
          <p:nvPr>
            <p:ph sz="quarter" idx="4"/>
          </p:nvPr>
        </p:nvSpPr>
        <p:spPr>
          <a:xfrm>
            <a:off x="6157913" y="2133481"/>
            <a:ext cx="4211340" cy="3644067"/>
          </a:xfrm>
          <a:ln>
            <a:solidFill>
              <a:schemeClr val="tx1"/>
            </a:solidFill>
          </a:ln>
        </p:spPr>
        <p:txBody>
          <a:bodyPr/>
          <a:lstStyle/>
          <a:p>
            <a:endParaRPr lang="sv-SE" dirty="0"/>
          </a:p>
        </p:txBody>
      </p:sp>
      <p:sp>
        <p:nvSpPr>
          <p:cNvPr id="9" name="textruta 8">
            <a:extLst>
              <a:ext uri="{FF2B5EF4-FFF2-40B4-BE49-F238E27FC236}">
                <a16:creationId xmlns:a16="http://schemas.microsoft.com/office/drawing/2014/main" id="{E2026ABC-78E4-46CD-94D8-A5AE8AF6B5B6}"/>
              </a:ext>
            </a:extLst>
          </p:cNvPr>
          <p:cNvSpPr txBox="1"/>
          <p:nvPr/>
        </p:nvSpPr>
        <p:spPr>
          <a:xfrm>
            <a:off x="1824038" y="6021288"/>
            <a:ext cx="7656339" cy="52322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sz="1400" b="0" i="1" u="none" strike="noStrike" kern="1200" cap="none" spc="0" normalizeH="0" baseline="0" noProof="0" dirty="0">
                <a:ln>
                  <a:noFill/>
                </a:ln>
                <a:solidFill>
                  <a:prstClr val="black"/>
                </a:solidFill>
                <a:effectLst/>
                <a:uLnTx/>
                <a:uFillTx/>
                <a:latin typeface="Arial" panose="020B0604020202020204" pitchFamily="34" charset="0"/>
                <a:ea typeface="ヒラギノ角ゴ Pro W3" charset="-128"/>
                <a:cs typeface="+mn-cs"/>
              </a:rPr>
              <a:t>Instruktion: Vem behöver </a:t>
            </a:r>
            <a:r>
              <a:rPr kumimoji="0" lang="sv-SE" sz="1400" b="1" i="1" u="none" strike="noStrike" kern="1200" cap="none" spc="0" normalizeH="0" baseline="0" noProof="0" dirty="0">
                <a:ln>
                  <a:noFill/>
                </a:ln>
                <a:solidFill>
                  <a:prstClr val="black"/>
                </a:solidFill>
                <a:effectLst/>
                <a:uLnTx/>
                <a:uFillTx/>
                <a:latin typeface="Arial" panose="020B0604020202020204" pitchFamily="34" charset="0"/>
                <a:ea typeface="ヒラギノ角ゴ Pro W3" charset="-128"/>
                <a:cs typeface="+mn-cs"/>
              </a:rPr>
              <a:t>leda</a:t>
            </a:r>
            <a:r>
              <a:rPr kumimoji="0" lang="sv-SE" sz="1400" b="0" i="1" u="none" strike="noStrike" kern="1200" cap="none" spc="0" normalizeH="0" baseline="0" noProof="0" dirty="0">
                <a:ln>
                  <a:noFill/>
                </a:ln>
                <a:solidFill>
                  <a:prstClr val="black"/>
                </a:solidFill>
                <a:effectLst/>
                <a:uLnTx/>
                <a:uFillTx/>
                <a:latin typeface="Arial" panose="020B0604020202020204" pitchFamily="34" charset="0"/>
                <a:ea typeface="ヒラギノ角ゴ Pro W3" charset="-128"/>
                <a:cs typeface="+mn-cs"/>
              </a:rPr>
              <a:t> (inte bara vara med) för att det ska bli trovärdigt. Andra rutan är vilka beslut som har tagits på respektive nivå i organisationen som beslutat att detta ska göras</a:t>
            </a:r>
          </a:p>
        </p:txBody>
      </p:sp>
      <p:grpSp>
        <p:nvGrpSpPr>
          <p:cNvPr id="2" name="Grupp 1">
            <a:extLst>
              <a:ext uri="{FF2B5EF4-FFF2-40B4-BE49-F238E27FC236}">
                <a16:creationId xmlns:a16="http://schemas.microsoft.com/office/drawing/2014/main" id="{B5482537-B6B7-9C34-4006-7CA0CFBCC7FF}"/>
              </a:ext>
            </a:extLst>
          </p:cNvPr>
          <p:cNvGrpSpPr/>
          <p:nvPr/>
        </p:nvGrpSpPr>
        <p:grpSpPr>
          <a:xfrm>
            <a:off x="10056440" y="236094"/>
            <a:ext cx="720080" cy="487620"/>
            <a:chOff x="2221508" y="437227"/>
            <a:chExt cx="720080" cy="487620"/>
          </a:xfrm>
        </p:grpSpPr>
        <p:sp>
          <p:nvSpPr>
            <p:cNvPr id="3" name="Rektangel 2">
              <a:extLst>
                <a:ext uri="{FF2B5EF4-FFF2-40B4-BE49-F238E27FC236}">
                  <a16:creationId xmlns:a16="http://schemas.microsoft.com/office/drawing/2014/main" id="{5A8A64BE-2F64-33D7-7673-165B6039DE48}"/>
                </a:ext>
              </a:extLst>
            </p:cNvPr>
            <p:cNvSpPr/>
            <p:nvPr/>
          </p:nvSpPr>
          <p:spPr bwMode="auto">
            <a:xfrm>
              <a:off x="2221508" y="437227"/>
              <a:ext cx="720080" cy="48762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2400" b="0" i="0" u="none" strike="noStrike" kern="1200" cap="none" spc="0" normalizeH="0" baseline="0" noProof="0" dirty="0">
                  <a:ln>
                    <a:noFill/>
                  </a:ln>
                  <a:solidFill>
                    <a:srgbClr val="000000"/>
                  </a:solidFill>
                  <a:effectLst/>
                  <a:uLnTx/>
                  <a:uFillTx/>
                  <a:latin typeface="Arial" charset="0"/>
                  <a:ea typeface="ヒラギノ角ゴ Pro W3" pitchFamily="1" charset="-128"/>
                  <a:cs typeface="+mn-cs"/>
                </a:rPr>
                <a:t>A</a:t>
              </a:r>
            </a:p>
          </p:txBody>
        </p:sp>
        <p:cxnSp>
          <p:nvCxnSpPr>
            <p:cNvPr id="10" name="Rak 11">
              <a:extLst>
                <a:ext uri="{FF2B5EF4-FFF2-40B4-BE49-F238E27FC236}">
                  <a16:creationId xmlns:a16="http://schemas.microsoft.com/office/drawing/2014/main" id="{8BEB2DA2-CA2D-4DC2-C0C0-C79EE436953E}"/>
                </a:ext>
              </a:extLst>
            </p:cNvPr>
            <p:cNvCxnSpPr/>
            <p:nvPr/>
          </p:nvCxnSpPr>
          <p:spPr bwMode="auto">
            <a:xfrm>
              <a:off x="2221508" y="448501"/>
              <a:ext cx="360040" cy="20135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ak 13">
              <a:extLst>
                <a:ext uri="{FF2B5EF4-FFF2-40B4-BE49-F238E27FC236}">
                  <a16:creationId xmlns:a16="http://schemas.microsoft.com/office/drawing/2014/main" id="{AAD33AA7-F4FF-2A6C-7988-BC3CF954CB1F}"/>
                </a:ext>
              </a:extLst>
            </p:cNvPr>
            <p:cNvCxnSpPr/>
            <p:nvPr/>
          </p:nvCxnSpPr>
          <p:spPr bwMode="auto">
            <a:xfrm flipH="1">
              <a:off x="2581548" y="448501"/>
              <a:ext cx="360040" cy="20135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217868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76FFD5EE-9A27-4CD8-B2BD-B64DD6E859FD}"/>
              </a:ext>
            </a:extLst>
          </p:cNvPr>
          <p:cNvSpPr>
            <a:spLocks noGrp="1"/>
          </p:cNvSpPr>
          <p:nvPr>
            <p:ph type="title"/>
          </p:nvPr>
        </p:nvSpPr>
        <p:spPr>
          <a:xfrm>
            <a:off x="1825329" y="939602"/>
            <a:ext cx="8543925" cy="479306"/>
          </a:xfrm>
        </p:spPr>
        <p:txBody>
          <a:bodyPr>
            <a:noAutofit/>
          </a:bodyPr>
          <a:lstStyle/>
          <a:p>
            <a:pPr algn="ctr"/>
            <a:r>
              <a:rPr lang="sv-SE" sz="4000" b="1" dirty="0"/>
              <a:t>Vad förändrar vi?</a:t>
            </a:r>
          </a:p>
        </p:txBody>
      </p:sp>
      <p:sp>
        <p:nvSpPr>
          <p:cNvPr id="6" name="Platshållare för text 5">
            <a:extLst>
              <a:ext uri="{FF2B5EF4-FFF2-40B4-BE49-F238E27FC236}">
                <a16:creationId xmlns:a16="http://schemas.microsoft.com/office/drawing/2014/main" id="{C2AAB463-D176-4E24-9D01-3F4375DCCC6F}"/>
              </a:ext>
            </a:extLst>
          </p:cNvPr>
          <p:cNvSpPr>
            <a:spLocks noGrp="1"/>
          </p:cNvSpPr>
          <p:nvPr>
            <p:ph type="body" idx="1"/>
          </p:nvPr>
        </p:nvSpPr>
        <p:spPr>
          <a:xfrm>
            <a:off x="1825328" y="1439288"/>
            <a:ext cx="4190702" cy="669429"/>
          </a:xfrm>
        </p:spPr>
        <p:txBody>
          <a:bodyPr>
            <a:normAutofit/>
          </a:bodyPr>
          <a:lstStyle/>
          <a:p>
            <a:r>
              <a:rPr lang="sv-SE" sz="1800" dirty="0"/>
              <a:t>Vad ska vi börja göra?</a:t>
            </a:r>
          </a:p>
        </p:txBody>
      </p:sp>
      <p:sp>
        <p:nvSpPr>
          <p:cNvPr id="5" name="Platshållare för innehåll 4">
            <a:extLst>
              <a:ext uri="{FF2B5EF4-FFF2-40B4-BE49-F238E27FC236}">
                <a16:creationId xmlns:a16="http://schemas.microsoft.com/office/drawing/2014/main" id="{02F09D63-E40B-4387-AC1E-B25B9B15EBF9}"/>
              </a:ext>
            </a:extLst>
          </p:cNvPr>
          <p:cNvSpPr>
            <a:spLocks noGrp="1"/>
          </p:cNvSpPr>
          <p:nvPr>
            <p:ph sz="half" idx="2"/>
          </p:nvPr>
        </p:nvSpPr>
        <p:spPr>
          <a:xfrm>
            <a:off x="1825328" y="2141737"/>
            <a:ext cx="4190702" cy="2326879"/>
          </a:xfrm>
          <a:ln>
            <a:solidFill>
              <a:schemeClr val="tx1"/>
            </a:solidFill>
          </a:ln>
        </p:spPr>
        <p:txBody>
          <a:bodyPr/>
          <a:lstStyle/>
          <a:p>
            <a:endParaRPr lang="sv-SE" dirty="0"/>
          </a:p>
        </p:txBody>
      </p:sp>
      <p:sp>
        <p:nvSpPr>
          <p:cNvPr id="7" name="Platshållare för text 6">
            <a:extLst>
              <a:ext uri="{FF2B5EF4-FFF2-40B4-BE49-F238E27FC236}">
                <a16:creationId xmlns:a16="http://schemas.microsoft.com/office/drawing/2014/main" id="{C1CBC101-1E43-418F-BE58-27001042BB84}"/>
              </a:ext>
            </a:extLst>
          </p:cNvPr>
          <p:cNvSpPr>
            <a:spLocks noGrp="1"/>
          </p:cNvSpPr>
          <p:nvPr>
            <p:ph type="body" sz="quarter" idx="3"/>
          </p:nvPr>
        </p:nvSpPr>
        <p:spPr>
          <a:xfrm>
            <a:off x="6157913" y="1439288"/>
            <a:ext cx="4211340" cy="669429"/>
          </a:xfrm>
        </p:spPr>
        <p:txBody>
          <a:bodyPr>
            <a:normAutofit/>
          </a:bodyPr>
          <a:lstStyle/>
          <a:p>
            <a:r>
              <a:rPr lang="sv-SE" sz="1800" dirty="0"/>
              <a:t>Vad ska vi sluta göra?</a:t>
            </a:r>
          </a:p>
        </p:txBody>
      </p:sp>
      <p:sp>
        <p:nvSpPr>
          <p:cNvPr id="8" name="Platshållare för innehåll 7">
            <a:extLst>
              <a:ext uri="{FF2B5EF4-FFF2-40B4-BE49-F238E27FC236}">
                <a16:creationId xmlns:a16="http://schemas.microsoft.com/office/drawing/2014/main" id="{97042F4A-A90B-414B-B111-07028F7E02ED}"/>
              </a:ext>
            </a:extLst>
          </p:cNvPr>
          <p:cNvSpPr>
            <a:spLocks noGrp="1"/>
          </p:cNvSpPr>
          <p:nvPr>
            <p:ph sz="quarter" idx="4"/>
          </p:nvPr>
        </p:nvSpPr>
        <p:spPr>
          <a:xfrm>
            <a:off x="6157913" y="2137095"/>
            <a:ext cx="4211340" cy="2326879"/>
          </a:xfrm>
          <a:ln>
            <a:solidFill>
              <a:schemeClr val="tx1"/>
            </a:solidFill>
          </a:ln>
        </p:spPr>
        <p:txBody>
          <a:bodyPr/>
          <a:lstStyle/>
          <a:p>
            <a:endParaRPr lang="sv-SE"/>
          </a:p>
        </p:txBody>
      </p:sp>
      <p:sp>
        <p:nvSpPr>
          <p:cNvPr id="9" name="Platshållare för text 6">
            <a:extLst>
              <a:ext uri="{FF2B5EF4-FFF2-40B4-BE49-F238E27FC236}">
                <a16:creationId xmlns:a16="http://schemas.microsoft.com/office/drawing/2014/main" id="{FEE70413-005E-4AD5-AE62-2EB757E9DB7D}"/>
              </a:ext>
            </a:extLst>
          </p:cNvPr>
          <p:cNvSpPr txBox="1">
            <a:spLocks/>
          </p:cNvSpPr>
          <p:nvPr/>
        </p:nvSpPr>
        <p:spPr>
          <a:xfrm>
            <a:off x="1741488" y="4254243"/>
            <a:ext cx="4211340" cy="669429"/>
          </a:xfrm>
          <a:prstGeom prst="rect">
            <a:avLst/>
          </a:prstGeom>
        </p:spPr>
        <p:txBody>
          <a:bodyPr vert="horz" lIns="74295" tIns="37148" rIns="74295" bIns="37148"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Vad ska vi fortsätta göra?</a:t>
            </a:r>
          </a:p>
        </p:txBody>
      </p:sp>
      <p:sp>
        <p:nvSpPr>
          <p:cNvPr id="2" name="Rektangel 1">
            <a:extLst>
              <a:ext uri="{FF2B5EF4-FFF2-40B4-BE49-F238E27FC236}">
                <a16:creationId xmlns:a16="http://schemas.microsoft.com/office/drawing/2014/main" id="{828B4026-11C6-49BF-A58E-0BFB98404DE2}"/>
              </a:ext>
            </a:extLst>
          </p:cNvPr>
          <p:cNvSpPr/>
          <p:nvPr/>
        </p:nvSpPr>
        <p:spPr>
          <a:xfrm>
            <a:off x="1825329" y="4923672"/>
            <a:ext cx="8543925" cy="1018977"/>
          </a:xfrm>
          <a:prstGeom prst="rect">
            <a:avLst/>
          </a:prstGeom>
          <a:ln>
            <a:solidFill>
              <a:schemeClr val="tx1"/>
            </a:solidFill>
          </a:ln>
        </p:spPr>
        <p:txBody>
          <a:bodyPr vert="horz" lIns="74295" tIns="37148" rIns="74295" bIns="37148" rtlCol="0">
            <a:normAutofit/>
          </a:bodyPr>
          <a:lstStyle/>
          <a:p>
            <a:pPr marL="185738" marR="0" lvl="0" indent="-185738" algn="l" defTabSz="914400" rtl="0" eaLnBrk="0" fontAlgn="base" latinLnBrk="0" hangingPunct="0">
              <a:lnSpc>
                <a:spcPct val="90000"/>
              </a:lnSpc>
              <a:spcBef>
                <a:spcPts val="813"/>
              </a:spcBef>
              <a:spcAft>
                <a:spcPct val="0"/>
              </a:spcAft>
              <a:buClrTx/>
              <a:buSzTx/>
              <a:buFont typeface="Arial" panose="020B0604020202020204" pitchFamily="34" charset="0"/>
              <a:buChar char="•"/>
              <a:tabLst/>
              <a:defRPr/>
            </a:pPr>
            <a:r>
              <a:rPr kumimoji="0" lang="sv-SE" sz="2275" b="0" i="0" u="none" strike="noStrike" kern="1200" cap="none" spc="0" normalizeH="0" baseline="0" noProof="0" dirty="0">
                <a:ln>
                  <a:noFill/>
                </a:ln>
                <a:solidFill>
                  <a:prstClr val="black"/>
                </a:solidFill>
                <a:effectLst/>
                <a:uLnTx/>
                <a:uFillTx/>
                <a:latin typeface="Arial" panose="020B0604020202020204" pitchFamily="34" charset="0"/>
                <a:ea typeface="ヒラギノ角ゴ Pro W3" charset="-128"/>
                <a:cs typeface="+mn-cs"/>
              </a:rPr>
              <a:t>..</a:t>
            </a:r>
          </a:p>
        </p:txBody>
      </p:sp>
      <p:sp>
        <p:nvSpPr>
          <p:cNvPr id="10" name="textruta 9">
            <a:extLst>
              <a:ext uri="{FF2B5EF4-FFF2-40B4-BE49-F238E27FC236}">
                <a16:creationId xmlns:a16="http://schemas.microsoft.com/office/drawing/2014/main" id="{7176507A-FD60-4743-97F4-3EDE6263AC23}"/>
              </a:ext>
            </a:extLst>
          </p:cNvPr>
          <p:cNvSpPr txBox="1"/>
          <p:nvPr/>
        </p:nvSpPr>
        <p:spPr>
          <a:xfrm>
            <a:off x="1824038" y="6021288"/>
            <a:ext cx="7656339" cy="73866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sz="1400" b="0" i="1" u="none" strike="noStrike" kern="1200" cap="none" spc="0" normalizeH="0" baseline="0" noProof="0" dirty="0">
                <a:ln>
                  <a:noFill/>
                </a:ln>
                <a:solidFill>
                  <a:prstClr val="black"/>
                </a:solidFill>
                <a:effectLst/>
                <a:uLnTx/>
                <a:uFillTx/>
                <a:latin typeface="Arial" panose="020B0604020202020204" pitchFamily="34" charset="0"/>
                <a:ea typeface="ヒラギノ角ゴ Pro W3" charset="-128"/>
                <a:cs typeface="+mn-cs"/>
              </a:rPr>
              <a:t>Instruktion: Dela upp VAD förändringen innebär i börja, sluta, fortsätta för att undvika missförstånd och att nytta uppstår (ex att vi använder sparad tid rätt, eller inte slutar med något osv). Är det tydligt? Behöver något förtydligas?</a:t>
            </a:r>
          </a:p>
        </p:txBody>
      </p:sp>
      <p:grpSp>
        <p:nvGrpSpPr>
          <p:cNvPr id="3" name="Grupp 2">
            <a:extLst>
              <a:ext uri="{FF2B5EF4-FFF2-40B4-BE49-F238E27FC236}">
                <a16:creationId xmlns:a16="http://schemas.microsoft.com/office/drawing/2014/main" id="{8C486F02-BF35-C766-0AE4-F2596B4DCA3D}"/>
              </a:ext>
            </a:extLst>
          </p:cNvPr>
          <p:cNvGrpSpPr/>
          <p:nvPr/>
        </p:nvGrpSpPr>
        <p:grpSpPr>
          <a:xfrm>
            <a:off x="10056440" y="236094"/>
            <a:ext cx="720080" cy="487620"/>
            <a:chOff x="2221508" y="437227"/>
            <a:chExt cx="720080" cy="487620"/>
          </a:xfrm>
        </p:grpSpPr>
        <p:sp>
          <p:nvSpPr>
            <p:cNvPr id="11" name="Rektangel 10">
              <a:extLst>
                <a:ext uri="{FF2B5EF4-FFF2-40B4-BE49-F238E27FC236}">
                  <a16:creationId xmlns:a16="http://schemas.microsoft.com/office/drawing/2014/main" id="{416E3728-46E2-FC0E-BD4A-4486183FCA3E}"/>
                </a:ext>
              </a:extLst>
            </p:cNvPr>
            <p:cNvSpPr/>
            <p:nvPr/>
          </p:nvSpPr>
          <p:spPr bwMode="auto">
            <a:xfrm>
              <a:off x="2221508" y="437227"/>
              <a:ext cx="720080" cy="48762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2400" b="0" i="0" u="none" strike="noStrike" kern="1200" cap="none" spc="0" normalizeH="0" baseline="0" noProof="0" dirty="0">
                  <a:ln>
                    <a:noFill/>
                  </a:ln>
                  <a:solidFill>
                    <a:srgbClr val="000000"/>
                  </a:solidFill>
                  <a:effectLst/>
                  <a:uLnTx/>
                  <a:uFillTx/>
                  <a:latin typeface="Arial" charset="0"/>
                  <a:ea typeface="ヒラギノ角ゴ Pro W3" pitchFamily="1" charset="-128"/>
                  <a:cs typeface="+mn-cs"/>
                </a:rPr>
                <a:t>A</a:t>
              </a:r>
            </a:p>
          </p:txBody>
        </p:sp>
        <p:cxnSp>
          <p:nvCxnSpPr>
            <p:cNvPr id="12" name="Rak 11">
              <a:extLst>
                <a:ext uri="{FF2B5EF4-FFF2-40B4-BE49-F238E27FC236}">
                  <a16:creationId xmlns:a16="http://schemas.microsoft.com/office/drawing/2014/main" id="{F7C13D9F-37B1-621A-5B3D-B64BC8751568}"/>
                </a:ext>
              </a:extLst>
            </p:cNvPr>
            <p:cNvCxnSpPr/>
            <p:nvPr/>
          </p:nvCxnSpPr>
          <p:spPr bwMode="auto">
            <a:xfrm>
              <a:off x="2221508" y="448501"/>
              <a:ext cx="360040" cy="20135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ak 13">
              <a:extLst>
                <a:ext uri="{FF2B5EF4-FFF2-40B4-BE49-F238E27FC236}">
                  <a16:creationId xmlns:a16="http://schemas.microsoft.com/office/drawing/2014/main" id="{D6A4B316-C0CA-0F1E-8E15-3AFAE58D5A47}"/>
                </a:ext>
              </a:extLst>
            </p:cNvPr>
            <p:cNvCxnSpPr/>
            <p:nvPr/>
          </p:nvCxnSpPr>
          <p:spPr bwMode="auto">
            <a:xfrm flipH="1">
              <a:off x="2581548" y="448501"/>
              <a:ext cx="360040" cy="20135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704678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Hur förberedelsematerialet ska presenteras </a:t>
            </a:r>
          </a:p>
        </p:txBody>
      </p:sp>
      <p:sp>
        <p:nvSpPr>
          <p:cNvPr id="3" name="Platshållare för innehåll 2"/>
          <p:cNvSpPr>
            <a:spLocks noGrp="1"/>
          </p:cNvSpPr>
          <p:nvPr>
            <p:ph idx="1"/>
          </p:nvPr>
        </p:nvSpPr>
        <p:spPr>
          <a:xfrm>
            <a:off x="8495928" y="1600201"/>
            <a:ext cx="3086472" cy="4525963"/>
          </a:xfrm>
        </p:spPr>
        <p:txBody>
          <a:bodyPr/>
          <a:lstStyle/>
          <a:p>
            <a:pPr marL="0" indent="0">
              <a:buNone/>
            </a:pPr>
            <a:r>
              <a:rPr lang="sv-SE" sz="2000" dirty="0"/>
              <a:t>Som första steg i dialogkartan som stödjer förändringsplanering ska förberedelserna presenteras, vilket i kartan är ”kuvert A”. </a:t>
            </a:r>
          </a:p>
          <a:p>
            <a:pPr marL="0" indent="0">
              <a:buNone/>
            </a:pPr>
            <a:endParaRPr lang="sv-SE" sz="2000" dirty="0"/>
          </a:p>
          <a:p>
            <a:pPr marL="0" indent="0">
              <a:buNone/>
            </a:pPr>
            <a:endParaRPr lang="sv-SE" sz="1800" dirty="0"/>
          </a:p>
        </p:txBody>
      </p:sp>
      <p:sp>
        <p:nvSpPr>
          <p:cNvPr id="4" name="Rektangel 3"/>
          <p:cNvSpPr/>
          <p:nvPr/>
        </p:nvSpPr>
        <p:spPr bwMode="auto">
          <a:xfrm>
            <a:off x="1919536" y="2420888"/>
            <a:ext cx="7416824" cy="403244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pic>
        <p:nvPicPr>
          <p:cNvPr id="5" name="Bildobjekt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352" y="1129010"/>
            <a:ext cx="7754441" cy="5488892"/>
          </a:xfrm>
          <a:prstGeom prst="rect">
            <a:avLst/>
          </a:prstGeom>
          <a:ln>
            <a:solidFill>
              <a:schemeClr val="tx1"/>
            </a:solidFill>
          </a:ln>
          <a:effectLst>
            <a:outerShdw blurRad="50800" dist="38100" dir="2700000" algn="tl" rotWithShape="0">
              <a:prstClr val="black">
                <a:alpha val="40000"/>
              </a:prstClr>
            </a:outerShdw>
          </a:effectLst>
        </p:spPr>
      </p:pic>
      <p:sp>
        <p:nvSpPr>
          <p:cNvPr id="6" name="Rektangel 5"/>
          <p:cNvSpPr/>
          <p:nvPr/>
        </p:nvSpPr>
        <p:spPr>
          <a:xfrm>
            <a:off x="815752" y="2102232"/>
            <a:ext cx="6096000" cy="3354765"/>
          </a:xfrm>
          <a:prstGeom prst="rect">
            <a:avLst/>
          </a:prstGeom>
          <a:ln>
            <a:noFill/>
          </a:ln>
        </p:spPr>
        <p:txBody>
          <a:bodyPr>
            <a:spAutoFit/>
          </a:bodyPr>
          <a:lstStyle/>
          <a:p>
            <a:pPr marL="0" indent="0">
              <a:buNone/>
            </a:pPr>
            <a:r>
              <a:rPr lang="sv-SE" sz="1800" dirty="0"/>
              <a:t>Instruktion:</a:t>
            </a:r>
          </a:p>
          <a:p>
            <a:pPr marL="457200" indent="-457200">
              <a:buFont typeface="+mj-lt"/>
              <a:buAutoNum type="arabicPeriod"/>
            </a:pPr>
            <a:r>
              <a:rPr lang="sv-SE" sz="1800" dirty="0"/>
              <a:t>Gå igenom förberedelsematerialet om detta inte redan gjorts. </a:t>
            </a:r>
          </a:p>
          <a:p>
            <a:pPr marL="457200" indent="-457200">
              <a:buFont typeface="+mj-lt"/>
              <a:buAutoNum type="arabicPeriod"/>
            </a:pPr>
            <a:r>
              <a:rPr lang="sv-SE" sz="1800" dirty="0"/>
              <a:t>Säkerställ att alla förstår och är överens om </a:t>
            </a:r>
            <a:r>
              <a:rPr lang="sv-SE" sz="1800" b="1" dirty="0"/>
              <a:t>varför</a:t>
            </a:r>
            <a:r>
              <a:rPr lang="sv-SE" sz="1800" dirty="0"/>
              <a:t> vi förändrar, </a:t>
            </a:r>
            <a:r>
              <a:rPr lang="sv-SE" sz="1800" b="1" dirty="0"/>
              <a:t>slutmålet</a:t>
            </a:r>
            <a:r>
              <a:rPr lang="sv-SE" sz="1800" dirty="0"/>
              <a:t>  och så långt vi vet, </a:t>
            </a:r>
            <a:r>
              <a:rPr lang="sv-SE" sz="1800" b="1" dirty="0"/>
              <a:t>vad som förändras</a:t>
            </a:r>
            <a:r>
              <a:rPr lang="sv-SE" sz="1800" dirty="0"/>
              <a:t>.</a:t>
            </a:r>
          </a:p>
          <a:p>
            <a:pPr marL="457200" indent="-457200">
              <a:buFont typeface="+mj-lt"/>
              <a:buAutoNum type="arabicPeriod"/>
            </a:pPr>
            <a:r>
              <a:rPr lang="sv-SE" sz="1800" dirty="0"/>
              <a:t>Säkerställ att vi har rätt ledar- och ägarskap för förändringen:</a:t>
            </a:r>
            <a:br>
              <a:rPr lang="sv-SE" sz="1800" dirty="0"/>
            </a:br>
            <a:r>
              <a:rPr lang="sv-SE" sz="1800" dirty="0"/>
              <a:t>Är det rätt, starkt nog, beslutsmässig? </a:t>
            </a:r>
            <a:endParaRPr lang="sv-SE" sz="1400" dirty="0"/>
          </a:p>
          <a:p>
            <a:pPr marL="449263" indent="-449263">
              <a:buFont typeface="+mj-lt"/>
              <a:buAutoNum type="arabicPeriod"/>
            </a:pPr>
            <a:r>
              <a:rPr lang="sv-SE" sz="1800" dirty="0"/>
              <a:t>Gör materialet lätt tillgängligt för resten av workshopen så att vi kan stämma av mot slutmålet</a:t>
            </a:r>
            <a:endParaRPr lang="sv-SE" sz="1400" dirty="0"/>
          </a:p>
          <a:p>
            <a:pPr marL="914379" lvl="1" indent="-514338">
              <a:buFont typeface="Wingdings" panose="05000000000000000000" pitchFamily="2" charset="2"/>
              <a:buChar char="Ø"/>
            </a:pPr>
            <a:r>
              <a:rPr lang="sv-SE" sz="1400" dirty="0"/>
              <a:t>Sätt upp på väggen eller dela ut till var och en</a:t>
            </a:r>
          </a:p>
        </p:txBody>
      </p:sp>
      <p:sp>
        <p:nvSpPr>
          <p:cNvPr id="8" name="Vänster 7"/>
          <p:cNvSpPr/>
          <p:nvPr/>
        </p:nvSpPr>
        <p:spPr bwMode="auto">
          <a:xfrm>
            <a:off x="8904312" y="3767838"/>
            <a:ext cx="1368152" cy="889691"/>
          </a:xfrm>
          <a:prstGeom prst="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1517195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Kommunikation</a:t>
            </a:r>
          </a:p>
        </p:txBody>
      </p:sp>
      <p:sp>
        <p:nvSpPr>
          <p:cNvPr id="3" name="Platshållare för innehåll 2"/>
          <p:cNvSpPr>
            <a:spLocks noGrp="1"/>
          </p:cNvSpPr>
          <p:nvPr>
            <p:ph idx="1"/>
          </p:nvPr>
        </p:nvSpPr>
        <p:spPr/>
        <p:txBody>
          <a:bodyPr/>
          <a:lstStyle/>
          <a:p>
            <a:r>
              <a:rPr lang="sv-SE" sz="2400" dirty="0"/>
              <a:t>Förändringsledning är mycket kommunikation. Med hjälp av förberedelsearbetet har en stor del av det som krävs för ett tydligt budskap redan gjorts. </a:t>
            </a:r>
          </a:p>
          <a:p>
            <a:r>
              <a:rPr lang="sv-SE" sz="2400" dirty="0"/>
              <a:t>Det kan vara viktigt för att skap rätt förutsättningar för att involvera en större grupp i arbetet, till exempel medarbetare eller de nyckelpersoner som behövs för att göra en plan eller ta beslut.</a:t>
            </a:r>
          </a:p>
          <a:p>
            <a:r>
              <a:rPr lang="sv-SE" sz="2400" dirty="0"/>
              <a:t>På följande sidor hittar du stöd till att formulera ett </a:t>
            </a:r>
            <a:r>
              <a:rPr lang="sv-SE" sz="2400" b="1" dirty="0"/>
              <a:t>kommunikationsbudskap</a:t>
            </a:r>
            <a:r>
              <a:rPr lang="sv-SE" sz="2400" dirty="0"/>
              <a:t>. </a:t>
            </a:r>
          </a:p>
        </p:txBody>
      </p:sp>
    </p:spTree>
    <p:extLst>
      <p:ext uri="{BB962C8B-B14F-4D97-AF65-F5344CB8AC3E}">
        <p14:creationId xmlns:p14="http://schemas.microsoft.com/office/powerpoint/2010/main" val="4287990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400" dirty="0"/>
              <a:t>Identifiera nyckelpersoner och kommunicera slutmålet</a:t>
            </a:r>
            <a:br>
              <a:rPr lang="sv-SE" sz="2400" strike="sngStrike" dirty="0"/>
            </a:br>
            <a:r>
              <a:rPr lang="sv-SE" dirty="0"/>
              <a:t>4. Kommunikationsbudskap</a:t>
            </a:r>
          </a:p>
        </p:txBody>
      </p:sp>
      <p:sp>
        <p:nvSpPr>
          <p:cNvPr id="3" name="Platshållare för innehåll 2"/>
          <p:cNvSpPr>
            <a:spLocks noGrp="1"/>
          </p:cNvSpPr>
          <p:nvPr>
            <p:ph idx="1"/>
          </p:nvPr>
        </p:nvSpPr>
        <p:spPr/>
        <p:txBody>
          <a:bodyPr/>
          <a:lstStyle/>
          <a:p>
            <a:pPr marL="0" indent="0">
              <a:buNone/>
            </a:pPr>
            <a:r>
              <a:rPr lang="sv-SE" sz="2000" dirty="0"/>
              <a:t>Det är viktigt att ha fokus på målet, det är förändringens viktigaste argument och det är lätt att det drunknar i all annan kommunikation</a:t>
            </a:r>
          </a:p>
          <a:p>
            <a:pPr lvl="1"/>
            <a:r>
              <a:rPr lang="sv-SE" sz="1800" i="1" dirty="0"/>
              <a:t>Om detta inte görs skapas lätt förvirring och rykten: Sa inte någon att…? Har du hört något?</a:t>
            </a:r>
          </a:p>
          <a:p>
            <a:pPr lvl="1"/>
            <a:endParaRPr lang="sv-SE" sz="1800" dirty="0"/>
          </a:p>
          <a:p>
            <a:r>
              <a:rPr lang="sv-SE" sz="2000" dirty="0"/>
              <a:t>Instruktion:</a:t>
            </a:r>
          </a:p>
          <a:p>
            <a:pPr marL="914400" lvl="1" indent="-457200">
              <a:buFont typeface="+mj-lt"/>
              <a:buAutoNum type="arabicPeriod"/>
            </a:pPr>
            <a:r>
              <a:rPr lang="sv-SE" sz="1800" dirty="0"/>
              <a:t>Ta varför-budskapet från arbetet med ”Säkra en känsla angelägenhet” och för in under VARFÖR i kommunikationsmallen (se bifogad instruktion och mall). Ta vad-budskapet från arbetet med Utveckla ett attraktivt och tydligt slutmål och för in under VAD i kommunikationsmedlen. Vid behov, formulera om</a:t>
            </a:r>
          </a:p>
          <a:p>
            <a:pPr marL="914400" lvl="1" indent="-457200">
              <a:buFont typeface="+mj-lt"/>
              <a:buAutoNum type="arabicPeriod"/>
            </a:pPr>
            <a:r>
              <a:rPr lang="sv-SE" sz="1800" dirty="0"/>
              <a:t>Om det redan finns tydliga beskrivningar om hur förändringen ska gå till, för in detta under HUR i kommunikationsmallen</a:t>
            </a:r>
          </a:p>
          <a:p>
            <a:pPr marL="914400" lvl="1" indent="-457200">
              <a:buFont typeface="+mj-lt"/>
              <a:buAutoNum type="arabicPeriod"/>
            </a:pPr>
            <a:r>
              <a:rPr lang="sv-SE" sz="1800" dirty="0"/>
              <a:t>Komplettera vid behov från nu-läget för att förtydliga VARÖR eller VAD</a:t>
            </a:r>
          </a:p>
          <a:p>
            <a:pPr marL="914400" lvl="1" indent="-457200">
              <a:buFont typeface="+mj-lt"/>
              <a:buAutoNum type="arabicPeriod"/>
            </a:pPr>
            <a:r>
              <a:rPr lang="sv-SE" sz="1800" dirty="0"/>
              <a:t>Efter aktivitetsplaneringen, komplettera kommunikationsmallen (framförallt vad gäller HUR och Delbudskap)</a:t>
            </a:r>
          </a:p>
        </p:txBody>
      </p:sp>
    </p:spTree>
    <p:extLst>
      <p:ext uri="{BB962C8B-B14F-4D97-AF65-F5344CB8AC3E}">
        <p14:creationId xmlns:p14="http://schemas.microsoft.com/office/powerpoint/2010/main" val="512107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ChangeAspect="1" noChangeArrowheads="1"/>
          </p:cNvSpPr>
          <p:nvPr/>
        </p:nvSpPr>
        <p:spPr bwMode="auto">
          <a:xfrm>
            <a:off x="4198939" y="1433736"/>
            <a:ext cx="3565525" cy="2581275"/>
          </a:xfrm>
          <a:prstGeom prst="rect">
            <a:avLst/>
          </a:prstGeom>
          <a:noFill/>
          <a:ln w="38100">
            <a:solidFill>
              <a:srgbClr val="ED0026"/>
            </a:solidFill>
            <a:prstDash val="sysDot"/>
            <a:miter lim="800000"/>
            <a:headEnd/>
            <a:tailEnd/>
          </a:ln>
        </p:spPr>
        <p:txBody>
          <a:bodyPr wrap="none" anchor="ctr"/>
          <a:lstStyle/>
          <a:p>
            <a:pPr algn="ctr" eaLnBrk="0" hangingPunct="0"/>
            <a:endParaRPr lang="sv-SE" sz="2000">
              <a:latin typeface="ScalaSans-Bold"/>
              <a:ea typeface="ＭＳ Ｐゴシック"/>
              <a:cs typeface="ＭＳ Ｐゴシック"/>
            </a:endParaRPr>
          </a:p>
        </p:txBody>
      </p:sp>
      <p:sp>
        <p:nvSpPr>
          <p:cNvPr id="125954" name="Text Box 3"/>
          <p:cNvSpPr txBox="1">
            <a:spLocks noChangeArrowheads="1"/>
          </p:cNvSpPr>
          <p:nvPr/>
        </p:nvSpPr>
        <p:spPr bwMode="auto">
          <a:xfrm>
            <a:off x="4457700" y="2064330"/>
            <a:ext cx="3124200" cy="1523494"/>
          </a:xfrm>
          <a:prstGeom prst="rect">
            <a:avLst/>
          </a:prstGeom>
          <a:noFill/>
          <a:ln w="9525">
            <a:noFill/>
            <a:miter lim="800000"/>
            <a:headEnd/>
            <a:tailEnd/>
          </a:ln>
        </p:spPr>
        <p:txBody>
          <a:bodyPr lIns="0" tIns="0" rIns="0" bIns="0">
            <a:spAutoFit/>
          </a:bodyPr>
          <a:lstStyle/>
          <a:p>
            <a:pPr algn="ctr">
              <a:spcBef>
                <a:spcPct val="50000"/>
              </a:spcBef>
            </a:pPr>
            <a:r>
              <a:rPr lang="sv-SE" dirty="0">
                <a:latin typeface="+mj-lt"/>
                <a:ea typeface="ＭＳ Ｐゴシック"/>
                <a:cs typeface="ＭＳ Ｐゴシック"/>
              </a:rPr>
              <a:t>Huvudbudskap </a:t>
            </a:r>
          </a:p>
          <a:p>
            <a:pPr algn="ctr">
              <a:spcBef>
                <a:spcPct val="50000"/>
              </a:spcBef>
            </a:pPr>
            <a:r>
              <a:rPr lang="sv-SE" sz="1800" dirty="0">
                <a:solidFill>
                  <a:schemeClr val="tx2"/>
                </a:solidFill>
                <a:latin typeface="+mj-lt"/>
              </a:rPr>
              <a:t>Vad</a:t>
            </a:r>
            <a:r>
              <a:rPr lang="sv-SE" sz="1800" dirty="0">
                <a:latin typeface="+mj-lt"/>
              </a:rPr>
              <a:t> är det som ska hända? Kärnan!</a:t>
            </a:r>
          </a:p>
          <a:p>
            <a:pPr algn="ctr" eaLnBrk="0" hangingPunct="0">
              <a:spcBef>
                <a:spcPct val="50000"/>
              </a:spcBef>
            </a:pPr>
            <a:endParaRPr lang="sv-SE" sz="2000" dirty="0">
              <a:latin typeface="+mj-lt"/>
              <a:ea typeface="ＭＳ Ｐゴシック"/>
              <a:cs typeface="ＭＳ Ｐゴシック"/>
            </a:endParaRPr>
          </a:p>
        </p:txBody>
      </p:sp>
      <p:sp>
        <p:nvSpPr>
          <p:cNvPr id="125955" name="Line 4"/>
          <p:cNvSpPr>
            <a:spLocks noChangeShapeType="1"/>
          </p:cNvSpPr>
          <p:nvPr/>
        </p:nvSpPr>
        <p:spPr bwMode="auto">
          <a:xfrm flipV="1">
            <a:off x="5105400" y="1595660"/>
            <a:ext cx="0" cy="1295400"/>
          </a:xfrm>
          <a:prstGeom prst="line">
            <a:avLst/>
          </a:prstGeom>
          <a:noFill/>
          <a:ln w="9525">
            <a:noFill/>
            <a:round/>
            <a:headEnd/>
            <a:tailEnd/>
          </a:ln>
        </p:spPr>
        <p:txBody>
          <a:bodyPr wrap="none" lIns="0" tIns="0" rIns="0" bIns="0" anchor="ctr"/>
          <a:lstStyle/>
          <a:p>
            <a:endParaRPr lang="sv-SE"/>
          </a:p>
        </p:txBody>
      </p:sp>
      <p:sp>
        <p:nvSpPr>
          <p:cNvPr id="8" name="Text Box 8"/>
          <p:cNvSpPr txBox="1">
            <a:spLocks noChangeArrowheads="1"/>
          </p:cNvSpPr>
          <p:nvPr/>
        </p:nvSpPr>
        <p:spPr bwMode="auto">
          <a:xfrm>
            <a:off x="4394200" y="4507136"/>
            <a:ext cx="2971800" cy="221599"/>
          </a:xfrm>
          <a:prstGeom prst="rect">
            <a:avLst/>
          </a:prstGeom>
          <a:noFill/>
          <a:ln w="9525">
            <a:noFill/>
            <a:miter lim="800000"/>
            <a:headEnd/>
            <a:tailEnd/>
          </a:ln>
        </p:spPr>
        <p:txBody>
          <a:bodyPr lIns="0" tIns="0" rIns="0" bIns="0">
            <a:spAutoFit/>
          </a:bodyPr>
          <a:lstStyle/>
          <a:p>
            <a:pPr algn="ctr" eaLnBrk="0" hangingPunct="0">
              <a:lnSpc>
                <a:spcPct val="80000"/>
              </a:lnSpc>
              <a:spcBef>
                <a:spcPct val="50000"/>
              </a:spcBef>
              <a:defRPr/>
            </a:pPr>
            <a:r>
              <a:rPr lang="sv-SE" sz="1800" dirty="0">
                <a:latin typeface="+mj-lt"/>
                <a:ea typeface="ＭＳ Ｐゴシック" charset="-128"/>
              </a:rPr>
              <a:t>Delbudskap</a:t>
            </a:r>
          </a:p>
        </p:txBody>
      </p:sp>
      <p:sp>
        <p:nvSpPr>
          <p:cNvPr id="9" name="Rectangle 9"/>
          <p:cNvSpPr>
            <a:spLocks noChangeArrowheads="1"/>
          </p:cNvSpPr>
          <p:nvPr/>
        </p:nvSpPr>
        <p:spPr bwMode="auto">
          <a:xfrm>
            <a:off x="4762500" y="4216623"/>
            <a:ext cx="2343150" cy="685800"/>
          </a:xfrm>
          <a:prstGeom prst="rect">
            <a:avLst/>
          </a:prstGeom>
          <a:noFill/>
          <a:ln w="19050">
            <a:solidFill>
              <a:schemeClr val="bg1">
                <a:lumMod val="75000"/>
              </a:schemeClr>
            </a:solidFill>
            <a:miter lim="800000"/>
            <a:headEnd/>
            <a:tailEnd/>
          </a:ln>
        </p:spPr>
        <p:txBody>
          <a:bodyPr wrap="none" lIns="0" tIns="0" rIns="0" bIns="0" anchor="ctr"/>
          <a:lstStyle/>
          <a:p>
            <a:pPr eaLnBrk="0" hangingPunct="0">
              <a:defRPr/>
            </a:pPr>
            <a:endParaRPr lang="sv-SE" sz="2000">
              <a:latin typeface="ScalaSans-Bold" pitchFamily="1" charset="0"/>
              <a:ea typeface="ＭＳ Ｐゴシック" charset="-128"/>
            </a:endParaRPr>
          </a:p>
        </p:txBody>
      </p:sp>
      <p:sp>
        <p:nvSpPr>
          <p:cNvPr id="10" name="AutoShape 14"/>
          <p:cNvSpPr>
            <a:spLocks noChangeArrowheads="1"/>
          </p:cNvSpPr>
          <p:nvPr/>
        </p:nvSpPr>
        <p:spPr bwMode="auto">
          <a:xfrm>
            <a:off x="1981200" y="1433735"/>
            <a:ext cx="2057400" cy="3676650"/>
          </a:xfrm>
          <a:prstGeom prst="homePlate">
            <a:avLst>
              <a:gd name="adj" fmla="val 25000"/>
            </a:avLst>
          </a:prstGeom>
          <a:solidFill>
            <a:schemeClr val="bg1"/>
          </a:solidFill>
          <a:ln w="19050">
            <a:solidFill>
              <a:schemeClr val="bg1">
                <a:lumMod val="65000"/>
              </a:schemeClr>
            </a:solidFill>
            <a:miter lim="800000"/>
            <a:headEnd/>
            <a:tailEnd/>
          </a:ln>
        </p:spPr>
        <p:txBody>
          <a:bodyPr wrap="none" lIns="0" tIns="0" rIns="0" bIns="0" anchor="ctr"/>
          <a:lstStyle/>
          <a:p>
            <a:pPr eaLnBrk="0" hangingPunct="0">
              <a:defRPr/>
            </a:pPr>
            <a:endParaRPr lang="sv-SE" sz="2000">
              <a:latin typeface="ScalaSans-Bold" pitchFamily="1" charset="0"/>
              <a:ea typeface="ＭＳ Ｐゴシック" charset="-128"/>
            </a:endParaRPr>
          </a:p>
        </p:txBody>
      </p:sp>
      <p:sp>
        <p:nvSpPr>
          <p:cNvPr id="11" name="Text Box 15"/>
          <p:cNvSpPr txBox="1">
            <a:spLocks noChangeArrowheads="1"/>
          </p:cNvSpPr>
          <p:nvPr/>
        </p:nvSpPr>
        <p:spPr bwMode="auto">
          <a:xfrm>
            <a:off x="2286001" y="1983032"/>
            <a:ext cx="1217712" cy="1938992"/>
          </a:xfrm>
          <a:prstGeom prst="rect">
            <a:avLst/>
          </a:prstGeom>
          <a:noFill/>
          <a:ln w="9525">
            <a:noFill/>
            <a:miter lim="800000"/>
            <a:headEnd/>
            <a:tailEnd/>
          </a:ln>
        </p:spPr>
        <p:txBody>
          <a:bodyPr wrap="square" lIns="0" tIns="0" rIns="0" bIns="0">
            <a:spAutoFit/>
          </a:bodyPr>
          <a:lstStyle/>
          <a:p>
            <a:pPr>
              <a:defRPr/>
            </a:pPr>
            <a:r>
              <a:rPr lang="sv-SE" sz="1800" dirty="0">
                <a:solidFill>
                  <a:schemeClr val="tx2"/>
                </a:solidFill>
              </a:rPr>
              <a:t>Varför</a:t>
            </a:r>
            <a:r>
              <a:rPr lang="sv-SE" sz="1800" dirty="0"/>
              <a:t> ska vi göra detta? </a:t>
            </a:r>
          </a:p>
          <a:p>
            <a:pPr>
              <a:defRPr/>
            </a:pPr>
            <a:endParaRPr lang="sv-SE" sz="1800" dirty="0"/>
          </a:p>
          <a:p>
            <a:pPr>
              <a:defRPr/>
            </a:pPr>
            <a:r>
              <a:rPr lang="sv-SE" sz="1800" dirty="0"/>
              <a:t>Vad händer om vi inte gör det?</a:t>
            </a:r>
            <a:endParaRPr lang="sv-SE" sz="1800" dirty="0">
              <a:latin typeface="ScalaSans"/>
              <a:ea typeface="ＭＳ Ｐゴシック"/>
              <a:cs typeface="ＭＳ Ｐゴシック"/>
            </a:endParaRPr>
          </a:p>
        </p:txBody>
      </p:sp>
      <p:sp>
        <p:nvSpPr>
          <p:cNvPr id="125961" name="Text Box 10"/>
          <p:cNvSpPr txBox="1">
            <a:spLocks noChangeArrowheads="1"/>
          </p:cNvSpPr>
          <p:nvPr/>
        </p:nvSpPr>
        <p:spPr bwMode="auto">
          <a:xfrm>
            <a:off x="1981200" y="909860"/>
            <a:ext cx="8077200" cy="457200"/>
          </a:xfrm>
          <a:prstGeom prst="rect">
            <a:avLst/>
          </a:prstGeom>
          <a:noFill/>
          <a:ln w="9525">
            <a:noFill/>
            <a:miter lim="800000"/>
            <a:headEnd/>
            <a:tailEnd/>
          </a:ln>
        </p:spPr>
        <p:txBody>
          <a:bodyPr>
            <a:spAutoFit/>
          </a:bodyPr>
          <a:lstStyle/>
          <a:p>
            <a:pPr eaLnBrk="0" hangingPunct="0">
              <a:spcBef>
                <a:spcPct val="50000"/>
              </a:spcBef>
            </a:pPr>
            <a:r>
              <a:rPr lang="sv-SE" b="1" dirty="0"/>
              <a:t>VARFÖR?		         VAD?		       HUR?</a:t>
            </a:r>
          </a:p>
        </p:txBody>
      </p:sp>
      <p:sp>
        <p:nvSpPr>
          <p:cNvPr id="14" name="Text Box 8"/>
          <p:cNvSpPr txBox="1">
            <a:spLocks noChangeArrowheads="1"/>
          </p:cNvSpPr>
          <p:nvPr/>
        </p:nvSpPr>
        <p:spPr bwMode="auto">
          <a:xfrm>
            <a:off x="4387850" y="5216749"/>
            <a:ext cx="2971800" cy="221599"/>
          </a:xfrm>
          <a:prstGeom prst="rect">
            <a:avLst/>
          </a:prstGeom>
          <a:noFill/>
          <a:ln w="9525">
            <a:noFill/>
            <a:miter lim="800000"/>
            <a:headEnd/>
            <a:tailEnd/>
          </a:ln>
        </p:spPr>
        <p:txBody>
          <a:bodyPr lIns="0" tIns="0" rIns="0" bIns="0">
            <a:spAutoFit/>
          </a:bodyPr>
          <a:lstStyle/>
          <a:p>
            <a:pPr algn="ctr" eaLnBrk="0" hangingPunct="0">
              <a:lnSpc>
                <a:spcPct val="80000"/>
              </a:lnSpc>
              <a:spcBef>
                <a:spcPct val="50000"/>
              </a:spcBef>
              <a:defRPr/>
            </a:pPr>
            <a:r>
              <a:rPr lang="sv-SE" sz="1800" dirty="0">
                <a:latin typeface="+mj-lt"/>
                <a:ea typeface="ＭＳ Ｐゴシック" charset="-128"/>
              </a:rPr>
              <a:t>Delbudskap</a:t>
            </a:r>
          </a:p>
        </p:txBody>
      </p:sp>
      <p:sp>
        <p:nvSpPr>
          <p:cNvPr id="15" name="Rectangle 9"/>
          <p:cNvSpPr>
            <a:spLocks noChangeArrowheads="1"/>
          </p:cNvSpPr>
          <p:nvPr/>
        </p:nvSpPr>
        <p:spPr bwMode="auto">
          <a:xfrm>
            <a:off x="4768850" y="4975448"/>
            <a:ext cx="2343150" cy="685800"/>
          </a:xfrm>
          <a:prstGeom prst="rect">
            <a:avLst/>
          </a:prstGeom>
          <a:noFill/>
          <a:ln w="19050">
            <a:solidFill>
              <a:schemeClr val="bg1">
                <a:lumMod val="75000"/>
              </a:schemeClr>
            </a:solidFill>
            <a:miter lim="800000"/>
            <a:headEnd/>
            <a:tailEnd/>
          </a:ln>
        </p:spPr>
        <p:txBody>
          <a:bodyPr wrap="none" lIns="0" tIns="0" rIns="0" bIns="0" anchor="ctr"/>
          <a:lstStyle/>
          <a:p>
            <a:pPr eaLnBrk="0" hangingPunct="0">
              <a:defRPr/>
            </a:pPr>
            <a:endParaRPr lang="sv-SE" sz="2000">
              <a:latin typeface="ScalaSans-Bold" pitchFamily="1" charset="0"/>
              <a:ea typeface="ＭＳ Ｐゴシック" charset="-128"/>
            </a:endParaRPr>
          </a:p>
        </p:txBody>
      </p:sp>
      <p:sp>
        <p:nvSpPr>
          <p:cNvPr id="13" name="AutoShape 14"/>
          <p:cNvSpPr>
            <a:spLocks noChangeArrowheads="1"/>
          </p:cNvSpPr>
          <p:nvPr/>
        </p:nvSpPr>
        <p:spPr bwMode="auto">
          <a:xfrm>
            <a:off x="7968208" y="1412776"/>
            <a:ext cx="2304256" cy="3676650"/>
          </a:xfrm>
          <a:prstGeom prst="homePlate">
            <a:avLst>
              <a:gd name="adj" fmla="val 25000"/>
            </a:avLst>
          </a:prstGeom>
          <a:solidFill>
            <a:schemeClr val="bg1"/>
          </a:solidFill>
          <a:ln w="19050">
            <a:solidFill>
              <a:schemeClr val="bg1">
                <a:lumMod val="65000"/>
              </a:schemeClr>
            </a:solidFill>
            <a:miter lim="800000"/>
            <a:headEnd/>
            <a:tailEnd/>
          </a:ln>
        </p:spPr>
        <p:txBody>
          <a:bodyPr wrap="none" lIns="0" tIns="0" rIns="0" bIns="0" anchor="ctr"/>
          <a:lstStyle/>
          <a:p>
            <a:pPr eaLnBrk="0" hangingPunct="0">
              <a:defRPr/>
            </a:pPr>
            <a:endParaRPr lang="sv-SE" sz="2000">
              <a:latin typeface="ScalaSans-Bold" pitchFamily="1" charset="0"/>
              <a:ea typeface="ＭＳ Ｐゴシック" charset="-128"/>
            </a:endParaRPr>
          </a:p>
        </p:txBody>
      </p:sp>
      <p:sp>
        <p:nvSpPr>
          <p:cNvPr id="16" name="Text Box 15"/>
          <p:cNvSpPr txBox="1">
            <a:spLocks noChangeArrowheads="1"/>
          </p:cNvSpPr>
          <p:nvPr/>
        </p:nvSpPr>
        <p:spPr bwMode="auto">
          <a:xfrm>
            <a:off x="8186820" y="1646896"/>
            <a:ext cx="1581587" cy="3046988"/>
          </a:xfrm>
          <a:prstGeom prst="rect">
            <a:avLst/>
          </a:prstGeom>
          <a:noFill/>
          <a:ln w="9525">
            <a:noFill/>
            <a:miter lim="800000"/>
            <a:headEnd/>
            <a:tailEnd/>
          </a:ln>
        </p:spPr>
        <p:txBody>
          <a:bodyPr wrap="square" lIns="0" tIns="0" rIns="0" bIns="0">
            <a:spAutoFit/>
          </a:bodyPr>
          <a:lstStyle/>
          <a:p>
            <a:pPr>
              <a:defRPr/>
            </a:pPr>
            <a:r>
              <a:rPr lang="sv-SE" sz="1800" dirty="0">
                <a:solidFill>
                  <a:schemeClr val="tx2"/>
                </a:solidFill>
              </a:rPr>
              <a:t>Hur</a:t>
            </a:r>
            <a:r>
              <a:rPr lang="sv-SE" sz="1800" b="1" dirty="0">
                <a:solidFill>
                  <a:schemeClr val="tx2"/>
                </a:solidFill>
              </a:rPr>
              <a:t> </a:t>
            </a:r>
            <a:r>
              <a:rPr lang="sv-SE" sz="1800" dirty="0"/>
              <a:t>ska det göras? </a:t>
            </a:r>
          </a:p>
          <a:p>
            <a:pPr>
              <a:defRPr/>
            </a:pPr>
            <a:endParaRPr lang="sv-SE" sz="1800" dirty="0"/>
          </a:p>
          <a:p>
            <a:pPr>
              <a:defRPr/>
            </a:pPr>
            <a:r>
              <a:rPr lang="sv-SE" sz="1800" dirty="0"/>
              <a:t>Vad innebär det i praktiken? </a:t>
            </a:r>
          </a:p>
          <a:p>
            <a:pPr>
              <a:defRPr/>
            </a:pPr>
            <a:endParaRPr lang="sv-SE" sz="1800" dirty="0"/>
          </a:p>
          <a:p>
            <a:pPr>
              <a:defRPr/>
            </a:pPr>
            <a:r>
              <a:rPr lang="sv-SE" sz="1800" dirty="0"/>
              <a:t>När ska det göras? </a:t>
            </a:r>
          </a:p>
          <a:p>
            <a:pPr>
              <a:defRPr/>
            </a:pPr>
            <a:endParaRPr lang="sv-SE" sz="1800" dirty="0"/>
          </a:p>
          <a:p>
            <a:pPr>
              <a:defRPr/>
            </a:pPr>
            <a:r>
              <a:rPr lang="sv-SE" sz="1800" dirty="0"/>
              <a:t>Vem är involverad?</a:t>
            </a:r>
          </a:p>
        </p:txBody>
      </p:sp>
      <p:sp>
        <p:nvSpPr>
          <p:cNvPr id="17" name="Rektangel 16"/>
          <p:cNvSpPr/>
          <p:nvPr/>
        </p:nvSpPr>
        <p:spPr bwMode="auto">
          <a:xfrm>
            <a:off x="8976320" y="5216748"/>
            <a:ext cx="1691680" cy="164125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sv-SE">
              <a:latin typeface="Arial" charset="0"/>
              <a:ea typeface="ヒラギノ角ゴ Pro W3" pitchFamily="1" charset="-128"/>
            </a:endParaRPr>
          </a:p>
        </p:txBody>
      </p:sp>
    </p:spTree>
    <p:extLst>
      <p:ext uri="{BB962C8B-B14F-4D97-AF65-F5344CB8AC3E}">
        <p14:creationId xmlns:p14="http://schemas.microsoft.com/office/powerpoint/2010/main" val="259460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p:bldP spid="8" grpId="0"/>
      <p:bldP spid="11" grpId="0"/>
      <p:bldP spid="14"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ChangeAspect="1" noChangeArrowheads="1"/>
          </p:cNvSpPr>
          <p:nvPr/>
        </p:nvSpPr>
        <p:spPr bwMode="auto">
          <a:xfrm>
            <a:off x="4198939" y="1504950"/>
            <a:ext cx="3565525" cy="2860154"/>
          </a:xfrm>
          <a:prstGeom prst="rect">
            <a:avLst/>
          </a:prstGeom>
          <a:noFill/>
          <a:ln w="38100">
            <a:solidFill>
              <a:srgbClr val="FF0000"/>
            </a:solidFill>
            <a:prstDash val="sysDot"/>
            <a:miter lim="800000"/>
            <a:headEnd/>
            <a:tailEnd/>
          </a:ln>
        </p:spPr>
        <p:txBody>
          <a:bodyPr wrap="none" anchor="ctr"/>
          <a:lstStyle/>
          <a:p>
            <a:pPr algn="ctr" eaLnBrk="0" hangingPunct="0"/>
            <a:endParaRPr lang="sv-SE" sz="2000">
              <a:latin typeface="ScalaSans-Bold"/>
              <a:ea typeface="ＭＳ Ｐゴシック"/>
              <a:cs typeface="ＭＳ Ｐゴシック"/>
            </a:endParaRPr>
          </a:p>
        </p:txBody>
      </p:sp>
      <p:sp>
        <p:nvSpPr>
          <p:cNvPr id="128003" name="Line 4"/>
          <p:cNvSpPr>
            <a:spLocks noChangeShapeType="1"/>
          </p:cNvSpPr>
          <p:nvPr/>
        </p:nvSpPr>
        <p:spPr bwMode="auto">
          <a:xfrm flipV="1">
            <a:off x="5105400" y="1666875"/>
            <a:ext cx="0" cy="1295400"/>
          </a:xfrm>
          <a:prstGeom prst="line">
            <a:avLst/>
          </a:prstGeom>
          <a:noFill/>
          <a:ln w="9525">
            <a:noFill/>
            <a:round/>
            <a:headEnd/>
            <a:tailEnd/>
          </a:ln>
        </p:spPr>
        <p:txBody>
          <a:bodyPr wrap="none" lIns="0" tIns="0" rIns="0" bIns="0" anchor="ctr"/>
          <a:lstStyle/>
          <a:p>
            <a:endParaRPr lang="sv-SE"/>
          </a:p>
        </p:txBody>
      </p:sp>
      <p:sp>
        <p:nvSpPr>
          <p:cNvPr id="9" name="Rectangle 9"/>
          <p:cNvSpPr>
            <a:spLocks noChangeArrowheads="1"/>
          </p:cNvSpPr>
          <p:nvPr/>
        </p:nvSpPr>
        <p:spPr bwMode="auto">
          <a:xfrm>
            <a:off x="4645159" y="5008711"/>
            <a:ext cx="2577832" cy="685800"/>
          </a:xfrm>
          <a:prstGeom prst="rect">
            <a:avLst/>
          </a:prstGeom>
          <a:noFill/>
          <a:ln w="19050">
            <a:solidFill>
              <a:schemeClr val="bg1">
                <a:lumMod val="75000"/>
              </a:schemeClr>
            </a:solidFill>
            <a:miter lim="800000"/>
            <a:headEnd/>
            <a:tailEnd/>
          </a:ln>
        </p:spPr>
        <p:txBody>
          <a:bodyPr wrap="none" lIns="0" tIns="0" rIns="0" bIns="0" anchor="ctr"/>
          <a:lstStyle/>
          <a:p>
            <a:pPr eaLnBrk="0" hangingPunct="0">
              <a:defRPr/>
            </a:pPr>
            <a:endParaRPr lang="sv-SE" sz="2000">
              <a:latin typeface="ScalaSans-Bold" pitchFamily="1" charset="0"/>
              <a:ea typeface="ＭＳ Ｐゴシック" charset="-128"/>
            </a:endParaRPr>
          </a:p>
        </p:txBody>
      </p:sp>
      <p:sp>
        <p:nvSpPr>
          <p:cNvPr id="10" name="AutoShape 14"/>
          <p:cNvSpPr>
            <a:spLocks noChangeArrowheads="1"/>
          </p:cNvSpPr>
          <p:nvPr/>
        </p:nvSpPr>
        <p:spPr bwMode="auto">
          <a:xfrm>
            <a:off x="1981200" y="1504950"/>
            <a:ext cx="2057400" cy="3676650"/>
          </a:xfrm>
          <a:prstGeom prst="homePlate">
            <a:avLst>
              <a:gd name="adj" fmla="val 25000"/>
            </a:avLst>
          </a:prstGeom>
          <a:solidFill>
            <a:schemeClr val="bg1"/>
          </a:solidFill>
          <a:ln w="19050">
            <a:solidFill>
              <a:schemeClr val="bg1">
                <a:lumMod val="65000"/>
              </a:schemeClr>
            </a:solidFill>
            <a:miter lim="800000"/>
            <a:headEnd/>
            <a:tailEnd/>
          </a:ln>
        </p:spPr>
        <p:txBody>
          <a:bodyPr wrap="none" lIns="0" tIns="0" rIns="0" bIns="0" anchor="ctr"/>
          <a:lstStyle/>
          <a:p>
            <a:pPr eaLnBrk="0" hangingPunct="0">
              <a:defRPr/>
            </a:pPr>
            <a:endParaRPr lang="sv-SE" sz="2000">
              <a:latin typeface="ScalaSans-Bold" pitchFamily="1" charset="0"/>
              <a:ea typeface="ＭＳ Ｐゴシック" charset="-128"/>
            </a:endParaRPr>
          </a:p>
        </p:txBody>
      </p:sp>
      <p:sp>
        <p:nvSpPr>
          <p:cNvPr id="12" name="AutoShape 16"/>
          <p:cNvSpPr>
            <a:spLocks noChangeArrowheads="1"/>
          </p:cNvSpPr>
          <p:nvPr/>
        </p:nvSpPr>
        <p:spPr bwMode="auto">
          <a:xfrm>
            <a:off x="8001000" y="1504950"/>
            <a:ext cx="2057400" cy="3676650"/>
          </a:xfrm>
          <a:prstGeom prst="homePlate">
            <a:avLst>
              <a:gd name="adj" fmla="val 25000"/>
            </a:avLst>
          </a:prstGeom>
          <a:solidFill>
            <a:schemeClr val="bg1"/>
          </a:solidFill>
          <a:ln w="19050">
            <a:solidFill>
              <a:schemeClr val="bg1">
                <a:lumMod val="65000"/>
              </a:schemeClr>
            </a:solidFill>
            <a:miter lim="800000"/>
            <a:headEnd/>
            <a:tailEnd/>
          </a:ln>
        </p:spPr>
        <p:txBody>
          <a:bodyPr wrap="none" lIns="0" tIns="0" rIns="0" bIns="0" anchor="ctr"/>
          <a:lstStyle/>
          <a:p>
            <a:pPr eaLnBrk="0" hangingPunct="0">
              <a:defRPr/>
            </a:pPr>
            <a:r>
              <a:rPr lang="sv-SE" sz="1400" dirty="0">
                <a:latin typeface="ScalaSans" charset="0"/>
                <a:ea typeface="ＭＳ Ｐゴシック" charset="-128"/>
              </a:rPr>
              <a:t>   </a:t>
            </a:r>
          </a:p>
        </p:txBody>
      </p:sp>
      <p:sp>
        <p:nvSpPr>
          <p:cNvPr id="128008" name="Text Box 10"/>
          <p:cNvSpPr txBox="1">
            <a:spLocks noChangeArrowheads="1"/>
          </p:cNvSpPr>
          <p:nvPr/>
        </p:nvSpPr>
        <p:spPr bwMode="auto">
          <a:xfrm>
            <a:off x="1981200" y="981075"/>
            <a:ext cx="8077200" cy="457200"/>
          </a:xfrm>
          <a:prstGeom prst="rect">
            <a:avLst/>
          </a:prstGeom>
          <a:noFill/>
          <a:ln w="9525">
            <a:noFill/>
            <a:miter lim="800000"/>
            <a:headEnd/>
            <a:tailEnd/>
          </a:ln>
        </p:spPr>
        <p:txBody>
          <a:bodyPr>
            <a:spAutoFit/>
          </a:bodyPr>
          <a:lstStyle/>
          <a:p>
            <a:pPr eaLnBrk="0" hangingPunct="0">
              <a:spcBef>
                <a:spcPct val="50000"/>
              </a:spcBef>
            </a:pPr>
            <a:r>
              <a:rPr lang="sv-SE" b="1" dirty="0"/>
              <a:t>VARFÖR?		         VAD?		       HUR?</a:t>
            </a:r>
          </a:p>
        </p:txBody>
      </p:sp>
      <p:sp>
        <p:nvSpPr>
          <p:cNvPr id="15" name="Rectangle 9"/>
          <p:cNvSpPr>
            <a:spLocks noChangeArrowheads="1"/>
          </p:cNvSpPr>
          <p:nvPr/>
        </p:nvSpPr>
        <p:spPr bwMode="auto">
          <a:xfrm>
            <a:off x="4651509" y="5767536"/>
            <a:ext cx="2577832" cy="685800"/>
          </a:xfrm>
          <a:prstGeom prst="rect">
            <a:avLst/>
          </a:prstGeom>
          <a:noFill/>
          <a:ln w="19050">
            <a:solidFill>
              <a:schemeClr val="bg1">
                <a:lumMod val="75000"/>
              </a:schemeClr>
            </a:solidFill>
            <a:miter lim="800000"/>
            <a:headEnd/>
            <a:tailEnd/>
          </a:ln>
        </p:spPr>
        <p:txBody>
          <a:bodyPr wrap="none" lIns="0" tIns="0" rIns="0" bIns="0" anchor="ctr"/>
          <a:lstStyle/>
          <a:p>
            <a:pPr eaLnBrk="0" hangingPunct="0">
              <a:defRPr/>
            </a:pPr>
            <a:endParaRPr lang="sv-SE" sz="2000">
              <a:latin typeface="ScalaSans-Bold" pitchFamily="1" charset="0"/>
              <a:ea typeface="ＭＳ Ｐゴシック" charset="-128"/>
            </a:endParaRPr>
          </a:p>
        </p:txBody>
      </p:sp>
      <p:sp>
        <p:nvSpPr>
          <p:cNvPr id="2" name="textruta 1"/>
          <p:cNvSpPr txBox="1"/>
          <p:nvPr/>
        </p:nvSpPr>
        <p:spPr>
          <a:xfrm>
            <a:off x="5131618" y="4653136"/>
            <a:ext cx="1828478" cy="338554"/>
          </a:xfrm>
          <a:prstGeom prst="rect">
            <a:avLst/>
          </a:prstGeom>
          <a:noFill/>
        </p:spPr>
        <p:txBody>
          <a:bodyPr wrap="square" rtlCol="0">
            <a:spAutoFit/>
          </a:bodyPr>
          <a:lstStyle/>
          <a:p>
            <a:r>
              <a:rPr lang="sv-SE" sz="1600" b="1" dirty="0"/>
              <a:t>DELBUDSKAP</a:t>
            </a:r>
          </a:p>
        </p:txBody>
      </p:sp>
      <p:sp>
        <p:nvSpPr>
          <p:cNvPr id="14" name="Rektangel 13"/>
          <p:cNvSpPr/>
          <p:nvPr/>
        </p:nvSpPr>
        <p:spPr bwMode="auto">
          <a:xfrm>
            <a:off x="8976320" y="5216748"/>
            <a:ext cx="1691680" cy="164125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sv-SE">
              <a:latin typeface="Arial" charset="0"/>
              <a:ea typeface="ヒラギノ角ゴ Pro W3" pitchFamily="1" charset="-128"/>
            </a:endParaRPr>
          </a:p>
        </p:txBody>
      </p:sp>
    </p:spTree>
    <p:extLst>
      <p:ext uri="{BB962C8B-B14F-4D97-AF65-F5344CB8AC3E}">
        <p14:creationId xmlns:p14="http://schemas.microsoft.com/office/powerpoint/2010/main" val="3382762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Bakgrund</a:t>
            </a:r>
          </a:p>
        </p:txBody>
      </p:sp>
      <p:sp>
        <p:nvSpPr>
          <p:cNvPr id="3" name="Platshållare för innehåll 2"/>
          <p:cNvSpPr>
            <a:spLocks noGrp="1"/>
          </p:cNvSpPr>
          <p:nvPr>
            <p:ph idx="1"/>
          </p:nvPr>
        </p:nvSpPr>
        <p:spPr/>
        <p:txBody>
          <a:bodyPr/>
          <a:lstStyle/>
          <a:p>
            <a:r>
              <a:rPr lang="sv-SE" sz="1800" dirty="0"/>
              <a:t>För att lyckas med förändringsarbete visar forskning på nödvändigheten av ett strukturerat tillvägagångssätt* och god planering.</a:t>
            </a:r>
          </a:p>
          <a:p>
            <a:r>
              <a:rPr lang="sv-SE" sz="1800" dirty="0"/>
              <a:t>Region Skåne har tagit fram </a:t>
            </a:r>
            <a:r>
              <a:rPr lang="sv-SE" sz="1800" b="1" dirty="0"/>
              <a:t>en modell för förändringsarbete </a:t>
            </a:r>
            <a:r>
              <a:rPr lang="sv-SE" sz="1800" dirty="0"/>
              <a:t>som en del i regionens omställningsarbete. I den ingår utbildning, stödmaterial och en strukturerad metod för att ta fram </a:t>
            </a:r>
            <a:r>
              <a:rPr lang="sv-SE" sz="1800" b="1" dirty="0"/>
              <a:t>en förändringsplan</a:t>
            </a:r>
            <a:r>
              <a:rPr lang="sv-SE" sz="1800" dirty="0"/>
              <a:t>. </a:t>
            </a:r>
          </a:p>
          <a:p>
            <a:r>
              <a:rPr lang="sv-SE" sz="1800" dirty="0"/>
              <a:t>Arbetet med förändringsplanen kan med fördel ledas av </a:t>
            </a:r>
            <a:r>
              <a:rPr lang="sv-SE" sz="1800" b="1" dirty="0"/>
              <a:t>utbildade förändringshandledare eller förändringsteam </a:t>
            </a:r>
            <a:r>
              <a:rPr lang="sv-SE" sz="1800" dirty="0"/>
              <a:t>och genomföras som en workshop, t.ex. med ledningsgruppen</a:t>
            </a:r>
          </a:p>
          <a:p>
            <a:r>
              <a:rPr lang="sv-SE" sz="1800" dirty="0"/>
              <a:t>En framgångsrik insats måste den </a:t>
            </a:r>
            <a:r>
              <a:rPr lang="sv-SE" sz="1800" b="1" dirty="0"/>
              <a:t>förberedas</a:t>
            </a:r>
            <a:r>
              <a:rPr lang="sv-SE" sz="1800" dirty="0"/>
              <a:t> genom att tydliggöra:</a:t>
            </a:r>
          </a:p>
          <a:p>
            <a:pPr lvl="1">
              <a:buFont typeface="Wingdings" panose="05000000000000000000" pitchFamily="2" charset="2"/>
              <a:buChar char="q"/>
            </a:pPr>
            <a:r>
              <a:rPr lang="sv-SE" sz="1800" dirty="0"/>
              <a:t>Varför gör vi förändringen? </a:t>
            </a:r>
          </a:p>
          <a:p>
            <a:pPr lvl="1">
              <a:buFont typeface="Wingdings" panose="05000000000000000000" pitchFamily="2" charset="2"/>
              <a:buChar char="q"/>
            </a:pPr>
            <a:r>
              <a:rPr lang="sv-SE" sz="1800" dirty="0"/>
              <a:t>Vem kommer att leda den? </a:t>
            </a:r>
          </a:p>
          <a:p>
            <a:pPr lvl="1">
              <a:buFont typeface="Wingdings" panose="05000000000000000000" pitchFamily="2" charset="2"/>
              <a:buChar char="q"/>
            </a:pPr>
            <a:r>
              <a:rPr lang="sv-SE" sz="1800" dirty="0"/>
              <a:t>Vad är slutmålet?</a:t>
            </a:r>
          </a:p>
          <a:p>
            <a:pPr lvl="1">
              <a:buFont typeface="Wingdings" panose="05000000000000000000" pitchFamily="2" charset="2"/>
              <a:buChar char="q"/>
            </a:pPr>
            <a:r>
              <a:rPr lang="sv-SE" sz="1800" dirty="0"/>
              <a:t>Vad förändrar vi?</a:t>
            </a:r>
            <a:br>
              <a:rPr lang="sv-SE" sz="1800" dirty="0"/>
            </a:br>
            <a:endParaRPr lang="sv-SE" sz="1800" dirty="0"/>
          </a:p>
          <a:p>
            <a:r>
              <a:rPr lang="sv-SE" sz="1800" dirty="0"/>
              <a:t>Detta dokument är ett stöd till att göra dessa förberedelser</a:t>
            </a:r>
          </a:p>
        </p:txBody>
      </p:sp>
      <p:sp>
        <p:nvSpPr>
          <p:cNvPr id="4" name="textruta 3"/>
          <p:cNvSpPr txBox="1"/>
          <p:nvPr/>
        </p:nvSpPr>
        <p:spPr>
          <a:xfrm>
            <a:off x="839416" y="6126164"/>
            <a:ext cx="9865096" cy="707886"/>
          </a:xfrm>
          <a:prstGeom prst="rect">
            <a:avLst/>
          </a:prstGeom>
          <a:noFill/>
        </p:spPr>
        <p:txBody>
          <a:bodyPr wrap="square" rtlCol="0">
            <a:spAutoFit/>
          </a:bodyPr>
          <a:lstStyle/>
          <a:p>
            <a:r>
              <a:rPr lang="sv-SE" sz="1000" i="1" dirty="0"/>
              <a:t>*Skrämmande många förändringsprojekt misslyckas med att uppnå sina mål/syften.  Bara 55% lyckas att nå målen initialt och bara 25% på lång sikt (Change and Communication ROI </a:t>
            </a:r>
            <a:r>
              <a:rPr lang="sv-SE" sz="1000" i="1" dirty="0" err="1"/>
              <a:t>Study</a:t>
            </a:r>
            <a:r>
              <a:rPr lang="sv-SE" sz="1000" i="1" dirty="0"/>
              <a:t> 2013-2014 av Towers-Watson). Vid en undersökning av implementering av en metod för familjeutbildning så framkom att med kunskap om implementering genomfördes i snitt 80% av det planerade förändringsarbetet efter 3 år. Utan sådan kunskap genomförs 14 % av förändringsarbetet efter 17 år. </a:t>
            </a:r>
            <a:r>
              <a:rPr lang="sv-SE" sz="1000" dirty="0"/>
              <a:t>(</a:t>
            </a:r>
            <a:r>
              <a:rPr lang="sv-SE" sz="1000" dirty="0" err="1"/>
              <a:t>Fixsen</a:t>
            </a:r>
            <a:r>
              <a:rPr lang="sv-SE" sz="1000" dirty="0"/>
              <a:t> et al 2001).  Generella studier visar att a</a:t>
            </a:r>
            <a:r>
              <a:rPr lang="sv-SE" sz="1000" i="1" dirty="0"/>
              <a:t>v de som når 90% måluppfyllelse (eller mer), har 75% planerat förändringsledning (”</a:t>
            </a:r>
            <a:r>
              <a:rPr lang="sv-SE" sz="1000" i="1" dirty="0" err="1"/>
              <a:t>Making</a:t>
            </a:r>
            <a:r>
              <a:rPr lang="sv-SE" sz="1000" i="1" dirty="0"/>
              <a:t> Change </a:t>
            </a:r>
            <a:r>
              <a:rPr lang="sv-SE" sz="1000" i="1" dirty="0" err="1"/>
              <a:t>Work</a:t>
            </a:r>
            <a:r>
              <a:rPr lang="sv-SE" sz="1000" i="1" dirty="0"/>
              <a:t>”, IBM-rapport). </a:t>
            </a:r>
            <a:endParaRPr lang="sv-SE" sz="1000" dirty="0"/>
          </a:p>
        </p:txBody>
      </p:sp>
    </p:spTree>
    <p:extLst>
      <p:ext uri="{BB962C8B-B14F-4D97-AF65-F5344CB8AC3E}">
        <p14:creationId xmlns:p14="http://schemas.microsoft.com/office/powerpoint/2010/main" val="1500086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Femhörning 6"/>
          <p:cNvSpPr>
            <a:spLocks noChangeArrowheads="1"/>
          </p:cNvSpPr>
          <p:nvPr/>
        </p:nvSpPr>
        <p:spPr bwMode="auto">
          <a:xfrm>
            <a:off x="1159528" y="2132688"/>
            <a:ext cx="3168352" cy="2016224"/>
          </a:xfrm>
          <a:prstGeom prst="homePlate">
            <a:avLst>
              <a:gd name="adj" fmla="val 23802"/>
            </a:avLst>
          </a:prstGeom>
          <a:solidFill>
            <a:schemeClr val="accent1"/>
          </a:solidFill>
          <a:ln>
            <a:headEnd/>
            <a:tailEn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anchor="t"/>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ctr">
              <a:defRPr/>
            </a:pPr>
            <a:r>
              <a:rPr lang="sv-SE" altLang="sv-SE" sz="2000" b="1" dirty="0">
                <a:solidFill>
                  <a:schemeClr val="bg1"/>
                </a:solidFill>
              </a:rPr>
              <a:t>Förbered</a:t>
            </a:r>
          </a:p>
          <a:p>
            <a:pPr algn="ctr">
              <a:defRPr/>
            </a:pPr>
            <a:endParaRPr lang="sv-SE" altLang="sv-SE" sz="1600" b="1" dirty="0">
              <a:solidFill>
                <a:schemeClr val="bg1"/>
              </a:solidFill>
            </a:endParaRPr>
          </a:p>
          <a:p>
            <a:pPr algn="ctr">
              <a:defRPr/>
            </a:pPr>
            <a:r>
              <a:rPr lang="sv-SE" altLang="sv-SE" sz="1600" dirty="0">
                <a:solidFill>
                  <a:schemeClr val="bg1"/>
                </a:solidFill>
              </a:rPr>
              <a:t>Förbered och skapa motivation för förändringen. Säkra nyckelpersoner och planera aktiviteter.</a:t>
            </a:r>
            <a:br>
              <a:rPr lang="sv-SE" altLang="sv-SE" sz="1600" dirty="0">
                <a:solidFill>
                  <a:schemeClr val="bg1"/>
                </a:solidFill>
              </a:rPr>
            </a:br>
            <a:endParaRPr lang="sv-SE" altLang="sv-SE" sz="1600" dirty="0">
              <a:solidFill>
                <a:schemeClr val="bg1"/>
              </a:solidFill>
            </a:endParaRPr>
          </a:p>
        </p:txBody>
      </p:sp>
      <p:sp>
        <p:nvSpPr>
          <p:cNvPr id="19462" name="Femhörning 7"/>
          <p:cNvSpPr>
            <a:spLocks noChangeArrowheads="1"/>
          </p:cNvSpPr>
          <p:nvPr/>
        </p:nvSpPr>
        <p:spPr bwMode="auto">
          <a:xfrm>
            <a:off x="4491860" y="2132688"/>
            <a:ext cx="3168352" cy="2016224"/>
          </a:xfrm>
          <a:prstGeom prst="homePlate">
            <a:avLst>
              <a:gd name="adj" fmla="val 22787"/>
            </a:avLst>
          </a:prstGeom>
          <a:solidFill>
            <a:schemeClr val="accent4"/>
          </a:solidFill>
          <a:ln>
            <a:headEnd/>
            <a:tailEn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anchor="t"/>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ctr">
              <a:defRPr/>
            </a:pPr>
            <a:r>
              <a:rPr lang="sv-SE" altLang="sv-SE" sz="2000" b="1" dirty="0">
                <a:solidFill>
                  <a:schemeClr val="bg1"/>
                </a:solidFill>
              </a:rPr>
              <a:t>Genomför</a:t>
            </a:r>
          </a:p>
          <a:p>
            <a:pPr algn="ctr">
              <a:defRPr/>
            </a:pPr>
            <a:endParaRPr lang="sv-SE" altLang="sv-SE" sz="2000" b="1" dirty="0">
              <a:solidFill>
                <a:schemeClr val="bg1"/>
              </a:solidFill>
            </a:endParaRPr>
          </a:p>
          <a:p>
            <a:pPr algn="ctr">
              <a:defRPr/>
            </a:pPr>
            <a:r>
              <a:rPr lang="sv-SE" altLang="sv-SE" sz="1600" dirty="0">
                <a:solidFill>
                  <a:schemeClr val="bg1"/>
                </a:solidFill>
              </a:rPr>
              <a:t>Implementera förändringen och nya arbetssätt kopplade till den.</a:t>
            </a:r>
            <a:br>
              <a:rPr lang="sv-SE" altLang="sv-SE" sz="1600" dirty="0">
                <a:solidFill>
                  <a:schemeClr val="bg1"/>
                </a:solidFill>
              </a:rPr>
            </a:br>
            <a:endParaRPr lang="sv-SE" altLang="sv-SE" sz="1800" dirty="0">
              <a:solidFill>
                <a:schemeClr val="bg1"/>
              </a:solidFill>
            </a:endParaRPr>
          </a:p>
        </p:txBody>
      </p:sp>
      <p:sp>
        <p:nvSpPr>
          <p:cNvPr id="19463" name="Femhörning 8"/>
          <p:cNvSpPr>
            <a:spLocks noChangeArrowheads="1"/>
          </p:cNvSpPr>
          <p:nvPr/>
        </p:nvSpPr>
        <p:spPr bwMode="auto">
          <a:xfrm>
            <a:off x="7824192" y="2132688"/>
            <a:ext cx="3168352" cy="2016224"/>
          </a:xfrm>
          <a:prstGeom prst="homePlate">
            <a:avLst>
              <a:gd name="adj" fmla="val 22884"/>
            </a:avLst>
          </a:prstGeom>
          <a:solidFill>
            <a:schemeClr val="accent3"/>
          </a:solidFill>
          <a:ln>
            <a:headEnd/>
            <a:tailEn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anchor="t"/>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ctr">
              <a:defRPr/>
            </a:pPr>
            <a:r>
              <a:rPr lang="sv-SE" altLang="sv-SE" sz="2000" b="1" dirty="0">
                <a:solidFill>
                  <a:schemeClr val="bg1"/>
                </a:solidFill>
              </a:rPr>
              <a:t>Förstärk</a:t>
            </a:r>
          </a:p>
          <a:p>
            <a:pPr algn="ctr">
              <a:defRPr/>
            </a:pPr>
            <a:endParaRPr lang="sv-SE" altLang="sv-SE" sz="1600" b="1" dirty="0">
              <a:solidFill>
                <a:schemeClr val="bg1"/>
              </a:solidFill>
            </a:endParaRPr>
          </a:p>
          <a:p>
            <a:pPr algn="ctr">
              <a:defRPr/>
            </a:pPr>
            <a:r>
              <a:rPr lang="sv-SE" altLang="sv-SE" sz="1600" dirty="0">
                <a:solidFill>
                  <a:schemeClr val="bg1"/>
                </a:solidFill>
              </a:rPr>
              <a:t>Förankra det nya arbetssättet som en naturlig del i  verksamheten och fortsätt arbeta med ständiga förbättringar.</a:t>
            </a:r>
          </a:p>
        </p:txBody>
      </p:sp>
      <p:sp>
        <p:nvSpPr>
          <p:cNvPr id="5137" name="Rubrik 2"/>
          <p:cNvSpPr>
            <a:spLocks noGrp="1"/>
          </p:cNvSpPr>
          <p:nvPr>
            <p:ph type="title"/>
          </p:nvPr>
        </p:nvSpPr>
        <p:spPr bwMode="auto">
          <a:xfrm>
            <a:off x="1947682" y="200152"/>
            <a:ext cx="8229600" cy="857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r>
              <a:rPr lang="sv-SE" altLang="sv-SE" dirty="0">
                <a:solidFill>
                  <a:srgbClr val="000000"/>
                </a:solidFill>
              </a:rPr>
              <a:t>Förändringens tre faser</a:t>
            </a:r>
            <a:endParaRPr lang="sv-SE" altLang="sv-SE" dirty="0"/>
          </a:p>
        </p:txBody>
      </p:sp>
      <p:sp>
        <p:nvSpPr>
          <p:cNvPr id="5144" name="textruta 8"/>
          <p:cNvSpPr txBox="1">
            <a:spLocks noChangeArrowheads="1"/>
          </p:cNvSpPr>
          <p:nvPr/>
        </p:nvSpPr>
        <p:spPr bwMode="auto">
          <a:xfrm>
            <a:off x="7824192" y="6581001"/>
            <a:ext cx="2904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r>
              <a:rPr lang="sv-SE" altLang="sv-SE" sz="1200" i="1" dirty="0"/>
              <a:t>Baserat på Kurt Lewins processmodell</a:t>
            </a:r>
          </a:p>
        </p:txBody>
      </p:sp>
      <p:sp>
        <p:nvSpPr>
          <p:cNvPr id="2" name="textruta 1"/>
          <p:cNvSpPr txBox="1"/>
          <p:nvPr/>
        </p:nvSpPr>
        <p:spPr>
          <a:xfrm>
            <a:off x="1091444" y="5301208"/>
            <a:ext cx="2736304" cy="830997"/>
          </a:xfrm>
          <a:prstGeom prst="rect">
            <a:avLst/>
          </a:prstGeom>
          <a:noFill/>
        </p:spPr>
        <p:txBody>
          <a:bodyPr wrap="square" rtlCol="0">
            <a:spAutoFit/>
          </a:bodyPr>
          <a:lstStyle/>
          <a:p>
            <a:pPr algn="ctr"/>
            <a:r>
              <a:rPr lang="sv-SE" sz="1600" dirty="0"/>
              <a:t>Förändringens olika aktiviteter planläggs som en del av förberedelserna</a:t>
            </a:r>
          </a:p>
        </p:txBody>
      </p:sp>
      <p:sp>
        <p:nvSpPr>
          <p:cNvPr id="3" name="Upp 2"/>
          <p:cNvSpPr/>
          <p:nvPr/>
        </p:nvSpPr>
        <p:spPr bwMode="auto">
          <a:xfrm>
            <a:off x="2207568" y="4360102"/>
            <a:ext cx="504056" cy="864096"/>
          </a:xfrm>
          <a:prstGeom prst="upArrow">
            <a:avLst/>
          </a:prstGeom>
          <a:solidFill>
            <a:schemeClr val="accent1"/>
          </a:solidFill>
          <a:ln>
            <a:headEnd type="none" w="med" len="med"/>
            <a:tailEnd type="none" w="med" len="med"/>
          </a:ln>
          <a:effectLst>
            <a:outerShdw blurRad="50800" dist="38100" dir="2700000" algn="t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2797073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79376" y="188641"/>
            <a:ext cx="11017224" cy="780685"/>
          </a:xfrm>
        </p:spPr>
        <p:txBody>
          <a:bodyPr/>
          <a:lstStyle/>
          <a:p>
            <a:r>
              <a:rPr lang="sv-SE" sz="3600" dirty="0"/>
              <a:t>För att framgångsrikt driva förändringsprocessen behöver vi följa framgångsfaktorerna  </a:t>
            </a:r>
            <a:endParaRPr lang="sv-SE" sz="2400"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951085790"/>
              </p:ext>
            </p:extLst>
          </p:nvPr>
        </p:nvGraphicFramePr>
        <p:xfrm>
          <a:off x="1847528" y="1772816"/>
          <a:ext cx="7920880"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Bildobjekt 2"/>
          <p:cNvPicPr>
            <a:picLocks noChangeAspect="1"/>
          </p:cNvPicPr>
          <p:nvPr/>
        </p:nvPicPr>
        <p:blipFill>
          <a:blip r:embed="rId8"/>
          <a:stretch>
            <a:fillRect/>
          </a:stretch>
        </p:blipFill>
        <p:spPr>
          <a:xfrm>
            <a:off x="1631504" y="1527105"/>
            <a:ext cx="8265926" cy="2048434"/>
          </a:xfrm>
          <a:prstGeom prst="rect">
            <a:avLst/>
          </a:prstGeom>
        </p:spPr>
      </p:pic>
      <p:sp>
        <p:nvSpPr>
          <p:cNvPr id="5" name="Rektangel 4"/>
          <p:cNvSpPr/>
          <p:nvPr/>
        </p:nvSpPr>
        <p:spPr>
          <a:xfrm>
            <a:off x="10257470" y="2197123"/>
            <a:ext cx="1944216" cy="954107"/>
          </a:xfrm>
          <a:prstGeom prst="rect">
            <a:avLst/>
          </a:prstGeom>
        </p:spPr>
        <p:txBody>
          <a:bodyPr wrap="square">
            <a:spAutoFit/>
          </a:bodyPr>
          <a:lstStyle/>
          <a:p>
            <a:r>
              <a:rPr lang="sv-SE" sz="1400" dirty="0">
                <a:solidFill>
                  <a:srgbClr val="000000"/>
                </a:solidFill>
              </a:rPr>
              <a:t>Framgångsfaktorer som ska formuleras innan förändrings-planeringen påbörjas</a:t>
            </a:r>
            <a:endParaRPr lang="sv-SE" sz="1400" dirty="0"/>
          </a:p>
        </p:txBody>
      </p:sp>
      <p:sp>
        <p:nvSpPr>
          <p:cNvPr id="7" name="Höger klammerparentes 6"/>
          <p:cNvSpPr/>
          <p:nvPr/>
        </p:nvSpPr>
        <p:spPr bwMode="auto">
          <a:xfrm>
            <a:off x="10056440" y="1772816"/>
            <a:ext cx="201030" cy="1802723"/>
          </a:xfrm>
          <a:prstGeom prst="rightBrace">
            <a:avLst>
              <a:gd name="adj1" fmla="val 9103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1278545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lvl="0"/>
            <a:r>
              <a:rPr lang="sv-SE" dirty="0"/>
              <a:t>1. Säkra att behovet av förändringen känns   angeläget</a:t>
            </a:r>
          </a:p>
        </p:txBody>
      </p:sp>
      <p:sp>
        <p:nvSpPr>
          <p:cNvPr id="3" name="Platshållare för innehåll 2"/>
          <p:cNvSpPr>
            <a:spLocks noGrp="1"/>
          </p:cNvSpPr>
          <p:nvPr>
            <p:ph idx="1"/>
          </p:nvPr>
        </p:nvSpPr>
        <p:spPr>
          <a:xfrm>
            <a:off x="609600" y="1628800"/>
            <a:ext cx="10972800" cy="5112568"/>
          </a:xfrm>
        </p:spPr>
        <p:txBody>
          <a:bodyPr/>
          <a:lstStyle/>
          <a:p>
            <a:r>
              <a:rPr lang="sv-SE" sz="1800" dirty="0"/>
              <a:t>Beskriv varför vi gör förändringen och vad som händer om vi </a:t>
            </a:r>
            <a:r>
              <a:rPr lang="sv-SE" sz="1800" u="sng" dirty="0"/>
              <a:t>inte</a:t>
            </a:r>
            <a:r>
              <a:rPr lang="sv-SE" sz="1800" dirty="0"/>
              <a:t> gör den nu!</a:t>
            </a:r>
          </a:p>
          <a:p>
            <a:pPr lvl="1"/>
            <a:r>
              <a:rPr lang="sv-SE" sz="1600" i="1" dirty="0"/>
              <a:t>Om inte detta görs kommer förändringen inte att engagera: Varför ska jag agera? Är detta verkligen nödvändigt? Jag har annat att göra!</a:t>
            </a:r>
          </a:p>
          <a:p>
            <a:r>
              <a:rPr lang="sv-SE" sz="1800" dirty="0"/>
              <a:t>Instruktion:</a:t>
            </a:r>
          </a:p>
          <a:p>
            <a:pPr marL="914400" lvl="1" indent="-457200">
              <a:buFont typeface="+mj-lt"/>
              <a:buAutoNum type="arabicPeriod"/>
            </a:pPr>
            <a:r>
              <a:rPr lang="sv-SE" sz="1600" dirty="0"/>
              <a:t>Beskriv tydligt </a:t>
            </a:r>
            <a:r>
              <a:rPr lang="sv-SE" sz="1600" b="1" dirty="0"/>
              <a:t>varför förändringen ska genomföras</a:t>
            </a:r>
          </a:p>
          <a:p>
            <a:pPr marL="1079500" lvl="2" indent="-222250"/>
            <a:r>
              <a:rPr lang="sv-SE" sz="1200" dirty="0"/>
              <a:t>Vad är den ”brinnande plattformen” och varför detta är prioriterat. Förtydliga vidare under 2 och 3.</a:t>
            </a:r>
          </a:p>
          <a:p>
            <a:pPr marL="457200" lvl="1" indent="0">
              <a:buNone/>
            </a:pPr>
            <a:r>
              <a:rPr lang="sv-SE" sz="1600" dirty="0"/>
              <a:t>…………………………………………………………………………………………………………………………………….…………………………………………………………………………………………………………………………………….. …………………………………………………………………………………………………………………………………….</a:t>
            </a:r>
          </a:p>
          <a:p>
            <a:pPr marL="457200" lvl="1" indent="0">
              <a:buNone/>
            </a:pPr>
            <a:r>
              <a:rPr lang="sv-SE" sz="1600" dirty="0"/>
              <a:t>2.	Beskriv tydligt </a:t>
            </a:r>
            <a:r>
              <a:rPr lang="sv-SE" sz="1600" b="1" dirty="0"/>
              <a:t>vad som händer om vi inte gör förändringen</a:t>
            </a:r>
            <a:r>
              <a:rPr lang="sv-SE" sz="1600" dirty="0"/>
              <a:t> nu. </a:t>
            </a:r>
          </a:p>
          <a:p>
            <a:pPr marL="1079500" lvl="2" indent="-222250"/>
            <a:r>
              <a:rPr lang="sv-SE" sz="1200" dirty="0"/>
              <a:t>Kom ihåg att utgå från de som berörs av förändringen, så utöver den egna personalen även patienter/kunder, andra delar av organisationen etc.</a:t>
            </a:r>
            <a:endParaRPr lang="sv-SE" sz="600" dirty="0"/>
          </a:p>
          <a:p>
            <a:pPr marL="457200" lvl="1" indent="0">
              <a:buNone/>
            </a:pPr>
            <a:r>
              <a:rPr lang="sv-SE" sz="1600" dirty="0"/>
              <a:t>…………………………………………………………………………………………………………………………………………………………………………………………………………………………………...................................................... …………………………………………………………………………………………………………………………………….</a:t>
            </a:r>
          </a:p>
          <a:p>
            <a:pPr marL="457200" lvl="1" indent="0">
              <a:buNone/>
            </a:pPr>
            <a:endParaRPr lang="sv-SE" sz="1600" dirty="0"/>
          </a:p>
          <a:p>
            <a:pPr marL="457200" lvl="1" indent="0">
              <a:buNone/>
            </a:pPr>
            <a:endParaRPr lang="sv-SE" sz="1600" i="1" dirty="0"/>
          </a:p>
          <a:p>
            <a:pPr marL="457200" lvl="1" indent="0">
              <a:buNone/>
            </a:pPr>
            <a:endParaRPr lang="sv-SE" sz="1600" i="1" dirty="0"/>
          </a:p>
          <a:p>
            <a:pPr marL="457200" lvl="1" indent="0">
              <a:buNone/>
            </a:pPr>
            <a:r>
              <a:rPr lang="sv-SE" sz="1600" i="1" dirty="0"/>
              <a:t>Längre fram finns en enkel powerpoint-mall med motsvarande rutor!</a:t>
            </a:r>
          </a:p>
        </p:txBody>
      </p:sp>
    </p:spTree>
    <p:extLst>
      <p:ext uri="{BB962C8B-B14F-4D97-AF65-F5344CB8AC3E}">
        <p14:creationId xmlns:p14="http://schemas.microsoft.com/office/powerpoint/2010/main" val="2678375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2. Bilda en stark förändringsledargrupp</a:t>
            </a:r>
          </a:p>
        </p:txBody>
      </p:sp>
      <p:sp>
        <p:nvSpPr>
          <p:cNvPr id="3" name="Platshållare för innehåll 2"/>
          <p:cNvSpPr>
            <a:spLocks noGrp="1"/>
          </p:cNvSpPr>
          <p:nvPr>
            <p:ph idx="1"/>
          </p:nvPr>
        </p:nvSpPr>
        <p:spPr>
          <a:xfrm>
            <a:off x="609600" y="1063277"/>
            <a:ext cx="11582400" cy="4525963"/>
          </a:xfrm>
        </p:spPr>
        <p:txBody>
          <a:bodyPr/>
          <a:lstStyle/>
          <a:p>
            <a:r>
              <a:rPr lang="sv-SE" sz="2000" dirty="0"/>
              <a:t>Säkerställ och visa att de som leder förändringen har kompetens och mandat att genomföra</a:t>
            </a:r>
          </a:p>
          <a:p>
            <a:pPr lvl="1"/>
            <a:r>
              <a:rPr lang="sv-SE" sz="1800" i="1" dirty="0"/>
              <a:t>Om detta inte görs kommer det uppfattas som att det inte är prioriterat: ”Är detta verkligen på riktigt”?</a:t>
            </a:r>
            <a:endParaRPr lang="sv-SE" sz="2000" i="1" dirty="0"/>
          </a:p>
          <a:p>
            <a:r>
              <a:rPr lang="sv-SE" sz="2000" dirty="0"/>
              <a:t>Instruktioner:</a:t>
            </a:r>
          </a:p>
          <a:p>
            <a:pPr lvl="1"/>
            <a:r>
              <a:rPr lang="sv-SE" sz="1800" dirty="0"/>
              <a:t>Beskriv gruppen som ansvarar för och leder förändringen och vad de ska bidra med</a:t>
            </a:r>
          </a:p>
          <a:p>
            <a:pPr lvl="1"/>
            <a:endParaRPr lang="sv-SE" sz="2000" dirty="0"/>
          </a:p>
        </p:txBody>
      </p:sp>
      <p:graphicFrame>
        <p:nvGraphicFramePr>
          <p:cNvPr id="4" name="Tabell 4">
            <a:extLst>
              <a:ext uri="{FF2B5EF4-FFF2-40B4-BE49-F238E27FC236}">
                <a16:creationId xmlns:a16="http://schemas.microsoft.com/office/drawing/2014/main" id="{820C8C13-FD7C-4643-9BF0-4F791C060FBE}"/>
              </a:ext>
            </a:extLst>
          </p:cNvPr>
          <p:cNvGraphicFramePr>
            <a:graphicFrameLocks noGrp="1"/>
          </p:cNvGraphicFramePr>
          <p:nvPr>
            <p:extLst>
              <p:ext uri="{D42A27DB-BD31-4B8C-83A1-F6EECF244321}">
                <p14:modId xmlns:p14="http://schemas.microsoft.com/office/powerpoint/2010/main" val="1770966395"/>
              </p:ext>
            </p:extLst>
          </p:nvPr>
        </p:nvGraphicFramePr>
        <p:xfrm>
          <a:off x="767408" y="2636912"/>
          <a:ext cx="10081120" cy="3488394"/>
        </p:xfrm>
        <a:graphic>
          <a:graphicData uri="http://schemas.openxmlformats.org/drawingml/2006/table">
            <a:tbl>
              <a:tblPr firstRow="1" bandRow="1">
                <a:tableStyleId>{5C22544A-7EE6-4342-B048-85BDC9FD1C3A}</a:tableStyleId>
              </a:tblPr>
              <a:tblGrid>
                <a:gridCol w="2520280">
                  <a:extLst>
                    <a:ext uri="{9D8B030D-6E8A-4147-A177-3AD203B41FA5}">
                      <a16:colId xmlns:a16="http://schemas.microsoft.com/office/drawing/2014/main" val="3833323195"/>
                    </a:ext>
                  </a:extLst>
                </a:gridCol>
                <a:gridCol w="2520280">
                  <a:extLst>
                    <a:ext uri="{9D8B030D-6E8A-4147-A177-3AD203B41FA5}">
                      <a16:colId xmlns:a16="http://schemas.microsoft.com/office/drawing/2014/main" val="2165340204"/>
                    </a:ext>
                  </a:extLst>
                </a:gridCol>
                <a:gridCol w="2520280">
                  <a:extLst>
                    <a:ext uri="{9D8B030D-6E8A-4147-A177-3AD203B41FA5}">
                      <a16:colId xmlns:a16="http://schemas.microsoft.com/office/drawing/2014/main" val="2919720544"/>
                    </a:ext>
                  </a:extLst>
                </a:gridCol>
                <a:gridCol w="2520280">
                  <a:extLst>
                    <a:ext uri="{9D8B030D-6E8A-4147-A177-3AD203B41FA5}">
                      <a16:colId xmlns:a16="http://schemas.microsoft.com/office/drawing/2014/main" val="2444103520"/>
                    </a:ext>
                  </a:extLst>
                </a:gridCol>
              </a:tblGrid>
              <a:tr h="370840">
                <a:tc>
                  <a:txBody>
                    <a:bodyPr/>
                    <a:lstStyle/>
                    <a:p>
                      <a:r>
                        <a:rPr lang="sv-SE" dirty="0"/>
                        <a:t>Roll</a:t>
                      </a:r>
                    </a:p>
                  </a:txBody>
                  <a:tcPr/>
                </a:tc>
                <a:tc>
                  <a:txBody>
                    <a:bodyPr/>
                    <a:lstStyle/>
                    <a:p>
                      <a:r>
                        <a:rPr lang="sv-SE" dirty="0"/>
                        <a:t>Bidrag/kompetens</a:t>
                      </a:r>
                    </a:p>
                  </a:txBody>
                  <a:tcPr/>
                </a:tc>
                <a:tc>
                  <a:txBody>
                    <a:bodyPr/>
                    <a:lstStyle/>
                    <a:p>
                      <a:r>
                        <a:rPr lang="sv-SE" dirty="0"/>
                        <a:t>Mandat</a:t>
                      </a:r>
                    </a:p>
                  </a:txBody>
                  <a:tcPr/>
                </a:tc>
                <a:tc>
                  <a:txBody>
                    <a:bodyPr/>
                    <a:lstStyle/>
                    <a:p>
                      <a:r>
                        <a:rPr lang="sv-SE" dirty="0"/>
                        <a:t>Namn</a:t>
                      </a:r>
                    </a:p>
                  </a:txBody>
                  <a:tcPr/>
                </a:tc>
                <a:extLst>
                  <a:ext uri="{0D108BD9-81ED-4DB2-BD59-A6C34878D82A}">
                    <a16:rowId xmlns:a16="http://schemas.microsoft.com/office/drawing/2014/main" val="1870966089"/>
                  </a:ext>
                </a:extLst>
              </a:tr>
              <a:tr h="307073">
                <a:tc>
                  <a:txBody>
                    <a:bodyPr/>
                    <a:lstStyle/>
                    <a:p>
                      <a:endParaRPr lang="sv-SE" sz="1400" dirty="0"/>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extLst>
                  <a:ext uri="{0D108BD9-81ED-4DB2-BD59-A6C34878D82A}">
                    <a16:rowId xmlns:a16="http://schemas.microsoft.com/office/drawing/2014/main" val="3094364875"/>
                  </a:ext>
                </a:extLst>
              </a:tr>
              <a:tr h="245865">
                <a:tc>
                  <a:txBody>
                    <a:bodyPr/>
                    <a:lstStyle/>
                    <a:p>
                      <a:endParaRPr lang="sv-SE" sz="1400" dirty="0"/>
                    </a:p>
                  </a:txBody>
                  <a:tcPr/>
                </a:tc>
                <a:tc>
                  <a:txBody>
                    <a:bodyPr/>
                    <a:lstStyle/>
                    <a:p>
                      <a:endParaRPr lang="sv-SE" sz="1400" dirty="0"/>
                    </a:p>
                  </a:txBody>
                  <a:tcPr/>
                </a:tc>
                <a:tc>
                  <a:txBody>
                    <a:bodyPr/>
                    <a:lstStyle/>
                    <a:p>
                      <a:endParaRPr lang="sv-SE" sz="1400"/>
                    </a:p>
                  </a:txBody>
                  <a:tcPr/>
                </a:tc>
                <a:tc>
                  <a:txBody>
                    <a:bodyPr/>
                    <a:lstStyle/>
                    <a:p>
                      <a:endParaRPr lang="sv-SE" sz="1400"/>
                    </a:p>
                  </a:txBody>
                  <a:tcPr/>
                </a:tc>
                <a:extLst>
                  <a:ext uri="{0D108BD9-81ED-4DB2-BD59-A6C34878D82A}">
                    <a16:rowId xmlns:a16="http://schemas.microsoft.com/office/drawing/2014/main" val="435439866"/>
                  </a:ext>
                </a:extLst>
              </a:tr>
              <a:tr h="301105">
                <a:tc>
                  <a:txBody>
                    <a:bodyPr/>
                    <a:lstStyle/>
                    <a:p>
                      <a:endParaRPr lang="sv-SE" sz="1400" dirty="0"/>
                    </a:p>
                  </a:txBody>
                  <a:tcPr/>
                </a:tc>
                <a:tc>
                  <a:txBody>
                    <a:bodyPr/>
                    <a:lstStyle/>
                    <a:p>
                      <a:endParaRPr lang="sv-SE" sz="1400" dirty="0"/>
                    </a:p>
                  </a:txBody>
                  <a:tcPr/>
                </a:tc>
                <a:tc>
                  <a:txBody>
                    <a:bodyPr/>
                    <a:lstStyle/>
                    <a:p>
                      <a:endParaRPr lang="sv-SE" sz="1400" dirty="0"/>
                    </a:p>
                  </a:txBody>
                  <a:tcPr/>
                </a:tc>
                <a:tc>
                  <a:txBody>
                    <a:bodyPr/>
                    <a:lstStyle/>
                    <a:p>
                      <a:endParaRPr lang="sv-SE" sz="1400"/>
                    </a:p>
                  </a:txBody>
                  <a:tcPr/>
                </a:tc>
                <a:extLst>
                  <a:ext uri="{0D108BD9-81ED-4DB2-BD59-A6C34878D82A}">
                    <a16:rowId xmlns:a16="http://schemas.microsoft.com/office/drawing/2014/main" val="1274965355"/>
                  </a:ext>
                </a:extLst>
              </a:tr>
              <a:tr h="212329">
                <a:tc>
                  <a:txBody>
                    <a:bodyPr/>
                    <a:lstStyle/>
                    <a:p>
                      <a:endParaRPr lang="sv-SE" sz="1400" dirty="0"/>
                    </a:p>
                  </a:txBody>
                  <a:tcPr/>
                </a:tc>
                <a:tc>
                  <a:txBody>
                    <a:bodyPr/>
                    <a:lstStyle/>
                    <a:p>
                      <a:endParaRPr lang="sv-SE" sz="1400" dirty="0"/>
                    </a:p>
                  </a:txBody>
                  <a:tcPr/>
                </a:tc>
                <a:tc>
                  <a:txBody>
                    <a:bodyPr/>
                    <a:lstStyle/>
                    <a:p>
                      <a:endParaRPr lang="sv-SE" sz="1400" dirty="0"/>
                    </a:p>
                  </a:txBody>
                  <a:tcPr/>
                </a:tc>
                <a:tc>
                  <a:txBody>
                    <a:bodyPr/>
                    <a:lstStyle/>
                    <a:p>
                      <a:endParaRPr lang="sv-SE" sz="1400"/>
                    </a:p>
                  </a:txBody>
                  <a:tcPr/>
                </a:tc>
                <a:extLst>
                  <a:ext uri="{0D108BD9-81ED-4DB2-BD59-A6C34878D82A}">
                    <a16:rowId xmlns:a16="http://schemas.microsoft.com/office/drawing/2014/main" val="4163154797"/>
                  </a:ext>
                </a:extLst>
              </a:tr>
              <a:tr h="267569">
                <a:tc>
                  <a:txBody>
                    <a:bodyPr/>
                    <a:lstStyle/>
                    <a:p>
                      <a:endParaRPr lang="sv-SE" sz="1400" dirty="0"/>
                    </a:p>
                  </a:txBody>
                  <a:tcPr/>
                </a:tc>
                <a:tc>
                  <a:txBody>
                    <a:bodyPr/>
                    <a:lstStyle/>
                    <a:p>
                      <a:endParaRPr lang="sv-SE" sz="1400"/>
                    </a:p>
                  </a:txBody>
                  <a:tcPr/>
                </a:tc>
                <a:tc>
                  <a:txBody>
                    <a:bodyPr/>
                    <a:lstStyle/>
                    <a:p>
                      <a:endParaRPr lang="sv-SE" sz="1400" dirty="0"/>
                    </a:p>
                  </a:txBody>
                  <a:tcPr/>
                </a:tc>
                <a:tc>
                  <a:txBody>
                    <a:bodyPr/>
                    <a:lstStyle/>
                    <a:p>
                      <a:endParaRPr lang="sv-SE" sz="1400" dirty="0"/>
                    </a:p>
                  </a:txBody>
                  <a:tcPr/>
                </a:tc>
                <a:extLst>
                  <a:ext uri="{0D108BD9-81ED-4DB2-BD59-A6C34878D82A}">
                    <a16:rowId xmlns:a16="http://schemas.microsoft.com/office/drawing/2014/main" val="3500924535"/>
                  </a:ext>
                </a:extLst>
              </a:tr>
              <a:tr h="178793">
                <a:tc>
                  <a:txBody>
                    <a:bodyPr/>
                    <a:lstStyle/>
                    <a:p>
                      <a:endParaRPr lang="sv-SE" sz="1400" dirty="0"/>
                    </a:p>
                  </a:txBody>
                  <a:tcPr/>
                </a:tc>
                <a:tc>
                  <a:txBody>
                    <a:bodyPr/>
                    <a:lstStyle/>
                    <a:p>
                      <a:endParaRPr lang="sv-SE" sz="1400"/>
                    </a:p>
                  </a:txBody>
                  <a:tcPr/>
                </a:tc>
                <a:tc>
                  <a:txBody>
                    <a:bodyPr/>
                    <a:lstStyle/>
                    <a:p>
                      <a:endParaRPr lang="sv-SE" sz="1400" dirty="0"/>
                    </a:p>
                  </a:txBody>
                  <a:tcPr/>
                </a:tc>
                <a:tc>
                  <a:txBody>
                    <a:bodyPr/>
                    <a:lstStyle/>
                    <a:p>
                      <a:endParaRPr lang="sv-SE" sz="1400" dirty="0"/>
                    </a:p>
                  </a:txBody>
                  <a:tcPr/>
                </a:tc>
                <a:extLst>
                  <a:ext uri="{0D108BD9-81ED-4DB2-BD59-A6C34878D82A}">
                    <a16:rowId xmlns:a16="http://schemas.microsoft.com/office/drawing/2014/main" val="22289247"/>
                  </a:ext>
                </a:extLst>
              </a:tr>
              <a:tr h="306041">
                <a:tc>
                  <a:txBody>
                    <a:bodyPr/>
                    <a:lstStyle/>
                    <a:p>
                      <a:endParaRPr lang="sv-SE" sz="1400" dirty="0"/>
                    </a:p>
                  </a:txBody>
                  <a:tcPr/>
                </a:tc>
                <a:tc>
                  <a:txBody>
                    <a:bodyPr/>
                    <a:lstStyle/>
                    <a:p>
                      <a:endParaRPr lang="sv-SE" sz="1400"/>
                    </a:p>
                  </a:txBody>
                  <a:tcPr/>
                </a:tc>
                <a:tc>
                  <a:txBody>
                    <a:bodyPr/>
                    <a:lstStyle/>
                    <a:p>
                      <a:endParaRPr lang="sv-SE" sz="1400" dirty="0"/>
                    </a:p>
                  </a:txBody>
                  <a:tcPr/>
                </a:tc>
                <a:tc>
                  <a:txBody>
                    <a:bodyPr/>
                    <a:lstStyle/>
                    <a:p>
                      <a:endParaRPr lang="sv-SE" sz="1400" dirty="0"/>
                    </a:p>
                  </a:txBody>
                  <a:tcPr/>
                </a:tc>
                <a:extLst>
                  <a:ext uri="{0D108BD9-81ED-4DB2-BD59-A6C34878D82A}">
                    <a16:rowId xmlns:a16="http://schemas.microsoft.com/office/drawing/2014/main" val="4293398681"/>
                  </a:ext>
                </a:extLst>
              </a:tr>
              <a:tr h="216024">
                <a:tc>
                  <a:txBody>
                    <a:bodyPr/>
                    <a:lstStyle/>
                    <a:p>
                      <a:endParaRPr lang="sv-SE" sz="1400" dirty="0"/>
                    </a:p>
                  </a:txBody>
                  <a:tcPr/>
                </a:tc>
                <a:tc>
                  <a:txBody>
                    <a:bodyPr/>
                    <a:lstStyle/>
                    <a:p>
                      <a:endParaRPr lang="sv-SE" sz="1400"/>
                    </a:p>
                  </a:txBody>
                  <a:tcPr/>
                </a:tc>
                <a:tc>
                  <a:txBody>
                    <a:bodyPr/>
                    <a:lstStyle/>
                    <a:p>
                      <a:endParaRPr lang="sv-SE" sz="1400" dirty="0"/>
                    </a:p>
                  </a:txBody>
                  <a:tcPr/>
                </a:tc>
                <a:tc>
                  <a:txBody>
                    <a:bodyPr/>
                    <a:lstStyle/>
                    <a:p>
                      <a:endParaRPr lang="sv-SE" sz="1400" dirty="0"/>
                    </a:p>
                  </a:txBody>
                  <a:tcPr/>
                </a:tc>
                <a:extLst>
                  <a:ext uri="{0D108BD9-81ED-4DB2-BD59-A6C34878D82A}">
                    <a16:rowId xmlns:a16="http://schemas.microsoft.com/office/drawing/2014/main" val="119090752"/>
                  </a:ext>
                </a:extLst>
              </a:tr>
              <a:tr h="271264">
                <a:tc>
                  <a:txBody>
                    <a:bodyPr/>
                    <a:lstStyle/>
                    <a:p>
                      <a:endParaRPr lang="sv-SE" sz="1400" dirty="0"/>
                    </a:p>
                  </a:txBody>
                  <a:tcPr/>
                </a:tc>
                <a:tc>
                  <a:txBody>
                    <a:bodyPr/>
                    <a:lstStyle/>
                    <a:p>
                      <a:endParaRPr lang="sv-SE" sz="1400"/>
                    </a:p>
                  </a:txBody>
                  <a:tcPr/>
                </a:tc>
                <a:tc>
                  <a:txBody>
                    <a:bodyPr/>
                    <a:lstStyle/>
                    <a:p>
                      <a:endParaRPr lang="sv-SE" sz="1400" dirty="0"/>
                    </a:p>
                  </a:txBody>
                  <a:tcPr/>
                </a:tc>
                <a:tc>
                  <a:txBody>
                    <a:bodyPr/>
                    <a:lstStyle/>
                    <a:p>
                      <a:endParaRPr lang="sv-SE" sz="1400" dirty="0"/>
                    </a:p>
                  </a:txBody>
                  <a:tcPr/>
                </a:tc>
                <a:extLst>
                  <a:ext uri="{0D108BD9-81ED-4DB2-BD59-A6C34878D82A}">
                    <a16:rowId xmlns:a16="http://schemas.microsoft.com/office/drawing/2014/main" val="2462729702"/>
                  </a:ext>
                </a:extLst>
              </a:tr>
              <a:tr h="370840">
                <a:tc>
                  <a:txBody>
                    <a:bodyPr/>
                    <a:lstStyle/>
                    <a:p>
                      <a:endParaRPr lang="sv-SE" sz="1400" dirty="0"/>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extLst>
                  <a:ext uri="{0D108BD9-81ED-4DB2-BD59-A6C34878D82A}">
                    <a16:rowId xmlns:a16="http://schemas.microsoft.com/office/drawing/2014/main" val="455241576"/>
                  </a:ext>
                </a:extLst>
              </a:tr>
            </a:tbl>
          </a:graphicData>
        </a:graphic>
      </p:graphicFrame>
      <p:sp>
        <p:nvSpPr>
          <p:cNvPr id="5" name="textruta 4"/>
          <p:cNvSpPr txBox="1"/>
          <p:nvPr/>
        </p:nvSpPr>
        <p:spPr>
          <a:xfrm>
            <a:off x="695400" y="5991695"/>
            <a:ext cx="10081120" cy="830997"/>
          </a:xfrm>
          <a:prstGeom prst="rect">
            <a:avLst/>
          </a:prstGeom>
          <a:noFill/>
        </p:spPr>
        <p:txBody>
          <a:bodyPr wrap="square" rtlCol="0">
            <a:spAutoFit/>
          </a:bodyPr>
          <a:lstStyle/>
          <a:p>
            <a:r>
              <a:rPr lang="sv-SE" sz="1200" i="1" dirty="0" err="1"/>
              <a:t>Anm</a:t>
            </a:r>
            <a:r>
              <a:rPr lang="sv-SE" sz="1200" i="1" dirty="0"/>
              <a:t>:</a:t>
            </a:r>
          </a:p>
          <a:p>
            <a:r>
              <a:rPr lang="sv-SE" sz="1200" i="1" dirty="0"/>
              <a:t>Här gäller det att tydliggöra att alla som behöver vara med faktiskt är med i arbetet eller besluts- och referensgrupper. En modell pratar t.ex. om </a:t>
            </a:r>
            <a:r>
              <a:rPr lang="sv-SE" sz="1200" b="1" i="1" dirty="0"/>
              <a:t>huvudansvarig</a:t>
            </a:r>
            <a:r>
              <a:rPr lang="sv-SE" sz="1200" i="1" dirty="0"/>
              <a:t>, </a:t>
            </a:r>
            <a:r>
              <a:rPr lang="sv-SE" sz="1200" b="1" i="1" dirty="0"/>
              <a:t>utförare</a:t>
            </a:r>
            <a:r>
              <a:rPr lang="sv-SE" sz="1200" i="1" dirty="0"/>
              <a:t> och vilka som kommer att </a:t>
            </a:r>
            <a:r>
              <a:rPr lang="sv-SE" sz="1200" b="1" i="1" dirty="0"/>
              <a:t>konsultera (</a:t>
            </a:r>
            <a:r>
              <a:rPr lang="sv-SE" sz="1200" i="1" dirty="0"/>
              <a:t>samt</a:t>
            </a:r>
            <a:r>
              <a:rPr lang="sv-SE" sz="1200" b="1" i="1" dirty="0"/>
              <a:t> </a:t>
            </a:r>
            <a:r>
              <a:rPr lang="sv-SE" sz="1200" i="1" dirty="0"/>
              <a:t>vid behov </a:t>
            </a:r>
            <a:r>
              <a:rPr lang="sv-SE" sz="1200" b="1" i="1" dirty="0"/>
              <a:t>informerade</a:t>
            </a:r>
            <a:r>
              <a:rPr lang="sv-SE" sz="1200" i="1" dirty="0"/>
              <a:t>). Säkerställ att dessa har mandatet att genomföra sin del och att även professions- och informella strukturer har beaktats. </a:t>
            </a:r>
          </a:p>
        </p:txBody>
      </p:sp>
    </p:spTree>
    <p:extLst>
      <p:ext uri="{BB962C8B-B14F-4D97-AF65-F5344CB8AC3E}">
        <p14:creationId xmlns:p14="http://schemas.microsoft.com/office/powerpoint/2010/main" val="4278251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lvl="0"/>
            <a:r>
              <a:rPr lang="sv-SE" dirty="0"/>
              <a:t>3. Utveckla ett attraktivt och tydligt slutmål  </a:t>
            </a:r>
          </a:p>
        </p:txBody>
      </p:sp>
      <p:sp>
        <p:nvSpPr>
          <p:cNvPr id="3" name="Platshållare för innehåll 2"/>
          <p:cNvSpPr>
            <a:spLocks noGrp="1"/>
          </p:cNvSpPr>
          <p:nvPr>
            <p:ph idx="1"/>
          </p:nvPr>
        </p:nvSpPr>
        <p:spPr/>
        <p:txBody>
          <a:bodyPr/>
          <a:lstStyle/>
          <a:p>
            <a:r>
              <a:rPr lang="sv-SE" sz="2000" dirty="0"/>
              <a:t>Definiera slutmålet och vinsterna med att komma dit</a:t>
            </a:r>
          </a:p>
          <a:p>
            <a:pPr lvl="1"/>
            <a:r>
              <a:rPr lang="sv-SE" sz="1800" i="1" dirty="0"/>
              <a:t>Om detta inte görs skapas en känsla osäkerhet: Vart är vi på väg? Hur kommer jag påverkas?</a:t>
            </a:r>
          </a:p>
          <a:p>
            <a:pPr lvl="1"/>
            <a:endParaRPr lang="sv-SE" sz="1800" dirty="0"/>
          </a:p>
          <a:p>
            <a:r>
              <a:rPr lang="sv-SE" sz="2000" dirty="0"/>
              <a:t>Instruktion:</a:t>
            </a:r>
          </a:p>
          <a:p>
            <a:pPr marL="914400" lvl="1" indent="-457200">
              <a:buFont typeface="+mj-lt"/>
              <a:buAutoNum type="arabicPeriod"/>
            </a:pPr>
            <a:r>
              <a:rPr lang="sv-SE" sz="1800" dirty="0"/>
              <a:t>Gör en målformulering utifrån syftet. Ett mål, till skillnad från ett syfte, har ett antal viktiga beståndsdelar för att vara mer exakt och uppföljningsbart. Identifiera dessa med hjälp av i matrisen (Målformulering - checklista).</a:t>
            </a:r>
          </a:p>
          <a:p>
            <a:pPr marL="914400" lvl="1" indent="-457200">
              <a:buFont typeface="+mj-lt"/>
              <a:buAutoNum type="arabicPeriod"/>
            </a:pPr>
            <a:r>
              <a:rPr lang="sv-SE" sz="1800" dirty="0"/>
              <a:t>Kontrollera att målformuleringen är: </a:t>
            </a:r>
            <a:r>
              <a:rPr lang="sv-SE" sz="1800" i="1" dirty="0"/>
              <a:t>Specifik</a:t>
            </a:r>
            <a:r>
              <a:rPr lang="sv-SE" sz="1800" dirty="0"/>
              <a:t>, </a:t>
            </a:r>
            <a:r>
              <a:rPr lang="sv-SE" sz="1800" i="1" dirty="0"/>
              <a:t>mätbar</a:t>
            </a:r>
            <a:r>
              <a:rPr lang="sv-SE" sz="1800" dirty="0"/>
              <a:t>, kan </a:t>
            </a:r>
            <a:r>
              <a:rPr lang="sv-SE" sz="1800" i="1" dirty="0"/>
              <a:t>accepteras</a:t>
            </a:r>
            <a:r>
              <a:rPr lang="sv-SE" sz="1800" dirty="0"/>
              <a:t> i verksamheten och av patienter, kommer att uppfattas som </a:t>
            </a:r>
            <a:r>
              <a:rPr lang="sv-SE" sz="1800" i="1" dirty="0"/>
              <a:t>realistisk</a:t>
            </a:r>
            <a:r>
              <a:rPr lang="sv-SE" sz="1800" dirty="0"/>
              <a:t> och är tydligt </a:t>
            </a:r>
            <a:r>
              <a:rPr lang="sv-SE" sz="1800" i="1" dirty="0"/>
              <a:t>tidsatt</a:t>
            </a:r>
            <a:r>
              <a:rPr lang="sv-SE" sz="1800" dirty="0"/>
              <a:t> (”SMART”, se Målformulering - checklista)</a:t>
            </a:r>
          </a:p>
          <a:p>
            <a:pPr marL="914400" lvl="1" indent="-457200">
              <a:buFont typeface="+mj-lt"/>
              <a:buAutoNum type="arabicPeriod"/>
            </a:pPr>
            <a:r>
              <a:rPr lang="sv-SE" sz="1800" dirty="0"/>
              <a:t>Vid behov, formulera om.</a:t>
            </a:r>
          </a:p>
          <a:p>
            <a:pPr marL="514350" lvl="0" indent="-457200"/>
            <a:endParaRPr lang="sv-SE" sz="2000" dirty="0">
              <a:solidFill>
                <a:srgbClr val="000000"/>
              </a:solidFill>
            </a:endParaRPr>
          </a:p>
          <a:p>
            <a:pPr marL="514350" lvl="0" indent="-457200"/>
            <a:r>
              <a:rPr lang="sv-SE" sz="2000" dirty="0">
                <a:solidFill>
                  <a:srgbClr val="000000"/>
                </a:solidFill>
              </a:rPr>
              <a:t>Målformulering:</a:t>
            </a:r>
          </a:p>
          <a:p>
            <a:pPr marL="358775" lvl="0" indent="0">
              <a:buNone/>
            </a:pPr>
            <a:r>
              <a:rPr lang="sv-SE" sz="2000" dirty="0">
                <a:solidFill>
                  <a:srgbClr val="000000"/>
                </a:solidFill>
              </a:rPr>
              <a:t>………………………………………………………………………………………………………………………………………………………………………………………………………………………………………………………………………………………………………………………………………</a:t>
            </a:r>
            <a:endParaRPr lang="sv-SE" sz="1800" dirty="0"/>
          </a:p>
        </p:txBody>
      </p:sp>
    </p:spTree>
    <p:extLst>
      <p:ext uri="{BB962C8B-B14F-4D97-AF65-F5344CB8AC3E}">
        <p14:creationId xmlns:p14="http://schemas.microsoft.com/office/powerpoint/2010/main" val="3654816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p14="http://schemas.microsoft.com/office/powerpoint/2010/main" val="2871658399"/>
              </p:ext>
            </p:extLst>
          </p:nvPr>
        </p:nvGraphicFramePr>
        <p:xfrm>
          <a:off x="1775519" y="1068508"/>
          <a:ext cx="8568630" cy="5369951"/>
        </p:xfrm>
        <a:graphic>
          <a:graphicData uri="http://schemas.openxmlformats.org/drawingml/2006/table">
            <a:tbl>
              <a:tblPr firstRow="1" bandRow="1">
                <a:tableStyleId>{5940675A-B579-460E-94D1-54222C63F5DA}</a:tableStyleId>
              </a:tblPr>
              <a:tblGrid>
                <a:gridCol w="1296442">
                  <a:extLst>
                    <a:ext uri="{9D8B030D-6E8A-4147-A177-3AD203B41FA5}">
                      <a16:colId xmlns:a16="http://schemas.microsoft.com/office/drawing/2014/main" val="20000"/>
                    </a:ext>
                  </a:extLst>
                </a:gridCol>
                <a:gridCol w="2324209">
                  <a:extLst>
                    <a:ext uri="{9D8B030D-6E8A-4147-A177-3AD203B41FA5}">
                      <a16:colId xmlns:a16="http://schemas.microsoft.com/office/drawing/2014/main" val="20001"/>
                    </a:ext>
                  </a:extLst>
                </a:gridCol>
                <a:gridCol w="771838">
                  <a:extLst>
                    <a:ext uri="{9D8B030D-6E8A-4147-A177-3AD203B41FA5}">
                      <a16:colId xmlns:a16="http://schemas.microsoft.com/office/drawing/2014/main" val="20002"/>
                    </a:ext>
                  </a:extLst>
                </a:gridCol>
                <a:gridCol w="4176141">
                  <a:extLst>
                    <a:ext uri="{9D8B030D-6E8A-4147-A177-3AD203B41FA5}">
                      <a16:colId xmlns:a16="http://schemas.microsoft.com/office/drawing/2014/main" val="20003"/>
                    </a:ext>
                  </a:extLst>
                </a:gridCol>
              </a:tblGrid>
              <a:tr h="456264">
                <a:tc>
                  <a:txBody>
                    <a:bodyPr/>
                    <a:lstStyle/>
                    <a:p>
                      <a:pPr algn="ctr"/>
                      <a:r>
                        <a:rPr lang="sv-SE" sz="2000" b="1" dirty="0"/>
                        <a:t>SMART</a:t>
                      </a:r>
                    </a:p>
                  </a:txBody>
                  <a:tcPr anchor="ctr"/>
                </a:tc>
                <a:tc>
                  <a:txBody>
                    <a:bodyPr/>
                    <a:lstStyle/>
                    <a:p>
                      <a:pPr algn="ctr"/>
                      <a:r>
                        <a:rPr lang="sv-SE" sz="2000" b="1" dirty="0"/>
                        <a:t>Förtydligande</a:t>
                      </a:r>
                    </a:p>
                  </a:txBody>
                  <a:tcPr anchor="ctr"/>
                </a:tc>
                <a:tc>
                  <a:txBody>
                    <a:bodyPr/>
                    <a:lstStyle/>
                    <a:p>
                      <a:pPr algn="ctr"/>
                      <a:r>
                        <a:rPr lang="sv-SE" sz="1400" b="1" dirty="0"/>
                        <a:t>Check!</a:t>
                      </a:r>
                    </a:p>
                  </a:txBody>
                  <a:tcPr anchor="ctr"/>
                </a:tc>
                <a:tc>
                  <a:txBody>
                    <a:bodyPr/>
                    <a:lstStyle/>
                    <a:p>
                      <a:pPr algn="ctr"/>
                      <a:r>
                        <a:rPr lang="sv-SE" sz="2000" b="1" dirty="0"/>
                        <a:t>Kommentar/förtydligande</a:t>
                      </a:r>
                    </a:p>
                  </a:txBody>
                  <a:tcPr anchor="ctr"/>
                </a:tc>
                <a:extLst>
                  <a:ext uri="{0D108BD9-81ED-4DB2-BD59-A6C34878D82A}">
                    <a16:rowId xmlns:a16="http://schemas.microsoft.com/office/drawing/2014/main" val="10000"/>
                  </a:ext>
                </a:extLst>
              </a:tr>
              <a:tr h="833358">
                <a:tc>
                  <a:txBody>
                    <a:bodyPr/>
                    <a:lstStyle/>
                    <a:p>
                      <a:pPr lvl="0" rtl="0"/>
                      <a:r>
                        <a:rPr lang="sv-SE" sz="1600" b="1" dirty="0"/>
                        <a:t>Specifikt</a:t>
                      </a:r>
                    </a:p>
                    <a:p>
                      <a:endParaRPr lang="sv-SE" sz="1600" b="1" dirty="0"/>
                    </a:p>
                  </a:txBody>
                  <a:tcPr/>
                </a:tc>
                <a:tc>
                  <a:txBody>
                    <a:bodyPr/>
                    <a:lstStyle/>
                    <a:p>
                      <a:r>
                        <a:rPr lang="sv-SE" sz="1200" dirty="0"/>
                        <a:t>Är målet</a:t>
                      </a:r>
                      <a:r>
                        <a:rPr lang="sv-SE" sz="1200" baseline="0" dirty="0"/>
                        <a:t> t</a:t>
                      </a:r>
                      <a:r>
                        <a:rPr lang="sv-SE" sz="1200" dirty="0"/>
                        <a:t>ydligt och kan</a:t>
                      </a:r>
                      <a:r>
                        <a:rPr lang="sv-SE" sz="1200" baseline="0" dirty="0"/>
                        <a:t> inte missförstås?</a:t>
                      </a:r>
                    </a:p>
                    <a:p>
                      <a:endParaRPr lang="sv-SE" sz="1200" baseline="0" dirty="0"/>
                    </a:p>
                    <a:p>
                      <a:r>
                        <a:rPr lang="sv-SE" sz="1200" baseline="0" dirty="0"/>
                        <a:t>Vem gäller målet?</a:t>
                      </a:r>
                    </a:p>
                  </a:txBody>
                  <a:tcPr/>
                </a:tc>
                <a:tc>
                  <a:txBody>
                    <a:bodyPr/>
                    <a:lstStyle/>
                    <a:p>
                      <a:endParaRPr lang="sv-SE" dirty="0"/>
                    </a:p>
                  </a:txBody>
                  <a:tcPr/>
                </a:tc>
                <a:tc>
                  <a:txBody>
                    <a:bodyPr/>
                    <a:lstStyle/>
                    <a:p>
                      <a:endParaRPr lang="sv-SE" sz="1200" dirty="0"/>
                    </a:p>
                  </a:txBody>
                  <a:tcPr/>
                </a:tc>
                <a:extLst>
                  <a:ext uri="{0D108BD9-81ED-4DB2-BD59-A6C34878D82A}">
                    <a16:rowId xmlns:a16="http://schemas.microsoft.com/office/drawing/2014/main" val="10001"/>
                  </a:ext>
                </a:extLst>
              </a:tr>
              <a:tr h="984879">
                <a:tc>
                  <a:txBody>
                    <a:bodyPr/>
                    <a:lstStyle/>
                    <a:p>
                      <a:pPr lvl="0" rtl="0"/>
                      <a:r>
                        <a:rPr lang="sv-SE" sz="1600" b="1" dirty="0"/>
                        <a:t>Mätbart</a:t>
                      </a:r>
                    </a:p>
                    <a:p>
                      <a:pPr lvl="0" rtl="0"/>
                      <a:endParaRPr lang="sv-SE" sz="1600" b="1" dirty="0"/>
                    </a:p>
                    <a:p>
                      <a:pPr lvl="0" rtl="0"/>
                      <a:endParaRPr lang="sv-SE" sz="1600" b="1" dirty="0"/>
                    </a:p>
                  </a:txBody>
                  <a:tcPr/>
                </a:tc>
                <a:tc>
                  <a:txBody>
                    <a:bodyPr/>
                    <a:lstStyle/>
                    <a:p>
                      <a:r>
                        <a:rPr lang="sv-SE" sz="1200" dirty="0"/>
                        <a:t>Hur mäter vi måluppfyllnad? </a:t>
                      </a:r>
                    </a:p>
                    <a:p>
                      <a:endParaRPr lang="sv-SE" sz="1200" dirty="0"/>
                    </a:p>
                    <a:p>
                      <a:r>
                        <a:rPr lang="sv-SE" sz="1200" dirty="0"/>
                        <a:t>Hur vet vi att vi lyckats nå målet?</a:t>
                      </a:r>
                    </a:p>
                  </a:txBody>
                  <a:tcPr/>
                </a:tc>
                <a:tc>
                  <a:txBody>
                    <a:bodyPr/>
                    <a:lstStyle/>
                    <a:p>
                      <a:endParaRPr lang="sv-SE" dirty="0"/>
                    </a:p>
                  </a:txBody>
                  <a:tcPr/>
                </a:tc>
                <a:tc>
                  <a:txBody>
                    <a:bodyPr/>
                    <a:lstStyle/>
                    <a:p>
                      <a:endParaRPr lang="sv-SE" sz="1200" dirty="0"/>
                    </a:p>
                  </a:txBody>
                  <a:tcPr/>
                </a:tc>
                <a:extLst>
                  <a:ext uri="{0D108BD9-81ED-4DB2-BD59-A6C34878D82A}">
                    <a16:rowId xmlns:a16="http://schemas.microsoft.com/office/drawing/2014/main" val="10002"/>
                  </a:ext>
                </a:extLst>
              </a:tr>
              <a:tr h="1019885">
                <a:tc>
                  <a:txBody>
                    <a:bodyPr/>
                    <a:lstStyle/>
                    <a:p>
                      <a:pPr lvl="0" rtl="0"/>
                      <a:r>
                        <a:rPr lang="sv-SE" sz="1600" b="1" dirty="0"/>
                        <a:t>Accepterat</a:t>
                      </a:r>
                    </a:p>
                  </a:txBody>
                  <a:tcPr/>
                </a:tc>
                <a:tc>
                  <a:txBody>
                    <a:bodyPr/>
                    <a:lstStyle/>
                    <a:p>
                      <a:r>
                        <a:rPr lang="sv-SE" sz="1200" dirty="0"/>
                        <a:t>Upplevs målet som relevant?</a:t>
                      </a:r>
                      <a:r>
                        <a:rPr lang="sv-SE" sz="1200" baseline="0" dirty="0"/>
                        <a:t> </a:t>
                      </a:r>
                    </a:p>
                    <a:p>
                      <a:endParaRPr lang="sv-SE" sz="1200" baseline="0" dirty="0"/>
                    </a:p>
                    <a:p>
                      <a:r>
                        <a:rPr lang="sv-SE" sz="1200" baseline="0" dirty="0"/>
                        <a:t>Har det / kommer det att accepteras av medarbetare och/eller de som påverkas?</a:t>
                      </a:r>
                    </a:p>
                  </a:txBody>
                  <a:tcPr/>
                </a:tc>
                <a:tc>
                  <a:txBody>
                    <a:bodyPr/>
                    <a:lstStyle/>
                    <a:p>
                      <a:endParaRPr lang="sv-SE" dirty="0"/>
                    </a:p>
                  </a:txBody>
                  <a:tcPr/>
                </a:tc>
                <a:tc>
                  <a:txBody>
                    <a:bodyPr/>
                    <a:lstStyle/>
                    <a:p>
                      <a:endParaRPr lang="sv-SE" sz="1200" dirty="0"/>
                    </a:p>
                  </a:txBody>
                  <a:tcPr/>
                </a:tc>
                <a:extLst>
                  <a:ext uri="{0D108BD9-81ED-4DB2-BD59-A6C34878D82A}">
                    <a16:rowId xmlns:a16="http://schemas.microsoft.com/office/drawing/2014/main" val="10003"/>
                  </a:ext>
                </a:extLst>
              </a:tr>
              <a:tr h="984879">
                <a:tc>
                  <a:txBody>
                    <a:bodyPr/>
                    <a:lstStyle/>
                    <a:p>
                      <a:pPr lvl="0" rtl="0"/>
                      <a:r>
                        <a:rPr lang="sv-SE" sz="1600" b="1" dirty="0"/>
                        <a:t>Realistiskt</a:t>
                      </a:r>
                    </a:p>
                    <a:p>
                      <a:endParaRPr lang="sv-SE" sz="1600" b="1" dirty="0"/>
                    </a:p>
                  </a:txBody>
                  <a:tcPr/>
                </a:tc>
                <a:tc>
                  <a:txBody>
                    <a:bodyPr/>
                    <a:lstStyle/>
                    <a:p>
                      <a:r>
                        <a:rPr lang="sv-SE" sz="1200" dirty="0"/>
                        <a:t>Är det rimligt att</a:t>
                      </a:r>
                      <a:r>
                        <a:rPr lang="sv-SE" sz="1200" baseline="0" dirty="0"/>
                        <a:t> tro att vi kommer att nå målet (inte bara av oss utan av övriga som omfattas)?</a:t>
                      </a:r>
                    </a:p>
                  </a:txBody>
                  <a:tcPr/>
                </a:tc>
                <a:tc>
                  <a:txBody>
                    <a:bodyPr/>
                    <a:lstStyle/>
                    <a:p>
                      <a:endParaRPr lang="sv-SE" dirty="0"/>
                    </a:p>
                  </a:txBody>
                  <a:tcPr/>
                </a:tc>
                <a:tc>
                  <a:txBody>
                    <a:bodyPr/>
                    <a:lstStyle/>
                    <a:p>
                      <a:endParaRPr lang="sv-SE" sz="1200" dirty="0"/>
                    </a:p>
                  </a:txBody>
                  <a:tcPr/>
                </a:tc>
                <a:extLst>
                  <a:ext uri="{0D108BD9-81ED-4DB2-BD59-A6C34878D82A}">
                    <a16:rowId xmlns:a16="http://schemas.microsoft.com/office/drawing/2014/main" val="10004"/>
                  </a:ext>
                </a:extLst>
              </a:tr>
              <a:tr h="1028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t>Tidsatt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600" b="1" dirty="0"/>
                    </a:p>
                    <a:p>
                      <a:endParaRPr lang="sv-SE" sz="1600" b="1" dirty="0"/>
                    </a:p>
                  </a:txBody>
                  <a:tcPr/>
                </a:tc>
                <a:tc>
                  <a:txBody>
                    <a:bodyPr/>
                    <a:lstStyle/>
                    <a:p>
                      <a:r>
                        <a:rPr lang="sv-SE" sz="1200" dirty="0"/>
                        <a:t>När ska målet vara uppfyllt?</a:t>
                      </a:r>
                    </a:p>
                  </a:txBody>
                  <a:tcPr/>
                </a:tc>
                <a:tc>
                  <a:txBody>
                    <a:bodyPr/>
                    <a:lstStyle/>
                    <a:p>
                      <a:endParaRPr lang="sv-SE" dirty="0"/>
                    </a:p>
                  </a:txBody>
                  <a:tcPr/>
                </a:tc>
                <a:tc>
                  <a:txBody>
                    <a:bodyPr/>
                    <a:lstStyle/>
                    <a:p>
                      <a:endParaRPr lang="sv-SE" sz="1200" dirty="0"/>
                    </a:p>
                  </a:txBody>
                  <a:tcPr/>
                </a:tc>
                <a:extLst>
                  <a:ext uri="{0D108BD9-81ED-4DB2-BD59-A6C34878D82A}">
                    <a16:rowId xmlns:a16="http://schemas.microsoft.com/office/drawing/2014/main" val="10005"/>
                  </a:ext>
                </a:extLst>
              </a:tr>
            </a:tbl>
          </a:graphicData>
        </a:graphic>
      </p:graphicFrame>
      <p:sp>
        <p:nvSpPr>
          <p:cNvPr id="5" name="Rubrik 1"/>
          <p:cNvSpPr>
            <a:spLocks noGrp="1"/>
          </p:cNvSpPr>
          <p:nvPr>
            <p:ph type="title"/>
          </p:nvPr>
        </p:nvSpPr>
        <p:spPr>
          <a:xfrm>
            <a:off x="1775519" y="1"/>
            <a:ext cx="8229600" cy="780685"/>
          </a:xfrm>
        </p:spPr>
        <p:txBody>
          <a:bodyPr/>
          <a:lstStyle/>
          <a:p>
            <a:r>
              <a:rPr lang="sv-SE" sz="2800" dirty="0"/>
              <a:t>Målformulering - checklista</a:t>
            </a:r>
          </a:p>
        </p:txBody>
      </p:sp>
    </p:spTree>
    <p:extLst>
      <p:ext uri="{BB962C8B-B14F-4D97-AF65-F5344CB8AC3E}">
        <p14:creationId xmlns:p14="http://schemas.microsoft.com/office/powerpoint/2010/main" val="194794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lvl="0"/>
            <a:r>
              <a:rPr lang="sv-SE" sz="2800" dirty="0"/>
              <a:t>3. Utveckla ett attraktivt och tydligt slutmål (forts) </a:t>
            </a:r>
            <a:br>
              <a:rPr lang="sv-SE" sz="2800" dirty="0"/>
            </a:br>
            <a:r>
              <a:rPr lang="sv-SE" dirty="0"/>
              <a:t>Beskriv vad vi förändrar</a:t>
            </a:r>
          </a:p>
        </p:txBody>
      </p:sp>
      <p:sp>
        <p:nvSpPr>
          <p:cNvPr id="3" name="Platshållare för innehåll 2"/>
          <p:cNvSpPr>
            <a:spLocks noGrp="1"/>
          </p:cNvSpPr>
          <p:nvPr>
            <p:ph idx="1"/>
          </p:nvPr>
        </p:nvSpPr>
        <p:spPr/>
        <p:txBody>
          <a:bodyPr/>
          <a:lstStyle/>
          <a:p>
            <a:r>
              <a:rPr lang="sv-SE" sz="2000" dirty="0"/>
              <a:t>Beskriv nuläget så att det blir tydligt vad vi förändrar från och därmed skillnaden till slutmålet. Det är också viktigt att beskriva vad vi ska fortsätta göra om det kan bli osäkerhet kring det</a:t>
            </a:r>
          </a:p>
          <a:p>
            <a:pPr lvl="1"/>
            <a:r>
              <a:rPr lang="sv-SE" sz="1800" i="1" dirty="0"/>
              <a:t>Om detta inte görs kan förändringen underskattas, överskattas eller helt enkelt tolkas olika: Jag trodde inte att vi skulle sluta göra… Ska vi göra både och nu?</a:t>
            </a:r>
          </a:p>
          <a:p>
            <a:pPr marL="457200" lvl="1" indent="0">
              <a:buNone/>
            </a:pPr>
            <a:endParaRPr lang="sv-SE" sz="1800" dirty="0"/>
          </a:p>
          <a:p>
            <a:r>
              <a:rPr lang="sv-SE" sz="2000" dirty="0"/>
              <a:t>Instruktion:</a:t>
            </a:r>
          </a:p>
          <a:p>
            <a:pPr lvl="1"/>
            <a:r>
              <a:rPr lang="sv-SE" sz="1800" dirty="0"/>
              <a:t>Beskriv vad vi ska </a:t>
            </a:r>
            <a:r>
              <a:rPr lang="sv-SE" sz="1800" i="1" dirty="0"/>
              <a:t>börja göra</a:t>
            </a:r>
            <a:r>
              <a:rPr lang="sv-SE" sz="1800" dirty="0"/>
              <a:t>, </a:t>
            </a:r>
            <a:r>
              <a:rPr lang="sv-SE" sz="1800" i="1" dirty="0"/>
              <a:t>sluta göra </a:t>
            </a:r>
            <a:r>
              <a:rPr lang="sv-SE" sz="1800" dirty="0"/>
              <a:t>och </a:t>
            </a:r>
            <a:r>
              <a:rPr lang="sv-SE" sz="1800" i="1" dirty="0"/>
              <a:t>fortsätta göra</a:t>
            </a:r>
            <a:r>
              <a:rPr lang="sv-SE" sz="1800" dirty="0"/>
              <a:t>: ”Börja”, ”Sluta”, ”Fortsätta”</a:t>
            </a:r>
            <a:endParaRPr lang="sv-SE" sz="800" dirty="0"/>
          </a:p>
          <a:p>
            <a:pPr marL="514350" lvl="0" indent="-457200"/>
            <a:endParaRPr lang="sv-SE" sz="2000" dirty="0">
              <a:solidFill>
                <a:srgbClr val="000000"/>
              </a:solidFill>
            </a:endParaRPr>
          </a:p>
          <a:p>
            <a:pPr marL="358775" lvl="0" indent="-358775"/>
            <a:r>
              <a:rPr lang="sv-SE" sz="1800" dirty="0">
                <a:solidFill>
                  <a:srgbClr val="000000"/>
                </a:solidFill>
              </a:rPr>
              <a:t>Börja:</a:t>
            </a:r>
          </a:p>
          <a:p>
            <a:pPr marL="358775" lvl="0" indent="0">
              <a:buNone/>
            </a:pPr>
            <a:r>
              <a:rPr lang="sv-SE" sz="2000" dirty="0">
                <a:solidFill>
                  <a:srgbClr val="000000"/>
                </a:solidFill>
              </a:rPr>
              <a:t>……………………………………………………………………………………………………………</a:t>
            </a:r>
          </a:p>
          <a:p>
            <a:pPr marL="358775" lvl="0" indent="-301625"/>
            <a:r>
              <a:rPr lang="sv-SE" sz="1800" dirty="0">
                <a:solidFill>
                  <a:srgbClr val="000000"/>
                </a:solidFill>
              </a:rPr>
              <a:t>Sluta:</a:t>
            </a:r>
          </a:p>
          <a:p>
            <a:pPr marL="358775" lvl="0" indent="0">
              <a:buNone/>
            </a:pPr>
            <a:r>
              <a:rPr lang="sv-SE" sz="1800" dirty="0">
                <a:solidFill>
                  <a:srgbClr val="000000"/>
                </a:solidFill>
              </a:rPr>
              <a:t>………………………………………………………………………………………………………………………</a:t>
            </a:r>
          </a:p>
          <a:p>
            <a:pPr marL="358775" lvl="0" indent="-301625"/>
            <a:r>
              <a:rPr lang="sv-SE" sz="1800" dirty="0">
                <a:solidFill>
                  <a:srgbClr val="000000"/>
                </a:solidFill>
              </a:rPr>
              <a:t>Fortsätta:</a:t>
            </a:r>
          </a:p>
          <a:p>
            <a:pPr marL="358775" lvl="0" indent="0">
              <a:buNone/>
            </a:pPr>
            <a:r>
              <a:rPr lang="sv-SE" sz="1800" dirty="0">
                <a:solidFill>
                  <a:srgbClr val="000000"/>
                </a:solidFill>
              </a:rPr>
              <a:t>……………………………………………………………………………………………………………………….</a:t>
            </a:r>
            <a:endParaRPr lang="sv-SE" sz="1800" dirty="0"/>
          </a:p>
        </p:txBody>
      </p:sp>
    </p:spTree>
    <p:extLst>
      <p:ext uri="{BB962C8B-B14F-4D97-AF65-F5344CB8AC3E}">
        <p14:creationId xmlns:p14="http://schemas.microsoft.com/office/powerpoint/2010/main" val="3273452809"/>
      </p:ext>
    </p:extLst>
  </p:cSld>
  <p:clrMapOvr>
    <a:masterClrMapping/>
  </p:clrMapOvr>
</p:sld>
</file>

<file path=ppt/theme/theme1.xml><?xml version="1.0" encoding="utf-8"?>
<a:theme xmlns:a="http://schemas.openxmlformats.org/drawingml/2006/main" name="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örslag RS Förändringsprocess och Dilaogkarta 11 nov." id="{2BA47198-D30F-418A-B38C-65DA77DCFDBC}" vid="{E7BC5D0B-A8DB-4ED3-A660-452319C5F7F7}"/>
    </a:ext>
  </a:extLst>
</a:theme>
</file>

<file path=ppt/theme/theme2.xml><?xml version="1.0" encoding="utf-8"?>
<a:theme xmlns:a="http://schemas.openxmlformats.org/drawingml/2006/main" name="2_Presentationssidor">
  <a:themeElements>
    <a:clrScheme name="Region Skåne">
      <a:dk1>
        <a:srgbClr val="000000"/>
      </a:dk1>
      <a:lt1>
        <a:srgbClr val="FFFFFF"/>
      </a:lt1>
      <a:dk2>
        <a:srgbClr val="000000"/>
      </a:dk2>
      <a:lt2>
        <a:srgbClr val="FFFFFF"/>
      </a:lt2>
      <a:accent1>
        <a:srgbClr val="FAC81A"/>
      </a:accent1>
      <a:accent2>
        <a:srgbClr val="ED0025"/>
      </a:accent2>
      <a:accent3>
        <a:srgbClr val="9D156A"/>
      </a:accent3>
      <a:accent4>
        <a:srgbClr val="B33177"/>
      </a:accent4>
      <a:accent5>
        <a:srgbClr val="FF6500"/>
      </a:accent5>
      <a:accent6>
        <a:srgbClr val="C2002D"/>
      </a:accent6>
      <a:hlink>
        <a:srgbClr val="049048"/>
      </a:hlink>
      <a:folHlink>
        <a:srgbClr val="959C28"/>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örslag RS Förändringsprocess och Dilaogkarta 11 nov." id="{2BA47198-D30F-418A-B38C-65DA77DCFDBC}" vid="{17EDAC14-7323-4011-8956-BDDEBE51AAED}"/>
    </a:ext>
  </a:extLst>
</a:theme>
</file>

<file path=ppt/theme/theme3.xml><?xml version="1.0" encoding="utf-8"?>
<a:theme xmlns:a="http://schemas.openxmlformats.org/drawingml/2006/main" name="1_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örslag RS Förändringsprocess och Dilaogkarta 11 nov." id="{2BA47198-D30F-418A-B38C-65DA77DCFDBC}" vid="{E7BC5D0B-A8DB-4ED3-A660-452319C5F7F7}"/>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be94c76-07e2-4948-a760-aa70c5e96b89">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707E625FA5572E41B8334A55B2629FA7" ma:contentTypeVersion="6" ma:contentTypeDescription="Skapa ett nytt dokument." ma:contentTypeScope="" ma:versionID="6fe45c3c402bb8e47f47174c13f0a2f2">
  <xsd:schema xmlns:xsd="http://www.w3.org/2001/XMLSchema" xmlns:xs="http://www.w3.org/2001/XMLSchema" xmlns:p="http://schemas.microsoft.com/office/2006/metadata/properties" xmlns:ns2="2c8aea40-762c-4e4b-aac6-9f553af5c950" xmlns:ns3="ebe94c76-07e2-4948-a760-aa70c5e96b89" targetNamespace="http://schemas.microsoft.com/office/2006/metadata/properties" ma:root="true" ma:fieldsID="b8ffa9a2472a0254e323cd4e51b4623f" ns2:_="" ns3:_="">
    <xsd:import namespace="2c8aea40-762c-4e4b-aac6-9f553af5c950"/>
    <xsd:import namespace="ebe94c76-07e2-4948-a760-aa70c5e96b8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8aea40-762c-4e4b-aac6-9f553af5c9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be94c76-07e2-4948-a760-aa70c5e96b89"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780AD26-2BBA-4F8D-A846-D24DA55A8258}">
  <ds:schemaRefs>
    <ds:schemaRef ds:uri="http://schemas.microsoft.com/office/2006/metadata/properties"/>
    <ds:schemaRef ds:uri="http://schemas.microsoft.com/office/infopath/2007/PartnerControls"/>
    <ds:schemaRef ds:uri="ebe94c76-07e2-4948-a760-aa70c5e96b89"/>
  </ds:schemaRefs>
</ds:datastoreItem>
</file>

<file path=customXml/itemProps2.xml><?xml version="1.0" encoding="utf-8"?>
<ds:datastoreItem xmlns:ds="http://schemas.openxmlformats.org/officeDocument/2006/customXml" ds:itemID="{5C399787-F5D5-4E9B-9F0B-118D9D4995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8aea40-762c-4e4b-aac6-9f553af5c950"/>
    <ds:schemaRef ds:uri="ebe94c76-07e2-4948-a760-aa70c5e96b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A3B373D-DC77-4465-B347-1B4294738B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Förslag RS Förändringsprocess och Dilaogkarta 11 nov.</Template>
  <TotalTime>0</TotalTime>
  <Words>2100</Words>
  <Application>Microsoft Office PowerPoint</Application>
  <PresentationFormat>Bredbild</PresentationFormat>
  <Paragraphs>208</Paragraphs>
  <Slides>18</Slides>
  <Notes>4</Notes>
  <HiddenSlides>0</HiddenSlides>
  <MMClips>0</MMClips>
  <ScaleCrop>false</ScaleCrop>
  <HeadingPairs>
    <vt:vector size="6" baseType="variant">
      <vt:variant>
        <vt:lpstr>Använt teckensnitt</vt:lpstr>
      </vt:variant>
      <vt:variant>
        <vt:i4>6</vt:i4>
      </vt:variant>
      <vt:variant>
        <vt:lpstr>Tema</vt:lpstr>
      </vt:variant>
      <vt:variant>
        <vt:i4>4</vt:i4>
      </vt:variant>
      <vt:variant>
        <vt:lpstr>Bildrubriker</vt:lpstr>
      </vt:variant>
      <vt:variant>
        <vt:i4>18</vt:i4>
      </vt:variant>
    </vt:vector>
  </HeadingPairs>
  <TitlesOfParts>
    <vt:vector size="28" baseType="lpstr">
      <vt:lpstr>Arial</vt:lpstr>
      <vt:lpstr>Calibri</vt:lpstr>
      <vt:lpstr>Calibri Light</vt:lpstr>
      <vt:lpstr>ScalaSans</vt:lpstr>
      <vt:lpstr>ScalaSans-Bold</vt:lpstr>
      <vt:lpstr>Wingdings</vt:lpstr>
      <vt:lpstr>Region Skåne</vt:lpstr>
      <vt:lpstr>2_Presentationssidor</vt:lpstr>
      <vt:lpstr>1_Region Skåne</vt:lpstr>
      <vt:lpstr>Office-tema</vt:lpstr>
      <vt:lpstr>Förberedelser för  en framgångsrik förändringsplanering</vt:lpstr>
      <vt:lpstr>Bakgrund</vt:lpstr>
      <vt:lpstr>Förändringens tre faser</vt:lpstr>
      <vt:lpstr>För att framgångsrikt driva förändringsprocessen behöver vi följa framgångsfaktorerna  </vt:lpstr>
      <vt:lpstr>1. Säkra att behovet av förändringen känns   angeläget</vt:lpstr>
      <vt:lpstr>2. Bilda en stark förändringsledargrupp</vt:lpstr>
      <vt:lpstr>3. Utveckla ett attraktivt och tydligt slutmål  </vt:lpstr>
      <vt:lpstr>Målformulering - checklista</vt:lpstr>
      <vt:lpstr>3. Utveckla ett attraktivt och tydligt slutmål (forts)  Beskriv vad vi förändrar</vt:lpstr>
      <vt:lpstr>Sammanfatta</vt:lpstr>
      <vt:lpstr>Målet</vt:lpstr>
      <vt:lpstr>Förändringsledningsgrupp</vt:lpstr>
      <vt:lpstr>Vad förändrar vi?</vt:lpstr>
      <vt:lpstr>Hur förberedelsematerialet ska presenteras </vt:lpstr>
      <vt:lpstr>Kommunikation</vt:lpstr>
      <vt:lpstr>Identifiera nyckelpersoner och kommunicera slutmålet 4. Kommunikationsbudskap</vt:lpstr>
      <vt:lpstr>PowerPoint-presentation</vt:lpstr>
      <vt:lpstr>PowerPoint-presentation</vt:lpstr>
    </vt:vector>
  </TitlesOfParts>
  <Company>Region Skåne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Förberedelser för en framgångsrik förändringsplanering</dc:title>
  <dc:creator>Berggren Gudrun</dc:creator>
  <cp:lastModifiedBy>Varga Claudia</cp:lastModifiedBy>
  <cp:revision>102</cp:revision>
  <dcterms:created xsi:type="dcterms:W3CDTF">2019-11-13T07:51:46Z</dcterms:created>
  <dcterms:modified xsi:type="dcterms:W3CDTF">2023-12-15T10:40:51Z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0x010100707E625FA5572E41B8334A55B2629FA7</vt:lpwstr>
  </property>
  <property fmtid="{D5CDD505-2E9C-101B-9397-08002B2CF9AE}" pid="3" name="_dlc_DocIdItemGuid">
    <vt:lpwstr>1083a840-efc7-4689-ae3e-c35a10873ea8</vt:lpwstr>
  </property>
  <property fmtid="{D5CDD505-2E9C-101B-9397-08002B2CF9AE}" pid="4" name="Dokumentagandeenhet">
    <vt:lpwstr>3319;#Kommunikation|9daa9f5a-0c0d-427a-a8e5-a42deff6fd30</vt:lpwstr>
  </property>
  <property fmtid="{D5CDD505-2E9C-101B-9397-08002B2CF9AE}" pid="5" name="Taggning">
    <vt:lpwstr>2458;#Informationsmaterial|6564bb37-7519-47b5-a28d-bbe0dd5c58f7</vt:lpwstr>
  </property>
  <property fmtid="{D5CDD505-2E9C-101B-9397-08002B2CF9AE}" pid="6" name="Gallerfor">
    <vt:lpwstr>3319;#Kommunikation|9daa9f5a-0c0d-427a-a8e5-a42deff6fd30</vt:lpwstr>
  </property>
  <property fmtid="{D5CDD505-2E9C-101B-9397-08002B2CF9AE}" pid="7" name="f704ae44dfee48309a4736a767fe9886">
    <vt:lpwstr/>
  </property>
  <property fmtid="{D5CDD505-2E9C-101B-9397-08002B2CF9AE}" pid="8" name="Forfattarensenhet">
    <vt:lpwstr/>
  </property>
  <property fmtid="{D5CDD505-2E9C-101B-9397-08002B2CF9AE}" pid="9" name="Order">
    <vt:r8>6105900</vt:r8>
  </property>
  <property fmtid="{D5CDD505-2E9C-101B-9397-08002B2CF9AE}" pid="10" name="xd_Signature">
    <vt:bool>false</vt:bool>
  </property>
  <property fmtid="{D5CDD505-2E9C-101B-9397-08002B2CF9AE}" pid="11" name="xd_ProgID">
    <vt:lpwstr/>
  </property>
  <property fmtid="{D5CDD505-2E9C-101B-9397-08002B2CF9AE}" pid="12" name="SharedWithUsers">
    <vt:lpwstr/>
  </property>
  <property fmtid="{D5CDD505-2E9C-101B-9397-08002B2CF9AE}" pid="13" name="TemplateUrl">
    <vt:lpwstr/>
  </property>
  <property fmtid="{D5CDD505-2E9C-101B-9397-08002B2CF9AE}" pid="14" name="Overgripande">
    <vt:bool>false</vt:bool>
  </property>
  <property fmtid="{D5CDD505-2E9C-101B-9397-08002B2CF9AE}" pid="15" name="_SourceUrl">
    <vt:lpwstr/>
  </property>
  <property fmtid="{D5CDD505-2E9C-101B-9397-08002B2CF9AE}" pid="16" name="_SharedFileIndex">
    <vt:lpwstr/>
  </property>
  <property fmtid="{D5CDD505-2E9C-101B-9397-08002B2CF9AE}" pid="17" name="ComplianceAssetId">
    <vt:lpwstr/>
  </property>
</Properties>
</file>