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customXml/itemProps6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7"/>
  </p:sldMasterIdLst>
  <p:notesMasterIdLst>
    <p:notesMasterId r:id="rId12"/>
  </p:notesMasterIdLst>
  <p:sldIdLst>
    <p:sldId id="504" r:id="rId8"/>
    <p:sldId id="511" r:id="rId9"/>
    <p:sldId id="512" r:id="rId10"/>
    <p:sldId id="508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003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5811" autoAdjust="0"/>
  </p:normalViewPr>
  <p:slideViewPr>
    <p:cSldViewPr snapToGrid="0">
      <p:cViewPr varScale="1">
        <p:scale>
          <a:sx n="113" d="100"/>
          <a:sy n="113" d="100"/>
        </p:scale>
        <p:origin x="510" y="90"/>
      </p:cViewPr>
      <p:guideLst>
        <p:guide orient="horz" pos="1003"/>
        <p:guide pos="3840"/>
      </p:guideLst>
    </p:cSldViewPr>
  </p:slideViewPr>
  <p:outlineViewPr>
    <p:cViewPr>
      <p:scale>
        <a:sx n="33" d="100"/>
        <a:sy n="33" d="100"/>
      </p:scale>
      <p:origin x="0" y="-799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Master" Target="slideMasters/slideMaster1.xml"/><Relationship Id="rId12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customXml" Target="../customXml/item6.xml"/><Relationship Id="rId11" Type="http://schemas.openxmlformats.org/officeDocument/2006/relationships/slide" Target="slides/slide4.xml"/><Relationship Id="rId5" Type="http://schemas.openxmlformats.org/officeDocument/2006/relationships/customXml" Target="../customXml/item5.xml"/><Relationship Id="rId15" Type="http://schemas.openxmlformats.org/officeDocument/2006/relationships/theme" Target="theme/theme1.xml"/><Relationship Id="rId10" Type="http://schemas.openxmlformats.org/officeDocument/2006/relationships/slide" Target="slides/slide3.xml"/><Relationship Id="rId4" Type="http://schemas.openxmlformats.org/officeDocument/2006/relationships/customXml" Target="../customXml/item4.xml"/><Relationship Id="rId9" Type="http://schemas.openxmlformats.org/officeDocument/2006/relationships/slide" Target="slides/slide2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ADF5C2-69A0-4B29-B91E-60183563E2FF}" type="datetimeFigureOut">
              <a:rPr lang="sv-SE" smtClean="0"/>
              <a:t>2024-10-25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D230F5-816B-4521-BE04-C2839E0CBEC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765581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87B30ED-5BE4-4B01-A895-9FD01F2DFD3F}" type="slidenum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474223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87B30ED-5BE4-4B01-A895-9FD01F2DFD3F}" type="slidenum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3311699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87B30ED-5BE4-4B01-A895-9FD01F2DFD3F}" type="slidenum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688253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rtbild blå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9A07AEC-4933-4E73-917F-A4A367715DC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14400" y="1700809"/>
            <a:ext cx="10363200" cy="1470025"/>
          </a:xfrm>
        </p:spPr>
        <p:txBody>
          <a:bodyPr anchor="b"/>
          <a:lstStyle>
            <a:lvl1pPr algn="ctr">
              <a:lnSpc>
                <a:spcPct val="110000"/>
              </a:lnSpc>
              <a:defRPr sz="440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sv-SE" dirty="0"/>
              <a:t>Klicka här för att ändra rubrik</a:t>
            </a:r>
            <a:endParaRPr lang="en-US" dirty="0"/>
          </a:p>
        </p:txBody>
      </p:sp>
      <p:sp>
        <p:nvSpPr>
          <p:cNvPr id="9" name="Underrubrik 2">
            <a:extLst>
              <a:ext uri="{FF2B5EF4-FFF2-40B4-BE49-F238E27FC236}">
                <a16:creationId xmlns:a16="http://schemas.microsoft.com/office/drawing/2014/main" id="{A5194270-83B6-A55F-D3FF-A1265475105B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828800" y="3404592"/>
            <a:ext cx="8534400" cy="1108414"/>
          </a:xfrm>
        </p:spPr>
        <p:txBody>
          <a:bodyPr/>
          <a:lstStyle>
            <a:lvl1pPr marL="0" indent="0" algn="ctr">
              <a:lnSpc>
                <a:spcPct val="110000"/>
              </a:lnSpc>
              <a:buNone/>
              <a:defRPr sz="280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dirty="0"/>
              <a:t>Klicka här för att ändra underrubrik</a:t>
            </a:r>
            <a:endParaRPr lang="en-US" dirty="0"/>
          </a:p>
        </p:txBody>
      </p:sp>
      <p:pic>
        <p:nvPicPr>
          <p:cNvPr id="14" name="Bildobjekt 13">
            <a:extLst>
              <a:ext uri="{FF2B5EF4-FFF2-40B4-BE49-F238E27FC236}">
                <a16:creationId xmlns:a16="http://schemas.microsoft.com/office/drawing/2014/main" id="{244F8B15-58B1-2E90-1802-6F4E92C0845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11477" y="5853106"/>
            <a:ext cx="746613" cy="691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777045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vå delar gräd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386BA53-80CA-499D-B273-3926ACA41ED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sv-SE" dirty="0"/>
              <a:t>Klicka här för att ändra rubrikformat</a:t>
            </a:r>
            <a:endParaRPr lang="en-US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13CB0A19-16FC-4B79-906D-1C26618BA5BC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609600" y="1297173"/>
            <a:ext cx="5181600" cy="4828992"/>
          </a:xfrm>
        </p:spPr>
        <p:txBody>
          <a:bodyPr/>
          <a:lstStyle>
            <a:lvl1pPr>
              <a:lnSpc>
                <a:spcPct val="110000"/>
              </a:lnSpc>
              <a:spcBef>
                <a:spcPts val="1600"/>
              </a:spcBef>
              <a:buClr>
                <a:schemeClr val="tx2"/>
              </a:buClr>
              <a:defRPr sz="2800">
                <a:solidFill>
                  <a:schemeClr val="tx2"/>
                </a:solidFill>
              </a:defRPr>
            </a:lvl1pPr>
            <a:lvl2pPr>
              <a:spcBef>
                <a:spcPts val="1000"/>
              </a:spcBef>
              <a:buClr>
                <a:schemeClr val="tx2"/>
              </a:buClr>
              <a:defRPr sz="2400">
                <a:solidFill>
                  <a:schemeClr val="tx2"/>
                </a:solidFill>
              </a:defRPr>
            </a:lvl2pPr>
            <a:lvl3pPr>
              <a:lnSpc>
                <a:spcPct val="110000"/>
              </a:lnSpc>
              <a:defRPr sz="2400"/>
            </a:lvl3pPr>
            <a:lvl4pPr>
              <a:lnSpc>
                <a:spcPct val="110000"/>
              </a:lnSpc>
              <a:defRPr/>
            </a:lvl4pPr>
            <a:lvl5pPr>
              <a:lnSpc>
                <a:spcPct val="110000"/>
              </a:lnSpc>
              <a:defRPr/>
            </a:lvl5pPr>
          </a:lstStyle>
          <a:p>
            <a:pPr lvl="0"/>
            <a:r>
              <a:rPr lang="sv-SE" dirty="0"/>
              <a:t>Skriv text här</a:t>
            </a:r>
          </a:p>
          <a:p>
            <a:pPr lvl="1"/>
            <a:r>
              <a:rPr lang="sv-SE" dirty="0"/>
              <a:t>Nivå två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5BFC9B3A-2DF1-4323-8ED3-55CBECCB975D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6172200" y="1297172"/>
            <a:ext cx="5181600" cy="4828992"/>
          </a:xfrm>
        </p:spPr>
        <p:txBody>
          <a:bodyPr/>
          <a:lstStyle>
            <a:lvl1pPr>
              <a:lnSpc>
                <a:spcPct val="110000"/>
              </a:lnSpc>
              <a:spcBef>
                <a:spcPts val="1600"/>
              </a:spcBef>
              <a:buClr>
                <a:schemeClr val="tx2"/>
              </a:buClr>
              <a:defRPr sz="2800">
                <a:solidFill>
                  <a:schemeClr val="tx2"/>
                </a:solidFill>
              </a:defRPr>
            </a:lvl1pPr>
            <a:lvl2pPr>
              <a:lnSpc>
                <a:spcPct val="110000"/>
              </a:lnSpc>
              <a:spcBef>
                <a:spcPts val="1000"/>
              </a:spcBef>
              <a:buClr>
                <a:schemeClr val="tx2"/>
              </a:buClr>
              <a:defRPr sz="2400">
                <a:solidFill>
                  <a:schemeClr val="tx2"/>
                </a:solidFill>
              </a:defRPr>
            </a:lvl2pPr>
            <a:lvl3pPr>
              <a:lnSpc>
                <a:spcPct val="110000"/>
              </a:lnSpc>
              <a:defRPr sz="2400"/>
            </a:lvl3pPr>
            <a:lvl4pPr>
              <a:lnSpc>
                <a:spcPct val="110000"/>
              </a:lnSpc>
              <a:defRPr/>
            </a:lvl4pPr>
            <a:lvl5pPr>
              <a:lnSpc>
                <a:spcPct val="110000"/>
              </a:lnSpc>
              <a:defRPr/>
            </a:lvl5pPr>
          </a:lstStyle>
          <a:p>
            <a:pPr lvl="0"/>
            <a:r>
              <a:rPr lang="sv-SE" dirty="0"/>
              <a:t>Skriv text här</a:t>
            </a:r>
          </a:p>
          <a:p>
            <a:pPr lvl="1"/>
            <a:r>
              <a:rPr lang="sv-SE" dirty="0"/>
              <a:t>Nivå två</a:t>
            </a:r>
          </a:p>
        </p:txBody>
      </p:sp>
      <p:sp>
        <p:nvSpPr>
          <p:cNvPr id="8" name="Platshållare för datum 3">
            <a:extLst>
              <a:ext uri="{FF2B5EF4-FFF2-40B4-BE49-F238E27FC236}">
                <a16:creationId xmlns:a16="http://schemas.microsoft.com/office/drawing/2014/main" id="{12B957DE-64F3-C89A-39F1-D0291AD1270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530791"/>
            <a:ext cx="1060175" cy="354182"/>
          </a:xfrm>
          <a:prstGeom prst="rect">
            <a:avLst/>
          </a:prstGeom>
        </p:spPr>
        <p:txBody>
          <a:bodyPr/>
          <a:lstStyle/>
          <a:p>
            <a:fld id="{BE60FA1F-B6CA-4B46-9597-56F4530F7420}" type="datetime1">
              <a:rPr lang="sv-SE" smtClean="0"/>
              <a:t>2024-10-25</a:t>
            </a:fld>
            <a:endParaRPr lang="sv-SE" dirty="0"/>
          </a:p>
        </p:txBody>
      </p:sp>
      <p:sp>
        <p:nvSpPr>
          <p:cNvPr id="9" name="Platshållare för sidfot 4">
            <a:extLst>
              <a:ext uri="{FF2B5EF4-FFF2-40B4-BE49-F238E27FC236}">
                <a16:creationId xmlns:a16="http://schemas.microsoft.com/office/drawing/2014/main" id="{0D0CD91E-220E-4904-A1F0-F78096E9A1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69775" y="6513520"/>
            <a:ext cx="9367630" cy="388726"/>
          </a:xfrm>
          <a:prstGeom prst="rect">
            <a:avLst/>
          </a:prstGeom>
        </p:spPr>
        <p:txBody>
          <a:bodyPr anchor="ctr"/>
          <a:lstStyle>
            <a:lvl1pPr>
              <a:defRPr lang="sv-SE" sz="1200" kern="120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sv-SE" dirty="0"/>
          </a:p>
        </p:txBody>
      </p:sp>
      <p:sp>
        <p:nvSpPr>
          <p:cNvPr id="10" name="Platshållare för bildnummer 5">
            <a:extLst>
              <a:ext uri="{FF2B5EF4-FFF2-40B4-BE49-F238E27FC236}">
                <a16:creationId xmlns:a16="http://schemas.microsoft.com/office/drawing/2014/main" id="{49AE31B5-5254-4A74-6724-44C627CB97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26248" y="6513520"/>
            <a:ext cx="679180" cy="388726"/>
          </a:xfrm>
        </p:spPr>
        <p:txBody>
          <a:bodyPr/>
          <a:lstStyle/>
          <a:p>
            <a:fld id="{B4730AA7-F777-4CAC-8CCC-AEA20B9348DC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91969781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vå delar neutral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386BA53-80CA-499D-B273-3926ACA41ED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sv-SE" dirty="0"/>
              <a:t>Klicka här för att ändra rubrikformat</a:t>
            </a:r>
            <a:endParaRPr lang="en-US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13CB0A19-16FC-4B79-906D-1C26618BA5BC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609600" y="1297173"/>
            <a:ext cx="5181600" cy="4828992"/>
          </a:xfrm>
        </p:spPr>
        <p:txBody>
          <a:bodyPr/>
          <a:lstStyle>
            <a:lvl1pPr>
              <a:lnSpc>
                <a:spcPct val="110000"/>
              </a:lnSpc>
              <a:spcBef>
                <a:spcPts val="1600"/>
              </a:spcBef>
              <a:buClr>
                <a:schemeClr val="tx1"/>
              </a:buClr>
              <a:defRPr sz="2800">
                <a:solidFill>
                  <a:schemeClr val="tx1"/>
                </a:solidFill>
              </a:defRPr>
            </a:lvl1pPr>
            <a:lvl2pPr>
              <a:spcBef>
                <a:spcPts val="1000"/>
              </a:spcBef>
              <a:buClr>
                <a:schemeClr val="tx1"/>
              </a:buClr>
              <a:defRPr sz="2400">
                <a:solidFill>
                  <a:schemeClr val="tx1"/>
                </a:solidFill>
              </a:defRPr>
            </a:lvl2pPr>
            <a:lvl3pPr>
              <a:lnSpc>
                <a:spcPct val="110000"/>
              </a:lnSpc>
              <a:defRPr sz="2400"/>
            </a:lvl3pPr>
            <a:lvl4pPr>
              <a:lnSpc>
                <a:spcPct val="110000"/>
              </a:lnSpc>
              <a:defRPr/>
            </a:lvl4pPr>
            <a:lvl5pPr>
              <a:lnSpc>
                <a:spcPct val="110000"/>
              </a:lnSpc>
              <a:defRPr/>
            </a:lvl5pPr>
          </a:lstStyle>
          <a:p>
            <a:pPr lvl="0"/>
            <a:r>
              <a:rPr lang="sv-SE" dirty="0"/>
              <a:t>Skriv text här</a:t>
            </a:r>
          </a:p>
          <a:p>
            <a:pPr lvl="1"/>
            <a:r>
              <a:rPr lang="sv-SE" dirty="0"/>
              <a:t>Nivå två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5BFC9B3A-2DF1-4323-8ED3-55CBECCB975D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6172200" y="1297172"/>
            <a:ext cx="5181600" cy="4828992"/>
          </a:xfrm>
        </p:spPr>
        <p:txBody>
          <a:bodyPr/>
          <a:lstStyle>
            <a:lvl1pPr>
              <a:lnSpc>
                <a:spcPct val="110000"/>
              </a:lnSpc>
              <a:spcBef>
                <a:spcPts val="1600"/>
              </a:spcBef>
              <a:buClr>
                <a:schemeClr val="tx1"/>
              </a:buClr>
              <a:defRPr sz="2800">
                <a:solidFill>
                  <a:schemeClr val="tx1"/>
                </a:solidFill>
              </a:defRPr>
            </a:lvl1pPr>
            <a:lvl2pPr>
              <a:lnSpc>
                <a:spcPct val="110000"/>
              </a:lnSpc>
              <a:spcBef>
                <a:spcPts val="1000"/>
              </a:spcBef>
              <a:buClr>
                <a:schemeClr val="tx1"/>
              </a:buClr>
              <a:defRPr sz="2400">
                <a:solidFill>
                  <a:schemeClr val="tx1"/>
                </a:solidFill>
              </a:defRPr>
            </a:lvl2pPr>
            <a:lvl3pPr>
              <a:lnSpc>
                <a:spcPct val="110000"/>
              </a:lnSpc>
              <a:defRPr sz="2400"/>
            </a:lvl3pPr>
            <a:lvl4pPr>
              <a:lnSpc>
                <a:spcPct val="110000"/>
              </a:lnSpc>
              <a:defRPr/>
            </a:lvl4pPr>
            <a:lvl5pPr>
              <a:lnSpc>
                <a:spcPct val="110000"/>
              </a:lnSpc>
              <a:defRPr/>
            </a:lvl5pPr>
          </a:lstStyle>
          <a:p>
            <a:pPr lvl="0"/>
            <a:r>
              <a:rPr lang="sv-SE" dirty="0"/>
              <a:t>Skriv text här</a:t>
            </a:r>
          </a:p>
          <a:p>
            <a:pPr lvl="1"/>
            <a:r>
              <a:rPr lang="sv-SE" dirty="0"/>
              <a:t>Nivå två</a:t>
            </a:r>
          </a:p>
        </p:txBody>
      </p:sp>
      <p:sp>
        <p:nvSpPr>
          <p:cNvPr id="8" name="Platshållare för datum 3">
            <a:extLst>
              <a:ext uri="{FF2B5EF4-FFF2-40B4-BE49-F238E27FC236}">
                <a16:creationId xmlns:a16="http://schemas.microsoft.com/office/drawing/2014/main" id="{DA706DCF-9171-8087-EC6A-D9FACA0C1E3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530791"/>
            <a:ext cx="1060175" cy="354182"/>
          </a:xfrm>
          <a:prstGeom prst="rect">
            <a:avLst/>
          </a:prstGeom>
        </p:spPr>
        <p:txBody>
          <a:bodyPr/>
          <a:lstStyle/>
          <a:p>
            <a:fld id="{BAD0E7A6-AE29-4828-8EED-037A6B9009EA}" type="datetime1">
              <a:rPr lang="sv-SE" smtClean="0"/>
              <a:t>2024-10-25</a:t>
            </a:fld>
            <a:endParaRPr lang="sv-SE" dirty="0"/>
          </a:p>
        </p:txBody>
      </p:sp>
      <p:sp>
        <p:nvSpPr>
          <p:cNvPr id="9" name="Platshållare för sidfot 4">
            <a:extLst>
              <a:ext uri="{FF2B5EF4-FFF2-40B4-BE49-F238E27FC236}">
                <a16:creationId xmlns:a16="http://schemas.microsoft.com/office/drawing/2014/main" id="{0A71FC9C-1584-8A2F-C4EF-0B37FFE0F7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69775" y="6513520"/>
            <a:ext cx="9367630" cy="388726"/>
          </a:xfrm>
          <a:prstGeom prst="rect">
            <a:avLst/>
          </a:prstGeom>
        </p:spPr>
        <p:txBody>
          <a:bodyPr anchor="ctr"/>
          <a:lstStyle>
            <a:lvl1pPr>
              <a:defRPr lang="sv-SE" sz="1200" kern="120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sv-SE" dirty="0"/>
          </a:p>
        </p:txBody>
      </p:sp>
      <p:sp>
        <p:nvSpPr>
          <p:cNvPr id="10" name="Platshållare för bildnummer 5">
            <a:extLst>
              <a:ext uri="{FF2B5EF4-FFF2-40B4-BE49-F238E27FC236}">
                <a16:creationId xmlns:a16="http://schemas.microsoft.com/office/drawing/2014/main" id="{4C2C239C-E658-7070-C0BC-E778536E9A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26248" y="6513520"/>
            <a:ext cx="679180" cy="388726"/>
          </a:xfrm>
        </p:spPr>
        <p:txBody>
          <a:bodyPr/>
          <a:lstStyle/>
          <a:p>
            <a:fld id="{B4730AA7-F777-4CAC-8CCC-AEA20B9348DC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05952903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Helsidesbild neutr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tshållare för bild 9">
            <a:extLst>
              <a:ext uri="{FF2B5EF4-FFF2-40B4-BE49-F238E27FC236}">
                <a16:creationId xmlns:a16="http://schemas.microsoft.com/office/drawing/2014/main" id="{16386569-DA0D-4783-86EC-67A11FBDDEE2}"/>
              </a:ext>
            </a:extLst>
          </p:cNvPr>
          <p:cNvSpPr>
            <a:spLocks noGrp="1" noChangeAspect="1"/>
          </p:cNvSpPr>
          <p:nvPr>
            <p:ph type="pic" sz="quarter" idx="13" hasCustomPrompt="1"/>
          </p:nvPr>
        </p:nvSpPr>
        <p:spPr>
          <a:xfrm>
            <a:off x="0" y="0"/>
            <a:ext cx="11862000" cy="6552000"/>
          </a:xfrm>
          <a:custGeom>
            <a:avLst/>
            <a:gdLst/>
            <a:ahLst/>
            <a:cxnLst/>
            <a:rect l="l" t="t" r="r" b="b"/>
            <a:pathLst>
              <a:path w="11862000" h="6552000">
                <a:moveTo>
                  <a:pt x="0" y="0"/>
                </a:moveTo>
                <a:lnTo>
                  <a:pt x="11862000" y="0"/>
                </a:lnTo>
                <a:lnTo>
                  <a:pt x="11862000" y="5414062"/>
                </a:lnTo>
                <a:lnTo>
                  <a:pt x="11780700" y="5418167"/>
                </a:lnTo>
                <a:cubicBezTo>
                  <a:pt x="11269385" y="5470094"/>
                  <a:pt x="10855402" y="5851263"/>
                  <a:pt x="10754096" y="6346330"/>
                </a:cubicBezTo>
                <a:lnTo>
                  <a:pt x="10733363" y="6552000"/>
                </a:lnTo>
                <a:lnTo>
                  <a:pt x="0" y="6552000"/>
                </a:lnTo>
                <a:close/>
              </a:path>
            </a:pathLst>
          </a:custGeom>
        </p:spPr>
        <p:txBody>
          <a:bodyPr wrap="square" anchor="ctr" anchorCtr="1">
            <a:noAutofit/>
          </a:bodyPr>
          <a:lstStyle>
            <a:lvl1pPr marL="0" indent="0" algn="ctr">
              <a:lnSpc>
                <a:spcPct val="200000"/>
              </a:lnSpc>
              <a:buFontTx/>
              <a:buNone/>
              <a:defRPr sz="2400">
                <a:solidFill>
                  <a:schemeClr val="tx1"/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4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br>
              <a:rPr lang="sv-SE" dirty="0"/>
            </a:br>
            <a:br>
              <a:rPr lang="sv-SE" dirty="0"/>
            </a:br>
            <a:br>
              <a:rPr lang="sv-SE" dirty="0"/>
            </a:br>
            <a:br>
              <a:rPr lang="sv-SE" dirty="0"/>
            </a:br>
            <a:r>
              <a:rPr lang="sv-SE" dirty="0"/>
              <a:t>Klicka på bildikonen för att </a:t>
            </a:r>
            <a:br>
              <a:rPr lang="sv-SE" dirty="0"/>
            </a:br>
            <a:r>
              <a:rPr lang="sv-SE" dirty="0"/>
              <a:t>infoga en bild, som fyller ut </a:t>
            </a:r>
            <a:br>
              <a:rPr lang="sv-SE" dirty="0"/>
            </a:br>
            <a:r>
              <a:rPr lang="sv-SE" dirty="0"/>
              <a:t>platshållaren med rundat hörn.</a:t>
            </a:r>
            <a:endParaRPr lang="en-US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7C30C2DA-4F3E-427C-8338-E3FE1B9EBD0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</a:defRPr>
            </a:lvl1pPr>
          </a:lstStyle>
          <a:p>
            <a:r>
              <a:rPr lang="sv-SE" dirty="0"/>
              <a:t>Klicka här för att ändra rubrik </a:t>
            </a:r>
            <a:endParaRPr lang="en-US" dirty="0"/>
          </a:p>
        </p:txBody>
      </p:sp>
      <p:sp>
        <p:nvSpPr>
          <p:cNvPr id="6" name="Platshållare för datum 3">
            <a:extLst>
              <a:ext uri="{FF2B5EF4-FFF2-40B4-BE49-F238E27FC236}">
                <a16:creationId xmlns:a16="http://schemas.microsoft.com/office/drawing/2014/main" id="{A0325C9A-5075-35A3-085F-FBE546D3B5D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530791"/>
            <a:ext cx="1060175" cy="354182"/>
          </a:xfrm>
          <a:prstGeom prst="rect">
            <a:avLst/>
          </a:prstGeom>
        </p:spPr>
        <p:txBody>
          <a:bodyPr/>
          <a:lstStyle/>
          <a:p>
            <a:fld id="{CF06F227-57FA-49A3-97BD-1B27E993ACBD}" type="datetime1">
              <a:rPr lang="sv-SE" smtClean="0"/>
              <a:t>2024-10-25</a:t>
            </a:fld>
            <a:endParaRPr lang="sv-SE" dirty="0"/>
          </a:p>
        </p:txBody>
      </p:sp>
      <p:sp>
        <p:nvSpPr>
          <p:cNvPr id="7" name="Platshållare för sidfot 4">
            <a:extLst>
              <a:ext uri="{FF2B5EF4-FFF2-40B4-BE49-F238E27FC236}">
                <a16:creationId xmlns:a16="http://schemas.microsoft.com/office/drawing/2014/main" id="{9DADDCC5-B712-C7AC-E5DD-CBF3BDEBB0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69775" y="6513520"/>
            <a:ext cx="9367630" cy="388726"/>
          </a:xfrm>
          <a:prstGeom prst="rect">
            <a:avLst/>
          </a:prstGeom>
        </p:spPr>
        <p:txBody>
          <a:bodyPr anchor="ctr"/>
          <a:lstStyle>
            <a:lvl1pPr>
              <a:defRPr lang="sv-SE" sz="1200" kern="120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sv-SE" dirty="0"/>
          </a:p>
        </p:txBody>
      </p:sp>
      <p:sp>
        <p:nvSpPr>
          <p:cNvPr id="8" name="Platshållare för bildnummer 5">
            <a:extLst>
              <a:ext uri="{FF2B5EF4-FFF2-40B4-BE49-F238E27FC236}">
                <a16:creationId xmlns:a16="http://schemas.microsoft.com/office/drawing/2014/main" id="{90D32486-0131-CF98-3960-15D38D49F9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26248" y="6513520"/>
            <a:ext cx="679180" cy="388726"/>
          </a:xfrm>
        </p:spPr>
        <p:txBody>
          <a:bodyPr/>
          <a:lstStyle/>
          <a:p>
            <a:fld id="{B4730AA7-F777-4CAC-8CCC-AEA20B9348DC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23696806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vsnittsrubrik blå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5051D5E-8234-4FE1-A794-EDA62F1A143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4000">
                <a:solidFill>
                  <a:schemeClr val="tx1"/>
                </a:solidFill>
              </a:defRPr>
            </a:lvl1pPr>
          </a:lstStyle>
          <a:p>
            <a:r>
              <a:rPr lang="sv-SE" dirty="0"/>
              <a:t>Klicka här för att ändra rubrik</a:t>
            </a:r>
            <a:endParaRPr lang="en-US" dirty="0"/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C39D4FA4-1020-4858-AFFD-B42ADD9A0257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dirty="0"/>
              <a:t>Klicka här för att ändra underrubrik</a:t>
            </a:r>
          </a:p>
        </p:txBody>
      </p:sp>
      <p:sp>
        <p:nvSpPr>
          <p:cNvPr id="7" name="Platshållare för datum 3">
            <a:extLst>
              <a:ext uri="{FF2B5EF4-FFF2-40B4-BE49-F238E27FC236}">
                <a16:creationId xmlns:a16="http://schemas.microsoft.com/office/drawing/2014/main" id="{C45A6C9D-C2F9-BEA7-4EAE-7948F072B55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530791"/>
            <a:ext cx="1060175" cy="354182"/>
          </a:xfrm>
          <a:prstGeom prst="rect">
            <a:avLst/>
          </a:prstGeom>
        </p:spPr>
        <p:txBody>
          <a:bodyPr/>
          <a:lstStyle/>
          <a:p>
            <a:fld id="{0D69891F-7F43-4EBC-87CA-86C37D690BD4}" type="datetime1">
              <a:rPr lang="sv-SE" smtClean="0"/>
              <a:t>2024-10-25</a:t>
            </a:fld>
            <a:endParaRPr lang="sv-SE" dirty="0"/>
          </a:p>
        </p:txBody>
      </p:sp>
      <p:sp>
        <p:nvSpPr>
          <p:cNvPr id="8" name="Platshållare för sidfot 4">
            <a:extLst>
              <a:ext uri="{FF2B5EF4-FFF2-40B4-BE49-F238E27FC236}">
                <a16:creationId xmlns:a16="http://schemas.microsoft.com/office/drawing/2014/main" id="{9E2DCE60-FD3E-95E2-4A9B-287FAAE29E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69775" y="6513520"/>
            <a:ext cx="9367630" cy="388726"/>
          </a:xfrm>
          <a:prstGeom prst="rect">
            <a:avLst/>
          </a:prstGeom>
        </p:spPr>
        <p:txBody>
          <a:bodyPr anchor="ctr"/>
          <a:lstStyle>
            <a:lvl1pPr>
              <a:defRPr lang="sv-SE" sz="1200" kern="120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sv-SE" dirty="0"/>
          </a:p>
        </p:txBody>
      </p:sp>
      <p:sp>
        <p:nvSpPr>
          <p:cNvPr id="9" name="Platshållare för bildnummer 5">
            <a:extLst>
              <a:ext uri="{FF2B5EF4-FFF2-40B4-BE49-F238E27FC236}">
                <a16:creationId xmlns:a16="http://schemas.microsoft.com/office/drawing/2014/main" id="{1E68585F-58CF-FC4B-FD92-86898C9562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26248" y="6513520"/>
            <a:ext cx="679180" cy="388726"/>
          </a:xfrm>
        </p:spPr>
        <p:txBody>
          <a:bodyPr/>
          <a:lstStyle/>
          <a:p>
            <a:fld id="{B4730AA7-F777-4CAC-8CCC-AEA20B9348DC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86285714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vsnittsrubrik gräd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5051D5E-8234-4FE1-A794-EDA62F1A143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4000">
                <a:solidFill>
                  <a:schemeClr val="bg2"/>
                </a:solidFill>
              </a:defRPr>
            </a:lvl1pPr>
          </a:lstStyle>
          <a:p>
            <a:r>
              <a:rPr lang="sv-SE" dirty="0"/>
              <a:t>Klicka här för att ändra rubrik</a:t>
            </a:r>
            <a:endParaRPr lang="en-US" dirty="0"/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C39D4FA4-1020-4858-AFFD-B42ADD9A0257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bg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dirty="0"/>
              <a:t>Klicka här för att ändra underrubrik</a:t>
            </a:r>
          </a:p>
        </p:txBody>
      </p:sp>
      <p:sp>
        <p:nvSpPr>
          <p:cNvPr id="7" name="Platshållare för datum 3">
            <a:extLst>
              <a:ext uri="{FF2B5EF4-FFF2-40B4-BE49-F238E27FC236}">
                <a16:creationId xmlns:a16="http://schemas.microsoft.com/office/drawing/2014/main" id="{00068579-9080-EE29-D9A4-3E56BF85504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530791"/>
            <a:ext cx="1060175" cy="354182"/>
          </a:xfrm>
          <a:prstGeom prst="rect">
            <a:avLst/>
          </a:prstGeom>
        </p:spPr>
        <p:txBody>
          <a:bodyPr/>
          <a:lstStyle/>
          <a:p>
            <a:fld id="{FE586BAB-9EEF-4B06-B77F-822919DD1E7D}" type="datetime1">
              <a:rPr lang="sv-SE" smtClean="0"/>
              <a:t>2024-10-25</a:t>
            </a:fld>
            <a:endParaRPr lang="sv-SE" dirty="0"/>
          </a:p>
        </p:txBody>
      </p:sp>
      <p:sp>
        <p:nvSpPr>
          <p:cNvPr id="8" name="Platshållare för sidfot 4">
            <a:extLst>
              <a:ext uri="{FF2B5EF4-FFF2-40B4-BE49-F238E27FC236}">
                <a16:creationId xmlns:a16="http://schemas.microsoft.com/office/drawing/2014/main" id="{CE7776F5-8B54-2D91-99C9-B11E98F95E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69775" y="6513520"/>
            <a:ext cx="9367630" cy="388726"/>
          </a:xfrm>
          <a:prstGeom prst="rect">
            <a:avLst/>
          </a:prstGeom>
        </p:spPr>
        <p:txBody>
          <a:bodyPr anchor="ctr"/>
          <a:lstStyle>
            <a:lvl1pPr>
              <a:defRPr lang="sv-SE" sz="1200" kern="120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sv-SE" dirty="0"/>
          </a:p>
        </p:txBody>
      </p:sp>
      <p:sp>
        <p:nvSpPr>
          <p:cNvPr id="9" name="Platshållare för bildnummer 5">
            <a:extLst>
              <a:ext uri="{FF2B5EF4-FFF2-40B4-BE49-F238E27FC236}">
                <a16:creationId xmlns:a16="http://schemas.microsoft.com/office/drawing/2014/main" id="{723668E9-8B04-52B3-F7CA-27B4B4D49E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26248" y="6513520"/>
            <a:ext cx="679180" cy="388726"/>
          </a:xfrm>
        </p:spPr>
        <p:txBody>
          <a:bodyPr/>
          <a:lstStyle/>
          <a:p>
            <a:fld id="{B4730AA7-F777-4CAC-8CCC-AEA20B9348DC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52914049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vsnittsrubrik vi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5051D5E-8234-4FE1-A794-EDA62F1A143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4000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Klicka här för att ändra rubrik</a:t>
            </a:r>
            <a:endParaRPr lang="en-US" dirty="0"/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C39D4FA4-1020-4858-AFFD-B42ADD9A0257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dirty="0"/>
              <a:t>Klicka här för att ändra underrubrik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B9AA0B6B-7AF9-4DB1-9AD8-B53FE065E15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84754" y="6525320"/>
            <a:ext cx="960781" cy="365125"/>
          </a:xfrm>
          <a:prstGeom prst="rect">
            <a:avLst/>
          </a:prstGeom>
        </p:spPr>
        <p:txBody>
          <a:bodyPr/>
          <a:lstStyle/>
          <a:p>
            <a:fld id="{3001A785-8427-4ACF-8D68-053FEA8D152B}" type="datetime1">
              <a:rPr lang="sv-SE" smtClean="0"/>
              <a:t>2024-10-25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A173734F-9E81-4EBF-828B-55E450247C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69775" y="6525320"/>
            <a:ext cx="9367630" cy="365125"/>
          </a:xfrm>
          <a:prstGeom prst="rect">
            <a:avLst/>
          </a:prstGeom>
        </p:spPr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4B4E38FE-8DC6-480D-A933-4F56F2E695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30AA7-F777-4CAC-8CCC-AEA20B9348D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8816218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m yta gräd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ubrik 1">
            <a:extLst>
              <a:ext uri="{FF2B5EF4-FFF2-40B4-BE49-F238E27FC236}">
                <a16:creationId xmlns:a16="http://schemas.microsoft.com/office/drawing/2014/main" id="{9A4AEAF6-85EC-150D-D807-A8F0E68C11C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600" y="360000"/>
            <a:ext cx="10972800" cy="735153"/>
          </a:xfrm>
        </p:spPr>
        <p:txBody>
          <a:bodyPr/>
          <a:lstStyle>
            <a:lvl1pPr>
              <a:defRPr sz="3600">
                <a:solidFill>
                  <a:schemeClr val="tx2"/>
                </a:solidFill>
              </a:defRPr>
            </a:lvl1pPr>
          </a:lstStyle>
          <a:p>
            <a:r>
              <a:rPr lang="sv-SE" dirty="0"/>
              <a:t>Klicka här för att ändra rubrik</a:t>
            </a:r>
            <a:endParaRPr lang="en-US" dirty="0"/>
          </a:p>
        </p:txBody>
      </p:sp>
      <p:sp>
        <p:nvSpPr>
          <p:cNvPr id="2" name="Platshållare för datum 3">
            <a:extLst>
              <a:ext uri="{FF2B5EF4-FFF2-40B4-BE49-F238E27FC236}">
                <a16:creationId xmlns:a16="http://schemas.microsoft.com/office/drawing/2014/main" id="{EC713A04-296D-4A5E-4FD1-2789A0A7A69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530791"/>
            <a:ext cx="1060175" cy="354182"/>
          </a:xfrm>
          <a:prstGeom prst="rect">
            <a:avLst/>
          </a:prstGeom>
        </p:spPr>
        <p:txBody>
          <a:bodyPr/>
          <a:lstStyle/>
          <a:p>
            <a:fld id="{71FCD157-0A2C-4AAC-962C-4319DA53B03C}" type="datetime1">
              <a:rPr lang="sv-SE" smtClean="0"/>
              <a:t>2024-10-25</a:t>
            </a:fld>
            <a:endParaRPr lang="sv-SE" dirty="0"/>
          </a:p>
        </p:txBody>
      </p:sp>
      <p:sp>
        <p:nvSpPr>
          <p:cNvPr id="7" name="Platshållare för sidfot 4">
            <a:extLst>
              <a:ext uri="{FF2B5EF4-FFF2-40B4-BE49-F238E27FC236}">
                <a16:creationId xmlns:a16="http://schemas.microsoft.com/office/drawing/2014/main" id="{98395FDC-DEF1-0B01-E4BC-720A0E3966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69775" y="6513520"/>
            <a:ext cx="9367630" cy="388726"/>
          </a:xfrm>
          <a:prstGeom prst="rect">
            <a:avLst/>
          </a:prstGeom>
        </p:spPr>
        <p:txBody>
          <a:bodyPr anchor="ctr"/>
          <a:lstStyle>
            <a:lvl1pPr>
              <a:defRPr lang="sv-SE" sz="1200" kern="120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sv-SE" dirty="0"/>
          </a:p>
        </p:txBody>
      </p:sp>
      <p:sp>
        <p:nvSpPr>
          <p:cNvPr id="8" name="Platshållare för bildnummer 5">
            <a:extLst>
              <a:ext uri="{FF2B5EF4-FFF2-40B4-BE49-F238E27FC236}">
                <a16:creationId xmlns:a16="http://schemas.microsoft.com/office/drawing/2014/main" id="{CD5DDAFD-3E9D-0E37-16AE-9E369BFC5E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26248" y="6513520"/>
            <a:ext cx="679180" cy="388726"/>
          </a:xfrm>
        </p:spPr>
        <p:txBody>
          <a:bodyPr/>
          <a:lstStyle/>
          <a:p>
            <a:fld id="{B4730AA7-F777-4CAC-8CCC-AEA20B9348DC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32102205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m yta neutr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ubrik 1">
            <a:extLst>
              <a:ext uri="{FF2B5EF4-FFF2-40B4-BE49-F238E27FC236}">
                <a16:creationId xmlns:a16="http://schemas.microsoft.com/office/drawing/2014/main" id="{9A4AEAF6-85EC-150D-D807-A8F0E68C11C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600" y="360000"/>
            <a:ext cx="10972800" cy="735153"/>
          </a:xfrm>
        </p:spPr>
        <p:txBody>
          <a:bodyPr/>
          <a:lstStyle>
            <a:lvl1pPr>
              <a:defRPr sz="3600">
                <a:solidFill>
                  <a:schemeClr val="tx1"/>
                </a:solidFill>
              </a:defRPr>
            </a:lvl1pPr>
          </a:lstStyle>
          <a:p>
            <a:r>
              <a:rPr lang="sv-SE" dirty="0"/>
              <a:t>Klicka här för att ändra rubrik</a:t>
            </a:r>
            <a:endParaRPr lang="en-US" dirty="0"/>
          </a:p>
        </p:txBody>
      </p:sp>
      <p:sp>
        <p:nvSpPr>
          <p:cNvPr id="2" name="Platshållare för datum 3">
            <a:extLst>
              <a:ext uri="{FF2B5EF4-FFF2-40B4-BE49-F238E27FC236}">
                <a16:creationId xmlns:a16="http://schemas.microsoft.com/office/drawing/2014/main" id="{E778A0B9-2D69-0ABE-7F68-813023F532D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530791"/>
            <a:ext cx="1060175" cy="354182"/>
          </a:xfrm>
          <a:prstGeom prst="rect">
            <a:avLst/>
          </a:prstGeom>
        </p:spPr>
        <p:txBody>
          <a:bodyPr/>
          <a:lstStyle/>
          <a:p>
            <a:fld id="{88171146-AEE4-4C35-B459-B938E6802B17}" type="datetime1">
              <a:rPr lang="sv-SE" smtClean="0"/>
              <a:t>2024-10-25</a:t>
            </a:fld>
            <a:endParaRPr lang="sv-SE" dirty="0"/>
          </a:p>
        </p:txBody>
      </p:sp>
      <p:sp>
        <p:nvSpPr>
          <p:cNvPr id="7" name="Platshållare för sidfot 4">
            <a:extLst>
              <a:ext uri="{FF2B5EF4-FFF2-40B4-BE49-F238E27FC236}">
                <a16:creationId xmlns:a16="http://schemas.microsoft.com/office/drawing/2014/main" id="{C553A5AA-2251-BCEF-BA4A-5055B3BFDD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69775" y="6513520"/>
            <a:ext cx="9367630" cy="388726"/>
          </a:xfrm>
          <a:prstGeom prst="rect">
            <a:avLst/>
          </a:prstGeom>
        </p:spPr>
        <p:txBody>
          <a:bodyPr anchor="ctr"/>
          <a:lstStyle>
            <a:lvl1pPr>
              <a:defRPr lang="sv-SE" sz="1200" kern="120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sv-SE" dirty="0"/>
          </a:p>
        </p:txBody>
      </p:sp>
      <p:sp>
        <p:nvSpPr>
          <p:cNvPr id="8" name="Platshållare för bildnummer 5">
            <a:extLst>
              <a:ext uri="{FF2B5EF4-FFF2-40B4-BE49-F238E27FC236}">
                <a16:creationId xmlns:a16="http://schemas.microsoft.com/office/drawing/2014/main" id="{4F48269D-D5CC-FFEA-8A05-8CB6B03F87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26248" y="6513520"/>
            <a:ext cx="679180" cy="388726"/>
          </a:xfrm>
        </p:spPr>
        <p:txBody>
          <a:bodyPr/>
          <a:lstStyle/>
          <a:p>
            <a:fld id="{B4730AA7-F777-4CAC-8CCC-AEA20B9348DC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12520859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om yta utan logotyp neutral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400ECA7-AE51-F08E-9F74-11BB66F2A08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600" y="360000"/>
            <a:ext cx="10972800" cy="735153"/>
          </a:xfrm>
        </p:spPr>
        <p:txBody>
          <a:bodyPr/>
          <a:lstStyle>
            <a:lvl1pPr>
              <a:defRPr sz="3600">
                <a:solidFill>
                  <a:schemeClr val="tx1"/>
                </a:solidFill>
              </a:defRPr>
            </a:lvl1pPr>
          </a:lstStyle>
          <a:p>
            <a:r>
              <a:rPr lang="sv-SE" dirty="0"/>
              <a:t>Klicka här för att ändra rubrik</a:t>
            </a:r>
            <a:endParaRPr lang="en-US" dirty="0"/>
          </a:p>
        </p:txBody>
      </p:sp>
      <p:sp>
        <p:nvSpPr>
          <p:cNvPr id="6" name="Platshållare för datum 3">
            <a:extLst>
              <a:ext uri="{FF2B5EF4-FFF2-40B4-BE49-F238E27FC236}">
                <a16:creationId xmlns:a16="http://schemas.microsoft.com/office/drawing/2014/main" id="{A5C43E44-399B-AD66-852B-6FBB2BFD8E4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530791"/>
            <a:ext cx="1060175" cy="354182"/>
          </a:xfrm>
          <a:prstGeom prst="rect">
            <a:avLst/>
          </a:prstGeom>
        </p:spPr>
        <p:txBody>
          <a:bodyPr/>
          <a:lstStyle/>
          <a:p>
            <a:fld id="{C5AEBDB0-46AE-40AB-B6F1-75EEA8B6B06E}" type="datetime1">
              <a:rPr lang="sv-SE" smtClean="0"/>
              <a:t>2024-10-25</a:t>
            </a:fld>
            <a:endParaRPr lang="sv-SE" dirty="0"/>
          </a:p>
        </p:txBody>
      </p:sp>
      <p:sp>
        <p:nvSpPr>
          <p:cNvPr id="7" name="Platshållare för sidfot 4">
            <a:extLst>
              <a:ext uri="{FF2B5EF4-FFF2-40B4-BE49-F238E27FC236}">
                <a16:creationId xmlns:a16="http://schemas.microsoft.com/office/drawing/2014/main" id="{0723245D-44EA-5763-8400-5C566DC9CB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69775" y="6513520"/>
            <a:ext cx="9367630" cy="388726"/>
          </a:xfrm>
          <a:prstGeom prst="rect">
            <a:avLst/>
          </a:prstGeom>
        </p:spPr>
        <p:txBody>
          <a:bodyPr anchor="ctr"/>
          <a:lstStyle>
            <a:lvl1pPr>
              <a:defRPr lang="sv-SE" sz="1200" kern="120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sv-SE" dirty="0"/>
          </a:p>
        </p:txBody>
      </p:sp>
      <p:sp>
        <p:nvSpPr>
          <p:cNvPr id="8" name="Platshållare för bildnummer 5">
            <a:extLst>
              <a:ext uri="{FF2B5EF4-FFF2-40B4-BE49-F238E27FC236}">
                <a16:creationId xmlns:a16="http://schemas.microsoft.com/office/drawing/2014/main" id="{AD75F367-E644-E422-4C41-32675F04AD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26248" y="6513520"/>
            <a:ext cx="679180" cy="388726"/>
          </a:xfrm>
        </p:spPr>
        <p:txBody>
          <a:bodyPr/>
          <a:lstStyle/>
          <a:p>
            <a:fld id="{B4730AA7-F777-4CAC-8CCC-AEA20B9348DC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4682035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ämförelse neutr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5109971-4745-4ECE-8A5C-4E00F03AC09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600" y="360000"/>
            <a:ext cx="10972800" cy="724521"/>
          </a:xfrm>
        </p:spPr>
        <p:txBody>
          <a:bodyPr/>
          <a:lstStyle>
            <a:lvl1pPr>
              <a:defRPr sz="3600">
                <a:solidFill>
                  <a:schemeClr val="tx1"/>
                </a:solidFill>
              </a:defRPr>
            </a:lvl1pPr>
          </a:lstStyle>
          <a:p>
            <a:r>
              <a:rPr lang="sv-SE" dirty="0"/>
              <a:t>Klicka här för att ändra rubrik</a:t>
            </a:r>
            <a:endParaRPr lang="en-US" dirty="0"/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596A0ADB-768E-4380-A0DC-DA924401FB73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609600" y="1241051"/>
            <a:ext cx="5157787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dirty="0"/>
              <a:t>Klicka här för att ändra underrubrik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5419755C-5DBD-4541-AA01-2558E5D30508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609600" y="2221492"/>
            <a:ext cx="5157787" cy="3968170"/>
          </a:xfrm>
        </p:spPr>
        <p:txBody>
          <a:bodyPr/>
          <a:lstStyle>
            <a:lvl1pPr>
              <a:lnSpc>
                <a:spcPct val="110000"/>
              </a:lnSpc>
              <a:spcBef>
                <a:spcPts val="1600"/>
              </a:spcBef>
              <a:buClr>
                <a:schemeClr val="tx1"/>
              </a:buClr>
              <a:defRPr sz="2400">
                <a:solidFill>
                  <a:schemeClr val="tx1"/>
                </a:solidFill>
              </a:defRPr>
            </a:lvl1pPr>
            <a:lvl2pPr>
              <a:lnSpc>
                <a:spcPct val="110000"/>
              </a:lnSpc>
              <a:spcBef>
                <a:spcPts val="1000"/>
              </a:spcBef>
              <a:buClr>
                <a:schemeClr val="tx1"/>
              </a:buClr>
              <a:defRPr sz="2400">
                <a:solidFill>
                  <a:schemeClr val="tx1"/>
                </a:solidFill>
              </a:defRPr>
            </a:lvl2pPr>
            <a:lvl3pPr>
              <a:lnSpc>
                <a:spcPct val="110000"/>
              </a:lnSpc>
              <a:buClr>
                <a:schemeClr val="tx1"/>
              </a:buClr>
              <a:defRPr>
                <a:solidFill>
                  <a:schemeClr val="tx1"/>
                </a:solidFill>
              </a:defRPr>
            </a:lvl3pPr>
            <a:lvl4pPr>
              <a:lnSpc>
                <a:spcPct val="110000"/>
              </a:lnSpc>
              <a:defRPr/>
            </a:lvl4pPr>
            <a:lvl5pPr>
              <a:lnSpc>
                <a:spcPct val="110000"/>
              </a:lnSpc>
              <a:defRPr/>
            </a:lvl5pPr>
          </a:lstStyle>
          <a:p>
            <a:pPr lvl="0"/>
            <a:r>
              <a:rPr lang="sv-SE" dirty="0"/>
              <a:t>Skriv text här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C84B153F-E910-4E67-86A0-0C4BB4976259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6382650" y="1241051"/>
            <a:ext cx="5183188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dirty="0"/>
              <a:t>Klicka här för att ändra underrubrik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5E39F378-447A-4833-854F-DDA68DE37968}"/>
              </a:ext>
            </a:extLst>
          </p:cNvPr>
          <p:cNvSpPr>
            <a:spLocks noGrp="1"/>
          </p:cNvSpPr>
          <p:nvPr>
            <p:ph sz="quarter" idx="4" hasCustomPrompt="1"/>
          </p:nvPr>
        </p:nvSpPr>
        <p:spPr>
          <a:xfrm>
            <a:off x="6399212" y="2221492"/>
            <a:ext cx="5183188" cy="3968170"/>
          </a:xfrm>
        </p:spPr>
        <p:txBody>
          <a:bodyPr/>
          <a:lstStyle>
            <a:lvl1pPr>
              <a:lnSpc>
                <a:spcPct val="110000"/>
              </a:lnSpc>
              <a:spcBef>
                <a:spcPts val="1600"/>
              </a:spcBef>
              <a:buClr>
                <a:schemeClr val="tx1"/>
              </a:buClr>
              <a:defRPr sz="2400">
                <a:solidFill>
                  <a:schemeClr val="tx1"/>
                </a:solidFill>
              </a:defRPr>
            </a:lvl1pPr>
            <a:lvl2pPr>
              <a:lnSpc>
                <a:spcPct val="110000"/>
              </a:lnSpc>
              <a:spcBef>
                <a:spcPts val="1000"/>
              </a:spcBef>
              <a:buClr>
                <a:schemeClr val="tx1"/>
              </a:buClr>
              <a:defRPr sz="2400">
                <a:solidFill>
                  <a:schemeClr val="tx1"/>
                </a:solidFill>
              </a:defRPr>
            </a:lvl2pPr>
            <a:lvl3pPr>
              <a:lnSpc>
                <a:spcPct val="110000"/>
              </a:lnSpc>
              <a:buClr>
                <a:schemeClr val="tx1"/>
              </a:buClr>
              <a:defRPr>
                <a:solidFill>
                  <a:schemeClr val="tx1"/>
                </a:solidFill>
              </a:defRPr>
            </a:lvl3pPr>
            <a:lvl4pPr>
              <a:lnSpc>
                <a:spcPct val="110000"/>
              </a:lnSpc>
              <a:defRPr/>
            </a:lvl4pPr>
            <a:lvl5pPr>
              <a:lnSpc>
                <a:spcPct val="110000"/>
              </a:lnSpc>
              <a:defRPr/>
            </a:lvl5pPr>
          </a:lstStyle>
          <a:p>
            <a:pPr lvl="0"/>
            <a:r>
              <a:rPr lang="sv-SE" dirty="0"/>
              <a:t>Skriv text här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</p:txBody>
      </p:sp>
      <p:sp>
        <p:nvSpPr>
          <p:cNvPr id="10" name="Platshållare för datum 3">
            <a:extLst>
              <a:ext uri="{FF2B5EF4-FFF2-40B4-BE49-F238E27FC236}">
                <a16:creationId xmlns:a16="http://schemas.microsoft.com/office/drawing/2014/main" id="{5CC8557A-39E5-2439-2E43-5C8D95645E6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530791"/>
            <a:ext cx="1060175" cy="354182"/>
          </a:xfrm>
          <a:prstGeom prst="rect">
            <a:avLst/>
          </a:prstGeom>
        </p:spPr>
        <p:txBody>
          <a:bodyPr/>
          <a:lstStyle/>
          <a:p>
            <a:fld id="{AA5BADEF-8F84-45D8-AB78-79E0427D4A12}" type="datetime1">
              <a:rPr lang="sv-SE" smtClean="0"/>
              <a:t>2024-10-25</a:t>
            </a:fld>
            <a:endParaRPr lang="sv-SE" dirty="0"/>
          </a:p>
        </p:txBody>
      </p:sp>
      <p:sp>
        <p:nvSpPr>
          <p:cNvPr id="11" name="Platshållare för sidfot 4">
            <a:extLst>
              <a:ext uri="{FF2B5EF4-FFF2-40B4-BE49-F238E27FC236}">
                <a16:creationId xmlns:a16="http://schemas.microsoft.com/office/drawing/2014/main" id="{876B45AE-5CCD-6B94-7A25-A15B3FF337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69775" y="6513520"/>
            <a:ext cx="9367630" cy="388726"/>
          </a:xfrm>
          <a:prstGeom prst="rect">
            <a:avLst/>
          </a:prstGeom>
        </p:spPr>
        <p:txBody>
          <a:bodyPr anchor="ctr"/>
          <a:lstStyle>
            <a:lvl1pPr>
              <a:defRPr lang="sv-SE" sz="1200" kern="120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sv-SE" dirty="0"/>
          </a:p>
        </p:txBody>
      </p:sp>
      <p:sp>
        <p:nvSpPr>
          <p:cNvPr id="12" name="Platshållare för bildnummer 5">
            <a:extLst>
              <a:ext uri="{FF2B5EF4-FFF2-40B4-BE49-F238E27FC236}">
                <a16:creationId xmlns:a16="http://schemas.microsoft.com/office/drawing/2014/main" id="{15478B75-428F-A1D7-E746-ADC7752774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26248" y="6513520"/>
            <a:ext cx="679180" cy="388726"/>
          </a:xfrm>
        </p:spPr>
        <p:txBody>
          <a:bodyPr/>
          <a:lstStyle/>
          <a:p>
            <a:fld id="{B4730AA7-F777-4CAC-8CCC-AEA20B9348DC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93071766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tartbild gräd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9A07AEC-4933-4E73-917F-A4A367715DC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14400" y="1700809"/>
            <a:ext cx="10363200" cy="1470025"/>
          </a:xfrm>
        </p:spPr>
        <p:txBody>
          <a:bodyPr anchor="b"/>
          <a:lstStyle>
            <a:lvl1pPr algn="ctr">
              <a:lnSpc>
                <a:spcPct val="110000"/>
              </a:lnSpc>
              <a:defRPr sz="4400">
                <a:solidFill>
                  <a:schemeClr val="tx2"/>
                </a:solidFill>
              </a:defRPr>
            </a:lvl1pPr>
          </a:lstStyle>
          <a:p>
            <a:r>
              <a:rPr lang="sv-SE" dirty="0"/>
              <a:t>Klicka här för att ändra rubrik</a:t>
            </a:r>
            <a:endParaRPr lang="en-US" dirty="0"/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74B17208-3F22-4DF6-B2AB-2683AB098CC7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828800" y="3404592"/>
            <a:ext cx="8534400" cy="1108414"/>
          </a:xfrm>
        </p:spPr>
        <p:txBody>
          <a:bodyPr/>
          <a:lstStyle>
            <a:lvl1pPr marL="0" indent="0" algn="ctr">
              <a:lnSpc>
                <a:spcPct val="110000"/>
              </a:lnSpc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dirty="0"/>
              <a:t>Klicka här för att ändra underrubrik</a:t>
            </a:r>
            <a:endParaRPr lang="en-US" dirty="0"/>
          </a:p>
        </p:txBody>
      </p:sp>
      <p:sp>
        <p:nvSpPr>
          <p:cNvPr id="5" name="Platshållare för datum 3">
            <a:extLst>
              <a:ext uri="{FF2B5EF4-FFF2-40B4-BE49-F238E27FC236}">
                <a16:creationId xmlns:a16="http://schemas.microsoft.com/office/drawing/2014/main" id="{AFE24852-164B-CFDE-B769-790BC3263B4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530791"/>
            <a:ext cx="1060175" cy="354182"/>
          </a:xfrm>
          <a:prstGeom prst="rect">
            <a:avLst/>
          </a:prstGeom>
        </p:spPr>
        <p:txBody>
          <a:bodyPr/>
          <a:lstStyle/>
          <a:p>
            <a:fld id="{4D73F0A0-3A2F-4832-BE53-6B8B6864E3E5}" type="datetime1">
              <a:rPr lang="sv-SE" smtClean="0"/>
              <a:t>2024-10-25</a:t>
            </a:fld>
            <a:endParaRPr lang="sv-SE" dirty="0"/>
          </a:p>
        </p:txBody>
      </p:sp>
      <p:sp>
        <p:nvSpPr>
          <p:cNvPr id="7" name="Platshållare för sidfot 4">
            <a:extLst>
              <a:ext uri="{FF2B5EF4-FFF2-40B4-BE49-F238E27FC236}">
                <a16:creationId xmlns:a16="http://schemas.microsoft.com/office/drawing/2014/main" id="{CCC1B95F-8FF6-795C-71C7-EF6DB9AB23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69775" y="6513520"/>
            <a:ext cx="9367630" cy="388726"/>
          </a:xfrm>
          <a:prstGeom prst="rect">
            <a:avLst/>
          </a:prstGeom>
        </p:spPr>
        <p:txBody>
          <a:bodyPr anchor="ctr"/>
          <a:lstStyle>
            <a:lvl1pPr>
              <a:defRPr lang="sv-SE" sz="1200" kern="120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sv-SE" dirty="0"/>
          </a:p>
        </p:txBody>
      </p:sp>
      <p:sp>
        <p:nvSpPr>
          <p:cNvPr id="9" name="Platshållare för bildnummer 5">
            <a:extLst>
              <a:ext uri="{FF2B5EF4-FFF2-40B4-BE49-F238E27FC236}">
                <a16:creationId xmlns:a16="http://schemas.microsoft.com/office/drawing/2014/main" id="{6D013B1D-5E77-D5A6-6127-FB27ABDC7D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26248" y="6513520"/>
            <a:ext cx="679180" cy="388726"/>
          </a:xfrm>
        </p:spPr>
        <p:txBody>
          <a:bodyPr/>
          <a:lstStyle/>
          <a:p>
            <a:fld id="{B4730AA7-F777-4CAC-8CCC-AEA20B9348DC}" type="slidenum">
              <a:rPr lang="sv-SE" smtClean="0"/>
              <a:t>‹#›</a:t>
            </a:fld>
            <a:endParaRPr lang="sv-SE" dirty="0"/>
          </a:p>
        </p:txBody>
      </p:sp>
      <p:pic>
        <p:nvPicPr>
          <p:cNvPr id="10" name="Bildobjekt 9">
            <a:extLst>
              <a:ext uri="{FF2B5EF4-FFF2-40B4-BE49-F238E27FC236}">
                <a16:creationId xmlns:a16="http://schemas.microsoft.com/office/drawing/2014/main" id="{5268180F-B84D-0F44-B4B5-93A7D7845BE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11477" y="5853106"/>
            <a:ext cx="746613" cy="691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948562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Halvsidesbild blå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C30C2DA-4F3E-427C-8338-E3FE1B9EBD0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600" y="274638"/>
            <a:ext cx="5181600" cy="1143000"/>
          </a:xfrm>
        </p:spPr>
        <p:txBody>
          <a:bodyPr/>
          <a:lstStyle>
            <a:lvl1pPr>
              <a:defRPr sz="3200">
                <a:solidFill>
                  <a:schemeClr val="bg2"/>
                </a:solidFill>
              </a:defRPr>
            </a:lvl1pPr>
          </a:lstStyle>
          <a:p>
            <a:r>
              <a:rPr lang="sv-SE" dirty="0"/>
              <a:t>Klicka här för att ändra rubrik</a:t>
            </a:r>
            <a:endParaRPr lang="en-US" dirty="0"/>
          </a:p>
        </p:txBody>
      </p:sp>
      <p:sp>
        <p:nvSpPr>
          <p:cNvPr id="10" name="Platshållare för innehåll 2">
            <a:extLst>
              <a:ext uri="{FF2B5EF4-FFF2-40B4-BE49-F238E27FC236}">
                <a16:creationId xmlns:a16="http://schemas.microsoft.com/office/drawing/2014/main" id="{5C763317-F411-4D62-BE3D-5C26FC77F3B8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609600" y="1600201"/>
            <a:ext cx="5181600" cy="4768701"/>
          </a:xfrm>
        </p:spPr>
        <p:txBody>
          <a:bodyPr/>
          <a:lstStyle>
            <a:lvl1pPr>
              <a:lnSpc>
                <a:spcPct val="110000"/>
              </a:lnSpc>
              <a:spcBef>
                <a:spcPts val="1600"/>
              </a:spcBef>
              <a:buClr>
                <a:schemeClr val="accent2"/>
              </a:buClr>
              <a:defRPr sz="2800">
                <a:solidFill>
                  <a:schemeClr val="bg2"/>
                </a:solidFill>
              </a:defRPr>
            </a:lvl1pPr>
            <a:lvl2pPr>
              <a:spcBef>
                <a:spcPts val="1000"/>
              </a:spcBef>
              <a:buClr>
                <a:schemeClr val="accent2"/>
              </a:buClr>
              <a:defRPr sz="2400">
                <a:solidFill>
                  <a:schemeClr val="bg2"/>
                </a:solidFill>
              </a:defRPr>
            </a:lvl2pPr>
            <a:lvl3pPr>
              <a:lnSpc>
                <a:spcPct val="110000"/>
              </a:lnSpc>
              <a:defRPr sz="2400"/>
            </a:lvl3pPr>
            <a:lvl4pPr>
              <a:lnSpc>
                <a:spcPct val="110000"/>
              </a:lnSpc>
              <a:defRPr/>
            </a:lvl4pPr>
            <a:lvl5pPr>
              <a:lnSpc>
                <a:spcPct val="110000"/>
              </a:lnSpc>
              <a:defRPr/>
            </a:lvl5pPr>
          </a:lstStyle>
          <a:p>
            <a:pPr lvl="0"/>
            <a:r>
              <a:rPr lang="sv-SE" dirty="0"/>
              <a:t>Skriv text här</a:t>
            </a:r>
          </a:p>
          <a:p>
            <a:pPr lvl="1"/>
            <a:r>
              <a:rPr lang="sv-SE" dirty="0"/>
              <a:t>Nivå två</a:t>
            </a:r>
          </a:p>
        </p:txBody>
      </p:sp>
      <p:sp>
        <p:nvSpPr>
          <p:cNvPr id="19" name="Platshållare för bild 18">
            <a:extLst>
              <a:ext uri="{FF2B5EF4-FFF2-40B4-BE49-F238E27FC236}">
                <a16:creationId xmlns:a16="http://schemas.microsoft.com/office/drawing/2014/main" id="{D6486219-2215-4369-90BE-9897A751A24C}"/>
              </a:ext>
            </a:extLst>
          </p:cNvPr>
          <p:cNvSpPr>
            <a:spLocks noGrp="1" noChangeAspect="1"/>
          </p:cNvSpPr>
          <p:nvPr>
            <p:ph type="pic" sz="quarter" idx="13" hasCustomPrompt="1"/>
          </p:nvPr>
        </p:nvSpPr>
        <p:spPr>
          <a:xfrm>
            <a:off x="5969000" y="0"/>
            <a:ext cx="5880100" cy="6557963"/>
          </a:xfrm>
          <a:custGeom>
            <a:avLst/>
            <a:gdLst/>
            <a:ahLst/>
            <a:cxnLst/>
            <a:rect l="l" t="t" r="r" b="b"/>
            <a:pathLst>
              <a:path w="5880100" h="6557963">
                <a:moveTo>
                  <a:pt x="0" y="0"/>
                </a:moveTo>
                <a:lnTo>
                  <a:pt x="5880100" y="0"/>
                </a:lnTo>
                <a:lnTo>
                  <a:pt x="5880100" y="5413848"/>
                </a:lnTo>
                <a:lnTo>
                  <a:pt x="5815773" y="5417096"/>
                </a:lnTo>
                <a:cubicBezTo>
                  <a:pt x="5265126" y="5473017"/>
                  <a:pt x="4827361" y="5910782"/>
                  <a:pt x="4771440" y="6461429"/>
                </a:cubicBezTo>
                <a:lnTo>
                  <a:pt x="4766565" y="6557963"/>
                </a:lnTo>
                <a:lnTo>
                  <a:pt x="0" y="6557963"/>
                </a:lnTo>
                <a:close/>
              </a:path>
            </a:pathLst>
          </a:custGeom>
        </p:spPr>
        <p:txBody>
          <a:bodyPr wrap="square" anchor="ctr" anchorCtr="0">
            <a:noAutofit/>
          </a:bodyPr>
          <a:lstStyle>
            <a:lvl1pPr marL="0" indent="0" algn="ctr">
              <a:lnSpc>
                <a:spcPct val="100000"/>
              </a:lnSpc>
              <a:spcBef>
                <a:spcPts val="600"/>
              </a:spcBef>
              <a:buFontTx/>
              <a:buNone/>
              <a:defRPr sz="2000">
                <a:solidFill>
                  <a:schemeClr val="bg2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4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br>
              <a:rPr lang="sv-SE" dirty="0"/>
            </a:br>
            <a:br>
              <a:rPr lang="sv-SE" dirty="0"/>
            </a:br>
            <a:br>
              <a:rPr lang="sv-SE" dirty="0"/>
            </a:br>
            <a:br>
              <a:rPr lang="sv-SE" dirty="0"/>
            </a:br>
            <a:r>
              <a:rPr lang="sv-SE" dirty="0"/>
              <a:t>Klicka på ikonen för att </a:t>
            </a:r>
            <a:br>
              <a:rPr lang="sv-SE" dirty="0"/>
            </a:br>
            <a:r>
              <a:rPr lang="sv-SE" dirty="0"/>
              <a:t>infoga en bild, som fyller ut </a:t>
            </a:r>
            <a:br>
              <a:rPr lang="sv-SE" dirty="0"/>
            </a:br>
            <a:r>
              <a:rPr lang="sv-SE" dirty="0"/>
              <a:t>platshållaren med rundat hörn.</a:t>
            </a:r>
            <a:endParaRPr lang="en-US" dirty="0"/>
          </a:p>
        </p:txBody>
      </p:sp>
      <p:sp>
        <p:nvSpPr>
          <p:cNvPr id="6" name="Platshållare för datum 3">
            <a:extLst>
              <a:ext uri="{FF2B5EF4-FFF2-40B4-BE49-F238E27FC236}">
                <a16:creationId xmlns:a16="http://schemas.microsoft.com/office/drawing/2014/main" id="{86BE9932-6652-2F68-1034-24E5E46509C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530791"/>
            <a:ext cx="1060175" cy="354182"/>
          </a:xfrm>
          <a:prstGeom prst="rect">
            <a:avLst/>
          </a:prstGeom>
        </p:spPr>
        <p:txBody>
          <a:bodyPr/>
          <a:lstStyle/>
          <a:p>
            <a:fld id="{056C4D66-1807-4776-9F16-AA3C32A246C1}" type="datetime1">
              <a:rPr lang="sv-SE" smtClean="0"/>
              <a:t>2024-10-25</a:t>
            </a:fld>
            <a:endParaRPr lang="sv-SE" dirty="0"/>
          </a:p>
        </p:txBody>
      </p:sp>
      <p:sp>
        <p:nvSpPr>
          <p:cNvPr id="7" name="Platshållare för sidfot 4">
            <a:extLst>
              <a:ext uri="{FF2B5EF4-FFF2-40B4-BE49-F238E27FC236}">
                <a16:creationId xmlns:a16="http://schemas.microsoft.com/office/drawing/2014/main" id="{163ED8F1-3338-F67C-7AF6-F651A8C4D8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69775" y="6513520"/>
            <a:ext cx="9367630" cy="388726"/>
          </a:xfrm>
          <a:prstGeom prst="rect">
            <a:avLst/>
          </a:prstGeom>
        </p:spPr>
        <p:txBody>
          <a:bodyPr anchor="ctr"/>
          <a:lstStyle>
            <a:lvl1pPr>
              <a:defRPr lang="sv-SE" sz="1200" kern="120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sv-SE" dirty="0"/>
          </a:p>
        </p:txBody>
      </p:sp>
      <p:sp>
        <p:nvSpPr>
          <p:cNvPr id="8" name="Platshållare för bildnummer 5">
            <a:extLst>
              <a:ext uri="{FF2B5EF4-FFF2-40B4-BE49-F238E27FC236}">
                <a16:creationId xmlns:a16="http://schemas.microsoft.com/office/drawing/2014/main" id="{EA0CF44F-A949-73AD-6632-4E606E5731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26248" y="6513520"/>
            <a:ext cx="679180" cy="388726"/>
          </a:xfrm>
        </p:spPr>
        <p:txBody>
          <a:bodyPr/>
          <a:lstStyle/>
          <a:p>
            <a:fld id="{B4730AA7-F777-4CAC-8CCC-AEA20B9348DC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66863824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Halvsidesbild grädde 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C30C2DA-4F3E-427C-8338-E3FE1B9EBD0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600" y="274638"/>
            <a:ext cx="5181600" cy="1143000"/>
          </a:xfrm>
        </p:spPr>
        <p:txBody>
          <a:bodyPr/>
          <a:lstStyle>
            <a:lvl1pPr>
              <a:defRPr sz="3200">
                <a:solidFill>
                  <a:schemeClr val="tx2"/>
                </a:solidFill>
              </a:defRPr>
            </a:lvl1pPr>
          </a:lstStyle>
          <a:p>
            <a:r>
              <a:rPr lang="sv-SE" dirty="0"/>
              <a:t>Klicka här för att ändra rubrik</a:t>
            </a:r>
            <a:endParaRPr lang="en-US" dirty="0"/>
          </a:p>
        </p:txBody>
      </p:sp>
      <p:sp>
        <p:nvSpPr>
          <p:cNvPr id="10" name="Platshållare för innehåll 2">
            <a:extLst>
              <a:ext uri="{FF2B5EF4-FFF2-40B4-BE49-F238E27FC236}">
                <a16:creationId xmlns:a16="http://schemas.microsoft.com/office/drawing/2014/main" id="{5C763317-F411-4D62-BE3D-5C26FC77F3B8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609600" y="1600201"/>
            <a:ext cx="5181600" cy="4768701"/>
          </a:xfrm>
        </p:spPr>
        <p:txBody>
          <a:bodyPr/>
          <a:lstStyle>
            <a:lvl1pPr>
              <a:lnSpc>
                <a:spcPct val="110000"/>
              </a:lnSpc>
              <a:spcBef>
                <a:spcPts val="1600"/>
              </a:spcBef>
              <a:buClr>
                <a:schemeClr val="tx2"/>
              </a:buClr>
              <a:defRPr sz="2800">
                <a:solidFill>
                  <a:schemeClr val="tx2"/>
                </a:solidFill>
              </a:defRPr>
            </a:lvl1pPr>
            <a:lvl2pPr>
              <a:spcBef>
                <a:spcPts val="1000"/>
              </a:spcBef>
              <a:buClr>
                <a:schemeClr val="tx2"/>
              </a:buClr>
              <a:defRPr sz="2400">
                <a:solidFill>
                  <a:schemeClr val="tx2"/>
                </a:solidFill>
              </a:defRPr>
            </a:lvl2pPr>
            <a:lvl3pPr>
              <a:lnSpc>
                <a:spcPct val="110000"/>
              </a:lnSpc>
              <a:defRPr sz="2400"/>
            </a:lvl3pPr>
            <a:lvl4pPr>
              <a:lnSpc>
                <a:spcPct val="110000"/>
              </a:lnSpc>
              <a:defRPr/>
            </a:lvl4pPr>
            <a:lvl5pPr>
              <a:lnSpc>
                <a:spcPct val="110000"/>
              </a:lnSpc>
              <a:defRPr/>
            </a:lvl5pPr>
          </a:lstStyle>
          <a:p>
            <a:pPr lvl="0"/>
            <a:r>
              <a:rPr lang="sv-SE" dirty="0"/>
              <a:t>Skriv text här</a:t>
            </a:r>
          </a:p>
          <a:p>
            <a:pPr lvl="1"/>
            <a:r>
              <a:rPr lang="sv-SE" dirty="0"/>
              <a:t>Nivå två</a:t>
            </a:r>
          </a:p>
        </p:txBody>
      </p:sp>
      <p:sp>
        <p:nvSpPr>
          <p:cNvPr id="19" name="Platshållare för bild 18">
            <a:extLst>
              <a:ext uri="{FF2B5EF4-FFF2-40B4-BE49-F238E27FC236}">
                <a16:creationId xmlns:a16="http://schemas.microsoft.com/office/drawing/2014/main" id="{D6486219-2215-4369-90BE-9897A751A24C}"/>
              </a:ext>
            </a:extLst>
          </p:cNvPr>
          <p:cNvSpPr>
            <a:spLocks noGrp="1" noChangeAspect="1"/>
          </p:cNvSpPr>
          <p:nvPr>
            <p:ph type="pic" sz="quarter" idx="13" hasCustomPrompt="1"/>
          </p:nvPr>
        </p:nvSpPr>
        <p:spPr>
          <a:xfrm>
            <a:off x="5969000" y="1"/>
            <a:ext cx="5880100" cy="6517758"/>
          </a:xfrm>
          <a:custGeom>
            <a:avLst/>
            <a:gdLst/>
            <a:ahLst/>
            <a:cxnLst/>
            <a:rect l="l" t="t" r="r" b="b"/>
            <a:pathLst>
              <a:path w="5880100" h="6557963">
                <a:moveTo>
                  <a:pt x="0" y="0"/>
                </a:moveTo>
                <a:lnTo>
                  <a:pt x="5880100" y="0"/>
                </a:lnTo>
                <a:lnTo>
                  <a:pt x="5880100" y="5413848"/>
                </a:lnTo>
                <a:lnTo>
                  <a:pt x="5815773" y="5417096"/>
                </a:lnTo>
                <a:cubicBezTo>
                  <a:pt x="5265126" y="5473017"/>
                  <a:pt x="4827361" y="5910782"/>
                  <a:pt x="4771440" y="6461429"/>
                </a:cubicBezTo>
                <a:lnTo>
                  <a:pt x="4766565" y="6557963"/>
                </a:lnTo>
                <a:lnTo>
                  <a:pt x="0" y="6557963"/>
                </a:lnTo>
                <a:close/>
              </a:path>
            </a:pathLst>
          </a:custGeom>
        </p:spPr>
        <p:txBody>
          <a:bodyPr wrap="square" anchor="ctr" anchorCtr="0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FontTx/>
              <a:buNone/>
              <a:defRPr sz="2000">
                <a:solidFill>
                  <a:schemeClr val="tx2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4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br>
              <a:rPr lang="sv-SE" dirty="0"/>
            </a:br>
            <a:br>
              <a:rPr lang="sv-SE" dirty="0"/>
            </a:br>
            <a:br>
              <a:rPr lang="sv-SE" dirty="0"/>
            </a:br>
            <a:br>
              <a:rPr lang="sv-SE" dirty="0"/>
            </a:br>
            <a:br>
              <a:rPr lang="sv-SE" dirty="0"/>
            </a:br>
            <a:r>
              <a:rPr lang="sv-SE" dirty="0"/>
              <a:t>Klicka på ikonen för att </a:t>
            </a:r>
            <a:br>
              <a:rPr lang="sv-SE" dirty="0"/>
            </a:br>
            <a:r>
              <a:rPr lang="sv-SE" dirty="0"/>
              <a:t>infoga en bild, som fyller ut </a:t>
            </a:r>
            <a:br>
              <a:rPr lang="sv-SE" dirty="0"/>
            </a:br>
            <a:r>
              <a:rPr lang="sv-SE" dirty="0"/>
              <a:t>platshållaren med rundat hörn</a:t>
            </a:r>
            <a:br>
              <a:rPr lang="sv-SE" dirty="0"/>
            </a:br>
            <a:endParaRPr lang="en-US" dirty="0"/>
          </a:p>
        </p:txBody>
      </p:sp>
      <p:sp>
        <p:nvSpPr>
          <p:cNvPr id="6" name="Platshållare för datum 3">
            <a:extLst>
              <a:ext uri="{FF2B5EF4-FFF2-40B4-BE49-F238E27FC236}">
                <a16:creationId xmlns:a16="http://schemas.microsoft.com/office/drawing/2014/main" id="{3E7D6E2E-8A4F-D98F-225B-724A74A076A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530791"/>
            <a:ext cx="1060175" cy="354182"/>
          </a:xfrm>
          <a:prstGeom prst="rect">
            <a:avLst/>
          </a:prstGeom>
        </p:spPr>
        <p:txBody>
          <a:bodyPr/>
          <a:lstStyle/>
          <a:p>
            <a:fld id="{738A8468-28CB-4E66-9D43-5E9BC9263E51}" type="datetime1">
              <a:rPr lang="sv-SE" smtClean="0"/>
              <a:t>2024-10-25</a:t>
            </a:fld>
            <a:endParaRPr lang="sv-SE" dirty="0"/>
          </a:p>
        </p:txBody>
      </p:sp>
      <p:sp>
        <p:nvSpPr>
          <p:cNvPr id="7" name="Platshållare för sidfot 4">
            <a:extLst>
              <a:ext uri="{FF2B5EF4-FFF2-40B4-BE49-F238E27FC236}">
                <a16:creationId xmlns:a16="http://schemas.microsoft.com/office/drawing/2014/main" id="{4339C906-0FFF-0D74-2AA4-386DD03BEA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69775" y="6513520"/>
            <a:ext cx="9367630" cy="388726"/>
          </a:xfrm>
          <a:prstGeom prst="rect">
            <a:avLst/>
          </a:prstGeom>
        </p:spPr>
        <p:txBody>
          <a:bodyPr anchor="ctr"/>
          <a:lstStyle>
            <a:lvl1pPr>
              <a:defRPr lang="sv-SE" sz="1200" kern="120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sv-SE" dirty="0"/>
          </a:p>
        </p:txBody>
      </p:sp>
      <p:sp>
        <p:nvSpPr>
          <p:cNvPr id="8" name="Platshållare för bildnummer 5">
            <a:extLst>
              <a:ext uri="{FF2B5EF4-FFF2-40B4-BE49-F238E27FC236}">
                <a16:creationId xmlns:a16="http://schemas.microsoft.com/office/drawing/2014/main" id="{50559915-C442-FFF4-7F3F-17BD499814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26248" y="6513520"/>
            <a:ext cx="679180" cy="388726"/>
          </a:xfrm>
        </p:spPr>
        <p:txBody>
          <a:bodyPr/>
          <a:lstStyle/>
          <a:p>
            <a:fld id="{B4730AA7-F777-4CAC-8CCC-AEA20B9348DC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505707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Halvsidesbild neutr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C30C2DA-4F3E-427C-8338-E3FE1B9EBD0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600" y="274638"/>
            <a:ext cx="5181600" cy="1143000"/>
          </a:xfrm>
        </p:spPr>
        <p:txBody>
          <a:bodyPr/>
          <a:lstStyle>
            <a:lvl1pPr>
              <a:defRPr sz="3200">
                <a:solidFill>
                  <a:schemeClr val="tx1"/>
                </a:solidFill>
              </a:defRPr>
            </a:lvl1pPr>
          </a:lstStyle>
          <a:p>
            <a:r>
              <a:rPr lang="sv-SE" dirty="0"/>
              <a:t>Klicka här för att ändra rubrik</a:t>
            </a:r>
            <a:endParaRPr lang="en-US" dirty="0"/>
          </a:p>
        </p:txBody>
      </p:sp>
      <p:sp>
        <p:nvSpPr>
          <p:cNvPr id="10" name="Platshållare för innehåll 2">
            <a:extLst>
              <a:ext uri="{FF2B5EF4-FFF2-40B4-BE49-F238E27FC236}">
                <a16:creationId xmlns:a16="http://schemas.microsoft.com/office/drawing/2014/main" id="{5C763317-F411-4D62-BE3D-5C26FC77F3B8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609600" y="1600201"/>
            <a:ext cx="5181600" cy="4768701"/>
          </a:xfrm>
        </p:spPr>
        <p:txBody>
          <a:bodyPr/>
          <a:lstStyle>
            <a:lvl1pPr>
              <a:lnSpc>
                <a:spcPct val="110000"/>
              </a:lnSpc>
              <a:spcBef>
                <a:spcPts val="1600"/>
              </a:spcBef>
              <a:buClr>
                <a:schemeClr val="tx1"/>
              </a:buClr>
              <a:defRPr sz="2800">
                <a:solidFill>
                  <a:schemeClr val="tx1"/>
                </a:solidFill>
              </a:defRPr>
            </a:lvl1pPr>
            <a:lvl2pPr>
              <a:spcBef>
                <a:spcPts val="1000"/>
              </a:spcBef>
              <a:buClr>
                <a:schemeClr val="tx1"/>
              </a:buClr>
              <a:defRPr sz="2400">
                <a:solidFill>
                  <a:schemeClr val="tx1"/>
                </a:solidFill>
              </a:defRPr>
            </a:lvl2pPr>
            <a:lvl3pPr>
              <a:lnSpc>
                <a:spcPct val="110000"/>
              </a:lnSpc>
              <a:defRPr sz="2400"/>
            </a:lvl3pPr>
            <a:lvl4pPr>
              <a:lnSpc>
                <a:spcPct val="110000"/>
              </a:lnSpc>
              <a:defRPr/>
            </a:lvl4pPr>
            <a:lvl5pPr>
              <a:lnSpc>
                <a:spcPct val="110000"/>
              </a:lnSpc>
              <a:defRPr/>
            </a:lvl5pPr>
          </a:lstStyle>
          <a:p>
            <a:pPr lvl="0"/>
            <a:r>
              <a:rPr lang="sv-SE" dirty="0"/>
              <a:t>Skriv text här</a:t>
            </a:r>
          </a:p>
          <a:p>
            <a:pPr lvl="1"/>
            <a:r>
              <a:rPr lang="sv-SE" dirty="0"/>
              <a:t>Nivå två</a:t>
            </a:r>
          </a:p>
        </p:txBody>
      </p:sp>
      <p:sp>
        <p:nvSpPr>
          <p:cNvPr id="19" name="Platshållare för bild 18">
            <a:extLst>
              <a:ext uri="{FF2B5EF4-FFF2-40B4-BE49-F238E27FC236}">
                <a16:creationId xmlns:a16="http://schemas.microsoft.com/office/drawing/2014/main" id="{D6486219-2215-4369-90BE-9897A751A24C}"/>
              </a:ext>
            </a:extLst>
          </p:cNvPr>
          <p:cNvSpPr>
            <a:spLocks noGrp="1" noChangeAspect="1"/>
          </p:cNvSpPr>
          <p:nvPr>
            <p:ph type="pic" sz="quarter" idx="13" hasCustomPrompt="1"/>
          </p:nvPr>
        </p:nvSpPr>
        <p:spPr>
          <a:xfrm>
            <a:off x="5969000" y="1"/>
            <a:ext cx="5880100" cy="6525320"/>
          </a:xfrm>
          <a:custGeom>
            <a:avLst/>
            <a:gdLst/>
            <a:ahLst/>
            <a:cxnLst/>
            <a:rect l="l" t="t" r="r" b="b"/>
            <a:pathLst>
              <a:path w="5880100" h="6557963">
                <a:moveTo>
                  <a:pt x="0" y="0"/>
                </a:moveTo>
                <a:lnTo>
                  <a:pt x="5880100" y="0"/>
                </a:lnTo>
                <a:lnTo>
                  <a:pt x="5880100" y="5413848"/>
                </a:lnTo>
                <a:lnTo>
                  <a:pt x="5815773" y="5417096"/>
                </a:lnTo>
                <a:cubicBezTo>
                  <a:pt x="5265126" y="5473017"/>
                  <a:pt x="4827361" y="5910782"/>
                  <a:pt x="4771440" y="6461429"/>
                </a:cubicBezTo>
                <a:lnTo>
                  <a:pt x="4766565" y="6557963"/>
                </a:lnTo>
                <a:lnTo>
                  <a:pt x="0" y="6557963"/>
                </a:lnTo>
                <a:close/>
              </a:path>
            </a:pathLst>
          </a:custGeom>
        </p:spPr>
        <p:txBody>
          <a:bodyPr wrap="square" anchor="ctr" anchorCtr="0">
            <a:noAutofit/>
          </a:bodyPr>
          <a:lstStyle>
            <a:lvl1pPr marL="0" indent="0" algn="ctr">
              <a:lnSpc>
                <a:spcPct val="100000"/>
              </a:lnSpc>
              <a:spcBef>
                <a:spcPts val="600"/>
              </a:spcBef>
              <a:buFontTx/>
              <a:buNone/>
              <a:defRPr sz="2000"/>
            </a:lvl1pPr>
          </a:lstStyle>
          <a:p>
            <a:br>
              <a:rPr lang="sv-SE" dirty="0"/>
            </a:br>
            <a:br>
              <a:rPr lang="sv-SE" dirty="0"/>
            </a:br>
            <a:br>
              <a:rPr lang="sv-SE" dirty="0"/>
            </a:br>
            <a:br>
              <a:rPr lang="sv-SE" dirty="0"/>
            </a:br>
            <a:br>
              <a:rPr lang="sv-SE" dirty="0"/>
            </a:br>
            <a:r>
              <a:rPr lang="sv-SE" dirty="0"/>
              <a:t>Klicka på ikonen för att </a:t>
            </a:r>
            <a:br>
              <a:rPr lang="sv-SE" dirty="0"/>
            </a:br>
            <a:r>
              <a:rPr lang="sv-SE" dirty="0"/>
              <a:t>infoga en bild, som fyller ut </a:t>
            </a:r>
            <a:br>
              <a:rPr lang="sv-SE" dirty="0"/>
            </a:br>
            <a:r>
              <a:rPr lang="sv-SE" dirty="0"/>
              <a:t>platshållaren med rundat hörn.</a:t>
            </a:r>
            <a:endParaRPr lang="en-US" dirty="0"/>
          </a:p>
        </p:txBody>
      </p:sp>
      <p:sp>
        <p:nvSpPr>
          <p:cNvPr id="6" name="Platshållare för datum 3">
            <a:extLst>
              <a:ext uri="{FF2B5EF4-FFF2-40B4-BE49-F238E27FC236}">
                <a16:creationId xmlns:a16="http://schemas.microsoft.com/office/drawing/2014/main" id="{8BAF8B48-190A-CD33-0203-CB9E94B0B91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530791"/>
            <a:ext cx="1060175" cy="354182"/>
          </a:xfrm>
          <a:prstGeom prst="rect">
            <a:avLst/>
          </a:prstGeom>
        </p:spPr>
        <p:txBody>
          <a:bodyPr/>
          <a:lstStyle/>
          <a:p>
            <a:fld id="{2832F019-68C5-4A37-B2E1-1C87E0510245}" type="datetime1">
              <a:rPr lang="sv-SE" smtClean="0"/>
              <a:t>2024-10-25</a:t>
            </a:fld>
            <a:endParaRPr lang="sv-SE" dirty="0"/>
          </a:p>
        </p:txBody>
      </p:sp>
      <p:sp>
        <p:nvSpPr>
          <p:cNvPr id="7" name="Platshållare för sidfot 4">
            <a:extLst>
              <a:ext uri="{FF2B5EF4-FFF2-40B4-BE49-F238E27FC236}">
                <a16:creationId xmlns:a16="http://schemas.microsoft.com/office/drawing/2014/main" id="{21C96D5D-12A1-49BC-3215-73D03C7CA8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69775" y="6513520"/>
            <a:ext cx="9367630" cy="388726"/>
          </a:xfrm>
          <a:prstGeom prst="rect">
            <a:avLst/>
          </a:prstGeom>
        </p:spPr>
        <p:txBody>
          <a:bodyPr anchor="ctr"/>
          <a:lstStyle>
            <a:lvl1pPr>
              <a:defRPr lang="sv-SE" sz="1200" kern="120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sv-SE" dirty="0"/>
          </a:p>
        </p:txBody>
      </p:sp>
      <p:sp>
        <p:nvSpPr>
          <p:cNvPr id="8" name="Platshållare för bildnummer 5">
            <a:extLst>
              <a:ext uri="{FF2B5EF4-FFF2-40B4-BE49-F238E27FC236}">
                <a16:creationId xmlns:a16="http://schemas.microsoft.com/office/drawing/2014/main" id="{4292DD92-F84D-6372-5A07-8F06DBCC08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26248" y="6513520"/>
            <a:ext cx="679180" cy="388726"/>
          </a:xfrm>
        </p:spPr>
        <p:txBody>
          <a:bodyPr/>
          <a:lstStyle/>
          <a:p>
            <a:fld id="{B4730AA7-F777-4CAC-8CCC-AEA20B9348DC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02890632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ild med bildtext blå 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tshållare för bild 16">
            <a:extLst>
              <a:ext uri="{FF2B5EF4-FFF2-40B4-BE49-F238E27FC236}">
                <a16:creationId xmlns:a16="http://schemas.microsoft.com/office/drawing/2014/main" id="{AD94CA0B-BF75-4D87-8705-6B5298FD7CD6}"/>
              </a:ext>
            </a:extLst>
          </p:cNvPr>
          <p:cNvSpPr>
            <a:spLocks noGrp="1" noChangeAspect="1"/>
          </p:cNvSpPr>
          <p:nvPr>
            <p:ph type="pic" sz="quarter" idx="13" hasCustomPrompt="1"/>
          </p:nvPr>
        </p:nvSpPr>
        <p:spPr>
          <a:xfrm>
            <a:off x="4904894" y="0"/>
            <a:ext cx="6947669" cy="6538636"/>
          </a:xfrm>
          <a:custGeom>
            <a:avLst/>
            <a:gdLst/>
            <a:ahLst/>
            <a:cxnLst/>
            <a:rect l="l" t="t" r="r" b="b"/>
            <a:pathLst>
              <a:path w="6947669" h="6264000">
                <a:moveTo>
                  <a:pt x="0" y="0"/>
                </a:moveTo>
                <a:lnTo>
                  <a:pt x="6947669" y="0"/>
                </a:lnTo>
                <a:lnTo>
                  <a:pt x="6947669" y="5141325"/>
                </a:lnTo>
                <a:lnTo>
                  <a:pt x="6873812" y="5145055"/>
                </a:lnTo>
                <a:cubicBezTo>
                  <a:pt x="6323165" y="5200976"/>
                  <a:pt x="5885400" y="5638741"/>
                  <a:pt x="5829479" y="6189389"/>
                </a:cubicBezTo>
                <a:lnTo>
                  <a:pt x="5825711" y="6264000"/>
                </a:lnTo>
                <a:lnTo>
                  <a:pt x="0" y="6264000"/>
                </a:lnTo>
                <a:close/>
              </a:path>
            </a:pathLst>
          </a:custGeom>
        </p:spPr>
        <p:txBody>
          <a:bodyPr wrap="square" anchor="ctr" anchorCtr="0">
            <a:noAutofit/>
          </a:bodyPr>
          <a:lstStyle>
            <a:lvl1pPr marL="0" indent="0" algn="ctr">
              <a:lnSpc>
                <a:spcPct val="100000"/>
              </a:lnSpc>
              <a:spcBef>
                <a:spcPts val="600"/>
              </a:spcBef>
              <a:buFontTx/>
              <a:buNone/>
              <a:defRPr sz="2000">
                <a:solidFill>
                  <a:schemeClr val="bg2"/>
                </a:solidFill>
              </a:defRPr>
            </a:lvl1pPr>
          </a:lstStyle>
          <a:p>
            <a:br>
              <a:rPr lang="sv-SE" dirty="0"/>
            </a:br>
            <a:br>
              <a:rPr lang="sv-SE" dirty="0"/>
            </a:br>
            <a:endParaRPr lang="sv-SE" dirty="0"/>
          </a:p>
          <a:p>
            <a:endParaRPr lang="sv-SE" dirty="0"/>
          </a:p>
          <a:p>
            <a:br>
              <a:rPr lang="sv-SE" dirty="0"/>
            </a:br>
            <a:r>
              <a:rPr lang="sv-SE" dirty="0"/>
              <a:t>Klicka på ikonen för att </a:t>
            </a:r>
            <a:br>
              <a:rPr lang="sv-SE" dirty="0"/>
            </a:br>
            <a:r>
              <a:rPr lang="sv-SE" dirty="0"/>
              <a:t>infoga en bild, som fyller ut </a:t>
            </a:r>
            <a:br>
              <a:rPr lang="sv-SE" dirty="0"/>
            </a:br>
            <a:r>
              <a:rPr lang="sv-SE" dirty="0"/>
              <a:t>platshållaren med rundat hörn.</a:t>
            </a:r>
            <a:endParaRPr lang="en-US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9EBF9E0C-BEB5-4F8D-9A18-C5E7E941A86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600" y="360000"/>
            <a:ext cx="3932237" cy="1170000"/>
          </a:xfrm>
        </p:spPr>
        <p:txBody>
          <a:bodyPr anchor="t" anchorCtr="0"/>
          <a:lstStyle>
            <a:lvl1pPr>
              <a:defRPr sz="3200">
                <a:solidFill>
                  <a:schemeClr val="bg2"/>
                </a:solidFill>
              </a:defRPr>
            </a:lvl1pPr>
          </a:lstStyle>
          <a:p>
            <a:r>
              <a:rPr lang="sv-SE" dirty="0"/>
              <a:t>Klicka här för att ändra rubrik</a:t>
            </a:r>
            <a:endParaRPr lang="en-US" dirty="0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A63E5C69-658D-4A13-BCB5-8E05A291B188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609600" y="1711843"/>
            <a:ext cx="3932237" cy="4523858"/>
          </a:xfrm>
        </p:spPr>
        <p:txBody>
          <a:bodyPr/>
          <a:lstStyle>
            <a:lvl1pPr marL="342900" indent="-342900">
              <a:lnSpc>
                <a:spcPct val="110000"/>
              </a:lnSpc>
              <a:buClr>
                <a:schemeClr val="bg2"/>
              </a:buClr>
              <a:buFont typeface="Arial" panose="020B0604020202020204" pitchFamily="34" charset="0"/>
              <a:buChar char="•"/>
              <a:defRPr sz="200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dirty="0"/>
              <a:t>Skriv text här</a:t>
            </a:r>
          </a:p>
        </p:txBody>
      </p:sp>
      <p:sp>
        <p:nvSpPr>
          <p:cNvPr id="3" name="Platshållare för datum 3">
            <a:extLst>
              <a:ext uri="{FF2B5EF4-FFF2-40B4-BE49-F238E27FC236}">
                <a16:creationId xmlns:a16="http://schemas.microsoft.com/office/drawing/2014/main" id="{7278BE36-5D03-B947-50CF-2E825EAABC9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530791"/>
            <a:ext cx="1060175" cy="354182"/>
          </a:xfrm>
          <a:prstGeom prst="rect">
            <a:avLst/>
          </a:prstGeom>
        </p:spPr>
        <p:txBody>
          <a:bodyPr/>
          <a:lstStyle/>
          <a:p>
            <a:fld id="{89B2D01C-7309-43AD-BB51-C03D02FBFE6F}" type="datetime1">
              <a:rPr lang="sv-SE" smtClean="0"/>
              <a:t>2024-10-25</a:t>
            </a:fld>
            <a:endParaRPr lang="sv-SE" dirty="0"/>
          </a:p>
        </p:txBody>
      </p:sp>
      <p:sp>
        <p:nvSpPr>
          <p:cNvPr id="8" name="Platshållare för sidfot 4">
            <a:extLst>
              <a:ext uri="{FF2B5EF4-FFF2-40B4-BE49-F238E27FC236}">
                <a16:creationId xmlns:a16="http://schemas.microsoft.com/office/drawing/2014/main" id="{09C34CAE-7C61-6971-4E6A-D3B61E0579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69775" y="6513520"/>
            <a:ext cx="9367630" cy="388726"/>
          </a:xfrm>
          <a:prstGeom prst="rect">
            <a:avLst/>
          </a:prstGeom>
        </p:spPr>
        <p:txBody>
          <a:bodyPr anchor="ctr"/>
          <a:lstStyle>
            <a:lvl1pPr>
              <a:defRPr lang="sv-SE" sz="1200" kern="120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sv-SE" dirty="0"/>
          </a:p>
        </p:txBody>
      </p:sp>
      <p:sp>
        <p:nvSpPr>
          <p:cNvPr id="9" name="Platshållare för bildnummer 5">
            <a:extLst>
              <a:ext uri="{FF2B5EF4-FFF2-40B4-BE49-F238E27FC236}">
                <a16:creationId xmlns:a16="http://schemas.microsoft.com/office/drawing/2014/main" id="{E9808DA3-999C-3634-67E5-C32D4F1EE8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26248" y="6513520"/>
            <a:ext cx="679180" cy="388726"/>
          </a:xfrm>
        </p:spPr>
        <p:txBody>
          <a:bodyPr/>
          <a:lstStyle/>
          <a:p>
            <a:fld id="{B4730AA7-F777-4CAC-8CCC-AEA20B9348DC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65332743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ild med bildtext gräd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tshållare för bild 16">
            <a:extLst>
              <a:ext uri="{FF2B5EF4-FFF2-40B4-BE49-F238E27FC236}">
                <a16:creationId xmlns:a16="http://schemas.microsoft.com/office/drawing/2014/main" id="{AD94CA0B-BF75-4D87-8705-6B5298FD7CD6}"/>
              </a:ext>
            </a:extLst>
          </p:cNvPr>
          <p:cNvSpPr>
            <a:spLocks noGrp="1" noChangeAspect="1"/>
          </p:cNvSpPr>
          <p:nvPr>
            <p:ph type="pic" sz="quarter" idx="13" hasCustomPrompt="1"/>
          </p:nvPr>
        </p:nvSpPr>
        <p:spPr>
          <a:xfrm>
            <a:off x="4904894" y="0"/>
            <a:ext cx="6947669" cy="6538636"/>
          </a:xfrm>
          <a:custGeom>
            <a:avLst/>
            <a:gdLst/>
            <a:ahLst/>
            <a:cxnLst/>
            <a:rect l="l" t="t" r="r" b="b"/>
            <a:pathLst>
              <a:path w="6947669" h="6264000">
                <a:moveTo>
                  <a:pt x="0" y="0"/>
                </a:moveTo>
                <a:lnTo>
                  <a:pt x="6947669" y="0"/>
                </a:lnTo>
                <a:lnTo>
                  <a:pt x="6947669" y="5141325"/>
                </a:lnTo>
                <a:lnTo>
                  <a:pt x="6873812" y="5145055"/>
                </a:lnTo>
                <a:cubicBezTo>
                  <a:pt x="6323165" y="5200976"/>
                  <a:pt x="5885400" y="5638741"/>
                  <a:pt x="5829479" y="6189389"/>
                </a:cubicBezTo>
                <a:lnTo>
                  <a:pt x="5825711" y="6264000"/>
                </a:lnTo>
                <a:lnTo>
                  <a:pt x="0" y="6264000"/>
                </a:lnTo>
                <a:close/>
              </a:path>
            </a:pathLst>
          </a:custGeom>
        </p:spPr>
        <p:txBody>
          <a:bodyPr wrap="square" anchor="ctr" anchorCtr="0">
            <a:noAutofit/>
          </a:bodyPr>
          <a:lstStyle>
            <a:lvl1pPr marL="0" indent="0" algn="ctr">
              <a:lnSpc>
                <a:spcPct val="100000"/>
              </a:lnSpc>
              <a:spcBef>
                <a:spcPts val="600"/>
              </a:spcBef>
              <a:buFontTx/>
              <a:buNone/>
              <a:defRPr sz="2000">
                <a:solidFill>
                  <a:schemeClr val="tx2"/>
                </a:solidFill>
              </a:defRPr>
            </a:lvl1pPr>
          </a:lstStyle>
          <a:p>
            <a:br>
              <a:rPr lang="sv-SE" dirty="0"/>
            </a:br>
            <a:br>
              <a:rPr lang="sv-SE" dirty="0"/>
            </a:br>
            <a:br>
              <a:rPr lang="sv-SE" dirty="0"/>
            </a:br>
            <a:br>
              <a:rPr lang="sv-SE" dirty="0"/>
            </a:br>
            <a:br>
              <a:rPr lang="sv-SE" dirty="0"/>
            </a:br>
            <a:r>
              <a:rPr lang="sv-SE" dirty="0"/>
              <a:t>Klicka på ikonen för att </a:t>
            </a:r>
            <a:br>
              <a:rPr lang="sv-SE" dirty="0"/>
            </a:br>
            <a:r>
              <a:rPr lang="sv-SE" dirty="0"/>
              <a:t>infoga en bild, som fyller ut </a:t>
            </a:r>
            <a:br>
              <a:rPr lang="sv-SE" dirty="0"/>
            </a:br>
            <a:r>
              <a:rPr lang="sv-SE" dirty="0"/>
              <a:t>platshållaren med rundat hörn.</a:t>
            </a:r>
            <a:endParaRPr lang="en-US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9EBF9E0C-BEB5-4F8D-9A18-C5E7E941A86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600" y="360000"/>
            <a:ext cx="3932237" cy="1171088"/>
          </a:xfrm>
        </p:spPr>
        <p:txBody>
          <a:bodyPr anchor="t" anchorCtr="0"/>
          <a:lstStyle>
            <a:lvl1pPr>
              <a:defRPr sz="3200">
                <a:solidFill>
                  <a:schemeClr val="tx2"/>
                </a:solidFill>
              </a:defRPr>
            </a:lvl1pPr>
          </a:lstStyle>
          <a:p>
            <a:r>
              <a:rPr lang="sv-SE" dirty="0"/>
              <a:t>Klicka här för att ändra rubrik</a:t>
            </a:r>
            <a:endParaRPr lang="en-US" dirty="0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A63E5C69-658D-4A13-BCB5-8E05A291B188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609600" y="1665288"/>
            <a:ext cx="3932237" cy="4570413"/>
          </a:xfrm>
        </p:spPr>
        <p:txBody>
          <a:bodyPr/>
          <a:lstStyle>
            <a:lvl1pPr marL="342900" indent="-342900">
              <a:lnSpc>
                <a:spcPct val="110000"/>
              </a:lnSpc>
              <a:buClr>
                <a:schemeClr val="tx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dirty="0"/>
              <a:t>Skriv text här</a:t>
            </a:r>
          </a:p>
        </p:txBody>
      </p:sp>
      <p:sp>
        <p:nvSpPr>
          <p:cNvPr id="3" name="Platshållare för datum 3">
            <a:extLst>
              <a:ext uri="{FF2B5EF4-FFF2-40B4-BE49-F238E27FC236}">
                <a16:creationId xmlns:a16="http://schemas.microsoft.com/office/drawing/2014/main" id="{EC997379-AA57-FFC0-C67C-2D47D22C2EB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74411" y="6530791"/>
            <a:ext cx="995364" cy="273555"/>
          </a:xfrm>
          <a:prstGeom prst="rect">
            <a:avLst/>
          </a:prstGeom>
        </p:spPr>
        <p:txBody>
          <a:bodyPr/>
          <a:lstStyle/>
          <a:p>
            <a:fld id="{3EE0776E-56C1-4163-BBDC-05D27C5158B9}" type="datetime1">
              <a:rPr lang="sv-SE" smtClean="0"/>
              <a:t>2024-10-25</a:t>
            </a:fld>
            <a:endParaRPr lang="sv-SE" dirty="0"/>
          </a:p>
        </p:txBody>
      </p:sp>
      <p:sp>
        <p:nvSpPr>
          <p:cNvPr id="8" name="Platshållare för sidfot 4">
            <a:extLst>
              <a:ext uri="{FF2B5EF4-FFF2-40B4-BE49-F238E27FC236}">
                <a16:creationId xmlns:a16="http://schemas.microsoft.com/office/drawing/2014/main" id="{E0EE9DDD-8D27-BD71-D6BB-11AB844D7D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242441" y="6513520"/>
            <a:ext cx="8794963" cy="300235"/>
          </a:xfrm>
          <a:prstGeom prst="rect">
            <a:avLst/>
          </a:prstGeom>
        </p:spPr>
        <p:txBody>
          <a:bodyPr anchor="ctr"/>
          <a:lstStyle>
            <a:lvl1pPr>
              <a:defRPr lang="sv-SE" sz="1200" kern="120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sv-SE" dirty="0"/>
          </a:p>
        </p:txBody>
      </p:sp>
      <p:sp>
        <p:nvSpPr>
          <p:cNvPr id="9" name="Platshållare för bildnummer 5">
            <a:extLst>
              <a:ext uri="{FF2B5EF4-FFF2-40B4-BE49-F238E27FC236}">
                <a16:creationId xmlns:a16="http://schemas.microsoft.com/office/drawing/2014/main" id="{03F8E2E3-7B29-03BC-3B15-8990B12843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67768" y="6513520"/>
            <a:ext cx="637660" cy="300235"/>
          </a:xfrm>
        </p:spPr>
        <p:txBody>
          <a:bodyPr/>
          <a:lstStyle/>
          <a:p>
            <a:fld id="{B4730AA7-F777-4CAC-8CCC-AEA20B9348DC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8076510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ild med bildtext neutr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tshållare för bild 16">
            <a:extLst>
              <a:ext uri="{FF2B5EF4-FFF2-40B4-BE49-F238E27FC236}">
                <a16:creationId xmlns:a16="http://schemas.microsoft.com/office/drawing/2014/main" id="{AD94CA0B-BF75-4D87-8705-6B5298FD7CD6}"/>
              </a:ext>
            </a:extLst>
          </p:cNvPr>
          <p:cNvSpPr>
            <a:spLocks noGrp="1" noChangeAspect="1"/>
          </p:cNvSpPr>
          <p:nvPr>
            <p:ph type="pic" sz="quarter" idx="13" hasCustomPrompt="1"/>
          </p:nvPr>
        </p:nvSpPr>
        <p:spPr>
          <a:xfrm>
            <a:off x="4904894" y="0"/>
            <a:ext cx="6947669" cy="6538636"/>
          </a:xfrm>
          <a:custGeom>
            <a:avLst/>
            <a:gdLst/>
            <a:ahLst/>
            <a:cxnLst/>
            <a:rect l="l" t="t" r="r" b="b"/>
            <a:pathLst>
              <a:path w="6947669" h="6264000">
                <a:moveTo>
                  <a:pt x="0" y="0"/>
                </a:moveTo>
                <a:lnTo>
                  <a:pt x="6947669" y="0"/>
                </a:lnTo>
                <a:lnTo>
                  <a:pt x="6947669" y="5141325"/>
                </a:lnTo>
                <a:lnTo>
                  <a:pt x="6873812" y="5145055"/>
                </a:lnTo>
                <a:cubicBezTo>
                  <a:pt x="6323165" y="5200976"/>
                  <a:pt x="5885400" y="5638741"/>
                  <a:pt x="5829479" y="6189389"/>
                </a:cubicBezTo>
                <a:lnTo>
                  <a:pt x="5825711" y="6264000"/>
                </a:lnTo>
                <a:lnTo>
                  <a:pt x="0" y="6264000"/>
                </a:lnTo>
                <a:close/>
              </a:path>
            </a:pathLst>
          </a:custGeom>
        </p:spPr>
        <p:txBody>
          <a:bodyPr wrap="square" anchor="ctr" anchorCtr="0">
            <a:noAutofit/>
          </a:bodyPr>
          <a:lstStyle>
            <a:lvl1pPr marL="0" indent="0" algn="ctr">
              <a:lnSpc>
                <a:spcPct val="100000"/>
              </a:lnSpc>
              <a:spcBef>
                <a:spcPts val="600"/>
              </a:spcBef>
              <a:buFontTx/>
              <a:buNone/>
              <a:defRPr sz="2000"/>
            </a:lvl1pPr>
          </a:lstStyle>
          <a:p>
            <a:br>
              <a:rPr lang="sv-SE" dirty="0"/>
            </a:br>
            <a:br>
              <a:rPr lang="sv-SE" dirty="0"/>
            </a:br>
            <a:br>
              <a:rPr lang="sv-SE" dirty="0"/>
            </a:br>
            <a:br>
              <a:rPr lang="sv-SE" dirty="0"/>
            </a:br>
            <a:br>
              <a:rPr lang="sv-SE" dirty="0"/>
            </a:br>
            <a:r>
              <a:rPr lang="sv-SE" dirty="0"/>
              <a:t>Klicka på ikonen för att </a:t>
            </a:r>
            <a:br>
              <a:rPr lang="sv-SE" dirty="0"/>
            </a:br>
            <a:r>
              <a:rPr lang="sv-SE" dirty="0"/>
              <a:t>infoga en bild, som fyller ut </a:t>
            </a:r>
            <a:br>
              <a:rPr lang="sv-SE" dirty="0"/>
            </a:br>
            <a:r>
              <a:rPr lang="sv-SE" dirty="0"/>
              <a:t>platshållaren med rundat hörn.</a:t>
            </a:r>
            <a:endParaRPr lang="en-US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9EBF9E0C-BEB5-4F8D-9A18-C5E7E941A86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600" y="360000"/>
            <a:ext cx="3932237" cy="1170000"/>
          </a:xfrm>
        </p:spPr>
        <p:txBody>
          <a:bodyPr anchor="t" anchorCtr="0"/>
          <a:lstStyle>
            <a:lvl1pPr>
              <a:defRPr sz="3200">
                <a:solidFill>
                  <a:schemeClr val="tx1"/>
                </a:solidFill>
              </a:defRPr>
            </a:lvl1pPr>
          </a:lstStyle>
          <a:p>
            <a:r>
              <a:rPr lang="sv-SE" dirty="0"/>
              <a:t>Klicka här för att ändra rubrik</a:t>
            </a:r>
            <a:endParaRPr lang="en-US" dirty="0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A63E5C69-658D-4A13-BCB5-8E05A291B188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609600" y="1669313"/>
            <a:ext cx="3932237" cy="4587654"/>
          </a:xfrm>
        </p:spPr>
        <p:txBody>
          <a:bodyPr/>
          <a:lstStyle>
            <a:lvl1pPr marL="342900" indent="-342900">
              <a:lnSpc>
                <a:spcPct val="110000"/>
              </a:lnSpc>
              <a:buClr>
                <a:schemeClr val="tx1"/>
              </a:buClr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dirty="0"/>
              <a:t>Skriv text här</a:t>
            </a:r>
          </a:p>
        </p:txBody>
      </p:sp>
      <p:sp>
        <p:nvSpPr>
          <p:cNvPr id="3" name="Platshållare för datum 3">
            <a:extLst>
              <a:ext uri="{FF2B5EF4-FFF2-40B4-BE49-F238E27FC236}">
                <a16:creationId xmlns:a16="http://schemas.microsoft.com/office/drawing/2014/main" id="{7237D1B6-089F-FE4A-553A-91F3A004805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530791"/>
            <a:ext cx="1060175" cy="354182"/>
          </a:xfrm>
          <a:prstGeom prst="rect">
            <a:avLst/>
          </a:prstGeom>
        </p:spPr>
        <p:txBody>
          <a:bodyPr/>
          <a:lstStyle/>
          <a:p>
            <a:fld id="{BBB410BE-CF1F-4E5F-9DCA-D51FBE5FB1D3}" type="datetime1">
              <a:rPr lang="sv-SE" smtClean="0"/>
              <a:t>2024-10-25</a:t>
            </a:fld>
            <a:endParaRPr lang="sv-SE" dirty="0"/>
          </a:p>
        </p:txBody>
      </p:sp>
      <p:sp>
        <p:nvSpPr>
          <p:cNvPr id="8" name="Platshållare för sidfot 4">
            <a:extLst>
              <a:ext uri="{FF2B5EF4-FFF2-40B4-BE49-F238E27FC236}">
                <a16:creationId xmlns:a16="http://schemas.microsoft.com/office/drawing/2014/main" id="{2C55B8E2-0B30-8F03-4864-C893D054A4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69775" y="6513520"/>
            <a:ext cx="9367630" cy="388726"/>
          </a:xfrm>
          <a:prstGeom prst="rect">
            <a:avLst/>
          </a:prstGeom>
        </p:spPr>
        <p:txBody>
          <a:bodyPr anchor="ctr"/>
          <a:lstStyle>
            <a:lvl1pPr>
              <a:defRPr lang="sv-SE" sz="1200" kern="120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sv-SE" dirty="0"/>
          </a:p>
        </p:txBody>
      </p:sp>
      <p:sp>
        <p:nvSpPr>
          <p:cNvPr id="9" name="Platshållare för bildnummer 5">
            <a:extLst>
              <a:ext uri="{FF2B5EF4-FFF2-40B4-BE49-F238E27FC236}">
                <a16:creationId xmlns:a16="http://schemas.microsoft.com/office/drawing/2014/main" id="{3F34B608-4D46-FA27-659B-1A66156B2C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26248" y="6513520"/>
            <a:ext cx="679180" cy="388726"/>
          </a:xfrm>
        </p:spPr>
        <p:txBody>
          <a:bodyPr/>
          <a:lstStyle/>
          <a:p>
            <a:fld id="{B4730AA7-F777-4CAC-8CCC-AEA20B9348DC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70481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utbild_med bild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C30C2DA-4F3E-427C-8338-E3FE1B9EBD0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65772" y="4035405"/>
            <a:ext cx="4384966" cy="1471543"/>
          </a:xfrm>
        </p:spPr>
        <p:txBody>
          <a:bodyPr/>
          <a:lstStyle>
            <a:lvl1pPr algn="l">
              <a:defRPr sz="8000">
                <a:solidFill>
                  <a:schemeClr val="bg2"/>
                </a:solidFill>
              </a:defRPr>
            </a:lvl1pPr>
          </a:lstStyle>
          <a:p>
            <a:r>
              <a:rPr lang="sv-SE" dirty="0"/>
              <a:t>TACK!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244651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lutbild_hav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C30C2DA-4F3E-427C-8338-E3FE1B9EBD0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65772" y="4035405"/>
            <a:ext cx="4384966" cy="1471543"/>
          </a:xfrm>
        </p:spPr>
        <p:txBody>
          <a:bodyPr/>
          <a:lstStyle>
            <a:lvl1pPr algn="l">
              <a:defRPr sz="8000">
                <a:solidFill>
                  <a:schemeClr val="bg2"/>
                </a:solidFill>
              </a:defRPr>
            </a:lvl1pPr>
          </a:lstStyle>
          <a:p>
            <a:r>
              <a:rPr lang="sv-SE" dirty="0"/>
              <a:t>TACK!</a:t>
            </a:r>
            <a:endParaRPr lang="en-US" dirty="0"/>
          </a:p>
        </p:txBody>
      </p:sp>
      <p:sp>
        <p:nvSpPr>
          <p:cNvPr id="6" name="Platshållare för datum 3">
            <a:extLst>
              <a:ext uri="{FF2B5EF4-FFF2-40B4-BE49-F238E27FC236}">
                <a16:creationId xmlns:a16="http://schemas.microsoft.com/office/drawing/2014/main" id="{A0325C9A-5075-35A3-085F-FBE546D3B5D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530791"/>
            <a:ext cx="1060175" cy="354182"/>
          </a:xfrm>
          <a:prstGeom prst="rect">
            <a:avLst/>
          </a:prstGeom>
        </p:spPr>
        <p:txBody>
          <a:bodyPr/>
          <a:lstStyle/>
          <a:p>
            <a:fld id="{140B3BAA-58DF-4A23-910A-712F9B42C53D}" type="datetime1">
              <a:rPr lang="sv-SE" smtClean="0"/>
              <a:t>2024-10-25</a:t>
            </a:fld>
            <a:endParaRPr lang="sv-SE" dirty="0"/>
          </a:p>
        </p:txBody>
      </p:sp>
      <p:sp>
        <p:nvSpPr>
          <p:cNvPr id="7" name="Platshållare för sidfot 4">
            <a:extLst>
              <a:ext uri="{FF2B5EF4-FFF2-40B4-BE49-F238E27FC236}">
                <a16:creationId xmlns:a16="http://schemas.microsoft.com/office/drawing/2014/main" id="{9DADDCC5-B712-C7AC-E5DD-CBF3BDEBB0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69775" y="6513520"/>
            <a:ext cx="9367630" cy="388726"/>
          </a:xfrm>
          <a:prstGeom prst="rect">
            <a:avLst/>
          </a:prstGeom>
        </p:spPr>
        <p:txBody>
          <a:bodyPr anchor="ctr"/>
          <a:lstStyle>
            <a:lvl1pPr>
              <a:defRPr lang="sv-SE" sz="1200" kern="120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sv-SE" dirty="0"/>
          </a:p>
        </p:txBody>
      </p:sp>
      <p:sp>
        <p:nvSpPr>
          <p:cNvPr id="8" name="Platshållare för bildnummer 5">
            <a:extLst>
              <a:ext uri="{FF2B5EF4-FFF2-40B4-BE49-F238E27FC236}">
                <a16:creationId xmlns:a16="http://schemas.microsoft.com/office/drawing/2014/main" id="{90D32486-0131-CF98-3960-15D38D49F9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26248" y="6513520"/>
            <a:ext cx="679180" cy="388726"/>
          </a:xfrm>
        </p:spPr>
        <p:txBody>
          <a:bodyPr/>
          <a:lstStyle/>
          <a:p>
            <a:fld id="{B4730AA7-F777-4CAC-8CCC-AEA20B9348DC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97742043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Slutbild_gräd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C30C2DA-4F3E-427C-8338-E3FE1B9EBD0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65772" y="4035405"/>
            <a:ext cx="4384966" cy="1471543"/>
          </a:xfrm>
        </p:spPr>
        <p:txBody>
          <a:bodyPr/>
          <a:lstStyle>
            <a:lvl1pPr algn="l">
              <a:defRPr sz="8000">
                <a:solidFill>
                  <a:schemeClr val="tx2"/>
                </a:solidFill>
              </a:defRPr>
            </a:lvl1pPr>
          </a:lstStyle>
          <a:p>
            <a:r>
              <a:rPr lang="sv-SE" dirty="0"/>
              <a:t>TACK!</a:t>
            </a:r>
            <a:endParaRPr lang="en-US" dirty="0"/>
          </a:p>
        </p:txBody>
      </p:sp>
      <p:sp>
        <p:nvSpPr>
          <p:cNvPr id="6" name="Platshållare för datum 3">
            <a:extLst>
              <a:ext uri="{FF2B5EF4-FFF2-40B4-BE49-F238E27FC236}">
                <a16:creationId xmlns:a16="http://schemas.microsoft.com/office/drawing/2014/main" id="{A0325C9A-5075-35A3-085F-FBE546D3B5D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530791"/>
            <a:ext cx="1060175" cy="354182"/>
          </a:xfrm>
          <a:prstGeom prst="rect">
            <a:avLst/>
          </a:prstGeom>
        </p:spPr>
        <p:txBody>
          <a:bodyPr/>
          <a:lstStyle/>
          <a:p>
            <a:fld id="{140B3BAA-58DF-4A23-910A-712F9B42C53D}" type="datetime1">
              <a:rPr lang="sv-SE" smtClean="0"/>
              <a:t>2024-10-25</a:t>
            </a:fld>
            <a:endParaRPr lang="sv-SE" dirty="0"/>
          </a:p>
        </p:txBody>
      </p:sp>
      <p:sp>
        <p:nvSpPr>
          <p:cNvPr id="7" name="Platshållare för sidfot 4">
            <a:extLst>
              <a:ext uri="{FF2B5EF4-FFF2-40B4-BE49-F238E27FC236}">
                <a16:creationId xmlns:a16="http://schemas.microsoft.com/office/drawing/2014/main" id="{9DADDCC5-B712-C7AC-E5DD-CBF3BDEBB0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69775" y="6513520"/>
            <a:ext cx="9367630" cy="388726"/>
          </a:xfrm>
          <a:prstGeom prst="rect">
            <a:avLst/>
          </a:prstGeom>
        </p:spPr>
        <p:txBody>
          <a:bodyPr anchor="ctr"/>
          <a:lstStyle>
            <a:lvl1pPr>
              <a:defRPr lang="sv-SE" sz="1200" kern="120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sv-SE" dirty="0"/>
          </a:p>
        </p:txBody>
      </p:sp>
      <p:sp>
        <p:nvSpPr>
          <p:cNvPr id="8" name="Platshållare för bildnummer 5">
            <a:extLst>
              <a:ext uri="{FF2B5EF4-FFF2-40B4-BE49-F238E27FC236}">
                <a16:creationId xmlns:a16="http://schemas.microsoft.com/office/drawing/2014/main" id="{90D32486-0131-CF98-3960-15D38D49F9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26248" y="6513520"/>
            <a:ext cx="679180" cy="388726"/>
          </a:xfrm>
        </p:spPr>
        <p:txBody>
          <a:bodyPr/>
          <a:lstStyle/>
          <a:p>
            <a:fld id="{B4730AA7-F777-4CAC-8CCC-AEA20B9348DC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30393606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Slutbild_vi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C30C2DA-4F3E-427C-8338-E3FE1B9EBD0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65772" y="4035405"/>
            <a:ext cx="4384966" cy="1471543"/>
          </a:xfrm>
        </p:spPr>
        <p:txBody>
          <a:bodyPr/>
          <a:lstStyle>
            <a:lvl1pPr algn="l">
              <a:defRPr sz="8000">
                <a:solidFill>
                  <a:schemeClr val="tx1"/>
                </a:solidFill>
              </a:defRPr>
            </a:lvl1pPr>
          </a:lstStyle>
          <a:p>
            <a:r>
              <a:rPr lang="sv-SE" dirty="0"/>
              <a:t>TACK!</a:t>
            </a:r>
            <a:endParaRPr lang="en-US" dirty="0"/>
          </a:p>
        </p:txBody>
      </p:sp>
      <p:sp>
        <p:nvSpPr>
          <p:cNvPr id="6" name="Platshållare för datum 3">
            <a:extLst>
              <a:ext uri="{FF2B5EF4-FFF2-40B4-BE49-F238E27FC236}">
                <a16:creationId xmlns:a16="http://schemas.microsoft.com/office/drawing/2014/main" id="{A0325C9A-5075-35A3-085F-FBE546D3B5D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530791"/>
            <a:ext cx="1060175" cy="354182"/>
          </a:xfrm>
          <a:prstGeom prst="rect">
            <a:avLst/>
          </a:prstGeom>
        </p:spPr>
        <p:txBody>
          <a:bodyPr/>
          <a:lstStyle/>
          <a:p>
            <a:fld id="{140B3BAA-58DF-4A23-910A-712F9B42C53D}" type="datetime1">
              <a:rPr lang="sv-SE" smtClean="0"/>
              <a:t>2024-10-25</a:t>
            </a:fld>
            <a:endParaRPr lang="sv-SE" dirty="0"/>
          </a:p>
        </p:txBody>
      </p:sp>
      <p:sp>
        <p:nvSpPr>
          <p:cNvPr id="7" name="Platshållare för sidfot 4">
            <a:extLst>
              <a:ext uri="{FF2B5EF4-FFF2-40B4-BE49-F238E27FC236}">
                <a16:creationId xmlns:a16="http://schemas.microsoft.com/office/drawing/2014/main" id="{9DADDCC5-B712-C7AC-E5DD-CBF3BDEBB0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69775" y="6513520"/>
            <a:ext cx="9367630" cy="388726"/>
          </a:xfrm>
          <a:prstGeom prst="rect">
            <a:avLst/>
          </a:prstGeom>
        </p:spPr>
        <p:txBody>
          <a:bodyPr anchor="ctr"/>
          <a:lstStyle>
            <a:lvl1pPr>
              <a:defRPr lang="sv-SE" sz="1200" kern="120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sv-SE" dirty="0"/>
          </a:p>
        </p:txBody>
      </p:sp>
      <p:sp>
        <p:nvSpPr>
          <p:cNvPr id="8" name="Platshållare för bildnummer 5">
            <a:extLst>
              <a:ext uri="{FF2B5EF4-FFF2-40B4-BE49-F238E27FC236}">
                <a16:creationId xmlns:a16="http://schemas.microsoft.com/office/drawing/2014/main" id="{90D32486-0131-CF98-3960-15D38D49F9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26248" y="6513520"/>
            <a:ext cx="679180" cy="388726"/>
          </a:xfrm>
        </p:spPr>
        <p:txBody>
          <a:bodyPr/>
          <a:lstStyle/>
          <a:p>
            <a:fld id="{B4730AA7-F777-4CAC-8CCC-AEA20B9348DC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66306550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rtbild neutral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9A07AEC-4933-4E73-917F-A4A367715DC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14400" y="1700809"/>
            <a:ext cx="10363200" cy="1470025"/>
          </a:xfrm>
        </p:spPr>
        <p:txBody>
          <a:bodyPr anchor="b"/>
          <a:lstStyle>
            <a:lvl1pPr algn="ctr">
              <a:lnSpc>
                <a:spcPct val="1100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Klicka här för att ändra rubrik</a:t>
            </a:r>
            <a:endParaRPr lang="en-US" dirty="0"/>
          </a:p>
        </p:txBody>
      </p:sp>
      <p:sp>
        <p:nvSpPr>
          <p:cNvPr id="5" name="Platshållare för datum 3">
            <a:extLst>
              <a:ext uri="{FF2B5EF4-FFF2-40B4-BE49-F238E27FC236}">
                <a16:creationId xmlns:a16="http://schemas.microsoft.com/office/drawing/2014/main" id="{7504EE9F-131D-EFB7-2A79-B3DD8BF9A10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60952" y="6486545"/>
            <a:ext cx="1060175" cy="354182"/>
          </a:xfrm>
          <a:prstGeom prst="rect">
            <a:avLst/>
          </a:prstGeom>
        </p:spPr>
        <p:txBody>
          <a:bodyPr/>
          <a:lstStyle/>
          <a:p>
            <a:fld id="{38300729-9120-4936-A615-CF043BDAE2EC}" type="datetime1">
              <a:rPr lang="sv-SE" smtClean="0"/>
              <a:t>2024-10-25</a:t>
            </a:fld>
            <a:endParaRPr lang="sv-SE" dirty="0"/>
          </a:p>
        </p:txBody>
      </p:sp>
      <p:sp>
        <p:nvSpPr>
          <p:cNvPr id="7" name="Platshållare för sidfot 4">
            <a:extLst>
              <a:ext uri="{FF2B5EF4-FFF2-40B4-BE49-F238E27FC236}">
                <a16:creationId xmlns:a16="http://schemas.microsoft.com/office/drawing/2014/main" id="{53945A83-9CF5-D3E1-4AC0-51BF060AD9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721127" y="6469274"/>
            <a:ext cx="9367630" cy="388726"/>
          </a:xfrm>
          <a:prstGeom prst="rect">
            <a:avLst/>
          </a:prstGeom>
        </p:spPr>
        <p:txBody>
          <a:bodyPr anchor="ctr"/>
          <a:lstStyle>
            <a:lvl1pPr>
              <a:defRPr lang="sv-SE" sz="1200" kern="120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sv-SE" dirty="0"/>
          </a:p>
        </p:txBody>
      </p:sp>
      <p:sp>
        <p:nvSpPr>
          <p:cNvPr id="8" name="Platshållare för bildnummer 5">
            <a:extLst>
              <a:ext uri="{FF2B5EF4-FFF2-40B4-BE49-F238E27FC236}">
                <a16:creationId xmlns:a16="http://schemas.microsoft.com/office/drawing/2014/main" id="{47E25ADB-6596-015B-3496-5779FCC53A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77600" y="6469274"/>
            <a:ext cx="679180" cy="388726"/>
          </a:xfrm>
        </p:spPr>
        <p:txBody>
          <a:bodyPr/>
          <a:lstStyle/>
          <a:p>
            <a:fld id="{B4730AA7-F777-4CAC-8CCC-AEA20B9348DC}" type="slidenum">
              <a:rPr lang="sv-SE" smtClean="0"/>
              <a:t>‹#›</a:t>
            </a:fld>
            <a:endParaRPr lang="sv-SE" dirty="0"/>
          </a:p>
        </p:txBody>
      </p:sp>
      <p:sp>
        <p:nvSpPr>
          <p:cNvPr id="10" name="Underrubrik 2">
            <a:extLst>
              <a:ext uri="{FF2B5EF4-FFF2-40B4-BE49-F238E27FC236}">
                <a16:creationId xmlns:a16="http://schemas.microsoft.com/office/drawing/2014/main" id="{A95E7C8D-E10A-96EA-A696-E14A4D299E68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828800" y="3404592"/>
            <a:ext cx="8534400" cy="1108414"/>
          </a:xfrm>
        </p:spPr>
        <p:txBody>
          <a:bodyPr/>
          <a:lstStyle>
            <a:lvl1pPr marL="0" indent="0" algn="ctr">
              <a:lnSpc>
                <a:spcPct val="110000"/>
              </a:lnSpc>
              <a:buNone/>
              <a:defRPr sz="28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dirty="0"/>
              <a:t>Klicka här för att ändra underrubrik</a:t>
            </a:r>
            <a:endParaRPr lang="en-US" dirty="0"/>
          </a:p>
        </p:txBody>
      </p:sp>
      <p:pic>
        <p:nvPicPr>
          <p:cNvPr id="12" name="Bildobjekt 11">
            <a:extLst>
              <a:ext uri="{FF2B5EF4-FFF2-40B4-BE49-F238E27FC236}">
                <a16:creationId xmlns:a16="http://schemas.microsoft.com/office/drawing/2014/main" id="{C8E3E256-BBF3-D765-FDC4-A130C5C5C95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11477" y="5853106"/>
            <a:ext cx="746613" cy="691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255383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ubrik och innehåll blå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91CEC2D-54D3-4A2F-A308-910BC7CAD1A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600" y="360000"/>
            <a:ext cx="10972800" cy="745786"/>
          </a:xfrm>
        </p:spPr>
        <p:txBody>
          <a:bodyPr anchor="t" anchorCtr="0"/>
          <a:lstStyle>
            <a:lvl1pPr>
              <a:defRPr sz="3600" baseline="0">
                <a:solidFill>
                  <a:schemeClr val="bg2"/>
                </a:solidFill>
              </a:defRPr>
            </a:lvl1pPr>
          </a:lstStyle>
          <a:p>
            <a:r>
              <a:rPr lang="sv-SE" dirty="0"/>
              <a:t>Klicka här för att ändra rubrik</a:t>
            </a:r>
            <a:endParaRPr lang="en-US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5EA48A55-5944-49AA-AEC9-DCE7F4FA134C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609600" y="1275907"/>
            <a:ext cx="10972800" cy="4850257"/>
          </a:xfrm>
        </p:spPr>
        <p:txBody>
          <a:bodyPr/>
          <a:lstStyle>
            <a:lvl1pPr>
              <a:lnSpc>
                <a:spcPct val="110000"/>
              </a:lnSpc>
              <a:spcBef>
                <a:spcPts val="1600"/>
              </a:spcBef>
              <a:buClr>
                <a:schemeClr val="bg2"/>
              </a:buClr>
              <a:defRPr sz="3000">
                <a:solidFill>
                  <a:schemeClr val="bg2"/>
                </a:solidFill>
              </a:defRPr>
            </a:lvl1pPr>
            <a:lvl2pPr>
              <a:lnSpc>
                <a:spcPct val="110000"/>
              </a:lnSpc>
              <a:spcBef>
                <a:spcPts val="800"/>
              </a:spcBef>
              <a:buClr>
                <a:schemeClr val="bg2"/>
              </a:buClr>
              <a:defRPr sz="2800">
                <a:solidFill>
                  <a:schemeClr val="bg2"/>
                </a:solidFill>
              </a:defRPr>
            </a:lvl2pPr>
            <a:lvl3pPr>
              <a:lnSpc>
                <a:spcPct val="110000"/>
              </a:lnSpc>
              <a:spcBef>
                <a:spcPts val="800"/>
              </a:spcBef>
              <a:buClr>
                <a:schemeClr val="bg2"/>
              </a:buClr>
              <a:defRPr sz="2400">
                <a:solidFill>
                  <a:schemeClr val="bg2"/>
                </a:solidFill>
              </a:defRPr>
            </a:lvl3pPr>
            <a:lvl4pPr>
              <a:lnSpc>
                <a:spcPct val="110000"/>
              </a:lnSpc>
              <a:spcBef>
                <a:spcPts val="800"/>
              </a:spcBef>
              <a:defRPr>
                <a:solidFill>
                  <a:schemeClr val="tx2"/>
                </a:solidFill>
              </a:defRPr>
            </a:lvl4pPr>
            <a:lvl5pPr>
              <a:lnSpc>
                <a:spcPct val="110000"/>
              </a:lnSpc>
              <a:spcBef>
                <a:spcPts val="800"/>
              </a:spcBef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sv-SE" dirty="0"/>
              <a:t>Skriv text här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7F369186-E3DF-440E-977F-FB2B3216ED4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530791"/>
            <a:ext cx="1060175" cy="354182"/>
          </a:xfrm>
          <a:prstGeom prst="rect">
            <a:avLst/>
          </a:prstGeom>
        </p:spPr>
        <p:txBody>
          <a:bodyPr/>
          <a:lstStyle/>
          <a:p>
            <a:fld id="{56F01782-C5A9-40B6-AB6E-8DE9881C3C7C}" type="datetime1">
              <a:rPr lang="sv-SE" smtClean="0"/>
              <a:t>2024-10-25</a:t>
            </a:fld>
            <a:endParaRPr lang="sv-SE" dirty="0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D42A9194-8EFD-4250-AB50-26F4F10DAC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69775" y="6513520"/>
            <a:ext cx="9367630" cy="388726"/>
          </a:xfrm>
          <a:prstGeom prst="rect">
            <a:avLst/>
          </a:prstGeom>
        </p:spPr>
        <p:txBody>
          <a:bodyPr anchor="ctr"/>
          <a:lstStyle>
            <a:lvl1pPr>
              <a:defRPr lang="sv-SE" sz="1200" kern="120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sv-SE" dirty="0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BED05CBE-4A1F-49DC-8E48-BBEEB3E600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26248" y="6513520"/>
            <a:ext cx="679180" cy="388726"/>
          </a:xfrm>
        </p:spPr>
        <p:txBody>
          <a:bodyPr/>
          <a:lstStyle/>
          <a:p>
            <a:fld id="{B4730AA7-F777-4CAC-8CCC-AEA20B9348DC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75927038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 gräd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91CEC2D-54D3-4A2F-A308-910BC7CAD1A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600" y="360000"/>
            <a:ext cx="10972800" cy="745786"/>
          </a:xfrm>
        </p:spPr>
        <p:txBody>
          <a:bodyPr anchor="t" anchorCtr="0"/>
          <a:lstStyle>
            <a:lvl1pPr>
              <a:defRPr sz="3600">
                <a:solidFill>
                  <a:schemeClr val="tx2"/>
                </a:solidFill>
              </a:defRPr>
            </a:lvl1pPr>
          </a:lstStyle>
          <a:p>
            <a:r>
              <a:rPr lang="sv-SE" dirty="0"/>
              <a:t>Klicka här för att ändra rubrik</a:t>
            </a:r>
            <a:endParaRPr lang="en-US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5EA48A55-5944-49AA-AEC9-DCE7F4FA134C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609600" y="1275907"/>
            <a:ext cx="10972800" cy="4850257"/>
          </a:xfrm>
        </p:spPr>
        <p:txBody>
          <a:bodyPr/>
          <a:lstStyle>
            <a:lvl1pPr>
              <a:lnSpc>
                <a:spcPct val="110000"/>
              </a:lnSpc>
              <a:spcBef>
                <a:spcPts val="1600"/>
              </a:spcBef>
              <a:buClr>
                <a:schemeClr val="tx2"/>
              </a:buClr>
              <a:defRPr sz="3000">
                <a:solidFill>
                  <a:schemeClr val="tx2"/>
                </a:solidFill>
              </a:defRPr>
            </a:lvl1pPr>
            <a:lvl2pPr>
              <a:lnSpc>
                <a:spcPct val="110000"/>
              </a:lnSpc>
              <a:spcBef>
                <a:spcPts val="800"/>
              </a:spcBef>
              <a:buClr>
                <a:schemeClr val="tx2"/>
              </a:buClr>
              <a:defRPr sz="2800">
                <a:solidFill>
                  <a:schemeClr val="tx2"/>
                </a:solidFill>
              </a:defRPr>
            </a:lvl2pPr>
            <a:lvl3pPr>
              <a:lnSpc>
                <a:spcPct val="110000"/>
              </a:lnSpc>
              <a:spcBef>
                <a:spcPts val="800"/>
              </a:spcBef>
              <a:buClr>
                <a:schemeClr val="tx2"/>
              </a:buClr>
              <a:defRPr sz="2400">
                <a:solidFill>
                  <a:schemeClr val="tx2"/>
                </a:solidFill>
              </a:defRPr>
            </a:lvl3pPr>
            <a:lvl4pPr>
              <a:lnSpc>
                <a:spcPct val="110000"/>
              </a:lnSpc>
              <a:spcBef>
                <a:spcPts val="800"/>
              </a:spcBef>
              <a:defRPr>
                <a:solidFill>
                  <a:schemeClr val="tx2"/>
                </a:solidFill>
              </a:defRPr>
            </a:lvl4pPr>
            <a:lvl5pPr>
              <a:lnSpc>
                <a:spcPct val="110000"/>
              </a:lnSpc>
              <a:spcBef>
                <a:spcPts val="800"/>
              </a:spcBef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sv-SE" dirty="0"/>
              <a:t>Skriv text här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940BFD82-33C4-3884-7512-07CF043CCB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CA4B8-A0BB-4502-821F-7B06CCF7898B}" type="datetime1">
              <a:rPr lang="sv-SE" smtClean="0"/>
              <a:t>2024-10-25</a:t>
            </a:fld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E4827E4A-6513-E2F8-83CE-0D930C8FBEC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4730AA7-F777-4CAC-8CCC-AEA20B9348D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3704292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ubrik och innehåll neutral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91CEC2D-54D3-4A2F-A308-910BC7CAD1A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600" y="358943"/>
            <a:ext cx="10972800" cy="745786"/>
          </a:xfrm>
        </p:spPr>
        <p:txBody>
          <a:bodyPr anchor="t" anchorCtr="0"/>
          <a:lstStyle>
            <a:lvl1pPr>
              <a:defRPr sz="3600">
                <a:solidFill>
                  <a:schemeClr val="tx1"/>
                </a:solidFill>
              </a:defRPr>
            </a:lvl1pPr>
          </a:lstStyle>
          <a:p>
            <a:r>
              <a:rPr lang="sv-SE" dirty="0"/>
              <a:t>Klicka här för att ändra rubrik</a:t>
            </a:r>
            <a:endParaRPr lang="en-US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5EA48A55-5944-49AA-AEC9-DCE7F4FA134C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609600" y="1275907"/>
            <a:ext cx="10972800" cy="4850257"/>
          </a:xfrm>
        </p:spPr>
        <p:txBody>
          <a:bodyPr/>
          <a:lstStyle>
            <a:lvl1pPr>
              <a:lnSpc>
                <a:spcPct val="110000"/>
              </a:lnSpc>
              <a:spcBef>
                <a:spcPts val="1600"/>
              </a:spcBef>
              <a:buClr>
                <a:schemeClr val="tx1"/>
              </a:buClr>
              <a:defRPr sz="3000">
                <a:solidFill>
                  <a:schemeClr val="tx1"/>
                </a:solidFill>
              </a:defRPr>
            </a:lvl1pPr>
            <a:lvl2pPr>
              <a:lnSpc>
                <a:spcPct val="110000"/>
              </a:lnSpc>
              <a:spcBef>
                <a:spcPts val="800"/>
              </a:spcBef>
              <a:buClr>
                <a:schemeClr val="tx1"/>
              </a:buClr>
              <a:defRPr sz="2800">
                <a:solidFill>
                  <a:schemeClr val="tx1"/>
                </a:solidFill>
              </a:defRPr>
            </a:lvl2pPr>
            <a:lvl3pPr>
              <a:lnSpc>
                <a:spcPct val="110000"/>
              </a:lnSpc>
              <a:spcBef>
                <a:spcPts val="800"/>
              </a:spcBef>
              <a:buClr>
                <a:schemeClr val="tx1"/>
              </a:buClr>
              <a:defRPr sz="2400">
                <a:solidFill>
                  <a:schemeClr val="tx1"/>
                </a:solidFill>
              </a:defRPr>
            </a:lvl3pPr>
            <a:lvl4pPr>
              <a:lnSpc>
                <a:spcPct val="110000"/>
              </a:lnSpc>
              <a:spcBef>
                <a:spcPts val="800"/>
              </a:spcBef>
              <a:defRPr>
                <a:solidFill>
                  <a:schemeClr val="tx2"/>
                </a:solidFill>
              </a:defRPr>
            </a:lvl4pPr>
            <a:lvl5pPr>
              <a:lnSpc>
                <a:spcPct val="110000"/>
              </a:lnSpc>
              <a:spcBef>
                <a:spcPts val="800"/>
              </a:spcBef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sv-SE" dirty="0"/>
              <a:t>Skriv text här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</p:txBody>
      </p:sp>
      <p:sp>
        <p:nvSpPr>
          <p:cNvPr id="7" name="Platshållare för datum 3">
            <a:extLst>
              <a:ext uri="{FF2B5EF4-FFF2-40B4-BE49-F238E27FC236}">
                <a16:creationId xmlns:a16="http://schemas.microsoft.com/office/drawing/2014/main" id="{286F81BD-23A4-14C0-EED6-2E592018971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530791"/>
            <a:ext cx="1060175" cy="354182"/>
          </a:xfrm>
          <a:prstGeom prst="rect">
            <a:avLst/>
          </a:prstGeom>
        </p:spPr>
        <p:txBody>
          <a:bodyPr/>
          <a:lstStyle/>
          <a:p>
            <a:fld id="{92A9DB68-DDFE-43CD-983D-4BE2E622E370}" type="datetime1">
              <a:rPr lang="sv-SE" smtClean="0"/>
              <a:t>2024-10-25</a:t>
            </a:fld>
            <a:endParaRPr lang="sv-SE" dirty="0"/>
          </a:p>
        </p:txBody>
      </p:sp>
      <p:sp>
        <p:nvSpPr>
          <p:cNvPr id="8" name="Platshållare för sidfot 4">
            <a:extLst>
              <a:ext uri="{FF2B5EF4-FFF2-40B4-BE49-F238E27FC236}">
                <a16:creationId xmlns:a16="http://schemas.microsoft.com/office/drawing/2014/main" id="{E2194FC6-79A2-A4A8-930C-D8014F0C30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69775" y="6513520"/>
            <a:ext cx="9367630" cy="388726"/>
          </a:xfrm>
          <a:prstGeom prst="rect">
            <a:avLst/>
          </a:prstGeom>
        </p:spPr>
        <p:txBody>
          <a:bodyPr anchor="ctr"/>
          <a:lstStyle>
            <a:lvl1pPr>
              <a:defRPr lang="sv-SE" sz="1200" kern="120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sv-SE" dirty="0"/>
          </a:p>
        </p:txBody>
      </p:sp>
      <p:sp>
        <p:nvSpPr>
          <p:cNvPr id="9" name="Platshållare för bildnummer 5">
            <a:extLst>
              <a:ext uri="{FF2B5EF4-FFF2-40B4-BE49-F238E27FC236}">
                <a16:creationId xmlns:a16="http://schemas.microsoft.com/office/drawing/2014/main" id="{D89DBB4E-248F-B506-05F9-B9F1522260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26248" y="6513520"/>
            <a:ext cx="679180" cy="388726"/>
          </a:xfrm>
        </p:spPr>
        <p:txBody>
          <a:bodyPr/>
          <a:lstStyle/>
          <a:p>
            <a:fld id="{B4730AA7-F777-4CAC-8CCC-AEA20B9348DC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9931007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 Två delar två färg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 7">
            <a:extLst>
              <a:ext uri="{FF2B5EF4-FFF2-40B4-BE49-F238E27FC236}">
                <a16:creationId xmlns:a16="http://schemas.microsoft.com/office/drawing/2014/main" id="{2098311B-514A-4DC4-8FD1-424CB79B5F36}"/>
              </a:ext>
            </a:extLst>
          </p:cNvPr>
          <p:cNvSpPr/>
          <p:nvPr/>
        </p:nvSpPr>
        <p:spPr>
          <a:xfrm>
            <a:off x="0" y="-116964"/>
            <a:ext cx="6096000" cy="6677251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sv-SE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8386BA53-80CA-499D-B273-3926ACA41ED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600" y="360000"/>
            <a:ext cx="5181600" cy="1143000"/>
          </a:xfrm>
        </p:spPr>
        <p:txBody>
          <a:bodyPr/>
          <a:lstStyle>
            <a:lvl1pPr>
              <a:defRPr sz="3600">
                <a:solidFill>
                  <a:schemeClr val="bg2"/>
                </a:solidFill>
              </a:defRPr>
            </a:lvl1pPr>
          </a:lstStyle>
          <a:p>
            <a:r>
              <a:rPr lang="sv-SE" dirty="0"/>
              <a:t>Klicka här för att ändra rubrik</a:t>
            </a:r>
            <a:endParaRPr lang="en-US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13CB0A19-16FC-4B79-906D-1C26618BA5BC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609600" y="1708660"/>
            <a:ext cx="5181600" cy="4518401"/>
          </a:xfrm>
        </p:spPr>
        <p:txBody>
          <a:bodyPr/>
          <a:lstStyle>
            <a:lvl1pPr>
              <a:lnSpc>
                <a:spcPct val="110000"/>
              </a:lnSpc>
              <a:spcBef>
                <a:spcPts val="1600"/>
              </a:spcBef>
              <a:buClr>
                <a:schemeClr val="bg2"/>
              </a:buClr>
              <a:defRPr sz="2800">
                <a:solidFill>
                  <a:schemeClr val="bg2"/>
                </a:solidFill>
              </a:defRPr>
            </a:lvl1pPr>
            <a:lvl2pPr>
              <a:spcBef>
                <a:spcPts val="1000"/>
              </a:spcBef>
              <a:buClr>
                <a:schemeClr val="bg2"/>
              </a:buClr>
              <a:defRPr sz="2400">
                <a:solidFill>
                  <a:schemeClr val="bg2"/>
                </a:solidFill>
              </a:defRPr>
            </a:lvl2pPr>
            <a:lvl3pPr>
              <a:lnSpc>
                <a:spcPct val="110000"/>
              </a:lnSpc>
              <a:defRPr>
                <a:solidFill>
                  <a:schemeClr val="bg2"/>
                </a:solidFill>
              </a:defRPr>
            </a:lvl3pPr>
            <a:lvl4pPr>
              <a:lnSpc>
                <a:spcPct val="110000"/>
              </a:lnSpc>
              <a:defRPr>
                <a:solidFill>
                  <a:schemeClr val="bg2"/>
                </a:solidFill>
              </a:defRPr>
            </a:lvl4pPr>
            <a:lvl5pPr>
              <a:lnSpc>
                <a:spcPct val="110000"/>
              </a:lnSpc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sv-SE" dirty="0"/>
              <a:t>Skriv text här</a:t>
            </a:r>
          </a:p>
          <a:p>
            <a:pPr lvl="1"/>
            <a:r>
              <a:rPr lang="sv-SE" dirty="0"/>
              <a:t>Nivå två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5BFC9B3A-2DF1-4323-8ED3-55CBECCB975D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6208645" y="360000"/>
            <a:ext cx="5181600" cy="5874623"/>
          </a:xfrm>
        </p:spPr>
        <p:txBody>
          <a:bodyPr/>
          <a:lstStyle>
            <a:lvl1pPr>
              <a:lnSpc>
                <a:spcPct val="110000"/>
              </a:lnSpc>
              <a:spcBef>
                <a:spcPts val="1600"/>
              </a:spcBef>
              <a:defRPr sz="2800">
                <a:solidFill>
                  <a:schemeClr val="tx2"/>
                </a:solidFill>
              </a:defRPr>
            </a:lvl1pPr>
            <a:lvl2pPr>
              <a:lnSpc>
                <a:spcPct val="110000"/>
              </a:lnSpc>
              <a:spcBef>
                <a:spcPts val="1000"/>
              </a:spcBef>
              <a:defRPr sz="2400">
                <a:solidFill>
                  <a:schemeClr val="tx2"/>
                </a:solidFill>
              </a:defRPr>
            </a:lvl2pPr>
            <a:lvl3pPr marL="864000" indent="0" algn="ctr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2000">
                <a:solidFill>
                  <a:schemeClr val="tx2"/>
                </a:solidFill>
              </a:defRPr>
            </a:lvl3pPr>
            <a:lvl4pPr>
              <a:lnSpc>
                <a:spcPct val="110000"/>
              </a:lnSpc>
              <a:defRPr/>
            </a:lvl4pPr>
            <a:lvl5pPr>
              <a:lnSpc>
                <a:spcPct val="110000"/>
              </a:lnSpc>
              <a:defRPr/>
            </a:lvl5pPr>
          </a:lstStyle>
          <a:p>
            <a:pPr marL="864000" marR="0" lvl="2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br>
              <a:rPr lang="sv-SE" dirty="0"/>
            </a:br>
            <a:br>
              <a:rPr lang="sv-SE" dirty="0"/>
            </a:br>
            <a:br>
              <a:rPr lang="sv-SE" dirty="0"/>
            </a:br>
            <a:br>
              <a:rPr lang="sv-SE" dirty="0"/>
            </a:br>
            <a:br>
              <a:rPr lang="sv-SE" dirty="0"/>
            </a:br>
            <a:r>
              <a:rPr lang="sv-SE" dirty="0"/>
              <a:t>	      </a:t>
            </a:r>
          </a:p>
          <a:p>
            <a:pPr marL="864000" marR="0" lvl="2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sv-SE" dirty="0"/>
              <a:t>       </a:t>
            </a:r>
            <a:br>
              <a:rPr lang="sv-SE" dirty="0"/>
            </a:br>
            <a:r>
              <a:rPr lang="sv-SE" dirty="0"/>
              <a:t>         Välj ikon och infoga </a:t>
            </a:r>
            <a:endParaRPr lang="en-US" dirty="0"/>
          </a:p>
        </p:txBody>
      </p:sp>
      <p:sp>
        <p:nvSpPr>
          <p:cNvPr id="9" name="Platshållare för datum 3">
            <a:extLst>
              <a:ext uri="{FF2B5EF4-FFF2-40B4-BE49-F238E27FC236}">
                <a16:creationId xmlns:a16="http://schemas.microsoft.com/office/drawing/2014/main" id="{4E0B0FE2-E5A1-BE14-1AD7-F11C3D70D29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530791"/>
            <a:ext cx="1060175" cy="354182"/>
          </a:xfrm>
          <a:prstGeom prst="rect">
            <a:avLst/>
          </a:prstGeom>
        </p:spPr>
        <p:txBody>
          <a:bodyPr/>
          <a:lstStyle/>
          <a:p>
            <a:fld id="{E0FE638B-B983-49DA-8849-8ECEE52DAC0E}" type="datetime1">
              <a:rPr lang="sv-SE" smtClean="0"/>
              <a:t>2024-10-25</a:t>
            </a:fld>
            <a:endParaRPr lang="sv-SE" dirty="0"/>
          </a:p>
        </p:txBody>
      </p:sp>
      <p:sp>
        <p:nvSpPr>
          <p:cNvPr id="10" name="Platshållare för sidfot 4">
            <a:extLst>
              <a:ext uri="{FF2B5EF4-FFF2-40B4-BE49-F238E27FC236}">
                <a16:creationId xmlns:a16="http://schemas.microsoft.com/office/drawing/2014/main" id="{F8DA2FBF-EA5B-22FE-04EC-31E4FD70FC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69775" y="6513520"/>
            <a:ext cx="9367630" cy="388726"/>
          </a:xfrm>
          <a:prstGeom prst="rect">
            <a:avLst/>
          </a:prstGeom>
        </p:spPr>
        <p:txBody>
          <a:bodyPr anchor="ctr"/>
          <a:lstStyle>
            <a:lvl1pPr>
              <a:defRPr lang="sv-SE" sz="1200" kern="120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sv-SE" dirty="0"/>
          </a:p>
        </p:txBody>
      </p:sp>
      <p:sp>
        <p:nvSpPr>
          <p:cNvPr id="11" name="Platshållare för bildnummer 5">
            <a:extLst>
              <a:ext uri="{FF2B5EF4-FFF2-40B4-BE49-F238E27FC236}">
                <a16:creationId xmlns:a16="http://schemas.microsoft.com/office/drawing/2014/main" id="{303A1DB8-A381-F782-B96A-BEBB198BF8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26248" y="6513520"/>
            <a:ext cx="679180" cy="388726"/>
          </a:xfrm>
        </p:spPr>
        <p:txBody>
          <a:bodyPr/>
          <a:lstStyle/>
          <a:p>
            <a:fld id="{B4730AA7-F777-4CAC-8CCC-AEA20B9348DC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07260428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orient="horz" pos="4133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Två delar två färger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 7">
            <a:extLst>
              <a:ext uri="{FF2B5EF4-FFF2-40B4-BE49-F238E27FC236}">
                <a16:creationId xmlns:a16="http://schemas.microsoft.com/office/drawing/2014/main" id="{2098311B-514A-4DC4-8FD1-424CB79B5F36}"/>
              </a:ext>
            </a:extLst>
          </p:cNvPr>
          <p:cNvSpPr/>
          <p:nvPr/>
        </p:nvSpPr>
        <p:spPr>
          <a:xfrm>
            <a:off x="0" y="-116964"/>
            <a:ext cx="6096000" cy="667725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8386BA53-80CA-499D-B273-3926ACA41ED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599" y="360000"/>
            <a:ext cx="5181599" cy="1143000"/>
          </a:xfrm>
        </p:spPr>
        <p:txBody>
          <a:bodyPr/>
          <a:lstStyle>
            <a:lvl1pPr>
              <a:defRPr sz="3600">
                <a:solidFill>
                  <a:schemeClr val="tx2"/>
                </a:solidFill>
              </a:defRPr>
            </a:lvl1pPr>
          </a:lstStyle>
          <a:p>
            <a:r>
              <a:rPr lang="sv-SE" dirty="0"/>
              <a:t>Klicka här för att ändra rubrik</a:t>
            </a:r>
            <a:endParaRPr lang="en-US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13CB0A19-16FC-4B79-906D-1C26618BA5BC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609600" y="1708660"/>
            <a:ext cx="5181600" cy="4518401"/>
          </a:xfrm>
        </p:spPr>
        <p:txBody>
          <a:bodyPr/>
          <a:lstStyle>
            <a:lvl1pPr>
              <a:lnSpc>
                <a:spcPct val="110000"/>
              </a:lnSpc>
              <a:spcBef>
                <a:spcPts val="1600"/>
              </a:spcBef>
              <a:buClr>
                <a:schemeClr val="tx2"/>
              </a:buClr>
              <a:defRPr sz="2800">
                <a:solidFill>
                  <a:schemeClr val="tx2"/>
                </a:solidFill>
              </a:defRPr>
            </a:lvl1pPr>
            <a:lvl2pPr>
              <a:spcBef>
                <a:spcPts val="1000"/>
              </a:spcBef>
              <a:buClr>
                <a:schemeClr val="tx2"/>
              </a:buClr>
              <a:defRPr sz="2400">
                <a:solidFill>
                  <a:schemeClr val="tx2"/>
                </a:solidFill>
              </a:defRPr>
            </a:lvl2pPr>
            <a:lvl3pPr>
              <a:lnSpc>
                <a:spcPct val="110000"/>
              </a:lnSpc>
              <a:defRPr>
                <a:solidFill>
                  <a:schemeClr val="bg2"/>
                </a:solidFill>
              </a:defRPr>
            </a:lvl3pPr>
            <a:lvl4pPr>
              <a:lnSpc>
                <a:spcPct val="110000"/>
              </a:lnSpc>
              <a:defRPr>
                <a:solidFill>
                  <a:schemeClr val="bg2"/>
                </a:solidFill>
              </a:defRPr>
            </a:lvl4pPr>
            <a:lvl5pPr>
              <a:lnSpc>
                <a:spcPct val="110000"/>
              </a:lnSpc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sv-SE" dirty="0"/>
              <a:t>Skriv text här</a:t>
            </a:r>
          </a:p>
          <a:p>
            <a:pPr lvl="1"/>
            <a:r>
              <a:rPr lang="sv-SE" dirty="0"/>
              <a:t>Nivå två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5BFC9B3A-2DF1-4323-8ED3-55CBECCB975D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6208645" y="360000"/>
            <a:ext cx="5181600" cy="5874623"/>
          </a:xfrm>
        </p:spPr>
        <p:txBody>
          <a:bodyPr/>
          <a:lstStyle>
            <a:lvl1pPr>
              <a:lnSpc>
                <a:spcPct val="110000"/>
              </a:lnSpc>
              <a:spcBef>
                <a:spcPts val="1600"/>
              </a:spcBef>
              <a:defRPr sz="2800">
                <a:solidFill>
                  <a:schemeClr val="bg2"/>
                </a:solidFill>
              </a:defRPr>
            </a:lvl1pPr>
            <a:lvl2pPr>
              <a:lnSpc>
                <a:spcPct val="110000"/>
              </a:lnSpc>
              <a:spcBef>
                <a:spcPts val="1000"/>
              </a:spcBef>
              <a:defRPr sz="2400">
                <a:solidFill>
                  <a:schemeClr val="bg2"/>
                </a:solidFill>
              </a:defRPr>
            </a:lvl2pPr>
            <a:lvl3pPr marL="914400" indent="0">
              <a:lnSpc>
                <a:spcPct val="110000"/>
              </a:lnSpc>
              <a:buNone/>
              <a:defRPr sz="2000">
                <a:solidFill>
                  <a:schemeClr val="bg2"/>
                </a:solidFill>
              </a:defRPr>
            </a:lvl3pPr>
            <a:lvl4pPr>
              <a:lnSpc>
                <a:spcPct val="110000"/>
              </a:lnSpc>
              <a:defRPr/>
            </a:lvl4pPr>
            <a:lvl5pPr>
              <a:lnSpc>
                <a:spcPct val="110000"/>
              </a:lnSpc>
              <a:defRPr/>
            </a:lvl5pPr>
          </a:lstStyle>
          <a:p>
            <a:pPr marL="914400" marR="0" lvl="2" indent="0" algn="l" defTabSz="914400" rtl="0" eaLnBrk="1" fontAlgn="auto" latinLnBrk="0" hangingPunct="1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br>
              <a:rPr lang="sv-SE" dirty="0"/>
            </a:br>
            <a:br>
              <a:rPr lang="sv-SE" dirty="0"/>
            </a:br>
            <a:br>
              <a:rPr lang="sv-SE" dirty="0"/>
            </a:br>
            <a:br>
              <a:rPr lang="sv-SE" dirty="0"/>
            </a:br>
            <a:r>
              <a:rPr lang="sv-SE" dirty="0"/>
              <a:t> </a:t>
            </a:r>
          </a:p>
          <a:p>
            <a:pPr marL="914400" marR="0" lvl="2" indent="0" algn="l" defTabSz="914400" rtl="0" eaLnBrk="1" fontAlgn="auto" latinLnBrk="0" hangingPunct="1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sv-SE" dirty="0"/>
              <a:t>    </a:t>
            </a:r>
            <a:br>
              <a:rPr lang="sv-SE" dirty="0"/>
            </a:br>
            <a:r>
              <a:rPr lang="sv-SE" dirty="0"/>
              <a:t>        Välj ikon och infoga </a:t>
            </a:r>
            <a:endParaRPr lang="en-US" dirty="0"/>
          </a:p>
          <a:p>
            <a:pPr lvl="2"/>
            <a:endParaRPr lang="en-US" dirty="0"/>
          </a:p>
        </p:txBody>
      </p:sp>
      <p:sp>
        <p:nvSpPr>
          <p:cNvPr id="10" name="Platshållare för datum 3">
            <a:extLst>
              <a:ext uri="{FF2B5EF4-FFF2-40B4-BE49-F238E27FC236}">
                <a16:creationId xmlns:a16="http://schemas.microsoft.com/office/drawing/2014/main" id="{88D03FBB-21E9-F008-E283-AC075F25E47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530791"/>
            <a:ext cx="1060175" cy="354182"/>
          </a:xfrm>
          <a:prstGeom prst="rect">
            <a:avLst/>
          </a:prstGeom>
        </p:spPr>
        <p:txBody>
          <a:bodyPr/>
          <a:lstStyle/>
          <a:p>
            <a:fld id="{EE2A05A5-1053-4521-A641-398E3840E3CC}" type="datetime1">
              <a:rPr lang="sv-SE" smtClean="0"/>
              <a:t>2024-10-25</a:t>
            </a:fld>
            <a:endParaRPr lang="sv-SE" dirty="0"/>
          </a:p>
        </p:txBody>
      </p:sp>
      <p:sp>
        <p:nvSpPr>
          <p:cNvPr id="11" name="Platshållare för sidfot 4">
            <a:extLst>
              <a:ext uri="{FF2B5EF4-FFF2-40B4-BE49-F238E27FC236}">
                <a16:creationId xmlns:a16="http://schemas.microsoft.com/office/drawing/2014/main" id="{F51FF841-B022-4350-1DDE-49C4EA0752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69775" y="6513520"/>
            <a:ext cx="9367630" cy="388726"/>
          </a:xfrm>
          <a:prstGeom prst="rect">
            <a:avLst/>
          </a:prstGeom>
        </p:spPr>
        <p:txBody>
          <a:bodyPr anchor="ctr"/>
          <a:lstStyle>
            <a:lvl1pPr>
              <a:defRPr lang="sv-SE" sz="1200" kern="120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sv-SE" dirty="0"/>
          </a:p>
        </p:txBody>
      </p:sp>
      <p:sp>
        <p:nvSpPr>
          <p:cNvPr id="12" name="Platshållare för bildnummer 5">
            <a:extLst>
              <a:ext uri="{FF2B5EF4-FFF2-40B4-BE49-F238E27FC236}">
                <a16:creationId xmlns:a16="http://schemas.microsoft.com/office/drawing/2014/main" id="{04A3BADF-81F6-BE5B-EF7B-1C79884EBE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26248" y="6513520"/>
            <a:ext cx="679180" cy="388726"/>
          </a:xfrm>
        </p:spPr>
        <p:txBody>
          <a:bodyPr/>
          <a:lstStyle/>
          <a:p>
            <a:fld id="{B4730AA7-F777-4CAC-8CCC-AEA20B9348DC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6811721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orient="horz" pos="4133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vå delar blå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386BA53-80CA-499D-B273-3926ACA41ED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lang="sv-SE" dirty="0"/>
              <a:t>Klicka här för att ändra rubrik</a:t>
            </a:r>
            <a:endParaRPr lang="en-US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13CB0A19-16FC-4B79-906D-1C26618BA5BC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609600" y="1297173"/>
            <a:ext cx="5181600" cy="4828992"/>
          </a:xfrm>
        </p:spPr>
        <p:txBody>
          <a:bodyPr/>
          <a:lstStyle>
            <a:lvl1pPr>
              <a:lnSpc>
                <a:spcPct val="110000"/>
              </a:lnSpc>
              <a:spcBef>
                <a:spcPts val="1600"/>
              </a:spcBef>
              <a:buClr>
                <a:schemeClr val="bg2"/>
              </a:buClr>
              <a:defRPr sz="2800">
                <a:solidFill>
                  <a:schemeClr val="bg2"/>
                </a:solidFill>
              </a:defRPr>
            </a:lvl1pPr>
            <a:lvl2pPr>
              <a:spcBef>
                <a:spcPts val="1000"/>
              </a:spcBef>
              <a:buClr>
                <a:schemeClr val="bg2"/>
              </a:buClr>
              <a:defRPr sz="2400">
                <a:solidFill>
                  <a:schemeClr val="bg2"/>
                </a:solidFill>
              </a:defRPr>
            </a:lvl2pPr>
            <a:lvl3pPr>
              <a:lnSpc>
                <a:spcPct val="110000"/>
              </a:lnSpc>
              <a:defRPr sz="2400"/>
            </a:lvl3pPr>
            <a:lvl4pPr>
              <a:lnSpc>
                <a:spcPct val="110000"/>
              </a:lnSpc>
              <a:defRPr/>
            </a:lvl4pPr>
            <a:lvl5pPr>
              <a:lnSpc>
                <a:spcPct val="110000"/>
              </a:lnSpc>
              <a:defRPr/>
            </a:lvl5pPr>
          </a:lstStyle>
          <a:p>
            <a:pPr lvl="0"/>
            <a:r>
              <a:rPr lang="sv-SE" dirty="0"/>
              <a:t>Skriv text här</a:t>
            </a:r>
          </a:p>
          <a:p>
            <a:pPr lvl="1"/>
            <a:r>
              <a:rPr lang="sv-SE" dirty="0"/>
              <a:t>Nivå två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5BFC9B3A-2DF1-4323-8ED3-55CBECCB975D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6172200" y="1297172"/>
            <a:ext cx="5181600" cy="4828992"/>
          </a:xfrm>
        </p:spPr>
        <p:txBody>
          <a:bodyPr/>
          <a:lstStyle>
            <a:lvl1pPr>
              <a:lnSpc>
                <a:spcPct val="110000"/>
              </a:lnSpc>
              <a:spcBef>
                <a:spcPts val="1600"/>
              </a:spcBef>
              <a:buClr>
                <a:schemeClr val="bg2"/>
              </a:buClr>
              <a:defRPr sz="2800">
                <a:solidFill>
                  <a:schemeClr val="bg2"/>
                </a:solidFill>
              </a:defRPr>
            </a:lvl1pPr>
            <a:lvl2pPr>
              <a:lnSpc>
                <a:spcPct val="110000"/>
              </a:lnSpc>
              <a:spcBef>
                <a:spcPts val="1000"/>
              </a:spcBef>
              <a:buClr>
                <a:schemeClr val="bg2"/>
              </a:buClr>
              <a:defRPr sz="2400">
                <a:solidFill>
                  <a:schemeClr val="bg2"/>
                </a:solidFill>
              </a:defRPr>
            </a:lvl2pPr>
            <a:lvl3pPr>
              <a:lnSpc>
                <a:spcPct val="110000"/>
              </a:lnSpc>
              <a:defRPr sz="2400"/>
            </a:lvl3pPr>
            <a:lvl4pPr>
              <a:lnSpc>
                <a:spcPct val="110000"/>
              </a:lnSpc>
              <a:defRPr/>
            </a:lvl4pPr>
            <a:lvl5pPr>
              <a:lnSpc>
                <a:spcPct val="110000"/>
              </a:lnSpc>
              <a:defRPr/>
            </a:lvl5pPr>
          </a:lstStyle>
          <a:p>
            <a:pPr lvl="0"/>
            <a:r>
              <a:rPr lang="sv-SE" dirty="0"/>
              <a:t>Skriv text här</a:t>
            </a:r>
          </a:p>
          <a:p>
            <a:pPr lvl="1"/>
            <a:r>
              <a:rPr lang="sv-SE" dirty="0"/>
              <a:t>Nivå två</a:t>
            </a:r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F8D02EC5-E67C-4775-9C2D-C859085834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69775" y="6525320"/>
            <a:ext cx="9367630" cy="365125"/>
          </a:xfrm>
          <a:prstGeom prst="rect">
            <a:avLst/>
          </a:prstGeom>
        </p:spPr>
        <p:txBody>
          <a:bodyPr/>
          <a:lstStyle/>
          <a:p>
            <a:endParaRPr lang="sv-SE" dirty="0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CCAE321A-11E3-462D-8B66-93319761E1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30AA7-F777-4CAC-8CCC-AEA20B9348DC}" type="slidenum">
              <a:rPr lang="sv-SE" smtClean="0"/>
              <a:t>‹#›</a:t>
            </a:fld>
            <a:endParaRPr lang="sv-SE" dirty="0"/>
          </a:p>
        </p:txBody>
      </p:sp>
      <p:sp>
        <p:nvSpPr>
          <p:cNvPr id="8" name="Platshållare för datum 4">
            <a:extLst>
              <a:ext uri="{FF2B5EF4-FFF2-40B4-BE49-F238E27FC236}">
                <a16:creationId xmlns:a16="http://schemas.microsoft.com/office/drawing/2014/main" id="{977FB61D-B955-2B9F-074D-81DF5416837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84754" y="6525320"/>
            <a:ext cx="1085021" cy="365125"/>
          </a:xfrm>
          <a:prstGeom prst="rect">
            <a:avLst/>
          </a:prstGeom>
        </p:spPr>
        <p:txBody>
          <a:bodyPr/>
          <a:lstStyle/>
          <a:p>
            <a:fld id="{3556A118-873A-4B52-9003-0908E6B2540D}" type="datetime1">
              <a:rPr lang="sv-SE" smtClean="0"/>
              <a:t>2024-10-25</a:t>
            </a:fld>
            <a:endParaRPr lang="sv-SE" dirty="0"/>
          </a:p>
        </p:txBody>
      </p:sp>
      <p:sp>
        <p:nvSpPr>
          <p:cNvPr id="9" name="Platshållare för datum 3">
            <a:extLst>
              <a:ext uri="{FF2B5EF4-FFF2-40B4-BE49-F238E27FC236}">
                <a16:creationId xmlns:a16="http://schemas.microsoft.com/office/drawing/2014/main" id="{8FC0B61D-7C97-F933-FE5D-D75EED9056F8}"/>
              </a:ext>
            </a:extLst>
          </p:cNvPr>
          <p:cNvSpPr txBox="1">
            <a:spLocks/>
          </p:cNvSpPr>
          <p:nvPr userDrawn="1"/>
        </p:nvSpPr>
        <p:spPr>
          <a:xfrm>
            <a:off x="609600" y="6530791"/>
            <a:ext cx="1060175" cy="35418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A8317976-8A7C-4CAB-BF0F-0DC203C803A3}" type="datetime1">
              <a:rPr lang="sv-SE" smtClean="0"/>
              <a:pPr/>
              <a:t>2024-10-25</a:t>
            </a:fld>
            <a:endParaRPr lang="sv-SE" dirty="0"/>
          </a:p>
        </p:txBody>
      </p:sp>
      <p:sp>
        <p:nvSpPr>
          <p:cNvPr id="10" name="Platshållare för bildnummer 5">
            <a:extLst>
              <a:ext uri="{FF2B5EF4-FFF2-40B4-BE49-F238E27FC236}">
                <a16:creationId xmlns:a16="http://schemas.microsoft.com/office/drawing/2014/main" id="{225F7BBE-36A5-C806-7DFF-266F0BB893C6}"/>
              </a:ext>
            </a:extLst>
          </p:cNvPr>
          <p:cNvSpPr txBox="1">
            <a:spLocks/>
          </p:cNvSpPr>
          <p:nvPr userDrawn="1"/>
        </p:nvSpPr>
        <p:spPr>
          <a:xfrm>
            <a:off x="11226248" y="6513520"/>
            <a:ext cx="679180" cy="3887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B4730AA7-F777-4CAC-8CCC-AEA20B9348DC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17602399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image" Target="../media/image2.png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FD2AB036-DCCD-4091-86D3-9356430B4B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360000"/>
            <a:ext cx="10972800" cy="735153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US" dirty="0"/>
              <a:t>Klicka här för </a:t>
            </a:r>
            <a:r>
              <a:rPr lang="en-US" dirty="0" err="1"/>
              <a:t>att</a:t>
            </a:r>
            <a:r>
              <a:rPr lang="en-US" dirty="0"/>
              <a:t> </a:t>
            </a:r>
            <a:r>
              <a:rPr lang="en-US" dirty="0" err="1"/>
              <a:t>ändra</a:t>
            </a:r>
            <a:r>
              <a:rPr lang="en-US" dirty="0"/>
              <a:t> </a:t>
            </a:r>
            <a:r>
              <a:rPr lang="en-US" dirty="0" err="1"/>
              <a:t>rubrikformat</a:t>
            </a:r>
            <a:endParaRPr lang="en-US" dirty="0"/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71996A95-48E2-4F6F-83D8-7449B280FD9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09600" y="1201479"/>
            <a:ext cx="10972800" cy="492468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 dirty="0"/>
              <a:t>Klicka här för att ändra format på bakgrundstexten</a:t>
            </a:r>
          </a:p>
          <a:p>
            <a:pPr lvl="1"/>
            <a:r>
              <a:rPr lang="en-US" dirty="0"/>
              <a:t>Nivå två</a:t>
            </a:r>
          </a:p>
          <a:p>
            <a:pPr lvl="2"/>
            <a:r>
              <a:rPr lang="en-US" dirty="0" err="1"/>
              <a:t>Nivå</a:t>
            </a:r>
            <a:r>
              <a:rPr lang="en-US" dirty="0"/>
              <a:t> </a:t>
            </a:r>
            <a:r>
              <a:rPr lang="en-US" dirty="0" err="1"/>
              <a:t>tre</a:t>
            </a:r>
            <a:endParaRPr lang="en-US" dirty="0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AA9493F9-282B-4097-A7AF-FB6F8D34651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84754" y="6525320"/>
            <a:ext cx="96078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9CA4B8-A0BB-4502-821F-7B06CCF7898B}" type="datetime1">
              <a:rPr lang="sv-SE" smtClean="0"/>
              <a:t>2024-10-25</a:t>
            </a:fld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BE3D0A82-13FD-4CDE-95C7-C0163891E98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226248" y="6525320"/>
            <a:ext cx="6791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730AA7-F777-4CAC-8CCC-AEA20B9348DC}" type="slidenum">
              <a:rPr lang="sv-SE" smtClean="0"/>
              <a:t>‹#›</a:t>
            </a:fld>
            <a:endParaRPr lang="sv-SE"/>
          </a:p>
        </p:txBody>
      </p:sp>
      <p:pic>
        <p:nvPicPr>
          <p:cNvPr id="7" name="Bildobjekt 5">
            <a:extLst>
              <a:ext uri="{FF2B5EF4-FFF2-40B4-BE49-F238E27FC236}">
                <a16:creationId xmlns:a16="http://schemas.microsoft.com/office/drawing/2014/main" id="{F7A0A58A-FC56-47DC-BCC8-CE51EE2570FE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1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96" t="2553"/>
          <a:stretch>
            <a:fillRect/>
          </a:stretch>
        </p:blipFill>
        <p:spPr bwMode="auto">
          <a:xfrm>
            <a:off x="-12700" y="5457"/>
            <a:ext cx="12217400" cy="6884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Bildobjekt 10">
            <a:extLst>
              <a:ext uri="{FF2B5EF4-FFF2-40B4-BE49-F238E27FC236}">
                <a16:creationId xmlns:a16="http://schemas.microsoft.com/office/drawing/2014/main" id="{8D341EC8-D59E-2394-5413-AB70A2CA75C4}"/>
              </a:ext>
            </a:extLst>
          </p:cNvPr>
          <p:cNvPicPr>
            <a:picLocks noChangeAspect="1"/>
          </p:cNvPicPr>
          <p:nvPr userDrawn="1"/>
        </p:nvPicPr>
        <p:blipFill>
          <a:blip r:embed="rId3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11477" y="5853106"/>
            <a:ext cx="746613" cy="691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83817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  <p:sldLayoutId id="2147483696" r:id="rId18"/>
    <p:sldLayoutId id="2147483697" r:id="rId19"/>
    <p:sldLayoutId id="2147483698" r:id="rId20"/>
    <p:sldLayoutId id="2147483699" r:id="rId21"/>
    <p:sldLayoutId id="2147483700" r:id="rId22"/>
    <p:sldLayoutId id="2147483701" r:id="rId23"/>
    <p:sldLayoutId id="2147483702" r:id="rId24"/>
    <p:sldLayoutId id="2147483703" r:id="rId25"/>
    <p:sldLayoutId id="2147483704" r:id="rId26"/>
    <p:sldLayoutId id="2147483705" r:id="rId27"/>
    <p:sldLayoutId id="2147483706" r:id="rId28"/>
    <p:sldLayoutId id="2147483707" r:id="rId29"/>
  </p:sldLayoutIdLst>
  <p:hf sldNum="0" hdr="0" ftr="0" dt="0"/>
  <p:txStyles>
    <p:titleStyle>
      <a:lvl1pPr algn="l" defTabSz="914400" rtl="0" eaLnBrk="1" latinLnBrk="0" hangingPunct="1">
        <a:lnSpc>
          <a:spcPct val="110000"/>
        </a:lnSpc>
        <a:spcBef>
          <a:spcPct val="0"/>
        </a:spcBef>
        <a:buNone/>
        <a:defRPr sz="36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38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larportalen.skane.se/pages/23/min-startsida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7C8A39E-DC93-A3D0-82AF-1FE40542526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dirty="0"/>
              <a:t>Privata vårdgivare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2979C0DF-CD99-0DB5-0CC8-8C71DBBDD1C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v-SE" dirty="0"/>
              <a:t>Åtkomst till Lärportalen</a:t>
            </a:r>
          </a:p>
        </p:txBody>
      </p:sp>
      <p:pic>
        <p:nvPicPr>
          <p:cNvPr id="4" name="Bildobjekt 3" descr="Region Skånes logotyp - avsändarinformation ">
            <a:extLst>
              <a:ext uri="{FF2B5EF4-FFF2-40B4-BE49-F238E27FC236}">
                <a16:creationId xmlns:a16="http://schemas.microsoft.com/office/drawing/2014/main" id="{89EA138E-8602-7547-D632-B08E807144D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11477" y="5853106"/>
            <a:ext cx="746613" cy="691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44657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3">
            <a:extLst>
              <a:ext uri="{FF2B5EF4-FFF2-40B4-BE49-F238E27FC236}">
                <a16:creationId xmlns:a16="http://schemas.microsoft.com/office/drawing/2014/main" id="{38216A32-2CFF-0F3B-298E-61F68E3365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>
                <a:solidFill>
                  <a:schemeClr val="bg2"/>
                </a:solidFill>
              </a:rPr>
              <a:t>Inloggningsförfarande</a:t>
            </a:r>
          </a:p>
        </p:txBody>
      </p:sp>
      <p:sp>
        <p:nvSpPr>
          <p:cNvPr id="5" name="Platshållare för innehåll 4">
            <a:extLst>
              <a:ext uri="{FF2B5EF4-FFF2-40B4-BE49-F238E27FC236}">
                <a16:creationId xmlns:a16="http://schemas.microsoft.com/office/drawing/2014/main" id="{5FE38452-EABD-CBD8-E964-53C2D41E58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chemeClr val="bg2"/>
              </a:buClr>
            </a:pPr>
            <a:r>
              <a:rPr lang="sv-SE" sz="2400" dirty="0">
                <a:solidFill>
                  <a:schemeClr val="bg2"/>
                </a:solidFill>
              </a:rPr>
              <a:t>Klicka på </a:t>
            </a:r>
            <a:r>
              <a:rPr lang="sv-SE" sz="2400" dirty="0">
                <a:solidFill>
                  <a:schemeClr val="bg2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Min startsida - Lärportalen (skane.se)</a:t>
            </a:r>
            <a:r>
              <a:rPr lang="sv-SE" sz="2400" dirty="0">
                <a:solidFill>
                  <a:schemeClr val="bg2"/>
                </a:solidFill>
              </a:rPr>
              <a:t> eller skriv in larportalen.skane.se i adressfältet i webbläsaren </a:t>
            </a:r>
            <a:r>
              <a:rPr lang="sv-SE" sz="1400" dirty="0">
                <a:solidFill>
                  <a:schemeClr val="bg2"/>
                </a:solidFill>
              </a:rPr>
              <a:t>(fungerar för de flesta webbläsare såsom Google </a:t>
            </a:r>
            <a:r>
              <a:rPr lang="sv-SE" sz="1400" dirty="0" err="1">
                <a:solidFill>
                  <a:schemeClr val="bg2"/>
                </a:solidFill>
              </a:rPr>
              <a:t>Chrome</a:t>
            </a:r>
            <a:r>
              <a:rPr lang="sv-SE" sz="1400" dirty="0">
                <a:solidFill>
                  <a:schemeClr val="bg2"/>
                </a:solidFill>
              </a:rPr>
              <a:t>, Microsoft </a:t>
            </a:r>
            <a:r>
              <a:rPr lang="sv-SE" sz="1400" dirty="0" err="1">
                <a:solidFill>
                  <a:schemeClr val="bg2"/>
                </a:solidFill>
              </a:rPr>
              <a:t>Edge</a:t>
            </a:r>
            <a:r>
              <a:rPr lang="sv-SE" sz="1400" dirty="0">
                <a:solidFill>
                  <a:schemeClr val="bg2"/>
                </a:solidFill>
              </a:rPr>
              <a:t>, Safari </a:t>
            </a:r>
            <a:r>
              <a:rPr lang="sv-SE" sz="1400" dirty="0" err="1">
                <a:solidFill>
                  <a:schemeClr val="bg2"/>
                </a:solidFill>
              </a:rPr>
              <a:t>m.fl</a:t>
            </a:r>
            <a:r>
              <a:rPr lang="sv-SE" sz="1400" dirty="0">
                <a:solidFill>
                  <a:schemeClr val="bg2"/>
                </a:solidFill>
              </a:rPr>
              <a:t>)</a:t>
            </a:r>
          </a:p>
          <a:p>
            <a:pPr>
              <a:buClr>
                <a:schemeClr val="bg2"/>
              </a:buClr>
            </a:pPr>
            <a:r>
              <a:rPr lang="sv-SE" sz="2400" dirty="0">
                <a:solidFill>
                  <a:schemeClr val="bg2"/>
                </a:solidFill>
              </a:rPr>
              <a:t>Skriv in ditt RSID@skane.se när du kommer till Microsoft inloggningssida och klicka på </a:t>
            </a:r>
            <a:r>
              <a:rPr lang="sv-SE" sz="2400" i="1" dirty="0">
                <a:solidFill>
                  <a:schemeClr val="bg2"/>
                </a:solidFill>
              </a:rPr>
              <a:t>Nästa</a:t>
            </a:r>
          </a:p>
          <a:p>
            <a:pPr>
              <a:buClr>
                <a:schemeClr val="bg2"/>
              </a:buClr>
            </a:pPr>
            <a:r>
              <a:rPr lang="sv-SE" sz="2400" dirty="0">
                <a:solidFill>
                  <a:schemeClr val="bg2"/>
                </a:solidFill>
              </a:rPr>
              <a:t>Klicka på </a:t>
            </a:r>
            <a:r>
              <a:rPr lang="sv-SE" sz="2400" i="1" dirty="0">
                <a:solidFill>
                  <a:schemeClr val="bg2"/>
                </a:solidFill>
              </a:rPr>
              <a:t>Avbryt o</a:t>
            </a:r>
            <a:r>
              <a:rPr lang="sv-SE" sz="2400" dirty="0">
                <a:solidFill>
                  <a:schemeClr val="bg2"/>
                </a:solidFill>
              </a:rPr>
              <a:t>m du får en fråga om certifikat</a:t>
            </a:r>
          </a:p>
          <a:p>
            <a:pPr marL="0" indent="0">
              <a:buClr>
                <a:schemeClr val="bg2"/>
              </a:buClr>
              <a:buNone/>
            </a:pPr>
            <a:r>
              <a:rPr lang="sv-SE" sz="1400" dirty="0">
                <a:solidFill>
                  <a:schemeClr val="bg2"/>
                </a:solidFill>
              </a:rPr>
              <a:t>Du dirigeras nu om till Region Skånes inloggningssida där ditt användarnamn är förifyllt</a:t>
            </a:r>
          </a:p>
          <a:p>
            <a:pPr>
              <a:buClr>
                <a:schemeClr val="bg2"/>
              </a:buClr>
            </a:pPr>
            <a:r>
              <a:rPr lang="sv-SE" sz="2400" dirty="0">
                <a:solidFill>
                  <a:schemeClr val="bg2"/>
                </a:solidFill>
              </a:rPr>
              <a:t>Skriv in ditt Region Skåne-lösenord och klicka på </a:t>
            </a:r>
            <a:r>
              <a:rPr lang="sv-SE" sz="2400" i="1" dirty="0">
                <a:solidFill>
                  <a:schemeClr val="bg2"/>
                </a:solidFill>
              </a:rPr>
              <a:t>Logga in</a:t>
            </a:r>
          </a:p>
          <a:p>
            <a:pPr marL="0" indent="0">
              <a:buClr>
                <a:schemeClr val="bg2"/>
              </a:buClr>
              <a:buNone/>
            </a:pPr>
            <a:endParaRPr lang="sv-SE" sz="1400" i="1" dirty="0">
              <a:solidFill>
                <a:schemeClr val="bg2"/>
              </a:solidFill>
            </a:endParaRPr>
          </a:p>
          <a:p>
            <a:pPr marL="0" indent="0">
              <a:buClr>
                <a:schemeClr val="bg2"/>
              </a:buClr>
              <a:buNone/>
            </a:pPr>
            <a:r>
              <a:rPr lang="sv-SE" sz="1400" i="1" dirty="0">
                <a:solidFill>
                  <a:schemeClr val="bg2"/>
                </a:solidFill>
              </a:rPr>
              <a:t>På nästa sida i denna Powerpoint finns det skärmklipp så du kan se hur det ser ut.</a:t>
            </a:r>
          </a:p>
        </p:txBody>
      </p:sp>
      <p:pic>
        <p:nvPicPr>
          <p:cNvPr id="6" name="Bildobjekt 5" descr="Region Skånes logotyp - avsändarinformation ">
            <a:extLst>
              <a:ext uri="{FF2B5EF4-FFF2-40B4-BE49-F238E27FC236}">
                <a16:creationId xmlns:a16="http://schemas.microsoft.com/office/drawing/2014/main" id="{7C9D3C79-BDB6-FFA4-4DC9-025D86AED851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11477" y="5853106"/>
            <a:ext cx="746613" cy="691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7397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3">
            <a:extLst>
              <a:ext uri="{FF2B5EF4-FFF2-40B4-BE49-F238E27FC236}">
                <a16:creationId xmlns:a16="http://schemas.microsoft.com/office/drawing/2014/main" id="{38216A32-2CFF-0F3B-298E-61F68E3365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>
                <a:solidFill>
                  <a:schemeClr val="bg2"/>
                </a:solidFill>
              </a:rPr>
              <a:t>Skärmklipp vid inloggning</a:t>
            </a:r>
          </a:p>
        </p:txBody>
      </p:sp>
      <p:pic>
        <p:nvPicPr>
          <p:cNvPr id="6" name="Bildobjekt 5" descr="Region Skånes logotyp - avsändarinformation ">
            <a:extLst>
              <a:ext uri="{FF2B5EF4-FFF2-40B4-BE49-F238E27FC236}">
                <a16:creationId xmlns:a16="http://schemas.microsoft.com/office/drawing/2014/main" id="{7C9D3C79-BDB6-FFA4-4DC9-025D86AED85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11477" y="5853106"/>
            <a:ext cx="746613" cy="691200"/>
          </a:xfrm>
          <a:prstGeom prst="rect">
            <a:avLst/>
          </a:prstGeom>
        </p:spPr>
      </p:pic>
      <p:pic>
        <p:nvPicPr>
          <p:cNvPr id="7" name="Bildobjekt 6">
            <a:extLst>
              <a:ext uri="{FF2B5EF4-FFF2-40B4-BE49-F238E27FC236}">
                <a16:creationId xmlns:a16="http://schemas.microsoft.com/office/drawing/2014/main" id="{85F4F860-CF50-B068-7F05-0EAC84579E3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9667" y="1425847"/>
            <a:ext cx="3458058" cy="3667637"/>
          </a:xfrm>
          <a:prstGeom prst="rect">
            <a:avLst/>
          </a:prstGeom>
        </p:spPr>
      </p:pic>
      <p:pic>
        <p:nvPicPr>
          <p:cNvPr id="8" name="Bildobjekt 7">
            <a:extLst>
              <a:ext uri="{FF2B5EF4-FFF2-40B4-BE49-F238E27FC236}">
                <a16:creationId xmlns:a16="http://schemas.microsoft.com/office/drawing/2014/main" id="{27440BED-A613-AA55-4BB1-98F03D57EB0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866562" y="1425847"/>
            <a:ext cx="4010585" cy="40963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40793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3">
            <a:extLst>
              <a:ext uri="{FF2B5EF4-FFF2-40B4-BE49-F238E27FC236}">
                <a16:creationId xmlns:a16="http://schemas.microsoft.com/office/drawing/2014/main" id="{38216A32-2CFF-0F3B-298E-61F68E3365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z="3400" dirty="0">
                <a:solidFill>
                  <a:schemeClr val="bg2"/>
                </a:solidFill>
              </a:rPr>
              <a:t>Om du saknar lösenord till Region Skånes nätverk</a:t>
            </a:r>
          </a:p>
        </p:txBody>
      </p:sp>
      <p:sp>
        <p:nvSpPr>
          <p:cNvPr id="5" name="Platshållare för innehåll 4">
            <a:extLst>
              <a:ext uri="{FF2B5EF4-FFF2-40B4-BE49-F238E27FC236}">
                <a16:creationId xmlns:a16="http://schemas.microsoft.com/office/drawing/2014/main" id="{5FE38452-EABD-CBD8-E964-53C2D41E58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chemeClr val="bg2"/>
              </a:buClr>
            </a:pPr>
            <a:r>
              <a:rPr lang="sv-SE" sz="2400" dirty="0">
                <a:solidFill>
                  <a:schemeClr val="bg2"/>
                </a:solidFill>
              </a:rPr>
              <a:t>Ring servicedesk på telefon 077-67 30 000 och be om ett lösenord</a:t>
            </a:r>
          </a:p>
          <a:p>
            <a:pPr lvl="1">
              <a:buClr>
                <a:schemeClr val="bg2"/>
              </a:buClr>
            </a:pPr>
            <a:r>
              <a:rPr lang="sv-SE" sz="1600" dirty="0">
                <a:solidFill>
                  <a:schemeClr val="bg2"/>
                </a:solidFill>
              </a:rPr>
              <a:t>Tänk på att uppge din mejladress som du har till din arbetsgivare ifall du inte har eller använder din </a:t>
            </a:r>
            <a:r>
              <a:rPr lang="sv-SE" sz="1600" dirty="0" err="1">
                <a:solidFill>
                  <a:schemeClr val="bg2"/>
                </a:solidFill>
              </a:rPr>
              <a:t>skane</a:t>
            </a:r>
            <a:r>
              <a:rPr lang="sv-SE" sz="1600" dirty="0">
                <a:solidFill>
                  <a:schemeClr val="bg2"/>
                </a:solidFill>
              </a:rPr>
              <a:t>-mejladress för att inte lösenordet ska hamna fel</a:t>
            </a:r>
          </a:p>
          <a:p>
            <a:pPr lvl="1">
              <a:buClr>
                <a:schemeClr val="bg2"/>
              </a:buClr>
            </a:pPr>
            <a:r>
              <a:rPr lang="sv-SE" sz="1600" dirty="0">
                <a:solidFill>
                  <a:schemeClr val="bg2"/>
                </a:solidFill>
              </a:rPr>
              <a:t>Observera att ditt nya lösenord endast är giltigt i 3 månader, när det har gått ut får du ringa servicedesk igen och be om ett nytt</a:t>
            </a:r>
          </a:p>
          <a:p>
            <a:pPr>
              <a:buClr>
                <a:schemeClr val="bg2"/>
              </a:buClr>
            </a:pPr>
            <a:r>
              <a:rPr lang="sv-SE" sz="2400" dirty="0">
                <a:solidFill>
                  <a:schemeClr val="bg2"/>
                </a:solidFill>
              </a:rPr>
              <a:t>Alternativt använd SITHS-kort</a:t>
            </a:r>
          </a:p>
          <a:p>
            <a:pPr lvl="1">
              <a:buClr>
                <a:schemeClr val="bg2"/>
              </a:buClr>
            </a:pPr>
            <a:r>
              <a:rPr lang="sv-SE" sz="1600" dirty="0">
                <a:solidFill>
                  <a:schemeClr val="bg2"/>
                </a:solidFill>
              </a:rPr>
              <a:t>Här är det viktigt att du väljer rätt certifikat – kontakta servicedesk om du är osäker</a:t>
            </a:r>
          </a:p>
          <a:p>
            <a:pPr marL="457200" lvl="1" indent="0">
              <a:buClr>
                <a:schemeClr val="bg2"/>
              </a:buClr>
              <a:buNone/>
            </a:pPr>
            <a:endParaRPr lang="sv-SE" sz="2200" dirty="0">
              <a:solidFill>
                <a:schemeClr val="bg2"/>
              </a:solidFill>
            </a:endParaRPr>
          </a:p>
        </p:txBody>
      </p:sp>
      <p:pic>
        <p:nvPicPr>
          <p:cNvPr id="6" name="Bildobjekt 5" descr="Region Skånes logotyp - avsändarinformation ">
            <a:extLst>
              <a:ext uri="{FF2B5EF4-FFF2-40B4-BE49-F238E27FC236}">
                <a16:creationId xmlns:a16="http://schemas.microsoft.com/office/drawing/2014/main" id="{7C9D3C79-BDB6-FFA4-4DC9-025D86AED85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11477" y="5853106"/>
            <a:ext cx="746613" cy="691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1054165"/>
      </p:ext>
    </p:extLst>
  </p:cSld>
  <p:clrMapOvr>
    <a:masterClrMapping/>
  </p:clrMapOvr>
</p:sld>
</file>

<file path=ppt/theme/theme1.xml><?xml version="1.0" encoding="utf-8"?>
<a:theme xmlns:a="http://schemas.openxmlformats.org/drawingml/2006/main" name="Region Skåne presentation">
  <a:themeElements>
    <a:clrScheme name="Anpassat 1">
      <a:dk1>
        <a:sysClr val="windowText" lastClr="000000"/>
      </a:dk1>
      <a:lt1>
        <a:sysClr val="window" lastClr="FFFFFF"/>
      </a:lt1>
      <a:dk2>
        <a:srgbClr val="307C8E"/>
      </a:dk2>
      <a:lt2>
        <a:srgbClr val="FDF9E4"/>
      </a:lt2>
      <a:accent1>
        <a:srgbClr val="307C8E"/>
      </a:accent1>
      <a:accent2>
        <a:srgbClr val="FDF9E4"/>
      </a:accent2>
      <a:accent3>
        <a:srgbClr val="E40135"/>
      </a:accent3>
      <a:accent4>
        <a:srgbClr val="FDF9E4"/>
      </a:accent4>
      <a:accent5>
        <a:srgbClr val="5F5236"/>
      </a:accent5>
      <a:accent6>
        <a:srgbClr val="FDD32F"/>
      </a:accent6>
      <a:hlink>
        <a:srgbClr val="0563C1"/>
      </a:hlink>
      <a:folHlink>
        <a:srgbClr val="954F72"/>
      </a:folHlink>
    </a:clrScheme>
    <a:fontScheme name="Anpassat 1">
      <a:majorFont>
        <a:latin typeface="Public Sans"/>
        <a:ea typeface=""/>
        <a:cs typeface=""/>
      </a:majorFont>
      <a:minorFont>
        <a:latin typeface="Public Sans"/>
        <a:ea typeface=""/>
        <a:cs typeface=""/>
      </a:minorFont>
    </a:fontScheme>
    <a:fmtScheme name="Region Skån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small  -  Skrivskyddad" id="{05F02877-0AAF-42A0-A7D4-86E07EBC1ABC}" vid="{8B6DDD94-5E99-4B5E-9A41-A3641F639D07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_rels/item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6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Informationmaterial" ma:contentTypeID="0x0101000728167CD9C94899925BA69C4AF6743E1122008026F9AFC070934998CB400726493303" ma:contentTypeVersion="36" ma:contentTypeDescription="Informerande" ma:contentTypeScope="" ma:versionID="dd8ee19ffb57fb028d5c7b325c8a06b3">
  <xsd:schema xmlns:xsd="http://www.w3.org/2001/XMLSchema" xmlns:xs="http://www.w3.org/2001/XMLSchema" xmlns:p="http://schemas.microsoft.com/office/2006/metadata/properties" xmlns:ns1="http://schemas.microsoft.com/sharepoint/v3" xmlns:ns2="08943ba7-0447-4cf0-b908-5d03d029f642" xmlns:ns3="a23a2f6b-7e21-49b1-b33f-300315b17fc7" targetNamespace="http://schemas.microsoft.com/office/2006/metadata/properties" ma:root="true" ma:fieldsID="054ae4facfb1728f06a0c44b4de34429" ns1:_="" ns2:_="" ns3:_="">
    <xsd:import namespace="http://schemas.microsoft.com/sharepoint/v3"/>
    <xsd:import namespace="08943ba7-0447-4cf0-b908-5d03d029f642"/>
    <xsd:import namespace="a23a2f6b-7e21-49b1-b33f-300315b17fc7"/>
    <xsd:element name="properties">
      <xsd:complexType>
        <xsd:sequence>
          <xsd:element name="documentManagement">
            <xsd:complexType>
              <xsd:all>
                <xsd:element ref="ns1:Dokumentforfattare"/>
                <xsd:element ref="ns2:TaxCatchAll" minOccurs="0"/>
                <xsd:element ref="ns2:TaxCatchAllLabel" minOccurs="0"/>
                <xsd:element ref="ns1:Externforfattare" minOccurs="0"/>
                <xsd:element ref="ns1:Gallerfran"/>
                <xsd:element ref="ns1:Gallertillochmed" minOccurs="0"/>
                <xsd:element ref="ns1:Paminnelse" minOccurs="0"/>
                <xsd:element ref="ns1:Publiceringsdatum"/>
                <xsd:element ref="ns1:bafcb4227c9043da9566b5ef78ddcc95" minOccurs="0"/>
                <xsd:element ref="ns1:Aktuellversion" minOccurs="0"/>
                <xsd:element ref="ns1:Valdinnehallstyp" minOccurs="0"/>
                <xsd:element ref="ns1:h2c9d7dd9eeb4da4ac62aed9bea1dce9" minOccurs="0"/>
                <xsd:element ref="ns1:b01f2f3f268b4d69803358402dbab91a" minOccurs="0"/>
                <xsd:element ref="ns1:Gallerforunderavdelningar" minOccurs="0"/>
                <xsd:element ref="ns1:Dokumentgodkannare" minOccurs="0"/>
                <xsd:element ref="ns1:Dokumentslag" minOccurs="0"/>
                <xsd:element ref="ns1:Sakerhetsklass"/>
                <xsd:element ref="ns1:Comment" minOccurs="0"/>
                <xsd:element ref="ns3:_dlc_DocId" minOccurs="0"/>
                <xsd:element ref="ns3:_dlc_DocIdUrl" minOccurs="0"/>
                <xsd:element ref="ns3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Dokumentforfattare" ma:index="8" ma:displayName="Författare" ma:list="UserInfo" ma:internalName="Dokumentforfattare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Externforfattare" ma:index="11" nillable="true" ma:displayName="Extern författare" ma:internalName="Externforfattare">
      <xsd:simpleType>
        <xsd:restriction base="dms:Text"/>
      </xsd:simpleType>
    </xsd:element>
    <xsd:element name="Gallerfran" ma:index="12" ma:displayName="Gäller från" ma:format="DateOnly" ma:internalName="Gallerfran">
      <xsd:simpleType>
        <xsd:restriction base="dms:DateTime"/>
      </xsd:simpleType>
    </xsd:element>
    <xsd:element name="Gallertillochmed" ma:index="13" nillable="true" ma:displayName="Gäller till och med" ma:format="DateOnly" ma:internalName="Gallertillochmed">
      <xsd:simpleType>
        <xsd:restriction base="dms:DateTime"/>
      </xsd:simpleType>
    </xsd:element>
    <xsd:element name="Paminnelse" ma:index="14" nillable="true" ma:displayName="Påminnelse" ma:internalName="Paminnelse">
      <xsd:simpleType>
        <xsd:restriction base="dms:Boolean"/>
      </xsd:simpleType>
    </xsd:element>
    <xsd:element name="Publiceringsdatum" ma:index="15" ma:displayName="Publiceringsdatum" ma:format="DateOnly" ma:internalName="Publiceringsdatum">
      <xsd:simpleType>
        <xsd:restriction base="dms:DateTime"/>
      </xsd:simpleType>
    </xsd:element>
    <xsd:element name="bafcb4227c9043da9566b5ef78ddcc95" ma:index="16" ma:taxonomy="true" ma:internalName="bafcb4227c9043da9566b5ef78ddcc95" ma:taxonomyFieldName="Dokumentagandeenhet" ma:displayName="Dokumentägande enhet" ma:indexed="true" ma:default="" ma:fieldId="{bafcb422-7c90-43da-9566-b5ef78ddcc95}" ma:sspId="649d846f-5990-441a-b7ea-c87757b39728" ma:termSetId="d6c0c6fc-2c94-474b-a565-70d641e6154c" ma:anchorId="ca822978-0689-4562-8110-f77377f87f93" ma:open="false" ma:isKeyword="false">
      <xsd:complexType>
        <xsd:sequence>
          <xsd:element ref="pc:Terms" minOccurs="0" maxOccurs="1"/>
        </xsd:sequence>
      </xsd:complexType>
    </xsd:element>
    <xsd:element name="Aktuellversion" ma:index="18" nillable="true" ma:displayName="Aktuell version" ma:hidden="true" ma:internalName="Aktuellversion">
      <xsd:simpleType>
        <xsd:restriction base="dms:Text"/>
      </xsd:simpleType>
    </xsd:element>
    <xsd:element name="Valdinnehallstyp" ma:index="19" nillable="true" ma:displayName="Vald innehållstyp" ma:hidden="true" ma:internalName="Valdinnehallstyp">
      <xsd:simpleType>
        <xsd:restriction base="dms:Text"/>
      </xsd:simpleType>
    </xsd:element>
    <xsd:element name="h2c9d7dd9eeb4da4ac62aed9bea1dce9" ma:index="20" ma:taxonomy="true" ma:internalName="h2c9d7dd9eeb4da4ac62aed9bea1dce9" ma:taxonomyFieldName="Taggning" ma:displayName="Ämnesområde" ma:readOnly="false" ma:default="" ma:fieldId="{12c9d7dd-9eeb-4da4-ac62-aed9bea1dce9}" ma:taxonomyMulti="true" ma:sspId="649d846f-5990-441a-b7ea-c87757b39728" ma:termSetId="c51e19ca-d4c2-4121-81f2-291317faa78f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b01f2f3f268b4d69803358402dbab91a" ma:index="22" ma:taxonomy="true" ma:internalName="b01f2f3f268b4d69803358402dbab91a" ma:taxonomyFieldName="Gallerfor" ma:displayName="Gäller för" ma:default="" ma:fieldId="{b01f2f3f-268b-4d69-8033-58402dbab91a}" ma:taxonomyMulti="true" ma:sspId="649d846f-5990-441a-b7ea-c87757b39728" ma:termSetId="d6c0c6fc-2c94-474b-a565-70d641e6154c" ma:anchorId="ca822978-0689-4562-8110-f77377f87f93" ma:open="false" ma:isKeyword="false">
      <xsd:complexType>
        <xsd:sequence>
          <xsd:element ref="pc:Terms" minOccurs="0" maxOccurs="1"/>
        </xsd:sequence>
      </xsd:complexType>
    </xsd:element>
    <xsd:element name="Gallerforunderavdelningar" ma:index="24" nillable="true" ma:displayName="Gäller för underavdelningar" ma:internalName="Gallerforunderavdelningar">
      <xsd:simpleType>
        <xsd:restriction base="dms:Boolean"/>
      </xsd:simpleType>
    </xsd:element>
    <xsd:element name="Dokumentgodkannare" ma:index="25" nillable="true" ma:displayName="Faktaägare" ma:hidden="true" ma:internalName="Dokumentgodkannare" ma:readOnly="false">
      <xsd:simpleType>
        <xsd:restriction base="dms:Text"/>
      </xsd:simpleType>
    </xsd:element>
    <xsd:element name="Dokumentslag" ma:index="26" nillable="true" ma:displayName="Dokumentslag" ma:internalName="Dokumentslag" ma:readOnly="true">
      <xsd:simpleType>
        <xsd:restriction base="dms:Text"/>
      </xsd:simpleType>
    </xsd:element>
    <xsd:element name="Sakerhetsklass" ma:index="27" ma:displayName="Säkerhetsklass" ma:internalName="Sakerhetsklass" ma:readOnly="false">
      <xsd:simpleType>
        <xsd:restriction base="dms:Choice">
          <xsd:enumeration value="Alla internt"/>
          <xsd:enumeration value="Alla"/>
        </xsd:restriction>
      </xsd:simpleType>
    </xsd:element>
    <xsd:element name="Comment" ma:index="28" nillable="true" ma:displayName="Beskrivning" ma:internalName="Comment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8943ba7-0447-4cf0-b908-5d03d029f642" elementFormDefault="qualified">
    <xsd:import namespace="http://schemas.microsoft.com/office/2006/documentManagement/types"/>
    <xsd:import namespace="http://schemas.microsoft.com/office/infopath/2007/PartnerControls"/>
    <xsd:element name="TaxCatchAll" ma:index="9" nillable="true" ma:displayName="Taxonomy Catch All Column" ma:hidden="true" ma:list="{0cfea753-fe51-4d63-bfa0-6d9695f106c0}" ma:internalName="TaxCatchAll" ma:showField="CatchAllData" ma:web="813faf41-6702-4fce-8689-e91bbb568e3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0" nillable="true" ma:displayName="Taxonomy Catch All Column1" ma:hidden="true" ma:list="{0cfea753-fe51-4d63-bfa0-6d9695f106c0}" ma:internalName="TaxCatchAllLabel" ma:readOnly="true" ma:showField="CatchAllDataLabel" ma:web="813faf41-6702-4fce-8689-e91bbb568e3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23a2f6b-7e21-49b1-b33f-300315b17fc7" elementFormDefault="qualified">
    <xsd:import namespace="http://schemas.microsoft.com/office/2006/documentManagement/types"/>
    <xsd:import namespace="http://schemas.microsoft.com/office/infopath/2007/PartnerControls"/>
    <xsd:element name="_dlc_DocId" ma:index="29" nillable="true" ma:displayName="Dokument-ID-värde" ma:description="Värdet för dokument-ID som tilldelats till det här objektet." ma:internalName="_dlc_DocId" ma:readOnly="true">
      <xsd:simpleType>
        <xsd:restriction base="dms:Text"/>
      </xsd:simpleType>
    </xsd:element>
    <xsd:element name="_dlc_DocIdUrl" ma:index="30" nillable="true" ma:displayName="Dokument-ID" ma:description="Permanent länk till det här dokumente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31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ehållstyp"/>
        <xsd:element ref="dc:title" maxOccurs="1" ma:index="4" ma:displayName="Rubri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?mso-contentType ?>
<SharedContentType xmlns="Microsoft.SharePoint.Taxonomy.ContentTypeSync" SourceId="649d846f-5990-441a-b7ea-c87757b39728" ContentTypeId="0x0101000728167CD9C94899925BA69C4AF6743E1122" PreviousValue="false"/>
</file>

<file path=customXml/item5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Gallertillochmed xmlns="http://schemas.microsoft.com/sharepoint/v3" xsi:nil="true"/>
    <Gallerfran xmlns="http://schemas.microsoft.com/sharepoint/v3">2024-04-07T22:00:00+00:00</Gallerfran>
    <Publiceringsdatum xmlns="http://schemas.microsoft.com/sharepoint/v3">2024-04-07T22:00:00+00:00</Publiceringsdatum>
    <h2c9d7dd9eeb4da4ac62aed9bea1dce9 xmlns="http://schemas.microsoft.com/sharepoint/v3">
      <Terms xmlns="http://schemas.microsoft.com/office/infopath/2007/PartnerControls">
        <TermInfo xmlns="http://schemas.microsoft.com/office/infopath/2007/PartnerControls">
          <TermName xmlns="http://schemas.microsoft.com/office/infopath/2007/PartnerControls">Informationsmaterial</TermName>
          <TermId xmlns="http://schemas.microsoft.com/office/infopath/2007/PartnerControls">6564bb37-7519-47b5-a28d-bbe0dd5c58f7</TermId>
        </TermInfo>
      </Terms>
    </h2c9d7dd9eeb4da4ac62aed9bea1dce9>
    <bafcb4227c9043da9566b5ef78ddcc95 xmlns="http://schemas.microsoft.com/sharepoint/v3">
      <Terms xmlns="http://schemas.microsoft.com/office/infopath/2007/PartnerControls">
        <TermInfo xmlns="http://schemas.microsoft.com/office/infopath/2007/PartnerControls">
          <TermName xmlns="http://schemas.microsoft.com/office/infopath/2007/PartnerControls">Kommunikation</TermName>
          <TermId xmlns="http://schemas.microsoft.com/office/infopath/2007/PartnerControls">9daa9f5a-0c0d-427a-a8e5-a42deff6fd30</TermId>
        </TermInfo>
      </Terms>
    </bafcb4227c9043da9566b5ef78ddcc95>
    <b01f2f3f268b4d69803358402dbab91a xmlns="http://schemas.microsoft.com/sharepoint/v3">
      <Terms xmlns="http://schemas.microsoft.com/office/infopath/2007/PartnerControls">
        <TermInfo xmlns="http://schemas.microsoft.com/office/infopath/2007/PartnerControls">
          <TermName xmlns="http://schemas.microsoft.com/office/infopath/2007/PartnerControls">Kommunikation</TermName>
          <TermId xmlns="http://schemas.microsoft.com/office/infopath/2007/PartnerControls">9daa9f5a-0c0d-427a-a8e5-a42deff6fd30</TermId>
        </TermInfo>
        <TermInfo xmlns="http://schemas.microsoft.com/office/infopath/2007/PartnerControls">
          <TermName xmlns="http://schemas.microsoft.com/office/infopath/2007/PartnerControls">Region Skåne</TermName>
          <TermId xmlns="http://schemas.microsoft.com/office/infopath/2007/PartnerControls">8bd6c327-13cf-4b71-94e2-a63885092cc5</TermId>
        </TermInfo>
      </Terms>
    </b01f2f3f268b4d69803358402dbab91a>
    <Sakerhetsklass xmlns="http://schemas.microsoft.com/sharepoint/v3">Alla internt</Sakerhetsklass>
    <Dokumentforfattare xmlns="http://schemas.microsoft.com/sharepoint/v3">
      <UserInfo>
        <DisplayName>Hörlén Annika</DisplayName>
        <AccountId>6900</AccountId>
        <AccountType/>
      </UserInfo>
    </Dokumentforfattare>
    <Valdinnehallstyp xmlns="http://schemas.microsoft.com/sharepoint/v3">Informationmaterial</Valdinnehallstyp>
    <Externforfattare xmlns="http://schemas.microsoft.com/sharepoint/v3" xsi:nil="true"/>
    <Gallerforunderavdelningar xmlns="http://schemas.microsoft.com/sharepoint/v3">true</Gallerforunderavdelningar>
    <TaxCatchAll xmlns="08943ba7-0447-4cf0-b908-5d03d029f642">
      <Value>2458</Value>
      <Value>3319</Value>
      <Value>1</Value>
    </TaxCatchAll>
    <Paminnelse xmlns="http://schemas.microsoft.com/sharepoint/v3">true</Paminnelse>
    <Aktuellversion xmlns="http://schemas.microsoft.com/sharepoint/v3">3</Aktuellversion>
    <Dokumentgodkannare xmlns="http://schemas.microsoft.com/sharepoint/v3" xsi:nil="true"/>
    <Comment xmlns="http://schemas.microsoft.com/sharepoint/v3">Nya profiltypsnitt</Comment>
    <_dlc_DocId xmlns="a23a2f6b-7e21-49b1-b33f-300315b17fc7">RS03-00000102975</_dlc_DocId>
    <_dlc_DocIdUrl xmlns="a23a2f6b-7e21-49b1-b33f-300315b17fc7">
      <Url>http://dokumentportal.i.skane.se/_layouts/15/DocIdRedir.aspx?ID=RS03-00000102975</Url>
      <Description>RS03-00000102975</Description>
    </_dlc_DocIdUrl>
    <Dokumentslag xmlns="http://schemas.microsoft.com/sharepoint/v3">Informerande</Dokumentslag>
    <_dlc_DocIdPersistId xmlns="a23a2f6b-7e21-49b1-b33f-300315b17fc7">false</_dlc_DocIdPersistId>
  </documentManagement>
</p:properties>
</file>

<file path=customXml/item6.xml><?xml version="1.0" encoding="utf-8"?>
<?mso-contentType ?>
<customXsn xmlns="http://schemas.microsoft.com/office/2006/metadata/customXsn">
  <xsnLocation/>
  <cached>True</cached>
  <openByDefault>True</openByDefault>
  <xsnScope/>
</customXsn>
</file>

<file path=customXml/itemProps1.xml><?xml version="1.0" encoding="utf-8"?>
<ds:datastoreItem xmlns:ds="http://schemas.openxmlformats.org/officeDocument/2006/customXml" ds:itemID="{B001DDFA-01CC-4A99-A5BE-F0317F44FEA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08943ba7-0447-4cf0-b908-5d03d029f642"/>
    <ds:schemaRef ds:uri="a23a2f6b-7e21-49b1-b33f-300315b17fc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6B14898E-7353-4BEA-9C0C-9E84DE307764}">
  <ds:schemaRefs>
    <ds:schemaRef ds:uri="http://schemas.microsoft.com/sharepoint/events"/>
  </ds:schemaRefs>
</ds:datastoreItem>
</file>

<file path=customXml/itemProps3.xml><?xml version="1.0" encoding="utf-8"?>
<ds:datastoreItem xmlns:ds="http://schemas.openxmlformats.org/officeDocument/2006/customXml" ds:itemID="{0120448F-3951-415A-927D-7B51345FFA48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508F79AE-76CB-4708-BAB4-3CB809BCAFE9}">
  <ds:schemaRefs>
    <ds:schemaRef ds:uri="Microsoft.SharePoint.Taxonomy.ContentTypeSync"/>
  </ds:schemaRefs>
</ds:datastoreItem>
</file>

<file path=customXml/itemProps5.xml><?xml version="1.0" encoding="utf-8"?>
<ds:datastoreItem xmlns:ds="http://schemas.openxmlformats.org/officeDocument/2006/customXml" ds:itemID="{3D5B806C-DF68-48E5-AE8A-D4AF3F6B0017}">
  <ds:schemaRefs>
    <ds:schemaRef ds:uri="a23a2f6b-7e21-49b1-b33f-300315b17fc7"/>
    <ds:schemaRef ds:uri="http://schemas.microsoft.com/office/2006/metadata/properties"/>
    <ds:schemaRef ds:uri="http://www.w3.org/XML/1998/namespace"/>
    <ds:schemaRef ds:uri="http://schemas.microsoft.com/office/infopath/2007/PartnerControls"/>
    <ds:schemaRef ds:uri="http://purl.org/dc/elements/1.1/"/>
    <ds:schemaRef ds:uri="http://purl.org/dc/dcmitype/"/>
    <ds:schemaRef ds:uri="http://schemas.microsoft.com/office/2006/documentManagement/types"/>
    <ds:schemaRef ds:uri="http://schemas.openxmlformats.org/package/2006/metadata/core-properties"/>
    <ds:schemaRef ds:uri="08943ba7-0447-4cf0-b908-5d03d029f642"/>
    <ds:schemaRef ds:uri="http://schemas.microsoft.com/sharepoint/v3"/>
    <ds:schemaRef ds:uri="http://purl.org/dc/terms/"/>
  </ds:schemaRefs>
</ds:datastoreItem>
</file>

<file path=customXml/itemProps6.xml><?xml version="1.0" encoding="utf-8"?>
<ds:datastoreItem xmlns:ds="http://schemas.openxmlformats.org/officeDocument/2006/customXml" ds:itemID="{279EAAD0-D469-486A-ABDF-7312A3EB578A}">
  <ds:schemaRefs>
    <ds:schemaRef ds:uri="http://schemas.microsoft.com/office/2006/metadata/customXsn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Presentationsmall_ny</Template>
  <TotalTime>0</TotalTime>
  <Words>215</Words>
  <Application>Microsoft Office PowerPoint</Application>
  <PresentationFormat>Bredbild</PresentationFormat>
  <Paragraphs>20</Paragraphs>
  <Slides>4</Slides>
  <Notes>3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4</vt:i4>
      </vt:variant>
    </vt:vector>
  </HeadingPairs>
  <TitlesOfParts>
    <vt:vector size="8" baseType="lpstr">
      <vt:lpstr>Arial</vt:lpstr>
      <vt:lpstr>Calibri</vt:lpstr>
      <vt:lpstr>Public Sans</vt:lpstr>
      <vt:lpstr>Region Skåne presentation</vt:lpstr>
      <vt:lpstr>Privata vårdgivare</vt:lpstr>
      <vt:lpstr>Inloggningsförfarande</vt:lpstr>
      <vt:lpstr>Skärmklipp vid inloggning</vt:lpstr>
      <vt:lpstr>Om du saknar lösenord till Region Skånes nätverk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Roslund Teresa</dc:creator>
  <cp:lastModifiedBy>Roslund Teresa</cp:lastModifiedBy>
  <cp:revision>10</cp:revision>
  <dcterms:created xsi:type="dcterms:W3CDTF">2024-10-24T09:30:23Z</dcterms:created>
  <dcterms:modified xsi:type="dcterms:W3CDTF">2024-10-25T11:47:42Z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0x0101000728167CD9C94899925BA69C4AF6743E1122008026F9AFC070934998CB400726493303</vt:lpwstr>
  </property>
  <property fmtid="{D5CDD505-2E9C-101B-9397-08002B2CF9AE}" pid="3" name="_dlc_DocIdItemGuid">
    <vt:lpwstr>d676e8fc-95ff-41c9-99e6-327efc644830</vt:lpwstr>
  </property>
  <property fmtid="{D5CDD505-2E9C-101B-9397-08002B2CF9AE}" pid="4" name="Dokumentagandeenhet">
    <vt:lpwstr>3319;#Kommunikation|9daa9f5a-0c0d-427a-a8e5-a42deff6fd30</vt:lpwstr>
  </property>
  <property fmtid="{D5CDD505-2E9C-101B-9397-08002B2CF9AE}" pid="5" name="Taggning">
    <vt:lpwstr>2458;#Informationsmaterial|6564bb37-7519-47b5-a28d-bbe0dd5c58f7</vt:lpwstr>
  </property>
  <property fmtid="{D5CDD505-2E9C-101B-9397-08002B2CF9AE}" pid="6" name="Gallerfor">
    <vt:lpwstr>3319;#Kommunikation|9daa9f5a-0c0d-427a-a8e5-a42deff6fd30;#1;#Region Skåne|8bd6c327-13cf-4b71-94e2-a63885092cc5</vt:lpwstr>
  </property>
  <property fmtid="{D5CDD505-2E9C-101B-9397-08002B2CF9AE}" pid="7" name="f704ae44dfee48309a4736a767fe9886">
    <vt:lpwstr/>
  </property>
  <property fmtid="{D5CDD505-2E9C-101B-9397-08002B2CF9AE}" pid="8" name="Forfattarensenhet">
    <vt:lpwstr/>
  </property>
  <property fmtid="{D5CDD505-2E9C-101B-9397-08002B2CF9AE}" pid="9" name="Forvaltning">
    <vt:lpwstr/>
  </property>
  <property fmtid="{D5CDD505-2E9C-101B-9397-08002B2CF9AE}" pid="10" name="bafcb4257c9143db9566b5ef78ddca5b">
    <vt:lpwstr/>
  </property>
  <property fmtid="{D5CDD505-2E9C-101B-9397-08002B2CF9AE}" pid="11" name="Order">
    <vt:r8>10297500</vt:r8>
  </property>
  <property fmtid="{D5CDD505-2E9C-101B-9397-08002B2CF9AE}" pid="12" name="xd_Signature">
    <vt:bool>false</vt:bool>
  </property>
  <property fmtid="{D5CDD505-2E9C-101B-9397-08002B2CF9AE}" pid="13" name="xd_ProgID">
    <vt:lpwstr/>
  </property>
  <property fmtid="{D5CDD505-2E9C-101B-9397-08002B2CF9AE}" pid="14" name="SharedWithUsers">
    <vt:lpwstr/>
  </property>
  <property fmtid="{D5CDD505-2E9C-101B-9397-08002B2CF9AE}" pid="15" name="TemplateUrl">
    <vt:lpwstr/>
  </property>
  <property fmtid="{D5CDD505-2E9C-101B-9397-08002B2CF9AE}" pid="16" name="Overgripande">
    <vt:bool>false</vt:bool>
  </property>
</Properties>
</file>