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49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5811" autoAdjust="0"/>
  </p:normalViewPr>
  <p:slideViewPr>
    <p:cSldViewPr snapToGrid="0">
      <p:cViewPr varScale="1">
        <p:scale>
          <a:sx n="161" d="100"/>
          <a:sy n="161" d="100"/>
        </p:scale>
        <p:origin x="7524" y="144"/>
      </p:cViewPr>
      <p:guideLst>
        <p:guide orient="horz" pos="1003"/>
        <p:guide pos="6992"/>
      </p:guideLst>
    </p:cSldViewPr>
  </p:slideViewPr>
  <p:outlineViewPr>
    <p:cViewPr>
      <p:scale>
        <a:sx n="33" d="100"/>
        <a:sy n="33" d="100"/>
      </p:scale>
      <p:origin x="0" y="-79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nö Sundberg Max" userId="ebdc352f-325d-4606-a1f9-8a49262526de" providerId="ADAL" clId="{4B43E1AB-B27A-4322-90FE-B3AAACF8942F}"/>
    <pc:docChg chg="modSld">
      <pc:chgData name="Wannö Sundberg Max" userId="ebdc352f-325d-4606-a1f9-8a49262526de" providerId="ADAL" clId="{4B43E1AB-B27A-4322-90FE-B3AAACF8942F}" dt="2024-02-05T12:35:09.310" v="170" actId="20577"/>
      <pc:docMkLst>
        <pc:docMk/>
      </pc:docMkLst>
      <pc:sldChg chg="addSp modSp mod">
        <pc:chgData name="Wannö Sundberg Max" userId="ebdc352f-325d-4606-a1f9-8a49262526de" providerId="ADAL" clId="{4B43E1AB-B27A-4322-90FE-B3AAACF8942F}" dt="2024-02-05T12:35:09.310" v="170" actId="20577"/>
        <pc:sldMkLst>
          <pc:docMk/>
          <pc:sldMk cId="578587658" sldId="490"/>
        </pc:sldMkLst>
        <pc:spChg chg="add mod">
          <ac:chgData name="Wannö Sundberg Max" userId="ebdc352f-325d-4606-a1f9-8a49262526de" providerId="ADAL" clId="{4B43E1AB-B27A-4322-90FE-B3AAACF8942F}" dt="2024-02-05T12:35:09.310" v="170" actId="20577"/>
          <ac:spMkLst>
            <pc:docMk/>
            <pc:sldMk cId="578587658" sldId="490"/>
            <ac:spMk id="3" creationId="{29DA9A1E-94C7-0C96-E8B8-AA9EFF0FA167}"/>
          </ac:spMkLst>
        </pc:spChg>
        <pc:spChg chg="mod">
          <ac:chgData name="Wannö Sundberg Max" userId="ebdc352f-325d-4606-a1f9-8a49262526de" providerId="ADAL" clId="{4B43E1AB-B27A-4322-90FE-B3AAACF8942F}" dt="2024-02-05T12:34:59.837" v="166" actId="20577"/>
          <ac:spMkLst>
            <pc:docMk/>
            <pc:sldMk cId="578587658" sldId="490"/>
            <ac:spMk id="8" creationId="{865C1148-8929-4F1B-13C2-9138DEACCC91}"/>
          </ac:spMkLst>
        </pc:spChg>
      </pc:sldChg>
    </pc:docChg>
  </pc:docChgLst>
  <pc:docChgLst>
    <pc:chgData name="Wannö Sundberg Max" userId="ebdc352f-325d-4606-a1f9-8a49262526de" providerId="ADAL" clId="{577A0F2A-0FAC-46D3-8FC2-659DC7CDF49E}"/>
    <pc:docChg chg="modSld">
      <pc:chgData name="Wannö Sundberg Max" userId="ebdc352f-325d-4606-a1f9-8a49262526de" providerId="ADAL" clId="{577A0F2A-0FAC-46D3-8FC2-659DC7CDF49E}" dt="2024-10-16T12:34:47.499" v="64" actId="20577"/>
      <pc:docMkLst>
        <pc:docMk/>
      </pc:docMkLst>
      <pc:sldChg chg="modSp mod">
        <pc:chgData name="Wannö Sundberg Max" userId="ebdc352f-325d-4606-a1f9-8a49262526de" providerId="ADAL" clId="{577A0F2A-0FAC-46D3-8FC2-659DC7CDF49E}" dt="2024-10-16T12:34:47.499" v="64" actId="20577"/>
        <pc:sldMkLst>
          <pc:docMk/>
          <pc:sldMk cId="578587658" sldId="490"/>
        </pc:sldMkLst>
        <pc:spChg chg="mod">
          <ac:chgData name="Wannö Sundberg Max" userId="ebdc352f-325d-4606-a1f9-8a49262526de" providerId="ADAL" clId="{577A0F2A-0FAC-46D3-8FC2-659DC7CDF49E}" dt="2024-10-16T12:34:47.499" v="64" actId="20577"/>
          <ac:spMkLst>
            <pc:docMk/>
            <pc:sldMk cId="578587658" sldId="490"/>
            <ac:spMk id="3" creationId="{29DA9A1E-94C7-0C96-E8B8-AA9EFF0FA1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4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18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5652440-C592-4A93-8685-C39895AE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D48E40-3050-4C22-9774-9FCE3220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3786E9-BBDD-431B-94DD-E3718E99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3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360000"/>
            <a:ext cx="6947669" cy="617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8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ikonen för att lägga till en bild, den fyller </a:t>
            </a:r>
            <a:br>
              <a:rPr lang="sv-SE" dirty="0"/>
            </a:br>
            <a:r>
              <a:rPr lang="sv-SE" dirty="0"/>
              <a:t>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19"/>
            <a:ext cx="3932237" cy="4262781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887BAF-EE00-4485-8F3B-9963DB6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8BDE05-485E-4AB9-B501-0D51D70E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D94035-9302-4429-B749-DC9613F5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Halv fär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0"/>
            <a:ext cx="5983357" cy="6946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511175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defRPr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8EF10-607E-443F-9A2B-8E0CCA8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38C20-00FE-457A-BE28-DF515DC7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893" y="360000"/>
            <a:ext cx="5997150" cy="518627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3200"/>
            </a:lvl1pPr>
            <a:lvl2pPr>
              <a:lnSpc>
                <a:spcPct val="110000"/>
              </a:lnSpc>
              <a:spcBef>
                <a:spcPts val="1000"/>
              </a:spcBef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11AA42-BF89-4282-B410-A24FF3FD6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20"/>
            <a:ext cx="3932237" cy="357335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2E6BC3-D697-4291-AD7F-D9344F72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E3CC86-22E2-427D-ABE9-662DB675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A25E17-3393-4F80-B950-DA398AE3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18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F462B-7C8A-4EC2-9A86-754718BC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1A1C40-F691-4CC5-83A6-5B0A1689B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87DD35-D714-4303-964A-38DDA8D0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4A3F55-60A9-43F9-B11A-500A9EBB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B3C420-137E-419B-A4B1-6D7DDA03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24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819ED1B-8FA7-4CA8-8308-66D786E37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D152F3-FF17-474D-A5EA-0456353B6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1A49F8-BA16-414D-8C48-95EA8543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DC6E67-21EC-4BD6-A546-4175E072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2F75D8-00D5-4A7F-84FF-AE4D4628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33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Invertera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841A27E-EBFD-43BF-902B-FBFCD1869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9" y="584834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800"/>
              </a:spcBef>
              <a:defRPr/>
            </a:lvl2pPr>
            <a:lvl3pPr>
              <a:lnSpc>
                <a:spcPct val="110000"/>
              </a:lnSpc>
              <a:spcBef>
                <a:spcPts val="800"/>
              </a:spcBef>
              <a:defRPr/>
            </a:lvl3pPr>
            <a:lvl4pPr>
              <a:lnSpc>
                <a:spcPct val="110000"/>
              </a:lnSpc>
              <a:spcBef>
                <a:spcPts val="800"/>
              </a:spcBef>
              <a:defRPr/>
            </a:lvl4pPr>
            <a:lvl5pPr>
              <a:lnSpc>
                <a:spcPct val="110000"/>
              </a:lnSpc>
              <a:spcBef>
                <a:spcPts val="800"/>
              </a:spcBef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6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Ha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364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49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157787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2650" y="1549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505074"/>
            <a:ext cx="5183188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B20FEC-AC6C-4185-9558-FF620526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2B6478-60E6-4DB5-8AD9-C74836F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66DAE3-5F86-48E0-A3B9-18884EA4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att ändra mall för rubrikformat</a:t>
            </a:r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/>
              <a:t>Nivå tre</a:t>
            </a:r>
          </a:p>
          <a:p>
            <a:pPr lvl="3"/>
            <a:r>
              <a:rPr lang="en-US" dirty="0"/>
              <a:t>Nivå fyra</a:t>
            </a:r>
          </a:p>
          <a:p>
            <a:pPr lvl="4"/>
            <a:r>
              <a:rPr lang="en-US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2024-10-16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75777A-8889-41C5-9B21-1D01DDBB0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7" r:id="rId4"/>
    <p:sldLayoutId id="2147483676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B4AB70-C4FB-4E59-9946-0F44BE941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Självstudieplats SDV</a:t>
            </a:r>
          </a:p>
        </p:txBody>
      </p:sp>
      <p:grpSp>
        <p:nvGrpSpPr>
          <p:cNvPr id="7" name="Grupp 6" descr="Logotyp för Region Skåne">
            <a:extLst>
              <a:ext uri="{FF2B5EF4-FFF2-40B4-BE49-F238E27FC236}">
                <a16:creationId xmlns:a16="http://schemas.microsoft.com/office/drawing/2014/main" id="{91745122-F1F4-406D-9915-564572F96D66}"/>
              </a:ext>
            </a:extLst>
          </p:cNvPr>
          <p:cNvGrpSpPr/>
          <p:nvPr/>
        </p:nvGrpSpPr>
        <p:grpSpPr>
          <a:xfrm>
            <a:off x="11032836" y="5830454"/>
            <a:ext cx="949036" cy="894773"/>
            <a:chOff x="11032836" y="5830454"/>
            <a:chExt cx="949036" cy="894773"/>
          </a:xfrm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3ECB80DB-3FDA-4623-8036-F3FCA8671E06}"/>
                </a:ext>
              </a:extLst>
            </p:cNvPr>
            <p:cNvSpPr/>
            <p:nvPr/>
          </p:nvSpPr>
          <p:spPr>
            <a:xfrm>
              <a:off x="11032836" y="5830454"/>
              <a:ext cx="949036" cy="8947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5749E1A-28CA-42F2-B71A-7D8DF071C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1479" y="5848346"/>
              <a:ext cx="746613" cy="69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107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CB6D5-1D6B-44A0-823D-BA01B8DCC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" y="238125"/>
            <a:ext cx="3781425" cy="465734"/>
          </a:xfrm>
        </p:spPr>
        <p:txBody>
          <a:bodyPr/>
          <a:lstStyle/>
          <a:p>
            <a:r>
              <a:rPr lang="sv-SE" sz="2400" dirty="0">
                <a:solidFill>
                  <a:schemeClr val="tx1"/>
                </a:solidFill>
              </a:rPr>
              <a:t>Självstudieplats SDV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D11FB6D-6C04-4B07-895E-763E238A2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7247" y="5840148"/>
            <a:ext cx="951058" cy="89619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5BC2E5C-7450-44EB-1BD8-87E16E241CE7}"/>
              </a:ext>
            </a:extLst>
          </p:cNvPr>
          <p:cNvSpPr txBox="1"/>
          <p:nvPr/>
        </p:nvSpPr>
        <p:spPr>
          <a:xfrm>
            <a:off x="427839" y="964355"/>
            <a:ext cx="633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Utrustningen som listas är en rekommendation för att den anställde ska kunna genomföra sina utbildningar för SDV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65C1148-8929-4F1B-13C2-9138DEACCC91}"/>
              </a:ext>
            </a:extLst>
          </p:cNvPr>
          <p:cNvSpPr txBox="1"/>
          <p:nvPr/>
        </p:nvSpPr>
        <p:spPr>
          <a:xfrm>
            <a:off x="427839" y="1745929"/>
            <a:ext cx="6333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2 stycken ”Bildskärm Standard” (24”)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Bärbar dator med dockningsstation eller stationär dator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Tangentbord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Kortläsare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Hörlurar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*(Handskanner)</a:t>
            </a:r>
          </a:p>
        </p:txBody>
      </p:sp>
      <p:pic>
        <p:nvPicPr>
          <p:cNvPr id="11" name="Picture 6" descr="HP 24fh 23,8&quot; - Testzonen">
            <a:extLst>
              <a:ext uri="{FF2B5EF4-FFF2-40B4-BE49-F238E27FC236}">
                <a16:creationId xmlns:a16="http://schemas.microsoft.com/office/drawing/2014/main" id="{8D0005D0-8394-2DE5-608B-40552DB61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81" y="2353614"/>
            <a:ext cx="2871832" cy="24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P Laptop 17-cp2036no 17,3&quot; FHD -B-Grade - Bärbara datorer -  KomplettFöretag.se">
            <a:extLst>
              <a:ext uri="{FF2B5EF4-FFF2-40B4-BE49-F238E27FC236}">
                <a16:creationId xmlns:a16="http://schemas.microsoft.com/office/drawing/2014/main" id="{DAC1CBFC-A019-E0BC-6D89-868C61272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71" y="4591535"/>
            <a:ext cx="2158579" cy="161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P Business Slim Smartcard-tangentbord - HP Store Sverige">
            <a:extLst>
              <a:ext uri="{FF2B5EF4-FFF2-40B4-BE49-F238E27FC236}">
                <a16:creationId xmlns:a16="http://schemas.microsoft.com/office/drawing/2014/main" id="{E5717ACF-306B-8DAB-7223-8A3474AC4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613" y="4591535"/>
            <a:ext cx="1975151" cy="144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P Trådlös Mus Travel Bluetooth Svart | Techinn">
            <a:extLst>
              <a:ext uri="{FF2B5EF4-FFF2-40B4-BE49-F238E27FC236}">
                <a16:creationId xmlns:a16="http://schemas.microsoft.com/office/drawing/2014/main" id="{40A580D7-33B9-ECC1-FB08-EDB24F3D9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02369" y="5316415"/>
            <a:ext cx="530848" cy="53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P - PC 500 Bluetooth 5.0 hörlurar, 7.1 surroundljud, vikbar design,  brusreducering, 20 timmars autonomi, vattentålig, inbyggd mikrofon, svart :  Amazon.se: Elektronik">
            <a:extLst>
              <a:ext uri="{FF2B5EF4-FFF2-40B4-BE49-F238E27FC236}">
                <a16:creationId xmlns:a16="http://schemas.microsoft.com/office/drawing/2014/main" id="{A75456C9-B964-1CC8-4B10-4F3C0F4DA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436" y="4981241"/>
            <a:ext cx="755780" cy="10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P 24fh 23,8&quot; - Testzonen">
            <a:extLst>
              <a:ext uri="{FF2B5EF4-FFF2-40B4-BE49-F238E27FC236}">
                <a16:creationId xmlns:a16="http://schemas.microsoft.com/office/drawing/2014/main" id="{F3E37CB6-7168-65C6-B128-94AA07B99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613" y="2353614"/>
            <a:ext cx="2871832" cy="24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3AA26DB7-B201-41BB-CA63-EBCC81FBF4A5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991100" y="2353614"/>
            <a:ext cx="2376000" cy="17421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48CB2552-3ABD-019F-A0AB-24AA31AB175B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7868529" y="2353614"/>
            <a:ext cx="2376000" cy="17421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29DA9A1E-94C7-0C96-E8B8-AA9EFF0FA167}"/>
              </a:ext>
            </a:extLst>
          </p:cNvPr>
          <p:cNvSpPr txBox="1"/>
          <p:nvPr/>
        </p:nvSpPr>
        <p:spPr>
          <a:xfrm>
            <a:off x="508028" y="5854457"/>
            <a:ext cx="35389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00" dirty="0"/>
              <a:t>*Endast ett fåtal utbildningar har behov av handskanner </a:t>
            </a:r>
          </a:p>
        </p:txBody>
      </p:sp>
    </p:spTree>
    <p:extLst>
      <p:ext uri="{BB962C8B-B14F-4D97-AF65-F5344CB8AC3E}">
        <p14:creationId xmlns:p14="http://schemas.microsoft.com/office/powerpoint/2010/main" val="57858765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 Strand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Region Skåne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small.pptx" id="{88460739-6362-4056-B988-7081FD6A069E}" vid="{46CE6A57-FD1B-4633-8BEF-9456AD7846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</Template>
  <TotalTime>0</TotalTime>
  <Words>53</Words>
  <Application>Microsoft Office PowerPoint</Application>
  <PresentationFormat>Bredbild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Arial</vt:lpstr>
      <vt:lpstr>Region Skåne</vt:lpstr>
      <vt:lpstr>Självstudieplats SDV</vt:lpstr>
      <vt:lpstr>Självstudieplats SDV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Självstudieplats SDV</dc:title>
  <dc:creator>Wannö Sundberg Max</dc:creator>
  <cp:lastModifiedBy>Wannö Sundberg Max</cp:lastModifiedBy>
  <cp:revision>1</cp:revision>
  <dcterms:created xsi:type="dcterms:W3CDTF">2024-01-25T08:32:09Z</dcterms:created>
  <dcterms:modified xsi:type="dcterms:W3CDTF">2024-10-16T12:34:56Z</dcterms:modified>
</cp:coreProperties>
</file>