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4"/>
    <p:sldMasterId id="2147483709" r:id="rId5"/>
  </p:sldMasterIdLst>
  <p:notesMasterIdLst>
    <p:notesMasterId r:id="rId11"/>
  </p:notesMasterIdLst>
  <p:handoutMasterIdLst>
    <p:handoutMasterId r:id="rId12"/>
  </p:handoutMasterIdLst>
  <p:sldIdLst>
    <p:sldId id="2142533225" r:id="rId6"/>
    <p:sldId id="2142533230" r:id="rId7"/>
    <p:sldId id="256" r:id="rId8"/>
    <p:sldId id="278" r:id="rId9"/>
    <p:sldId id="277" r:id="rId10"/>
  </p:sldIdLst>
  <p:sldSz cx="12192000" cy="6858000"/>
  <p:notesSz cx="6858000" cy="9144000"/>
  <p:embeddedFontLst>
    <p:embeddedFont>
      <p:font typeface="Public Sans" pitchFamily="2" charset="0"/>
      <p:regular r:id="rId13"/>
      <p:bold r:id="rId14"/>
      <p:italic r:id="rId15"/>
      <p:boldItalic r:id="rId16"/>
    </p:embeddedFont>
  </p:embeddedFontLst>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2" userDrawn="1">
          <p15:clr>
            <a:srgbClr val="A4A3A4"/>
          </p15:clr>
        </p15:guide>
        <p15:guide id="2" pos="699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12A74E-CB1A-7AEB-5B38-0FFEBAFB2B9D}" v="15" dt="2024-09-18T13:25:28.076"/>
    <p1510:client id="{B957BC94-E97F-477F-AC09-0B2231966FD4}" v="2" dt="2024-09-18T14:21:27.981"/>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01" autoAdjust="0"/>
  </p:normalViewPr>
  <p:slideViewPr>
    <p:cSldViewPr snapToGrid="0">
      <p:cViewPr varScale="1">
        <p:scale>
          <a:sx n="82" d="100"/>
          <a:sy n="82" d="100"/>
        </p:scale>
        <p:origin x="720" y="72"/>
      </p:cViewPr>
      <p:guideLst>
        <p:guide orient="horz" pos="822"/>
        <p:guide pos="699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544"/>
    </p:cViewPr>
  </p:sorterViewPr>
  <p:notesViewPr>
    <p:cSldViewPr snapToGrid="0" showGuides="1">
      <p:cViewPr varScale="1">
        <p:scale>
          <a:sx n="51" d="100"/>
          <a:sy n="51" d="100"/>
        </p:scale>
        <p:origin x="1836"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font" Target="fonts/font1.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font" Target="fonts/font4.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font" Target="fonts/font3.fntdata"/><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font2.fntdata"/><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6E602F-B65B-46F4-B7C8-87C12DFEFA5D}" type="doc">
      <dgm:prSet loTypeId="urn:microsoft.com/office/officeart/2005/8/layout/hChevron3" loCatId="process" qsTypeId="urn:microsoft.com/office/officeart/2005/8/quickstyle/simple1" qsCatId="simple" csTypeId="urn:microsoft.com/office/officeart/2005/8/colors/accent1_2" csCatId="accent1" phldr="1"/>
      <dgm:spPr/>
    </dgm:pt>
    <dgm:pt modelId="{96CA06AE-9D6E-4C51-A4A5-953A92CFF04A}">
      <dgm:prSet phldrT="[Text]" phldr="0"/>
      <dgm:spPr/>
      <dgm:t>
        <a:bodyPr/>
        <a:lstStyle/>
        <a:p>
          <a:r>
            <a:rPr lang="sv-SE" dirty="0">
              <a:latin typeface="Arial" panose="020B0604020202020204"/>
            </a:rPr>
            <a:t>Augusti</a:t>
          </a:r>
          <a:endParaRPr lang="sv-SE" dirty="0"/>
        </a:p>
      </dgm:t>
    </dgm:pt>
    <dgm:pt modelId="{5C6A591B-4C98-4D76-B0A1-C9B0C48E732B}" type="parTrans" cxnId="{9748F9C1-0427-479F-8FCB-87CC42D3715D}">
      <dgm:prSet/>
      <dgm:spPr/>
      <dgm:t>
        <a:bodyPr/>
        <a:lstStyle/>
        <a:p>
          <a:endParaRPr lang="sv-SE"/>
        </a:p>
      </dgm:t>
    </dgm:pt>
    <dgm:pt modelId="{E2F0FEE4-4D2A-427F-8528-C40261C5AF0A}" type="sibTrans" cxnId="{9748F9C1-0427-479F-8FCB-87CC42D3715D}">
      <dgm:prSet/>
      <dgm:spPr/>
      <dgm:t>
        <a:bodyPr/>
        <a:lstStyle/>
        <a:p>
          <a:endParaRPr lang="sv-SE"/>
        </a:p>
      </dgm:t>
    </dgm:pt>
    <dgm:pt modelId="{450F283B-9C26-4599-AF3A-02E5C09CEA04}">
      <dgm:prSet phldrT="[Text]" phldr="0"/>
      <dgm:spPr/>
      <dgm:t>
        <a:bodyPr/>
        <a:lstStyle/>
        <a:p>
          <a:r>
            <a:rPr lang="sv-SE" dirty="0">
              <a:latin typeface="Arial" panose="020B0604020202020204"/>
            </a:rPr>
            <a:t>September</a:t>
          </a:r>
          <a:endParaRPr lang="sv-SE" dirty="0"/>
        </a:p>
      </dgm:t>
    </dgm:pt>
    <dgm:pt modelId="{2F6C81BA-58AD-492C-B60B-E62608360541}" type="parTrans" cxnId="{3BD0DA54-6DA2-4C18-97BB-2DC7294989A3}">
      <dgm:prSet/>
      <dgm:spPr/>
      <dgm:t>
        <a:bodyPr/>
        <a:lstStyle/>
        <a:p>
          <a:endParaRPr lang="sv-SE"/>
        </a:p>
      </dgm:t>
    </dgm:pt>
    <dgm:pt modelId="{DB618A5C-6852-4BBF-B411-F3AC9835E628}" type="sibTrans" cxnId="{3BD0DA54-6DA2-4C18-97BB-2DC7294989A3}">
      <dgm:prSet/>
      <dgm:spPr/>
      <dgm:t>
        <a:bodyPr/>
        <a:lstStyle/>
        <a:p>
          <a:endParaRPr lang="sv-SE"/>
        </a:p>
      </dgm:t>
    </dgm:pt>
    <dgm:pt modelId="{DC1FF719-C3B6-437E-B074-23C762DED17B}">
      <dgm:prSet phldrT="[Text]" phldr="0"/>
      <dgm:spPr/>
      <dgm:t>
        <a:bodyPr/>
        <a:lstStyle/>
        <a:p>
          <a:r>
            <a:rPr lang="sv-SE" dirty="0">
              <a:latin typeface="Arial" panose="020B0604020202020204"/>
            </a:rPr>
            <a:t>December</a:t>
          </a:r>
          <a:endParaRPr lang="sv-SE" dirty="0"/>
        </a:p>
      </dgm:t>
    </dgm:pt>
    <dgm:pt modelId="{7B7E6A3D-A7AF-4BFE-B45D-B471436628E6}" type="parTrans" cxnId="{8BB58538-9A29-422C-93BC-FED03EEAA59C}">
      <dgm:prSet/>
      <dgm:spPr/>
      <dgm:t>
        <a:bodyPr/>
        <a:lstStyle/>
        <a:p>
          <a:endParaRPr lang="sv-SE"/>
        </a:p>
      </dgm:t>
    </dgm:pt>
    <dgm:pt modelId="{B8BA0822-AA40-4C37-81CC-2E9814A05DBB}" type="sibTrans" cxnId="{8BB58538-9A29-422C-93BC-FED03EEAA59C}">
      <dgm:prSet/>
      <dgm:spPr/>
      <dgm:t>
        <a:bodyPr/>
        <a:lstStyle/>
        <a:p>
          <a:endParaRPr lang="sv-SE"/>
        </a:p>
      </dgm:t>
    </dgm:pt>
    <dgm:pt modelId="{486A0C85-02A8-4A69-9546-B5B61437A335}">
      <dgm:prSet phldrT="[Text]" phldr="0"/>
      <dgm:spPr/>
      <dgm:t>
        <a:bodyPr/>
        <a:lstStyle/>
        <a:p>
          <a:r>
            <a:rPr lang="sv-SE" dirty="0">
              <a:latin typeface="Arial" panose="020B0604020202020204"/>
            </a:rPr>
            <a:t>Januari</a:t>
          </a:r>
          <a:endParaRPr lang="sv-SE" dirty="0"/>
        </a:p>
      </dgm:t>
    </dgm:pt>
    <dgm:pt modelId="{349CEC60-D0C9-4F73-BB7D-32EB21774F8F}" type="parTrans" cxnId="{A5BEDE7D-EAA0-46C3-B722-F87A7A6D1570}">
      <dgm:prSet/>
      <dgm:spPr/>
      <dgm:t>
        <a:bodyPr/>
        <a:lstStyle/>
        <a:p>
          <a:endParaRPr lang="sv-SE"/>
        </a:p>
      </dgm:t>
    </dgm:pt>
    <dgm:pt modelId="{F490094C-E339-49F1-9090-4F3BFFF4ECA1}" type="sibTrans" cxnId="{A5BEDE7D-EAA0-46C3-B722-F87A7A6D1570}">
      <dgm:prSet/>
      <dgm:spPr/>
      <dgm:t>
        <a:bodyPr/>
        <a:lstStyle/>
        <a:p>
          <a:endParaRPr lang="sv-SE"/>
        </a:p>
      </dgm:t>
    </dgm:pt>
    <dgm:pt modelId="{6931FA6F-81E1-4ECB-B1E1-8FCE276CA99D}">
      <dgm:prSet phldrT="[Text]"/>
      <dgm:spPr/>
      <dgm:t>
        <a:bodyPr/>
        <a:lstStyle/>
        <a:p>
          <a:r>
            <a:rPr lang="sv-SE" dirty="0">
              <a:latin typeface="Arial" panose="020B0604020202020204"/>
            </a:rPr>
            <a:t>Februari</a:t>
          </a:r>
          <a:endParaRPr lang="sv-SE" dirty="0"/>
        </a:p>
      </dgm:t>
    </dgm:pt>
    <dgm:pt modelId="{08774948-BF65-4E9A-ABAE-2E642531561F}" type="parTrans" cxnId="{5D7D285C-C091-4267-9225-6FE372DFE9C9}">
      <dgm:prSet/>
      <dgm:spPr/>
      <dgm:t>
        <a:bodyPr/>
        <a:lstStyle/>
        <a:p>
          <a:endParaRPr lang="sv-SE"/>
        </a:p>
      </dgm:t>
    </dgm:pt>
    <dgm:pt modelId="{82CF5AD9-9DC9-45ED-8AF6-CDE7D7DB32AC}" type="sibTrans" cxnId="{5D7D285C-C091-4267-9225-6FE372DFE9C9}">
      <dgm:prSet/>
      <dgm:spPr/>
      <dgm:t>
        <a:bodyPr/>
        <a:lstStyle/>
        <a:p>
          <a:endParaRPr lang="sv-SE"/>
        </a:p>
      </dgm:t>
    </dgm:pt>
    <dgm:pt modelId="{61DA7B90-5E73-480F-AD70-E81FC3CA03AC}">
      <dgm:prSet phldrT="[Text]" phldr="0"/>
      <dgm:spPr/>
      <dgm:t>
        <a:bodyPr/>
        <a:lstStyle/>
        <a:p>
          <a:r>
            <a:rPr lang="sv-SE" dirty="0">
              <a:latin typeface="Arial" panose="020B0604020202020204"/>
            </a:rPr>
            <a:t>Oktober</a:t>
          </a:r>
          <a:endParaRPr lang="sv-SE" dirty="0"/>
        </a:p>
      </dgm:t>
    </dgm:pt>
    <dgm:pt modelId="{DD4F6ECD-09BE-42E9-A0CD-79B683F4A630}" type="sibTrans" cxnId="{6975CEC6-35BF-4532-BB5A-E21DEDD83FFC}">
      <dgm:prSet/>
      <dgm:spPr/>
      <dgm:t>
        <a:bodyPr/>
        <a:lstStyle/>
        <a:p>
          <a:endParaRPr lang="sv-SE"/>
        </a:p>
      </dgm:t>
    </dgm:pt>
    <dgm:pt modelId="{EA69EAC0-4431-45E5-94D7-D12D6D33C41E}" type="parTrans" cxnId="{6975CEC6-35BF-4532-BB5A-E21DEDD83FFC}">
      <dgm:prSet/>
      <dgm:spPr/>
      <dgm:t>
        <a:bodyPr/>
        <a:lstStyle/>
        <a:p>
          <a:endParaRPr lang="sv-SE"/>
        </a:p>
      </dgm:t>
    </dgm:pt>
    <dgm:pt modelId="{C606A6D1-98AC-4272-B42F-D8CC74F543C9}">
      <dgm:prSet phldrT="[Text]"/>
      <dgm:spPr/>
      <dgm:t>
        <a:bodyPr/>
        <a:lstStyle/>
        <a:p>
          <a:r>
            <a:rPr lang="sv-SE" dirty="0">
              <a:latin typeface="Arial" panose="020B0604020202020204"/>
            </a:rPr>
            <a:t>Nov</a:t>
          </a:r>
          <a:endParaRPr lang="sv-SE" dirty="0"/>
        </a:p>
      </dgm:t>
    </dgm:pt>
    <dgm:pt modelId="{277842C5-1E1E-4DFA-8FAB-EFA5CDC35475}" type="sibTrans" cxnId="{B333BC50-278D-4FAF-AB88-2FC58DEA5DF7}">
      <dgm:prSet/>
      <dgm:spPr/>
      <dgm:t>
        <a:bodyPr/>
        <a:lstStyle/>
        <a:p>
          <a:endParaRPr lang="sv-SE"/>
        </a:p>
      </dgm:t>
    </dgm:pt>
    <dgm:pt modelId="{C72BEE0C-E278-4848-90D0-B1E99CC4B290}" type="parTrans" cxnId="{B333BC50-278D-4FAF-AB88-2FC58DEA5DF7}">
      <dgm:prSet/>
      <dgm:spPr/>
      <dgm:t>
        <a:bodyPr/>
        <a:lstStyle/>
        <a:p>
          <a:endParaRPr lang="sv-SE"/>
        </a:p>
      </dgm:t>
    </dgm:pt>
    <dgm:pt modelId="{197A0CFB-32C2-4E60-92C3-42049B538ED0}">
      <dgm:prSet phldr="0"/>
      <dgm:spPr/>
      <dgm:t>
        <a:bodyPr/>
        <a:lstStyle/>
        <a:p>
          <a:r>
            <a:rPr lang="sv-SE" dirty="0">
              <a:latin typeface="Arial" panose="020B0604020202020204"/>
            </a:rPr>
            <a:t>Mars</a:t>
          </a:r>
        </a:p>
      </dgm:t>
    </dgm:pt>
    <dgm:pt modelId="{743192CC-6A93-4F08-B7FF-FE31F95EEFE4}" type="parTrans" cxnId="{6136CF58-F2CC-4507-9AC6-1AF26E77FAED}">
      <dgm:prSet/>
      <dgm:spPr/>
    </dgm:pt>
    <dgm:pt modelId="{02B574C1-B59D-4EEE-AFC7-8CECBB89275C}" type="sibTrans" cxnId="{6136CF58-F2CC-4507-9AC6-1AF26E77FAED}">
      <dgm:prSet/>
      <dgm:spPr/>
    </dgm:pt>
    <dgm:pt modelId="{CED83533-DC08-4AB7-98CF-6F15662F0F21}" type="pres">
      <dgm:prSet presAssocID="{826E602F-B65B-46F4-B7C8-87C12DFEFA5D}" presName="Name0" presStyleCnt="0">
        <dgm:presLayoutVars>
          <dgm:dir/>
          <dgm:resizeHandles val="exact"/>
        </dgm:presLayoutVars>
      </dgm:prSet>
      <dgm:spPr/>
    </dgm:pt>
    <dgm:pt modelId="{D65D90D8-3277-4B23-87D0-75593E35A5F8}" type="pres">
      <dgm:prSet presAssocID="{96CA06AE-9D6E-4C51-A4A5-953A92CFF04A}" presName="parTxOnly" presStyleLbl="node1" presStyleIdx="0" presStyleCnt="8">
        <dgm:presLayoutVars>
          <dgm:bulletEnabled val="1"/>
        </dgm:presLayoutVars>
      </dgm:prSet>
      <dgm:spPr/>
    </dgm:pt>
    <dgm:pt modelId="{DE274CB0-8CB2-4AEC-9A0C-2572E027B732}" type="pres">
      <dgm:prSet presAssocID="{E2F0FEE4-4D2A-427F-8528-C40261C5AF0A}" presName="parSpace" presStyleCnt="0"/>
      <dgm:spPr/>
    </dgm:pt>
    <dgm:pt modelId="{A89EE6A2-73CB-4F1B-8F1D-F13544CFC112}" type="pres">
      <dgm:prSet presAssocID="{450F283B-9C26-4599-AF3A-02E5C09CEA04}" presName="parTxOnly" presStyleLbl="node1" presStyleIdx="1" presStyleCnt="8">
        <dgm:presLayoutVars>
          <dgm:bulletEnabled val="1"/>
        </dgm:presLayoutVars>
      </dgm:prSet>
      <dgm:spPr/>
    </dgm:pt>
    <dgm:pt modelId="{0ED3FE7D-D4FE-47A6-BA08-DFC4B2809826}" type="pres">
      <dgm:prSet presAssocID="{DB618A5C-6852-4BBF-B411-F3AC9835E628}" presName="parSpace" presStyleCnt="0"/>
      <dgm:spPr/>
    </dgm:pt>
    <dgm:pt modelId="{E311806F-C861-47CA-9974-76FCC834CB2C}" type="pres">
      <dgm:prSet presAssocID="{61DA7B90-5E73-480F-AD70-E81FC3CA03AC}" presName="parTxOnly" presStyleLbl="node1" presStyleIdx="2" presStyleCnt="8">
        <dgm:presLayoutVars>
          <dgm:bulletEnabled val="1"/>
        </dgm:presLayoutVars>
      </dgm:prSet>
      <dgm:spPr/>
    </dgm:pt>
    <dgm:pt modelId="{5CD692A3-4D15-49A0-8C55-26EBCE4C1179}" type="pres">
      <dgm:prSet presAssocID="{DD4F6ECD-09BE-42E9-A0CD-79B683F4A630}" presName="parSpace" presStyleCnt="0"/>
      <dgm:spPr/>
    </dgm:pt>
    <dgm:pt modelId="{29FFD46B-FC9D-4872-A86E-EEF96D4B7090}" type="pres">
      <dgm:prSet presAssocID="{C606A6D1-98AC-4272-B42F-D8CC74F543C9}" presName="parTxOnly" presStyleLbl="node1" presStyleIdx="3" presStyleCnt="8">
        <dgm:presLayoutVars>
          <dgm:bulletEnabled val="1"/>
        </dgm:presLayoutVars>
      </dgm:prSet>
      <dgm:spPr/>
    </dgm:pt>
    <dgm:pt modelId="{DDEE6BE4-E44D-4832-AFC9-A884F6F44432}" type="pres">
      <dgm:prSet presAssocID="{277842C5-1E1E-4DFA-8FAB-EFA5CDC35475}" presName="parSpace" presStyleCnt="0"/>
      <dgm:spPr/>
    </dgm:pt>
    <dgm:pt modelId="{A0292982-3E92-447E-811D-88FE09FEBB8E}" type="pres">
      <dgm:prSet presAssocID="{DC1FF719-C3B6-437E-B074-23C762DED17B}" presName="parTxOnly" presStyleLbl="node1" presStyleIdx="4" presStyleCnt="8">
        <dgm:presLayoutVars>
          <dgm:bulletEnabled val="1"/>
        </dgm:presLayoutVars>
      </dgm:prSet>
      <dgm:spPr/>
    </dgm:pt>
    <dgm:pt modelId="{4EA413DC-B09B-4B7F-AAF8-488FB1894A50}" type="pres">
      <dgm:prSet presAssocID="{B8BA0822-AA40-4C37-81CC-2E9814A05DBB}" presName="parSpace" presStyleCnt="0"/>
      <dgm:spPr/>
    </dgm:pt>
    <dgm:pt modelId="{DF9BC1A6-34FE-46C9-99B2-C22AD61C6EF0}" type="pres">
      <dgm:prSet presAssocID="{486A0C85-02A8-4A69-9546-B5B61437A335}" presName="parTxOnly" presStyleLbl="node1" presStyleIdx="5" presStyleCnt="8">
        <dgm:presLayoutVars>
          <dgm:bulletEnabled val="1"/>
        </dgm:presLayoutVars>
      </dgm:prSet>
      <dgm:spPr/>
    </dgm:pt>
    <dgm:pt modelId="{BCAE4B66-7A01-4732-B50F-FC83FFB2E14C}" type="pres">
      <dgm:prSet presAssocID="{F490094C-E339-49F1-9090-4F3BFFF4ECA1}" presName="parSpace" presStyleCnt="0"/>
      <dgm:spPr/>
    </dgm:pt>
    <dgm:pt modelId="{CBFA8585-9C61-477A-A90F-96C989109079}" type="pres">
      <dgm:prSet presAssocID="{6931FA6F-81E1-4ECB-B1E1-8FCE276CA99D}" presName="parTxOnly" presStyleLbl="node1" presStyleIdx="6" presStyleCnt="8">
        <dgm:presLayoutVars>
          <dgm:bulletEnabled val="1"/>
        </dgm:presLayoutVars>
      </dgm:prSet>
      <dgm:spPr/>
    </dgm:pt>
    <dgm:pt modelId="{21CD82CA-0369-456E-B5C0-94EBF70997DD}" type="pres">
      <dgm:prSet presAssocID="{82CF5AD9-9DC9-45ED-8AF6-CDE7D7DB32AC}" presName="parSpace" presStyleCnt="0"/>
      <dgm:spPr/>
    </dgm:pt>
    <dgm:pt modelId="{FA0683DE-89C5-4105-88DB-5EA820E4BDA3}" type="pres">
      <dgm:prSet presAssocID="{197A0CFB-32C2-4E60-92C3-42049B538ED0}" presName="parTxOnly" presStyleLbl="node1" presStyleIdx="7" presStyleCnt="8">
        <dgm:presLayoutVars>
          <dgm:bulletEnabled val="1"/>
        </dgm:presLayoutVars>
      </dgm:prSet>
      <dgm:spPr/>
    </dgm:pt>
  </dgm:ptLst>
  <dgm:cxnLst>
    <dgm:cxn modelId="{72E13504-5669-4BAB-9EBC-22C32D32CA9F}" type="presOf" srcId="{DC1FF719-C3B6-437E-B074-23C762DED17B}" destId="{A0292982-3E92-447E-811D-88FE09FEBB8E}" srcOrd="0" destOrd="0" presId="urn:microsoft.com/office/officeart/2005/8/layout/hChevron3"/>
    <dgm:cxn modelId="{2B608E1C-99F5-498F-8AA0-152D5F8FB686}" type="presOf" srcId="{C606A6D1-98AC-4272-B42F-D8CC74F543C9}" destId="{29FFD46B-FC9D-4872-A86E-EEF96D4B7090}" srcOrd="0" destOrd="0" presId="urn:microsoft.com/office/officeart/2005/8/layout/hChevron3"/>
    <dgm:cxn modelId="{8BB58538-9A29-422C-93BC-FED03EEAA59C}" srcId="{826E602F-B65B-46F4-B7C8-87C12DFEFA5D}" destId="{DC1FF719-C3B6-437E-B074-23C762DED17B}" srcOrd="4" destOrd="0" parTransId="{7B7E6A3D-A7AF-4BFE-B45D-B471436628E6}" sibTransId="{B8BA0822-AA40-4C37-81CC-2E9814A05DBB}"/>
    <dgm:cxn modelId="{5D7D285C-C091-4267-9225-6FE372DFE9C9}" srcId="{826E602F-B65B-46F4-B7C8-87C12DFEFA5D}" destId="{6931FA6F-81E1-4ECB-B1E1-8FCE276CA99D}" srcOrd="6" destOrd="0" parTransId="{08774948-BF65-4E9A-ABAE-2E642531561F}" sibTransId="{82CF5AD9-9DC9-45ED-8AF6-CDE7D7DB32AC}"/>
    <dgm:cxn modelId="{B333BC50-278D-4FAF-AB88-2FC58DEA5DF7}" srcId="{826E602F-B65B-46F4-B7C8-87C12DFEFA5D}" destId="{C606A6D1-98AC-4272-B42F-D8CC74F543C9}" srcOrd="3" destOrd="0" parTransId="{C72BEE0C-E278-4848-90D0-B1E99CC4B290}" sibTransId="{277842C5-1E1E-4DFA-8FAB-EFA5CDC35475}"/>
    <dgm:cxn modelId="{5A7B1A71-C7FA-42C8-8A17-F25007C9BB2E}" type="presOf" srcId="{486A0C85-02A8-4A69-9546-B5B61437A335}" destId="{DF9BC1A6-34FE-46C9-99B2-C22AD61C6EF0}" srcOrd="0" destOrd="0" presId="urn:microsoft.com/office/officeart/2005/8/layout/hChevron3"/>
    <dgm:cxn modelId="{3BD0DA54-6DA2-4C18-97BB-2DC7294989A3}" srcId="{826E602F-B65B-46F4-B7C8-87C12DFEFA5D}" destId="{450F283B-9C26-4599-AF3A-02E5C09CEA04}" srcOrd="1" destOrd="0" parTransId="{2F6C81BA-58AD-492C-B60B-E62608360541}" sibTransId="{DB618A5C-6852-4BBF-B411-F3AC9835E628}"/>
    <dgm:cxn modelId="{6136CF58-F2CC-4507-9AC6-1AF26E77FAED}" srcId="{826E602F-B65B-46F4-B7C8-87C12DFEFA5D}" destId="{197A0CFB-32C2-4E60-92C3-42049B538ED0}" srcOrd="7" destOrd="0" parTransId="{743192CC-6A93-4F08-B7FF-FE31F95EEFE4}" sibTransId="{02B574C1-B59D-4EEE-AFC7-8CECBB89275C}"/>
    <dgm:cxn modelId="{A5BEDE7D-EAA0-46C3-B722-F87A7A6D1570}" srcId="{826E602F-B65B-46F4-B7C8-87C12DFEFA5D}" destId="{486A0C85-02A8-4A69-9546-B5B61437A335}" srcOrd="5" destOrd="0" parTransId="{349CEC60-D0C9-4F73-BB7D-32EB21774F8F}" sibTransId="{F490094C-E339-49F1-9090-4F3BFFF4ECA1}"/>
    <dgm:cxn modelId="{CCDE6E95-5171-4294-A04E-2D0F22B3CCF8}" type="presOf" srcId="{96CA06AE-9D6E-4C51-A4A5-953A92CFF04A}" destId="{D65D90D8-3277-4B23-87D0-75593E35A5F8}" srcOrd="0" destOrd="0" presId="urn:microsoft.com/office/officeart/2005/8/layout/hChevron3"/>
    <dgm:cxn modelId="{8AE5F396-65D8-4FFB-A140-7B86849053E1}" type="presOf" srcId="{450F283B-9C26-4599-AF3A-02E5C09CEA04}" destId="{A89EE6A2-73CB-4F1B-8F1D-F13544CFC112}" srcOrd="0" destOrd="0" presId="urn:microsoft.com/office/officeart/2005/8/layout/hChevron3"/>
    <dgm:cxn modelId="{EC5BF0B9-6AB1-402A-AF35-B7021A1BF9AA}" type="presOf" srcId="{826E602F-B65B-46F4-B7C8-87C12DFEFA5D}" destId="{CED83533-DC08-4AB7-98CF-6F15662F0F21}" srcOrd="0" destOrd="0" presId="urn:microsoft.com/office/officeart/2005/8/layout/hChevron3"/>
    <dgm:cxn modelId="{9748F9C1-0427-479F-8FCB-87CC42D3715D}" srcId="{826E602F-B65B-46F4-B7C8-87C12DFEFA5D}" destId="{96CA06AE-9D6E-4C51-A4A5-953A92CFF04A}" srcOrd="0" destOrd="0" parTransId="{5C6A591B-4C98-4D76-B0A1-C9B0C48E732B}" sibTransId="{E2F0FEE4-4D2A-427F-8528-C40261C5AF0A}"/>
    <dgm:cxn modelId="{042B72C5-6961-4FD1-B259-19892D734CE6}" type="presOf" srcId="{197A0CFB-32C2-4E60-92C3-42049B538ED0}" destId="{FA0683DE-89C5-4105-88DB-5EA820E4BDA3}" srcOrd="0" destOrd="0" presId="urn:microsoft.com/office/officeart/2005/8/layout/hChevron3"/>
    <dgm:cxn modelId="{6975CEC6-35BF-4532-BB5A-E21DEDD83FFC}" srcId="{826E602F-B65B-46F4-B7C8-87C12DFEFA5D}" destId="{61DA7B90-5E73-480F-AD70-E81FC3CA03AC}" srcOrd="2" destOrd="0" parTransId="{EA69EAC0-4431-45E5-94D7-D12D6D33C41E}" sibTransId="{DD4F6ECD-09BE-42E9-A0CD-79B683F4A630}"/>
    <dgm:cxn modelId="{DAE858D0-AB9B-463F-B80E-6C5AB5CB3440}" type="presOf" srcId="{61DA7B90-5E73-480F-AD70-E81FC3CA03AC}" destId="{E311806F-C861-47CA-9974-76FCC834CB2C}" srcOrd="0" destOrd="0" presId="urn:microsoft.com/office/officeart/2005/8/layout/hChevron3"/>
    <dgm:cxn modelId="{F2147BFC-1ACE-439B-B35A-1DD72CE77BD9}" type="presOf" srcId="{6931FA6F-81E1-4ECB-B1E1-8FCE276CA99D}" destId="{CBFA8585-9C61-477A-A90F-96C989109079}" srcOrd="0" destOrd="0" presId="urn:microsoft.com/office/officeart/2005/8/layout/hChevron3"/>
    <dgm:cxn modelId="{C184C696-10D9-4ECE-AC2C-F5452BB4CC25}" type="presParOf" srcId="{CED83533-DC08-4AB7-98CF-6F15662F0F21}" destId="{D65D90D8-3277-4B23-87D0-75593E35A5F8}" srcOrd="0" destOrd="0" presId="urn:microsoft.com/office/officeart/2005/8/layout/hChevron3"/>
    <dgm:cxn modelId="{5F601196-5586-4658-935E-FA01F2B4EBD2}" type="presParOf" srcId="{CED83533-DC08-4AB7-98CF-6F15662F0F21}" destId="{DE274CB0-8CB2-4AEC-9A0C-2572E027B732}" srcOrd="1" destOrd="0" presId="urn:microsoft.com/office/officeart/2005/8/layout/hChevron3"/>
    <dgm:cxn modelId="{F87535AF-E60B-4047-8CED-0F4FB299AAF8}" type="presParOf" srcId="{CED83533-DC08-4AB7-98CF-6F15662F0F21}" destId="{A89EE6A2-73CB-4F1B-8F1D-F13544CFC112}" srcOrd="2" destOrd="0" presId="urn:microsoft.com/office/officeart/2005/8/layout/hChevron3"/>
    <dgm:cxn modelId="{9D1BBB0D-E0D2-4473-A5C6-212634616050}" type="presParOf" srcId="{CED83533-DC08-4AB7-98CF-6F15662F0F21}" destId="{0ED3FE7D-D4FE-47A6-BA08-DFC4B2809826}" srcOrd="3" destOrd="0" presId="urn:microsoft.com/office/officeart/2005/8/layout/hChevron3"/>
    <dgm:cxn modelId="{C153D12F-51B4-4892-A7B7-5ADB87933327}" type="presParOf" srcId="{CED83533-DC08-4AB7-98CF-6F15662F0F21}" destId="{E311806F-C861-47CA-9974-76FCC834CB2C}" srcOrd="4" destOrd="0" presId="urn:microsoft.com/office/officeart/2005/8/layout/hChevron3"/>
    <dgm:cxn modelId="{46A8A6EB-859F-4234-8AA8-962220231E65}" type="presParOf" srcId="{CED83533-DC08-4AB7-98CF-6F15662F0F21}" destId="{5CD692A3-4D15-49A0-8C55-26EBCE4C1179}" srcOrd="5" destOrd="0" presId="urn:microsoft.com/office/officeart/2005/8/layout/hChevron3"/>
    <dgm:cxn modelId="{B2F098A2-68AA-433A-8C51-772E463EE94A}" type="presParOf" srcId="{CED83533-DC08-4AB7-98CF-6F15662F0F21}" destId="{29FFD46B-FC9D-4872-A86E-EEF96D4B7090}" srcOrd="6" destOrd="0" presId="urn:microsoft.com/office/officeart/2005/8/layout/hChevron3"/>
    <dgm:cxn modelId="{03E35A54-DC3C-4BC2-B97E-9F4183026167}" type="presParOf" srcId="{CED83533-DC08-4AB7-98CF-6F15662F0F21}" destId="{DDEE6BE4-E44D-4832-AFC9-A884F6F44432}" srcOrd="7" destOrd="0" presId="urn:microsoft.com/office/officeart/2005/8/layout/hChevron3"/>
    <dgm:cxn modelId="{BCB14251-80A1-44E5-B984-55048AB10F9E}" type="presParOf" srcId="{CED83533-DC08-4AB7-98CF-6F15662F0F21}" destId="{A0292982-3E92-447E-811D-88FE09FEBB8E}" srcOrd="8" destOrd="0" presId="urn:microsoft.com/office/officeart/2005/8/layout/hChevron3"/>
    <dgm:cxn modelId="{F1120EB7-FF80-46FB-A5E4-043CD72B75D9}" type="presParOf" srcId="{CED83533-DC08-4AB7-98CF-6F15662F0F21}" destId="{4EA413DC-B09B-4B7F-AAF8-488FB1894A50}" srcOrd="9" destOrd="0" presId="urn:microsoft.com/office/officeart/2005/8/layout/hChevron3"/>
    <dgm:cxn modelId="{206ED213-C5B6-430D-86A9-CE49301824B8}" type="presParOf" srcId="{CED83533-DC08-4AB7-98CF-6F15662F0F21}" destId="{DF9BC1A6-34FE-46C9-99B2-C22AD61C6EF0}" srcOrd="10" destOrd="0" presId="urn:microsoft.com/office/officeart/2005/8/layout/hChevron3"/>
    <dgm:cxn modelId="{58C93325-8E56-4281-8630-3A39967F366D}" type="presParOf" srcId="{CED83533-DC08-4AB7-98CF-6F15662F0F21}" destId="{BCAE4B66-7A01-4732-B50F-FC83FFB2E14C}" srcOrd="11" destOrd="0" presId="urn:microsoft.com/office/officeart/2005/8/layout/hChevron3"/>
    <dgm:cxn modelId="{83684F4E-6C9D-437A-81CC-BE90A0ADB18B}" type="presParOf" srcId="{CED83533-DC08-4AB7-98CF-6F15662F0F21}" destId="{CBFA8585-9C61-477A-A90F-96C989109079}" srcOrd="12" destOrd="0" presId="urn:microsoft.com/office/officeart/2005/8/layout/hChevron3"/>
    <dgm:cxn modelId="{B5895463-EABB-47F1-8C0D-129836F2094C}" type="presParOf" srcId="{CED83533-DC08-4AB7-98CF-6F15662F0F21}" destId="{21CD82CA-0369-456E-B5C0-94EBF70997DD}" srcOrd="13" destOrd="0" presId="urn:microsoft.com/office/officeart/2005/8/layout/hChevron3"/>
    <dgm:cxn modelId="{A3730280-627E-4936-919C-2DF695B0C44E}" type="presParOf" srcId="{CED83533-DC08-4AB7-98CF-6F15662F0F21}" destId="{FA0683DE-89C5-4105-88DB-5EA820E4BDA3}" srcOrd="1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5D90D8-3277-4B23-87D0-75593E35A5F8}">
      <dsp:nvSpPr>
        <dsp:cNvPr id="0" name=""/>
        <dsp:cNvSpPr/>
      </dsp:nvSpPr>
      <dsp:spPr>
        <a:xfrm>
          <a:off x="5465" y="0"/>
          <a:ext cx="1694360" cy="31191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678" tIns="45339" rIns="22670" bIns="45339" numCol="1" spcCol="1270" anchor="ctr" anchorCtr="0">
          <a:noAutofit/>
        </a:bodyPr>
        <a:lstStyle/>
        <a:p>
          <a:pPr marL="0" lvl="0" indent="0" algn="ctr" defTabSz="755650">
            <a:lnSpc>
              <a:spcPct val="90000"/>
            </a:lnSpc>
            <a:spcBef>
              <a:spcPct val="0"/>
            </a:spcBef>
            <a:spcAft>
              <a:spcPct val="35000"/>
            </a:spcAft>
            <a:buNone/>
          </a:pPr>
          <a:r>
            <a:rPr lang="sv-SE" sz="1700" kern="1200" dirty="0">
              <a:latin typeface="Arial" panose="020B0604020202020204"/>
            </a:rPr>
            <a:t>Augusti</a:t>
          </a:r>
          <a:endParaRPr lang="sv-SE" sz="1700" kern="1200" dirty="0"/>
        </a:p>
      </dsp:txBody>
      <dsp:txXfrm>
        <a:off x="5465" y="0"/>
        <a:ext cx="1616382" cy="311912"/>
      </dsp:txXfrm>
    </dsp:sp>
    <dsp:sp modelId="{A89EE6A2-73CB-4F1B-8F1D-F13544CFC112}">
      <dsp:nvSpPr>
        <dsp:cNvPr id="0" name=""/>
        <dsp:cNvSpPr/>
      </dsp:nvSpPr>
      <dsp:spPr>
        <a:xfrm>
          <a:off x="1360953" y="0"/>
          <a:ext cx="1694360" cy="31191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sv-SE" sz="1700" kern="1200" dirty="0">
              <a:latin typeface="Arial" panose="020B0604020202020204"/>
            </a:rPr>
            <a:t>September</a:t>
          </a:r>
          <a:endParaRPr lang="sv-SE" sz="1700" kern="1200" dirty="0"/>
        </a:p>
      </dsp:txBody>
      <dsp:txXfrm>
        <a:off x="1516909" y="0"/>
        <a:ext cx="1382448" cy="311912"/>
      </dsp:txXfrm>
    </dsp:sp>
    <dsp:sp modelId="{E311806F-C861-47CA-9974-76FCC834CB2C}">
      <dsp:nvSpPr>
        <dsp:cNvPr id="0" name=""/>
        <dsp:cNvSpPr/>
      </dsp:nvSpPr>
      <dsp:spPr>
        <a:xfrm>
          <a:off x="2716442" y="0"/>
          <a:ext cx="1694360" cy="31191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sv-SE" sz="1700" kern="1200" dirty="0">
              <a:latin typeface="Arial" panose="020B0604020202020204"/>
            </a:rPr>
            <a:t>Oktober</a:t>
          </a:r>
          <a:endParaRPr lang="sv-SE" sz="1700" kern="1200" dirty="0"/>
        </a:p>
      </dsp:txBody>
      <dsp:txXfrm>
        <a:off x="2872398" y="0"/>
        <a:ext cx="1382448" cy="311912"/>
      </dsp:txXfrm>
    </dsp:sp>
    <dsp:sp modelId="{29FFD46B-FC9D-4872-A86E-EEF96D4B7090}">
      <dsp:nvSpPr>
        <dsp:cNvPr id="0" name=""/>
        <dsp:cNvSpPr/>
      </dsp:nvSpPr>
      <dsp:spPr>
        <a:xfrm>
          <a:off x="4071930" y="0"/>
          <a:ext cx="1694360" cy="31191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sv-SE" sz="1700" kern="1200" dirty="0">
              <a:latin typeface="Arial" panose="020B0604020202020204"/>
            </a:rPr>
            <a:t>Nov</a:t>
          </a:r>
          <a:endParaRPr lang="sv-SE" sz="1700" kern="1200" dirty="0"/>
        </a:p>
      </dsp:txBody>
      <dsp:txXfrm>
        <a:off x="4227886" y="0"/>
        <a:ext cx="1382448" cy="311912"/>
      </dsp:txXfrm>
    </dsp:sp>
    <dsp:sp modelId="{A0292982-3E92-447E-811D-88FE09FEBB8E}">
      <dsp:nvSpPr>
        <dsp:cNvPr id="0" name=""/>
        <dsp:cNvSpPr/>
      </dsp:nvSpPr>
      <dsp:spPr>
        <a:xfrm>
          <a:off x="5427418" y="0"/>
          <a:ext cx="1694360" cy="31191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sv-SE" sz="1700" kern="1200" dirty="0">
              <a:latin typeface="Arial" panose="020B0604020202020204"/>
            </a:rPr>
            <a:t>December</a:t>
          </a:r>
          <a:endParaRPr lang="sv-SE" sz="1700" kern="1200" dirty="0"/>
        </a:p>
      </dsp:txBody>
      <dsp:txXfrm>
        <a:off x="5583374" y="0"/>
        <a:ext cx="1382448" cy="311912"/>
      </dsp:txXfrm>
    </dsp:sp>
    <dsp:sp modelId="{DF9BC1A6-34FE-46C9-99B2-C22AD61C6EF0}">
      <dsp:nvSpPr>
        <dsp:cNvPr id="0" name=""/>
        <dsp:cNvSpPr/>
      </dsp:nvSpPr>
      <dsp:spPr>
        <a:xfrm>
          <a:off x="6782906" y="0"/>
          <a:ext cx="1694360" cy="31191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sv-SE" sz="1700" kern="1200" dirty="0">
              <a:latin typeface="Arial" panose="020B0604020202020204"/>
            </a:rPr>
            <a:t>Januari</a:t>
          </a:r>
          <a:endParaRPr lang="sv-SE" sz="1700" kern="1200" dirty="0"/>
        </a:p>
      </dsp:txBody>
      <dsp:txXfrm>
        <a:off x="6938862" y="0"/>
        <a:ext cx="1382448" cy="311912"/>
      </dsp:txXfrm>
    </dsp:sp>
    <dsp:sp modelId="{CBFA8585-9C61-477A-A90F-96C989109079}">
      <dsp:nvSpPr>
        <dsp:cNvPr id="0" name=""/>
        <dsp:cNvSpPr/>
      </dsp:nvSpPr>
      <dsp:spPr>
        <a:xfrm>
          <a:off x="8138394" y="0"/>
          <a:ext cx="1694360" cy="31191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sv-SE" sz="1700" kern="1200" dirty="0">
              <a:latin typeface="Arial" panose="020B0604020202020204"/>
            </a:rPr>
            <a:t>Februari</a:t>
          </a:r>
          <a:endParaRPr lang="sv-SE" sz="1700" kern="1200" dirty="0"/>
        </a:p>
      </dsp:txBody>
      <dsp:txXfrm>
        <a:off x="8294350" y="0"/>
        <a:ext cx="1382448" cy="311912"/>
      </dsp:txXfrm>
    </dsp:sp>
    <dsp:sp modelId="{FA0683DE-89C5-4105-88DB-5EA820E4BDA3}">
      <dsp:nvSpPr>
        <dsp:cNvPr id="0" name=""/>
        <dsp:cNvSpPr/>
      </dsp:nvSpPr>
      <dsp:spPr>
        <a:xfrm>
          <a:off x="9493883" y="0"/>
          <a:ext cx="1694360" cy="31191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sv-SE" sz="1700" kern="1200" dirty="0">
              <a:latin typeface="Arial" panose="020B0604020202020204"/>
            </a:rPr>
            <a:t>Mars</a:t>
          </a:r>
        </a:p>
      </dsp:txBody>
      <dsp:txXfrm>
        <a:off x="9649839" y="0"/>
        <a:ext cx="1382448" cy="311912"/>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4D511D94-4E64-1EAA-0D43-EAEE53FDC9C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D5195A2E-B3CC-C0AE-5A1F-1A1E7AB3A83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1340DC-1509-4221-AED0-908333A2814C}" type="datetimeFigureOut">
              <a:rPr lang="sv-SE" smtClean="0"/>
              <a:t>2024-09-18</a:t>
            </a:fld>
            <a:endParaRPr lang="sv-SE"/>
          </a:p>
        </p:txBody>
      </p:sp>
      <p:sp>
        <p:nvSpPr>
          <p:cNvPr id="4" name="Platshållare för sidfot 3">
            <a:extLst>
              <a:ext uri="{FF2B5EF4-FFF2-40B4-BE49-F238E27FC236}">
                <a16:creationId xmlns:a16="http://schemas.microsoft.com/office/drawing/2014/main" id="{C921803D-7FAC-F3DE-8A61-40FCB00C45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11384B36-BE09-A54C-B7BD-BFFF79D0F88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A6F1E-1E10-4A31-B5A8-8E4E14FF7C9E}" type="slidenum">
              <a:rPr lang="sv-SE" smtClean="0"/>
              <a:t>‹#›</a:t>
            </a:fld>
            <a:endParaRPr lang="sv-SE"/>
          </a:p>
        </p:txBody>
      </p:sp>
    </p:spTree>
    <p:extLst>
      <p:ext uri="{BB962C8B-B14F-4D97-AF65-F5344CB8AC3E}">
        <p14:creationId xmlns:p14="http://schemas.microsoft.com/office/powerpoint/2010/main" val="89773850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25CAF2-EA02-4D7B-96AC-EC2C828EEDBF}" type="datetimeFigureOut">
              <a:rPr lang="sv-SE" smtClean="0"/>
              <a:t>2024-09-18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7B30ED-5BE4-4B01-A895-9FD01F2DFD3F}" type="slidenum">
              <a:rPr lang="sv-SE" smtClean="0"/>
              <a:t>‹#›</a:t>
            </a:fld>
            <a:endParaRPr lang="sv-SE"/>
          </a:p>
        </p:txBody>
      </p:sp>
    </p:spTree>
    <p:extLst>
      <p:ext uri="{BB962C8B-B14F-4D97-AF65-F5344CB8AC3E}">
        <p14:creationId xmlns:p14="http://schemas.microsoft.com/office/powerpoint/2010/main" val="2732673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rPr>
              <a:t>Vi bifogar här ett utkast som visar en tidslinje som ger en överblick över chefernas aktiviteter samt det dom behöver planera inför. Den visualiserar aktiviteter för chefen som beskriver när dom kan börja och när dom ska vara klara. Den behöver också innehålla länkar med stödmaterial som beskriver vad , varför, hur och när. </a:t>
            </a:r>
          </a:p>
          <a:p>
            <a:r>
              <a:rPr lang="sv-SE" sz="1800" dirty="0">
                <a:effectLst/>
                <a:latin typeface="Calibri" panose="020F0502020204030204" pitchFamily="34" charset="0"/>
                <a:ea typeface="Calibri" panose="020F0502020204030204" pitchFamily="34" charset="0"/>
              </a:rPr>
              <a:t>I utkastet har vi påbörjat hur vi önskar få beskrivet tidslinjer och har fyllt i tidslinjen för SDV-coach så gott vi kunnat. Ni behöver komplettera denna och fylla på med information om medarbetarutbildning, behörighetsportal, SKAT uppdateringar, </a:t>
            </a:r>
            <a:r>
              <a:rPr lang="sv-SE" sz="1800" dirty="0" err="1">
                <a:effectLst/>
                <a:latin typeface="Calibri" panose="020F0502020204030204" pitchFamily="34" charset="0"/>
                <a:ea typeface="Calibri" panose="020F0502020204030204" pitchFamily="34" charset="0"/>
              </a:rPr>
              <a:t>admin</a:t>
            </a:r>
            <a:r>
              <a:rPr lang="sv-SE" sz="1800" dirty="0">
                <a:effectLst/>
                <a:latin typeface="Calibri" panose="020F0502020204030204" pitchFamily="34" charset="0"/>
                <a:ea typeface="Calibri" panose="020F0502020204030204" pitchFamily="34" charset="0"/>
              </a:rPr>
              <a:t> stöd till </a:t>
            </a:r>
            <a:r>
              <a:rPr lang="sv-SE" sz="1800" dirty="0" err="1">
                <a:effectLst/>
                <a:latin typeface="Calibri" panose="020F0502020204030204" pitchFamily="34" charset="0"/>
                <a:ea typeface="Calibri" panose="020F0502020204030204" pitchFamily="34" charset="0"/>
              </a:rPr>
              <a:t>lärportalen</a:t>
            </a:r>
            <a:r>
              <a:rPr lang="sv-SE" sz="1800" dirty="0">
                <a:effectLst/>
                <a:latin typeface="Calibri" panose="020F0502020204030204" pitchFamily="34" charset="0"/>
                <a:ea typeface="Calibri" panose="020F0502020204030204" pitchFamily="34" charset="0"/>
              </a:rPr>
              <a:t>, </a:t>
            </a:r>
            <a:r>
              <a:rPr lang="sv-SE" sz="1800" dirty="0" err="1">
                <a:effectLst/>
                <a:latin typeface="Calibri" panose="020F0502020204030204" pitchFamily="34" charset="0"/>
                <a:ea typeface="Calibri" panose="020F0502020204030204" pitchFamily="34" charset="0"/>
              </a:rPr>
              <a:t>bokn</a:t>
            </a:r>
            <a:r>
              <a:rPr lang="sv-SE" sz="1800" dirty="0">
                <a:effectLst/>
                <a:latin typeface="Calibri" panose="020F0502020204030204" pitchFamily="34" charset="0"/>
                <a:ea typeface="Calibri" panose="020F0502020204030204" pitchFamily="34" charset="0"/>
              </a:rPr>
              <a:t> av systemutbildning, schemaläggare, självstudieplats på hemmaplan osv.</a:t>
            </a:r>
          </a:p>
          <a:p>
            <a:r>
              <a:rPr lang="sv-SE" sz="1800" dirty="0">
                <a:effectLst/>
                <a:latin typeface="Calibri" panose="020F0502020204030204" pitchFamily="34" charset="0"/>
                <a:ea typeface="Calibri" panose="020F0502020204030204" pitchFamily="34" charset="0"/>
              </a:rPr>
              <a:t>Detta för att ge chefen en helhetsbild.</a:t>
            </a:r>
          </a:p>
          <a:p>
            <a:r>
              <a:rPr lang="sv-SE" dirty="0"/>
              <a:t>g</a:t>
            </a:r>
          </a:p>
        </p:txBody>
      </p:sp>
      <p:sp>
        <p:nvSpPr>
          <p:cNvPr id="4" name="Platshållare för bildnummer 3"/>
          <p:cNvSpPr>
            <a:spLocks noGrp="1"/>
          </p:cNvSpPr>
          <p:nvPr>
            <p:ph type="sldNum" sz="quarter" idx="5"/>
          </p:nvPr>
        </p:nvSpPr>
        <p:spPr/>
        <p:txBody>
          <a:bodyPr/>
          <a:lstStyle/>
          <a:p>
            <a:fld id="{687B30ED-5BE4-4B01-A895-9FD01F2DFD3F}" type="slidenum">
              <a:rPr lang="sv-SE" smtClean="0"/>
              <a:t>1</a:t>
            </a:fld>
            <a:endParaRPr lang="sv-SE"/>
          </a:p>
        </p:txBody>
      </p:sp>
    </p:spTree>
    <p:extLst>
      <p:ext uri="{BB962C8B-B14F-4D97-AF65-F5344CB8AC3E}">
        <p14:creationId xmlns:p14="http://schemas.microsoft.com/office/powerpoint/2010/main" val="37140086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latin typeface="+mj-lt"/>
              </a:defRPr>
            </a:lvl1pPr>
          </a:lstStyle>
          <a:p>
            <a:r>
              <a:rPr lang="sv-SE" dirty="0"/>
              <a:t>Klicka här för att ändra rubrik</a:t>
            </a:r>
            <a:endParaRPr lang="en-US" dirty="0"/>
          </a:p>
        </p:txBody>
      </p:sp>
      <p:sp>
        <p:nvSpPr>
          <p:cNvPr id="9" name="Underrubrik 2">
            <a:extLst>
              <a:ext uri="{FF2B5EF4-FFF2-40B4-BE49-F238E27FC236}">
                <a16:creationId xmlns:a16="http://schemas.microsoft.com/office/drawing/2014/main" id="{A5194270-83B6-A55F-D3FF-A1265475105B}"/>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endParaRPr lang="en-US" dirty="0"/>
          </a:p>
        </p:txBody>
      </p:sp>
      <p:pic>
        <p:nvPicPr>
          <p:cNvPr id="14" name="Bildobjekt 13">
            <a:extLst>
              <a:ext uri="{FF2B5EF4-FFF2-40B4-BE49-F238E27FC236}">
                <a16:creationId xmlns:a16="http://schemas.microsoft.com/office/drawing/2014/main" id="{244F8B15-58B1-2E90-1802-6F4E92C084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28847525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vå delar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2"/>
                </a:solidFill>
              </a:defRPr>
            </a:lvl1pPr>
          </a:lstStyle>
          <a:p>
            <a:r>
              <a:rPr lang="sv-SE" dirty="0"/>
              <a:t>Klicka här för att ändra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2"/>
              </a:buClr>
              <a:defRPr sz="2800">
                <a:solidFill>
                  <a:schemeClr val="tx2"/>
                </a:solidFill>
              </a:defRPr>
            </a:lvl1pPr>
            <a:lvl2pPr>
              <a:lnSpc>
                <a:spcPct val="110000"/>
              </a:lnSpc>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8" name="Platshållare för datum 3">
            <a:extLst>
              <a:ext uri="{FF2B5EF4-FFF2-40B4-BE49-F238E27FC236}">
                <a16:creationId xmlns:a16="http://schemas.microsoft.com/office/drawing/2014/main" id="{12B957DE-64F3-C89A-39F1-D0291AD12701}"/>
              </a:ext>
            </a:extLst>
          </p:cNvPr>
          <p:cNvSpPr>
            <a:spLocks noGrp="1"/>
          </p:cNvSpPr>
          <p:nvPr>
            <p:ph type="dt" sz="half" idx="10"/>
          </p:nvPr>
        </p:nvSpPr>
        <p:spPr>
          <a:xfrm>
            <a:off x="609600" y="6530791"/>
            <a:ext cx="1060175" cy="354182"/>
          </a:xfrm>
          <a:prstGeom prst="rect">
            <a:avLst/>
          </a:prstGeom>
        </p:spPr>
        <p:txBody>
          <a:bodyPr/>
          <a:lstStyle/>
          <a:p>
            <a:fld id="{BE60FA1F-B6CA-4B46-9597-56F4530F7420}" type="datetime1">
              <a:rPr lang="sv-SE" smtClean="0"/>
              <a:t>2024-09-18</a:t>
            </a:fld>
            <a:endParaRPr lang="sv-SE" dirty="0"/>
          </a:p>
        </p:txBody>
      </p:sp>
      <p:sp>
        <p:nvSpPr>
          <p:cNvPr id="9" name="Platshållare för sidfot 4">
            <a:extLst>
              <a:ext uri="{FF2B5EF4-FFF2-40B4-BE49-F238E27FC236}">
                <a16:creationId xmlns:a16="http://schemas.microsoft.com/office/drawing/2014/main" id="{0D0CD91E-220E-4904-A1F0-F78096E9A10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0" name="Platshållare för bildnummer 5">
            <a:extLst>
              <a:ext uri="{FF2B5EF4-FFF2-40B4-BE49-F238E27FC236}">
                <a16:creationId xmlns:a16="http://schemas.microsoft.com/office/drawing/2014/main" id="{49AE31B5-5254-4A74-6724-44C627CB977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4068396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vå delar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1"/>
                </a:solidFill>
              </a:defRPr>
            </a:lvl1pPr>
          </a:lstStyle>
          <a:p>
            <a:r>
              <a:rPr lang="sv-SE" dirty="0"/>
              <a:t>Klicka här för att ändra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1"/>
              </a:buClr>
              <a:defRPr sz="2800">
                <a:solidFill>
                  <a:schemeClr val="tx1"/>
                </a:solidFill>
              </a:defRPr>
            </a:lvl1pPr>
            <a:lvl2pPr>
              <a:lnSpc>
                <a:spcPct val="110000"/>
              </a:lnSpc>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8" name="Platshållare för datum 3">
            <a:extLst>
              <a:ext uri="{FF2B5EF4-FFF2-40B4-BE49-F238E27FC236}">
                <a16:creationId xmlns:a16="http://schemas.microsoft.com/office/drawing/2014/main" id="{DA706DCF-9171-8087-EC6A-D9FACA0C1E39}"/>
              </a:ext>
            </a:extLst>
          </p:cNvPr>
          <p:cNvSpPr>
            <a:spLocks noGrp="1"/>
          </p:cNvSpPr>
          <p:nvPr>
            <p:ph type="dt" sz="half" idx="10"/>
          </p:nvPr>
        </p:nvSpPr>
        <p:spPr>
          <a:xfrm>
            <a:off x="609600" y="6530791"/>
            <a:ext cx="1060175" cy="354182"/>
          </a:xfrm>
          <a:prstGeom prst="rect">
            <a:avLst/>
          </a:prstGeom>
        </p:spPr>
        <p:txBody>
          <a:bodyPr/>
          <a:lstStyle/>
          <a:p>
            <a:fld id="{BAD0E7A6-AE29-4828-8EED-037A6B9009EA}" type="datetime1">
              <a:rPr lang="sv-SE" smtClean="0"/>
              <a:t>2024-09-18</a:t>
            </a:fld>
            <a:endParaRPr lang="sv-SE" dirty="0"/>
          </a:p>
        </p:txBody>
      </p:sp>
      <p:sp>
        <p:nvSpPr>
          <p:cNvPr id="9" name="Platshållare för sidfot 4">
            <a:extLst>
              <a:ext uri="{FF2B5EF4-FFF2-40B4-BE49-F238E27FC236}">
                <a16:creationId xmlns:a16="http://schemas.microsoft.com/office/drawing/2014/main" id="{0A71FC9C-1584-8A2F-C4EF-0B37FFE0F71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0" name="Platshållare för bildnummer 5">
            <a:extLst>
              <a:ext uri="{FF2B5EF4-FFF2-40B4-BE49-F238E27FC236}">
                <a16:creationId xmlns:a16="http://schemas.microsoft.com/office/drawing/2014/main" id="{4C2C239C-E658-7070-C0BC-E778536E9A54}"/>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5205359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Helsidesbild neutral">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sz="2400">
                <a:solidFill>
                  <a:schemeClr val="tx1"/>
                </a:solidFill>
              </a:defRPr>
            </a:lvl1pPr>
          </a:lstStyle>
          <a:p>
            <a:pPr marL="0" marR="0" lvl="0" indent="0" algn="l"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r>
              <a:rPr lang="sv-SE" dirty="0"/>
              <a:t>Klicka på bildikonen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p:txBody>
          <a:bodyPr/>
          <a:lstStyle>
            <a:lvl1pPr>
              <a:defRPr sz="3600">
                <a:solidFill>
                  <a:schemeClr val="tx1"/>
                </a:solidFill>
              </a:defRPr>
            </a:lvl1pPr>
          </a:lstStyle>
          <a:p>
            <a:r>
              <a:rPr lang="sv-SE" dirty="0"/>
              <a:t>Klicka här för att ändra rubrik </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CF06F227-57FA-49A3-97BD-1B27E993ACBD}" type="datetime1">
              <a:rPr lang="sv-SE" smtClean="0"/>
              <a:t>2024-09-18</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9821861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vsnittsrubrik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tx1"/>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underrubrik</a:t>
            </a:r>
          </a:p>
        </p:txBody>
      </p:sp>
      <p:sp>
        <p:nvSpPr>
          <p:cNvPr id="7" name="Platshållare för datum 3">
            <a:extLst>
              <a:ext uri="{FF2B5EF4-FFF2-40B4-BE49-F238E27FC236}">
                <a16:creationId xmlns:a16="http://schemas.microsoft.com/office/drawing/2014/main" id="{C45A6C9D-C2F9-BEA7-4EAE-7948F072B555}"/>
              </a:ext>
            </a:extLst>
          </p:cNvPr>
          <p:cNvSpPr>
            <a:spLocks noGrp="1"/>
          </p:cNvSpPr>
          <p:nvPr>
            <p:ph type="dt" sz="half" idx="10"/>
          </p:nvPr>
        </p:nvSpPr>
        <p:spPr>
          <a:xfrm>
            <a:off x="609600" y="6530791"/>
            <a:ext cx="1060175" cy="354182"/>
          </a:xfrm>
          <a:prstGeom prst="rect">
            <a:avLst/>
          </a:prstGeom>
        </p:spPr>
        <p:txBody>
          <a:bodyPr/>
          <a:lstStyle/>
          <a:p>
            <a:fld id="{0D69891F-7F43-4EBC-87CA-86C37D690BD4}" type="datetime1">
              <a:rPr lang="sv-SE" smtClean="0"/>
              <a:t>2024-09-18</a:t>
            </a:fld>
            <a:endParaRPr lang="sv-SE" dirty="0"/>
          </a:p>
        </p:txBody>
      </p:sp>
      <p:sp>
        <p:nvSpPr>
          <p:cNvPr id="8" name="Platshållare för sidfot 4">
            <a:extLst>
              <a:ext uri="{FF2B5EF4-FFF2-40B4-BE49-F238E27FC236}">
                <a16:creationId xmlns:a16="http://schemas.microsoft.com/office/drawing/2014/main" id="{9E2DCE60-FD3E-95E2-4A9B-287FAAE29E6D}"/>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1E68585F-58CF-FC4B-FD92-86898C95622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46963795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vsnittsrubrik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2"/>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underrubrik</a:t>
            </a:r>
          </a:p>
        </p:txBody>
      </p:sp>
      <p:sp>
        <p:nvSpPr>
          <p:cNvPr id="7" name="Platshållare för datum 3">
            <a:extLst>
              <a:ext uri="{FF2B5EF4-FFF2-40B4-BE49-F238E27FC236}">
                <a16:creationId xmlns:a16="http://schemas.microsoft.com/office/drawing/2014/main" id="{00068579-9080-EE29-D9A4-3E56BF855044}"/>
              </a:ext>
            </a:extLst>
          </p:cNvPr>
          <p:cNvSpPr>
            <a:spLocks noGrp="1"/>
          </p:cNvSpPr>
          <p:nvPr>
            <p:ph type="dt" sz="half" idx="10"/>
          </p:nvPr>
        </p:nvSpPr>
        <p:spPr>
          <a:xfrm>
            <a:off x="609600" y="6530791"/>
            <a:ext cx="1060175" cy="354182"/>
          </a:xfrm>
          <a:prstGeom prst="rect">
            <a:avLst/>
          </a:prstGeom>
        </p:spPr>
        <p:txBody>
          <a:bodyPr/>
          <a:lstStyle/>
          <a:p>
            <a:fld id="{FE586BAB-9EEF-4B06-B77F-822919DD1E7D}" type="datetime1">
              <a:rPr lang="sv-SE" smtClean="0"/>
              <a:t>2024-09-18</a:t>
            </a:fld>
            <a:endParaRPr lang="sv-SE" dirty="0"/>
          </a:p>
        </p:txBody>
      </p:sp>
      <p:sp>
        <p:nvSpPr>
          <p:cNvPr id="8" name="Platshållare för sidfot 4">
            <a:extLst>
              <a:ext uri="{FF2B5EF4-FFF2-40B4-BE49-F238E27FC236}">
                <a16:creationId xmlns:a16="http://schemas.microsoft.com/office/drawing/2014/main" id="{CE7776F5-8B54-2D91-99C9-B11E98F95E3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723668E9-8B04-52B3-F7CA-27B4B4D49E9F}"/>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23051253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vsnittsrubrik vit">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1"/>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underrubrik</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a:xfrm>
            <a:off x="584754" y="6525320"/>
            <a:ext cx="960781" cy="365125"/>
          </a:xfrm>
          <a:prstGeom prst="rect">
            <a:avLst/>
          </a:prstGeom>
        </p:spPr>
        <p:txBody>
          <a:bodyPr/>
          <a:lstStyle/>
          <a:p>
            <a:fld id="{3001A785-8427-4ACF-8D68-053FEA8D152B}" type="datetime1">
              <a:rPr lang="sv-SE" smtClean="0"/>
              <a:t>2024-09-18</a:t>
            </a:fld>
            <a:endParaRPr lang="sv-SE"/>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a:xfrm>
            <a:off x="1669775" y="6525320"/>
            <a:ext cx="936763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83717445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 yta grädde">
    <p:bg>
      <p:bgPr>
        <a:solidFill>
          <a:schemeClr val="accent2"/>
        </a:solidFill>
        <a:effectLst/>
      </p:bgPr>
    </p:bg>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2"/>
                </a:solidFill>
              </a:defRPr>
            </a:lvl1pPr>
          </a:lstStyle>
          <a:p>
            <a:r>
              <a:rPr lang="sv-SE" dirty="0"/>
              <a:t>Klicka här för att ändra rubrik</a:t>
            </a:r>
            <a:endParaRPr lang="en-US" dirty="0"/>
          </a:p>
        </p:txBody>
      </p:sp>
      <p:sp>
        <p:nvSpPr>
          <p:cNvPr id="2" name="Platshållare för datum 3">
            <a:extLst>
              <a:ext uri="{FF2B5EF4-FFF2-40B4-BE49-F238E27FC236}">
                <a16:creationId xmlns:a16="http://schemas.microsoft.com/office/drawing/2014/main" id="{EC713A04-296D-4A5E-4FD1-2789A0A7A693}"/>
              </a:ext>
            </a:extLst>
          </p:cNvPr>
          <p:cNvSpPr>
            <a:spLocks noGrp="1"/>
          </p:cNvSpPr>
          <p:nvPr>
            <p:ph type="dt" sz="half" idx="10"/>
          </p:nvPr>
        </p:nvSpPr>
        <p:spPr>
          <a:xfrm>
            <a:off x="609600" y="6530791"/>
            <a:ext cx="1060175" cy="354182"/>
          </a:xfrm>
          <a:prstGeom prst="rect">
            <a:avLst/>
          </a:prstGeom>
        </p:spPr>
        <p:txBody>
          <a:bodyPr/>
          <a:lstStyle/>
          <a:p>
            <a:fld id="{71FCD157-0A2C-4AAC-962C-4319DA53B03C}" type="datetime1">
              <a:rPr lang="sv-SE" smtClean="0"/>
              <a:t>2024-09-18</a:t>
            </a:fld>
            <a:endParaRPr lang="sv-SE" dirty="0"/>
          </a:p>
        </p:txBody>
      </p:sp>
      <p:sp>
        <p:nvSpPr>
          <p:cNvPr id="7" name="Platshållare för sidfot 4">
            <a:extLst>
              <a:ext uri="{FF2B5EF4-FFF2-40B4-BE49-F238E27FC236}">
                <a16:creationId xmlns:a16="http://schemas.microsoft.com/office/drawing/2014/main" id="{98395FDC-DEF1-0B01-E4BC-720A0E39666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CD5DDAFD-3E9D-0E37-16AE-9E369BFC5E3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9148850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om yta neutral">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dirty="0"/>
              <a:t>Klicka här för att ändra rubrik</a:t>
            </a:r>
            <a:endParaRPr lang="en-US" dirty="0"/>
          </a:p>
        </p:txBody>
      </p:sp>
      <p:sp>
        <p:nvSpPr>
          <p:cNvPr id="2" name="Platshållare för datum 3">
            <a:extLst>
              <a:ext uri="{FF2B5EF4-FFF2-40B4-BE49-F238E27FC236}">
                <a16:creationId xmlns:a16="http://schemas.microsoft.com/office/drawing/2014/main" id="{E778A0B9-2D69-0ABE-7F68-813023F532D4}"/>
              </a:ext>
            </a:extLst>
          </p:cNvPr>
          <p:cNvSpPr>
            <a:spLocks noGrp="1"/>
          </p:cNvSpPr>
          <p:nvPr>
            <p:ph type="dt" sz="half" idx="10"/>
          </p:nvPr>
        </p:nvSpPr>
        <p:spPr>
          <a:xfrm>
            <a:off x="609600" y="6530791"/>
            <a:ext cx="1060175" cy="354182"/>
          </a:xfrm>
          <a:prstGeom prst="rect">
            <a:avLst/>
          </a:prstGeom>
        </p:spPr>
        <p:txBody>
          <a:bodyPr/>
          <a:lstStyle/>
          <a:p>
            <a:fld id="{88171146-AEE4-4C35-B459-B938E6802B17}" type="datetime1">
              <a:rPr lang="sv-SE" smtClean="0"/>
              <a:t>2024-09-18</a:t>
            </a:fld>
            <a:endParaRPr lang="sv-SE" dirty="0"/>
          </a:p>
        </p:txBody>
      </p:sp>
      <p:sp>
        <p:nvSpPr>
          <p:cNvPr id="7" name="Platshållare för sidfot 4">
            <a:extLst>
              <a:ext uri="{FF2B5EF4-FFF2-40B4-BE49-F238E27FC236}">
                <a16:creationId xmlns:a16="http://schemas.microsoft.com/office/drawing/2014/main" id="{C553A5AA-2251-BCEF-BA4A-5055B3BFDD16}"/>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4F48269D-D5CC-FFEA-8A05-8CB6B03F87D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3752811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om yta utan logotyp neutral ">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00ECA7-AE51-F08E-9F74-11BB66F2A089}"/>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dirty="0"/>
              <a:t>Klicka här för att ändra rubrik</a:t>
            </a:r>
            <a:endParaRPr lang="en-US" dirty="0"/>
          </a:p>
        </p:txBody>
      </p:sp>
      <p:sp>
        <p:nvSpPr>
          <p:cNvPr id="6" name="Platshållare för datum 3">
            <a:extLst>
              <a:ext uri="{FF2B5EF4-FFF2-40B4-BE49-F238E27FC236}">
                <a16:creationId xmlns:a16="http://schemas.microsoft.com/office/drawing/2014/main" id="{A5C43E44-399B-AD66-852B-6FBB2BFD8E4F}"/>
              </a:ext>
            </a:extLst>
          </p:cNvPr>
          <p:cNvSpPr>
            <a:spLocks noGrp="1"/>
          </p:cNvSpPr>
          <p:nvPr>
            <p:ph type="dt" sz="half" idx="10"/>
          </p:nvPr>
        </p:nvSpPr>
        <p:spPr>
          <a:xfrm>
            <a:off x="609600" y="6530791"/>
            <a:ext cx="1060175" cy="354182"/>
          </a:xfrm>
          <a:prstGeom prst="rect">
            <a:avLst/>
          </a:prstGeom>
        </p:spPr>
        <p:txBody>
          <a:bodyPr/>
          <a:lstStyle/>
          <a:p>
            <a:fld id="{C5AEBDB0-46AE-40AB-B6F1-75EEA8B6B06E}" type="datetime1">
              <a:rPr lang="sv-SE" smtClean="0"/>
              <a:t>2024-09-18</a:t>
            </a:fld>
            <a:endParaRPr lang="sv-SE" dirty="0"/>
          </a:p>
        </p:txBody>
      </p:sp>
      <p:sp>
        <p:nvSpPr>
          <p:cNvPr id="7" name="Platshållare för sidfot 4">
            <a:extLst>
              <a:ext uri="{FF2B5EF4-FFF2-40B4-BE49-F238E27FC236}">
                <a16:creationId xmlns:a16="http://schemas.microsoft.com/office/drawing/2014/main" id="{0723245D-44EA-5763-8400-5C566DC9CB6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AD75F367-E644-E422-4C41-32675F04AD35}"/>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3931322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Jämförelse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109971-4745-4ECE-8A5C-4E00F03AC096}"/>
              </a:ext>
            </a:extLst>
          </p:cNvPr>
          <p:cNvSpPr>
            <a:spLocks noGrp="1"/>
          </p:cNvSpPr>
          <p:nvPr>
            <p:ph type="title" hasCustomPrompt="1"/>
          </p:nvPr>
        </p:nvSpPr>
        <p:spPr>
          <a:xfrm>
            <a:off x="609600" y="360000"/>
            <a:ext cx="10972800" cy="724521"/>
          </a:xfrm>
        </p:spPr>
        <p:txBody>
          <a:bodyPr/>
          <a:lstStyle>
            <a:lvl1pPr>
              <a:defRPr sz="3600">
                <a:solidFill>
                  <a:schemeClr val="tx1"/>
                </a:solidFill>
              </a:defRPr>
            </a:lvl1pPr>
          </a:lstStyle>
          <a:p>
            <a:r>
              <a:rPr lang="sv-SE" dirty="0"/>
              <a:t>Klicka här för att ändra rubrik</a:t>
            </a:r>
            <a:endParaRPr lang="en-US" dirty="0"/>
          </a:p>
        </p:txBody>
      </p:sp>
      <p:sp>
        <p:nvSpPr>
          <p:cNvPr id="3" name="Platshållare för text 2">
            <a:extLst>
              <a:ext uri="{FF2B5EF4-FFF2-40B4-BE49-F238E27FC236}">
                <a16:creationId xmlns:a16="http://schemas.microsoft.com/office/drawing/2014/main" id="{596A0ADB-768E-4380-A0DC-DA924401FB73}"/>
              </a:ext>
            </a:extLst>
          </p:cNvPr>
          <p:cNvSpPr>
            <a:spLocks noGrp="1"/>
          </p:cNvSpPr>
          <p:nvPr>
            <p:ph type="body" idx="1" hasCustomPrompt="1"/>
          </p:nvPr>
        </p:nvSpPr>
        <p:spPr>
          <a:xfrm>
            <a:off x="609600" y="1241051"/>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underrubrik</a:t>
            </a:r>
          </a:p>
        </p:txBody>
      </p:sp>
      <p:sp>
        <p:nvSpPr>
          <p:cNvPr id="4" name="Platshållare för innehåll 3">
            <a:extLst>
              <a:ext uri="{FF2B5EF4-FFF2-40B4-BE49-F238E27FC236}">
                <a16:creationId xmlns:a16="http://schemas.microsoft.com/office/drawing/2014/main" id="{5419755C-5DBD-4541-AA01-2558E5D30508}"/>
              </a:ext>
            </a:extLst>
          </p:cNvPr>
          <p:cNvSpPr>
            <a:spLocks noGrp="1"/>
          </p:cNvSpPr>
          <p:nvPr>
            <p:ph sz="half" idx="2" hasCustomPrompt="1"/>
          </p:nvPr>
        </p:nvSpPr>
        <p:spPr>
          <a:xfrm>
            <a:off x="609600" y="2221492"/>
            <a:ext cx="5157787"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dirty="0"/>
              <a:t>Skriv text här</a:t>
            </a:r>
          </a:p>
          <a:p>
            <a:pPr lvl="1"/>
            <a:r>
              <a:rPr lang="sv-SE" dirty="0"/>
              <a:t>Nivå två</a:t>
            </a:r>
          </a:p>
          <a:p>
            <a:pPr lvl="2"/>
            <a:r>
              <a:rPr lang="sv-SE" dirty="0"/>
              <a:t>Nivå tre</a:t>
            </a:r>
          </a:p>
        </p:txBody>
      </p:sp>
      <p:sp>
        <p:nvSpPr>
          <p:cNvPr id="5" name="Platshållare för text 4">
            <a:extLst>
              <a:ext uri="{FF2B5EF4-FFF2-40B4-BE49-F238E27FC236}">
                <a16:creationId xmlns:a16="http://schemas.microsoft.com/office/drawing/2014/main" id="{C84B153F-E910-4E67-86A0-0C4BB4976259}"/>
              </a:ext>
            </a:extLst>
          </p:cNvPr>
          <p:cNvSpPr>
            <a:spLocks noGrp="1"/>
          </p:cNvSpPr>
          <p:nvPr>
            <p:ph type="body" sz="quarter" idx="3" hasCustomPrompt="1"/>
          </p:nvPr>
        </p:nvSpPr>
        <p:spPr>
          <a:xfrm>
            <a:off x="6382650" y="1241051"/>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underrubrik</a:t>
            </a:r>
          </a:p>
        </p:txBody>
      </p:sp>
      <p:sp>
        <p:nvSpPr>
          <p:cNvPr id="6" name="Platshållare för innehåll 5">
            <a:extLst>
              <a:ext uri="{FF2B5EF4-FFF2-40B4-BE49-F238E27FC236}">
                <a16:creationId xmlns:a16="http://schemas.microsoft.com/office/drawing/2014/main" id="{5E39F378-447A-4833-854F-DDA68DE37968}"/>
              </a:ext>
            </a:extLst>
          </p:cNvPr>
          <p:cNvSpPr>
            <a:spLocks noGrp="1"/>
          </p:cNvSpPr>
          <p:nvPr>
            <p:ph sz="quarter" idx="4" hasCustomPrompt="1"/>
          </p:nvPr>
        </p:nvSpPr>
        <p:spPr>
          <a:xfrm>
            <a:off x="6399212" y="2221492"/>
            <a:ext cx="5183188"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dirty="0"/>
              <a:t>Skriv text här</a:t>
            </a:r>
          </a:p>
          <a:p>
            <a:pPr lvl="1"/>
            <a:r>
              <a:rPr lang="sv-SE" dirty="0"/>
              <a:t>Nivå två</a:t>
            </a:r>
          </a:p>
          <a:p>
            <a:pPr lvl="2"/>
            <a:r>
              <a:rPr lang="sv-SE" dirty="0"/>
              <a:t>Nivå tre</a:t>
            </a:r>
          </a:p>
        </p:txBody>
      </p:sp>
      <p:sp>
        <p:nvSpPr>
          <p:cNvPr id="10" name="Platshållare för datum 3">
            <a:extLst>
              <a:ext uri="{FF2B5EF4-FFF2-40B4-BE49-F238E27FC236}">
                <a16:creationId xmlns:a16="http://schemas.microsoft.com/office/drawing/2014/main" id="{5CC8557A-39E5-2439-2E43-5C8D95645E6D}"/>
              </a:ext>
            </a:extLst>
          </p:cNvPr>
          <p:cNvSpPr>
            <a:spLocks noGrp="1"/>
          </p:cNvSpPr>
          <p:nvPr>
            <p:ph type="dt" sz="half" idx="10"/>
          </p:nvPr>
        </p:nvSpPr>
        <p:spPr>
          <a:xfrm>
            <a:off x="609600" y="6530791"/>
            <a:ext cx="1060175" cy="354182"/>
          </a:xfrm>
          <a:prstGeom prst="rect">
            <a:avLst/>
          </a:prstGeom>
        </p:spPr>
        <p:txBody>
          <a:bodyPr/>
          <a:lstStyle/>
          <a:p>
            <a:fld id="{AA5BADEF-8F84-45D8-AB78-79E0427D4A12}" type="datetime1">
              <a:rPr lang="sv-SE" smtClean="0"/>
              <a:t>2024-09-18</a:t>
            </a:fld>
            <a:endParaRPr lang="sv-SE" dirty="0"/>
          </a:p>
        </p:txBody>
      </p:sp>
      <p:sp>
        <p:nvSpPr>
          <p:cNvPr id="11" name="Platshållare för sidfot 4">
            <a:extLst>
              <a:ext uri="{FF2B5EF4-FFF2-40B4-BE49-F238E27FC236}">
                <a16:creationId xmlns:a16="http://schemas.microsoft.com/office/drawing/2014/main" id="{876B45AE-5CCD-6B94-7A25-A15B3FF3373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2" name="Platshållare för bildnummer 5">
            <a:extLst>
              <a:ext uri="{FF2B5EF4-FFF2-40B4-BE49-F238E27FC236}">
                <a16:creationId xmlns:a16="http://schemas.microsoft.com/office/drawing/2014/main" id="{15478B75-428F-A1D7-E746-ADC7752774A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99178910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rtbild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defRPr>
            </a:lvl1pPr>
          </a:lstStyle>
          <a:p>
            <a:r>
              <a:rPr lang="sv-SE" dirty="0"/>
              <a:t>Klicka här för att ändra rubrik</a:t>
            </a:r>
            <a:endParaRPr lang="en-US" dirty="0"/>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endParaRPr lang="en-US" dirty="0"/>
          </a:p>
        </p:txBody>
      </p:sp>
      <p:sp>
        <p:nvSpPr>
          <p:cNvPr id="5" name="Platshållare för datum 3">
            <a:extLst>
              <a:ext uri="{FF2B5EF4-FFF2-40B4-BE49-F238E27FC236}">
                <a16:creationId xmlns:a16="http://schemas.microsoft.com/office/drawing/2014/main" id="{AFE24852-164B-CFDE-B769-790BC3263B4F}"/>
              </a:ext>
            </a:extLst>
          </p:cNvPr>
          <p:cNvSpPr>
            <a:spLocks noGrp="1"/>
          </p:cNvSpPr>
          <p:nvPr>
            <p:ph type="dt" sz="half" idx="10"/>
          </p:nvPr>
        </p:nvSpPr>
        <p:spPr>
          <a:xfrm>
            <a:off x="609600" y="6530791"/>
            <a:ext cx="1060175" cy="354182"/>
          </a:xfrm>
          <a:prstGeom prst="rect">
            <a:avLst/>
          </a:prstGeom>
        </p:spPr>
        <p:txBody>
          <a:bodyPr/>
          <a:lstStyle/>
          <a:p>
            <a:fld id="{4D73F0A0-3A2F-4832-BE53-6B8B6864E3E5}" type="datetime1">
              <a:rPr lang="sv-SE" smtClean="0"/>
              <a:t>2024-09-18</a:t>
            </a:fld>
            <a:endParaRPr lang="sv-SE" dirty="0"/>
          </a:p>
        </p:txBody>
      </p:sp>
      <p:sp>
        <p:nvSpPr>
          <p:cNvPr id="7" name="Platshållare för sidfot 4">
            <a:extLst>
              <a:ext uri="{FF2B5EF4-FFF2-40B4-BE49-F238E27FC236}">
                <a16:creationId xmlns:a16="http://schemas.microsoft.com/office/drawing/2014/main" id="{CCC1B95F-8FF6-795C-71C7-EF6DB9AB23D5}"/>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6D013B1D-5E77-D5A6-6127-FB27ABDC7DB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pic>
        <p:nvPicPr>
          <p:cNvPr id="10" name="Bildobjekt 9">
            <a:extLst>
              <a:ext uri="{FF2B5EF4-FFF2-40B4-BE49-F238E27FC236}">
                <a16:creationId xmlns:a16="http://schemas.microsoft.com/office/drawing/2014/main" id="{5268180F-B84D-0F44-B4B5-93A7D7845B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2700971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Halvsidesbild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bg2"/>
                </a:solidFill>
              </a:defRPr>
            </a:lvl1pPr>
          </a:lstStyle>
          <a:p>
            <a:r>
              <a:rPr lang="sv-SE" dirty="0"/>
              <a:t>Klicka här för att ändra rubrik</a:t>
            </a:r>
            <a:endParaRPr lang="en-US" dirty="0"/>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accent2"/>
              </a:buClr>
              <a:defRPr sz="2800">
                <a:solidFill>
                  <a:schemeClr val="bg2"/>
                </a:solidFill>
              </a:defRPr>
            </a:lvl1pPr>
            <a:lvl2pPr>
              <a:spcBef>
                <a:spcPts val="1000"/>
              </a:spcBef>
              <a:buClr>
                <a:schemeClr val="accent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0"/>
            <a:ext cx="5880100" cy="6557963"/>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6" name="Platshållare för datum 3">
            <a:extLst>
              <a:ext uri="{FF2B5EF4-FFF2-40B4-BE49-F238E27FC236}">
                <a16:creationId xmlns:a16="http://schemas.microsoft.com/office/drawing/2014/main" id="{86BE9932-6652-2F68-1034-24E5E46509CD}"/>
              </a:ext>
            </a:extLst>
          </p:cNvPr>
          <p:cNvSpPr>
            <a:spLocks noGrp="1"/>
          </p:cNvSpPr>
          <p:nvPr>
            <p:ph type="dt" sz="half" idx="10"/>
          </p:nvPr>
        </p:nvSpPr>
        <p:spPr>
          <a:xfrm>
            <a:off x="609600" y="6530791"/>
            <a:ext cx="1060175" cy="354182"/>
          </a:xfrm>
          <a:prstGeom prst="rect">
            <a:avLst/>
          </a:prstGeom>
        </p:spPr>
        <p:txBody>
          <a:bodyPr/>
          <a:lstStyle/>
          <a:p>
            <a:fld id="{056C4D66-1807-4776-9F16-AA3C32A246C1}" type="datetime1">
              <a:rPr lang="sv-SE" smtClean="0"/>
              <a:t>2024-09-18</a:t>
            </a:fld>
            <a:endParaRPr lang="sv-SE" dirty="0"/>
          </a:p>
        </p:txBody>
      </p:sp>
      <p:sp>
        <p:nvSpPr>
          <p:cNvPr id="7" name="Platshållare för sidfot 4">
            <a:extLst>
              <a:ext uri="{FF2B5EF4-FFF2-40B4-BE49-F238E27FC236}">
                <a16:creationId xmlns:a16="http://schemas.microsoft.com/office/drawing/2014/main" id="{163ED8F1-3338-F67C-7AF6-F651A8C4D86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EA0CF44F-A949-73AD-6632-4E606E57316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40472099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Halvsidesbild grädde ">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2"/>
                </a:solidFill>
              </a:defRPr>
            </a:lvl1pPr>
          </a:lstStyle>
          <a:p>
            <a:r>
              <a:rPr lang="sv-SE" dirty="0"/>
              <a:t>Klicka här för att ändra rubrik</a:t>
            </a:r>
            <a:endParaRPr lang="en-US" dirty="0"/>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17758"/>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0"/>
              </a:spcBef>
              <a:buFontTx/>
              <a:buNone/>
              <a:defRPr sz="2000">
                <a:solidFill>
                  <a:schemeClr val="tx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br>
              <a:rPr lang="sv-SE" dirty="0"/>
            </a:br>
            <a:endParaRPr lang="en-US" dirty="0"/>
          </a:p>
        </p:txBody>
      </p:sp>
      <p:sp>
        <p:nvSpPr>
          <p:cNvPr id="6" name="Platshållare för datum 3">
            <a:extLst>
              <a:ext uri="{FF2B5EF4-FFF2-40B4-BE49-F238E27FC236}">
                <a16:creationId xmlns:a16="http://schemas.microsoft.com/office/drawing/2014/main" id="{3E7D6E2E-8A4F-D98F-225B-724A74A076A8}"/>
              </a:ext>
            </a:extLst>
          </p:cNvPr>
          <p:cNvSpPr>
            <a:spLocks noGrp="1"/>
          </p:cNvSpPr>
          <p:nvPr>
            <p:ph type="dt" sz="half" idx="10"/>
          </p:nvPr>
        </p:nvSpPr>
        <p:spPr>
          <a:xfrm>
            <a:off x="609600" y="6530791"/>
            <a:ext cx="1060175" cy="354182"/>
          </a:xfrm>
          <a:prstGeom prst="rect">
            <a:avLst/>
          </a:prstGeom>
        </p:spPr>
        <p:txBody>
          <a:bodyPr/>
          <a:lstStyle/>
          <a:p>
            <a:fld id="{738A8468-28CB-4E66-9D43-5E9BC9263E51}" type="datetime1">
              <a:rPr lang="sv-SE" smtClean="0"/>
              <a:t>2024-09-18</a:t>
            </a:fld>
            <a:endParaRPr lang="sv-SE" dirty="0"/>
          </a:p>
        </p:txBody>
      </p:sp>
      <p:sp>
        <p:nvSpPr>
          <p:cNvPr id="7" name="Platshållare för sidfot 4">
            <a:extLst>
              <a:ext uri="{FF2B5EF4-FFF2-40B4-BE49-F238E27FC236}">
                <a16:creationId xmlns:a16="http://schemas.microsoft.com/office/drawing/2014/main" id="{4339C906-0FFF-0D74-2AA4-386DD03BEAF9}"/>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50559915-C442-FFF4-7F3F-17BD499814E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6919167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Halvsidesbild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1"/>
                </a:solidFill>
              </a:defRPr>
            </a:lvl1pPr>
          </a:lstStyle>
          <a:p>
            <a:r>
              <a:rPr lang="sv-SE" dirty="0"/>
              <a:t>Klicka här för att ändra rubrik</a:t>
            </a:r>
            <a:endParaRPr lang="en-US" dirty="0"/>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25320"/>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6" name="Platshållare för datum 3">
            <a:extLst>
              <a:ext uri="{FF2B5EF4-FFF2-40B4-BE49-F238E27FC236}">
                <a16:creationId xmlns:a16="http://schemas.microsoft.com/office/drawing/2014/main" id="{8BAF8B48-190A-CD33-0203-CB9E94B0B919}"/>
              </a:ext>
            </a:extLst>
          </p:cNvPr>
          <p:cNvSpPr>
            <a:spLocks noGrp="1"/>
          </p:cNvSpPr>
          <p:nvPr>
            <p:ph type="dt" sz="half" idx="10"/>
          </p:nvPr>
        </p:nvSpPr>
        <p:spPr>
          <a:xfrm>
            <a:off x="609600" y="6530791"/>
            <a:ext cx="1060175" cy="354182"/>
          </a:xfrm>
          <a:prstGeom prst="rect">
            <a:avLst/>
          </a:prstGeom>
        </p:spPr>
        <p:txBody>
          <a:bodyPr/>
          <a:lstStyle/>
          <a:p>
            <a:fld id="{2832F019-68C5-4A37-B2E1-1C87E0510245}" type="datetime1">
              <a:rPr lang="sv-SE" smtClean="0"/>
              <a:t>2024-09-18</a:t>
            </a:fld>
            <a:endParaRPr lang="sv-SE" dirty="0"/>
          </a:p>
        </p:txBody>
      </p:sp>
      <p:sp>
        <p:nvSpPr>
          <p:cNvPr id="7" name="Platshållare för sidfot 4">
            <a:extLst>
              <a:ext uri="{FF2B5EF4-FFF2-40B4-BE49-F238E27FC236}">
                <a16:creationId xmlns:a16="http://schemas.microsoft.com/office/drawing/2014/main" id="{21C96D5D-12A1-49BC-3215-73D03C7CA8F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4292DD92-F84D-6372-5A07-8F06DBCC08F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51990191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ild med bildtext blå ">
    <p:bg>
      <p:bgPr>
        <a:solidFill>
          <a:schemeClr val="accent1"/>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br>
              <a:rPr lang="sv-SE" dirty="0"/>
            </a:br>
            <a:br>
              <a:rPr lang="sv-SE" dirty="0"/>
            </a:br>
            <a:endParaRPr lang="sv-SE" dirty="0"/>
          </a:p>
          <a:p>
            <a:endParaRPr lang="sv-SE" dirty="0"/>
          </a:p>
          <a:p>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bg2"/>
                </a:solidFill>
              </a:defRPr>
            </a:lvl1pPr>
          </a:lstStyle>
          <a:p>
            <a:r>
              <a:rPr lang="sv-SE" dirty="0"/>
              <a:t>Klicka här för att ändra rubrik</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711843"/>
            <a:ext cx="3932237" cy="4523858"/>
          </a:xfrm>
        </p:spPr>
        <p:txBody>
          <a:bodyPr/>
          <a:lstStyle>
            <a:lvl1pPr marL="342900" indent="-342900">
              <a:lnSpc>
                <a:spcPct val="110000"/>
              </a:lnSpc>
              <a:buClr>
                <a:schemeClr val="bg2"/>
              </a:buClr>
              <a:buFont typeface="Arial" panose="020B0604020202020204" pitchFamily="34" charset="0"/>
              <a:buChar char="•"/>
              <a:defRPr sz="200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Skriv text här</a:t>
            </a:r>
          </a:p>
        </p:txBody>
      </p:sp>
      <p:sp>
        <p:nvSpPr>
          <p:cNvPr id="3" name="Platshållare för datum 3">
            <a:extLst>
              <a:ext uri="{FF2B5EF4-FFF2-40B4-BE49-F238E27FC236}">
                <a16:creationId xmlns:a16="http://schemas.microsoft.com/office/drawing/2014/main" id="{7278BE36-5D03-B947-50CF-2E825EAABC98}"/>
              </a:ext>
            </a:extLst>
          </p:cNvPr>
          <p:cNvSpPr>
            <a:spLocks noGrp="1"/>
          </p:cNvSpPr>
          <p:nvPr>
            <p:ph type="dt" sz="half" idx="10"/>
          </p:nvPr>
        </p:nvSpPr>
        <p:spPr>
          <a:xfrm>
            <a:off x="609600" y="6530791"/>
            <a:ext cx="1060175" cy="354182"/>
          </a:xfrm>
          <a:prstGeom prst="rect">
            <a:avLst/>
          </a:prstGeom>
        </p:spPr>
        <p:txBody>
          <a:bodyPr/>
          <a:lstStyle/>
          <a:p>
            <a:fld id="{89B2D01C-7309-43AD-BB51-C03D02FBFE6F}" type="datetime1">
              <a:rPr lang="sv-SE" smtClean="0"/>
              <a:t>2024-09-18</a:t>
            </a:fld>
            <a:endParaRPr lang="sv-SE" dirty="0"/>
          </a:p>
        </p:txBody>
      </p:sp>
      <p:sp>
        <p:nvSpPr>
          <p:cNvPr id="8" name="Platshållare för sidfot 4">
            <a:extLst>
              <a:ext uri="{FF2B5EF4-FFF2-40B4-BE49-F238E27FC236}">
                <a16:creationId xmlns:a16="http://schemas.microsoft.com/office/drawing/2014/main" id="{09C34CAE-7C61-6971-4E6A-D3B61E05793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E9808DA3-999C-3634-67E5-C32D4F1EE86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9855829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ild med bildtext grädde">
    <p:bg>
      <p:bgPr>
        <a:solidFill>
          <a:schemeClr val="accent2"/>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tx2"/>
                </a:solidFill>
              </a:defRPr>
            </a:lvl1pPr>
          </a:lstStyle>
          <a:p>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1088"/>
          </a:xfrm>
        </p:spPr>
        <p:txBody>
          <a:bodyPr anchor="t" anchorCtr="0"/>
          <a:lstStyle>
            <a:lvl1pPr>
              <a:defRPr sz="3200">
                <a:solidFill>
                  <a:schemeClr val="tx2"/>
                </a:solidFill>
              </a:defRPr>
            </a:lvl1pPr>
          </a:lstStyle>
          <a:p>
            <a:r>
              <a:rPr lang="sv-SE" dirty="0"/>
              <a:t>Klicka här för att ändra rubrik</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5288"/>
            <a:ext cx="3932237" cy="4570413"/>
          </a:xfrm>
        </p:spPr>
        <p:txBody>
          <a:bodyPr/>
          <a:lstStyle>
            <a:lvl1pPr marL="342900" indent="-342900">
              <a:lnSpc>
                <a:spcPct val="110000"/>
              </a:lnSpc>
              <a:buClr>
                <a:schemeClr val="tx2"/>
              </a:buClr>
              <a:buFont typeface="Arial" panose="020B0604020202020204" pitchFamily="34" charset="0"/>
              <a:buChar char="•"/>
              <a:defRPr sz="20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Skriv text här</a:t>
            </a:r>
          </a:p>
        </p:txBody>
      </p:sp>
      <p:sp>
        <p:nvSpPr>
          <p:cNvPr id="3" name="Platshållare för datum 3">
            <a:extLst>
              <a:ext uri="{FF2B5EF4-FFF2-40B4-BE49-F238E27FC236}">
                <a16:creationId xmlns:a16="http://schemas.microsoft.com/office/drawing/2014/main" id="{EC997379-AA57-FFC0-C67C-2D47D22C2EB1}"/>
              </a:ext>
            </a:extLst>
          </p:cNvPr>
          <p:cNvSpPr>
            <a:spLocks noGrp="1"/>
          </p:cNvSpPr>
          <p:nvPr>
            <p:ph type="dt" sz="half" idx="10"/>
          </p:nvPr>
        </p:nvSpPr>
        <p:spPr>
          <a:xfrm>
            <a:off x="674411" y="6530791"/>
            <a:ext cx="995364" cy="273555"/>
          </a:xfrm>
          <a:prstGeom prst="rect">
            <a:avLst/>
          </a:prstGeom>
        </p:spPr>
        <p:txBody>
          <a:bodyPr/>
          <a:lstStyle/>
          <a:p>
            <a:fld id="{3EE0776E-56C1-4163-BBDC-05D27C5158B9}" type="datetime1">
              <a:rPr lang="sv-SE" smtClean="0"/>
              <a:t>2024-09-18</a:t>
            </a:fld>
            <a:endParaRPr lang="sv-SE" dirty="0"/>
          </a:p>
        </p:txBody>
      </p:sp>
      <p:sp>
        <p:nvSpPr>
          <p:cNvPr id="8" name="Platshållare för sidfot 4">
            <a:extLst>
              <a:ext uri="{FF2B5EF4-FFF2-40B4-BE49-F238E27FC236}">
                <a16:creationId xmlns:a16="http://schemas.microsoft.com/office/drawing/2014/main" id="{E0EE9DDD-8D27-BD71-D6BB-11AB844D7D72}"/>
              </a:ext>
            </a:extLst>
          </p:cNvPr>
          <p:cNvSpPr>
            <a:spLocks noGrp="1"/>
          </p:cNvSpPr>
          <p:nvPr>
            <p:ph type="ftr" sz="quarter" idx="11"/>
          </p:nvPr>
        </p:nvSpPr>
        <p:spPr>
          <a:xfrm>
            <a:off x="2242441" y="6513520"/>
            <a:ext cx="8794963" cy="300235"/>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03F8E2E3-7B29-03BC-3B15-8990B12843CC}"/>
              </a:ext>
            </a:extLst>
          </p:cNvPr>
          <p:cNvSpPr>
            <a:spLocks noGrp="1"/>
          </p:cNvSpPr>
          <p:nvPr>
            <p:ph type="sldNum" sz="quarter" idx="12"/>
          </p:nvPr>
        </p:nvSpPr>
        <p:spPr>
          <a:xfrm>
            <a:off x="11267768" y="6513520"/>
            <a:ext cx="637660" cy="300235"/>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977872960"/>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ild med bildtext neutral">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dirty="0"/>
            </a:br>
            <a:br>
              <a:rPr lang="sv-SE" dirty="0"/>
            </a:br>
            <a:br>
              <a:rPr lang="sv-SE" dirty="0"/>
            </a:br>
            <a:br>
              <a:rPr lang="sv-SE" dirty="0"/>
            </a:br>
            <a:br>
              <a:rPr lang="sv-SE" dirty="0"/>
            </a:br>
            <a:r>
              <a:rPr lang="sv-SE" dirty="0"/>
              <a:t>Klicka på 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tx1"/>
                </a:solidFill>
              </a:defRPr>
            </a:lvl1pPr>
          </a:lstStyle>
          <a:p>
            <a:r>
              <a:rPr lang="sv-SE" dirty="0"/>
              <a:t>Klicka här för att ändra rubrik</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9313"/>
            <a:ext cx="3932237" cy="4587654"/>
          </a:xfrm>
        </p:spPr>
        <p:txBody>
          <a:bodyPr/>
          <a:lstStyle>
            <a:lvl1pPr marL="342900" indent="-342900">
              <a:lnSpc>
                <a:spcPct val="110000"/>
              </a:lnSpc>
              <a:buClr>
                <a:schemeClr val="tx1"/>
              </a:buClr>
              <a:buFont typeface="Arial" panose="020B0604020202020204" pitchFamily="34" charset="0"/>
              <a:buChar char="•"/>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Skriv text här</a:t>
            </a:r>
          </a:p>
        </p:txBody>
      </p:sp>
      <p:sp>
        <p:nvSpPr>
          <p:cNvPr id="3" name="Platshållare för datum 3">
            <a:extLst>
              <a:ext uri="{FF2B5EF4-FFF2-40B4-BE49-F238E27FC236}">
                <a16:creationId xmlns:a16="http://schemas.microsoft.com/office/drawing/2014/main" id="{7237D1B6-089F-FE4A-553A-91F3A0048050}"/>
              </a:ext>
            </a:extLst>
          </p:cNvPr>
          <p:cNvSpPr>
            <a:spLocks noGrp="1"/>
          </p:cNvSpPr>
          <p:nvPr>
            <p:ph type="dt" sz="half" idx="10"/>
          </p:nvPr>
        </p:nvSpPr>
        <p:spPr>
          <a:xfrm>
            <a:off x="609600" y="6530791"/>
            <a:ext cx="1060175" cy="354182"/>
          </a:xfrm>
          <a:prstGeom prst="rect">
            <a:avLst/>
          </a:prstGeom>
        </p:spPr>
        <p:txBody>
          <a:bodyPr/>
          <a:lstStyle/>
          <a:p>
            <a:fld id="{BBB410BE-CF1F-4E5F-9DCA-D51FBE5FB1D3}" type="datetime1">
              <a:rPr lang="sv-SE" smtClean="0"/>
              <a:t>2024-09-18</a:t>
            </a:fld>
            <a:endParaRPr lang="sv-SE" dirty="0"/>
          </a:p>
        </p:txBody>
      </p:sp>
      <p:sp>
        <p:nvSpPr>
          <p:cNvPr id="8" name="Platshållare för sidfot 4">
            <a:extLst>
              <a:ext uri="{FF2B5EF4-FFF2-40B4-BE49-F238E27FC236}">
                <a16:creationId xmlns:a16="http://schemas.microsoft.com/office/drawing/2014/main" id="{2C55B8E2-0B30-8F03-4864-C893D054A483}"/>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3F34B608-4D46-FA27-659B-1A66156B2CC1}"/>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7324999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lutbild_med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dirty="0"/>
              <a:t>TACK!</a:t>
            </a:r>
            <a:endParaRPr lang="en-US" dirty="0"/>
          </a:p>
        </p:txBody>
      </p:sp>
    </p:spTree>
    <p:extLst>
      <p:ext uri="{BB962C8B-B14F-4D97-AF65-F5344CB8AC3E}">
        <p14:creationId xmlns:p14="http://schemas.microsoft.com/office/powerpoint/2010/main" val="8125328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Slutbild_med bild">
    <p:bg>
      <p:bgPr>
        <a:solidFill>
          <a:schemeClr val="tx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dirty="0"/>
              <a:t>TACK!</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40B3BAA-58DF-4A23-910A-712F9B42C53D}" type="datetime1">
              <a:rPr lang="sv-SE" smtClean="0"/>
              <a:t>2024-09-18</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70011666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Slutbild_med bi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2"/>
                </a:solidFill>
              </a:defRPr>
            </a:lvl1pPr>
          </a:lstStyle>
          <a:p>
            <a:r>
              <a:rPr lang="sv-SE" dirty="0"/>
              <a:t>TACK!</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40B3BAA-58DF-4A23-910A-712F9B42C53D}" type="datetime1">
              <a:rPr lang="sv-SE" smtClean="0"/>
              <a:t>2024-09-18</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073407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Slutbild_med bi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1"/>
                </a:solidFill>
              </a:defRPr>
            </a:lvl1pPr>
          </a:lstStyle>
          <a:p>
            <a:r>
              <a:rPr lang="sv-SE" dirty="0"/>
              <a:t>TACK!</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140B3BAA-58DF-4A23-910A-712F9B42C53D}" type="datetime1">
              <a:rPr lang="sv-SE" smtClean="0"/>
              <a:t>2024-09-18</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91078151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bild neutral">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bg1"/>
                </a:solidFill>
              </a:defRPr>
            </a:lvl1pPr>
          </a:lstStyle>
          <a:p>
            <a:r>
              <a:rPr lang="sv-SE" dirty="0"/>
              <a:t>Klicka här för att ändra rubrik</a:t>
            </a:r>
            <a:endParaRPr lang="en-US" dirty="0"/>
          </a:p>
        </p:txBody>
      </p:sp>
      <p:sp>
        <p:nvSpPr>
          <p:cNvPr id="5" name="Platshållare för datum 3">
            <a:extLst>
              <a:ext uri="{FF2B5EF4-FFF2-40B4-BE49-F238E27FC236}">
                <a16:creationId xmlns:a16="http://schemas.microsoft.com/office/drawing/2014/main" id="{7504EE9F-131D-EFB7-2A79-B3DD8BF9A109}"/>
              </a:ext>
            </a:extLst>
          </p:cNvPr>
          <p:cNvSpPr>
            <a:spLocks noGrp="1"/>
          </p:cNvSpPr>
          <p:nvPr>
            <p:ph type="dt" sz="half" idx="10"/>
          </p:nvPr>
        </p:nvSpPr>
        <p:spPr>
          <a:xfrm>
            <a:off x="660952" y="6486545"/>
            <a:ext cx="1060175" cy="354182"/>
          </a:xfrm>
          <a:prstGeom prst="rect">
            <a:avLst/>
          </a:prstGeom>
        </p:spPr>
        <p:txBody>
          <a:bodyPr/>
          <a:lstStyle/>
          <a:p>
            <a:fld id="{38300729-9120-4936-A615-CF043BDAE2EC}" type="datetime1">
              <a:rPr lang="sv-SE" smtClean="0"/>
              <a:t>2024-09-18</a:t>
            </a:fld>
            <a:endParaRPr lang="sv-SE" dirty="0"/>
          </a:p>
        </p:txBody>
      </p:sp>
      <p:sp>
        <p:nvSpPr>
          <p:cNvPr id="7" name="Platshållare för sidfot 4">
            <a:extLst>
              <a:ext uri="{FF2B5EF4-FFF2-40B4-BE49-F238E27FC236}">
                <a16:creationId xmlns:a16="http://schemas.microsoft.com/office/drawing/2014/main" id="{53945A83-9CF5-D3E1-4AC0-51BF060AD957}"/>
              </a:ext>
            </a:extLst>
          </p:cNvPr>
          <p:cNvSpPr>
            <a:spLocks noGrp="1"/>
          </p:cNvSpPr>
          <p:nvPr>
            <p:ph type="ftr" sz="quarter" idx="11"/>
          </p:nvPr>
        </p:nvSpPr>
        <p:spPr>
          <a:xfrm>
            <a:off x="1721127" y="6469274"/>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47E25ADB-6596-015B-3496-5779FCC53A78}"/>
              </a:ext>
            </a:extLst>
          </p:cNvPr>
          <p:cNvSpPr>
            <a:spLocks noGrp="1"/>
          </p:cNvSpPr>
          <p:nvPr>
            <p:ph type="sldNum" sz="quarter" idx="12"/>
          </p:nvPr>
        </p:nvSpPr>
        <p:spPr>
          <a:xfrm>
            <a:off x="11277600" y="6469274"/>
            <a:ext cx="679180" cy="388726"/>
          </a:xfrm>
        </p:spPr>
        <p:txBody>
          <a:bodyPr/>
          <a:lstStyle/>
          <a:p>
            <a:fld id="{B4730AA7-F777-4CAC-8CCC-AEA20B9348DC}" type="slidenum">
              <a:rPr lang="sv-SE" smtClean="0"/>
              <a:t>‹#›</a:t>
            </a:fld>
            <a:endParaRPr lang="sv-SE" dirty="0"/>
          </a:p>
        </p:txBody>
      </p:sp>
      <p:sp>
        <p:nvSpPr>
          <p:cNvPr id="10" name="Underrubrik 2">
            <a:extLst>
              <a:ext uri="{FF2B5EF4-FFF2-40B4-BE49-F238E27FC236}">
                <a16:creationId xmlns:a16="http://schemas.microsoft.com/office/drawing/2014/main" id="{A95E7C8D-E10A-96EA-A696-E14A4D299E68}"/>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endParaRPr lang="en-US" dirty="0"/>
          </a:p>
        </p:txBody>
      </p:sp>
      <p:pic>
        <p:nvPicPr>
          <p:cNvPr id="12" name="Bildobjekt 11">
            <a:extLst>
              <a:ext uri="{FF2B5EF4-FFF2-40B4-BE49-F238E27FC236}">
                <a16:creationId xmlns:a16="http://schemas.microsoft.com/office/drawing/2014/main" id="{C8E3E256-BBF3-D765-FDC4-A130C5C5C9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420544636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Rubrikbild">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p:nvPr>
        </p:nvSpPr>
        <p:spPr>
          <a:xfrm>
            <a:off x="914400" y="1700809"/>
            <a:ext cx="10363200" cy="1470025"/>
          </a:xfrm>
        </p:spPr>
        <p:txBody>
          <a:bodyPr anchor="b"/>
          <a:lstStyle>
            <a:lvl1pPr algn="ctr">
              <a:lnSpc>
                <a:spcPct val="110000"/>
              </a:lnSpc>
              <a:defRPr sz="4000">
                <a:solidFill>
                  <a:schemeClr val="tx2"/>
                </a:solidFill>
              </a:defRPr>
            </a:lvl1pPr>
          </a:lstStyle>
          <a:p>
            <a:r>
              <a:rPr lang="sv-SE"/>
              <a:t>Klicka här för att ändra mall för rubrikformat</a:t>
            </a:r>
            <a:endParaRPr lang="en-US" dirty="0"/>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p:nvPr>
        </p:nvSpPr>
        <p:spPr>
          <a:xfrm>
            <a:off x="1828800" y="3404592"/>
            <a:ext cx="8534400" cy="1752600"/>
          </a:xfrm>
        </p:spPr>
        <p:txBody>
          <a:bodyPr/>
          <a:lstStyle>
            <a:lvl1pPr marL="0" indent="0" algn="ctr">
              <a:lnSpc>
                <a:spcPct val="110000"/>
              </a:lnSpc>
              <a:buNone/>
              <a:defRPr sz="32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Platshållare för datum 3">
            <a:extLst>
              <a:ext uri="{FF2B5EF4-FFF2-40B4-BE49-F238E27FC236}">
                <a16:creationId xmlns:a16="http://schemas.microsoft.com/office/drawing/2014/main" id="{10461F43-B2CB-4520-900E-F3955BA56D3D}"/>
              </a:ext>
            </a:extLst>
          </p:cNvPr>
          <p:cNvSpPr>
            <a:spLocks noGrp="1"/>
          </p:cNvSpPr>
          <p:nvPr>
            <p:ph type="dt" sz="half" idx="10"/>
          </p:nvPr>
        </p:nvSpPr>
        <p:spPr/>
        <p:txBody>
          <a:bodyPr/>
          <a:lstStyle>
            <a:lvl1pPr>
              <a:defRPr>
                <a:solidFill>
                  <a:schemeClr val="bg2"/>
                </a:solidFill>
              </a:defRPr>
            </a:lvl1pPr>
          </a:lstStyle>
          <a:p>
            <a:fld id="{A6E01E74-C129-49CC-A8E9-55F17C697E65}" type="datetimeFigureOut">
              <a:rPr lang="sv-SE" smtClean="0"/>
              <a:t>2024-09-18</a:t>
            </a:fld>
            <a:endParaRPr lang="sv-SE"/>
          </a:p>
        </p:txBody>
      </p:sp>
      <p:sp>
        <p:nvSpPr>
          <p:cNvPr id="5" name="Platshållare för sidfot 4">
            <a:extLst>
              <a:ext uri="{FF2B5EF4-FFF2-40B4-BE49-F238E27FC236}">
                <a16:creationId xmlns:a16="http://schemas.microsoft.com/office/drawing/2014/main" id="{719AC333-F4E3-40BB-A65E-53AF712E71AF}"/>
              </a:ext>
            </a:extLst>
          </p:cNvPr>
          <p:cNvSpPr>
            <a:spLocks noGrp="1"/>
          </p:cNvSpPr>
          <p:nvPr>
            <p:ph type="ftr" sz="quarter" idx="11"/>
          </p:nvPr>
        </p:nvSpPr>
        <p:spPr/>
        <p:txBody>
          <a:bodyPr/>
          <a:lstStyle>
            <a:lvl1pPr>
              <a:defRPr>
                <a:solidFill>
                  <a:schemeClr val="bg2"/>
                </a:solidFill>
              </a:defRPr>
            </a:lvl1pPr>
          </a:lstStyle>
          <a:p>
            <a:endParaRPr lang="sv-SE"/>
          </a:p>
        </p:txBody>
      </p:sp>
      <p:sp>
        <p:nvSpPr>
          <p:cNvPr id="6" name="Platshållare för bildnummer 5">
            <a:extLst>
              <a:ext uri="{FF2B5EF4-FFF2-40B4-BE49-F238E27FC236}">
                <a16:creationId xmlns:a16="http://schemas.microsoft.com/office/drawing/2014/main" id="{0425F725-9A08-4697-93A3-92578D977A93}"/>
              </a:ext>
            </a:extLst>
          </p:cNvPr>
          <p:cNvSpPr>
            <a:spLocks noGrp="1"/>
          </p:cNvSpPr>
          <p:nvPr>
            <p:ph type="sldNum" sz="quarter" idx="12"/>
          </p:nvPr>
        </p:nvSpPr>
        <p:spPr/>
        <p:txBody>
          <a:bodyPr/>
          <a:lstStyle>
            <a:lvl1pPr>
              <a:defRPr>
                <a:solidFill>
                  <a:schemeClr val="bg2"/>
                </a:solidFill>
              </a:defRPr>
            </a:lvl1pPr>
          </a:lstStyle>
          <a:p>
            <a:fld id="{B4730AA7-F777-4CAC-8CCC-AEA20B9348DC}" type="slidenum">
              <a:rPr lang="sv-SE" smtClean="0"/>
              <a:t>‹#›</a:t>
            </a:fld>
            <a:endParaRPr lang="sv-SE"/>
          </a:p>
        </p:txBody>
      </p:sp>
    </p:spTree>
    <p:extLst>
      <p:ext uri="{BB962C8B-B14F-4D97-AF65-F5344CB8AC3E}">
        <p14:creationId xmlns:p14="http://schemas.microsoft.com/office/powerpoint/2010/main" val="1970080001"/>
      </p:ext>
    </p:extLst>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Rubrikbild Inverterad">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p:nvPr>
        </p:nvSpPr>
        <p:spPr>
          <a:xfrm>
            <a:off x="914400" y="1700809"/>
            <a:ext cx="10363200" cy="1470025"/>
          </a:xfrm>
        </p:spPr>
        <p:txBody>
          <a:bodyPr anchor="b"/>
          <a:lstStyle>
            <a:lvl1pPr algn="ctr">
              <a:lnSpc>
                <a:spcPct val="110000"/>
              </a:lnSpc>
              <a:defRPr sz="4000">
                <a:solidFill>
                  <a:schemeClr val="tx2"/>
                </a:solidFill>
              </a:defRPr>
            </a:lvl1pPr>
          </a:lstStyle>
          <a:p>
            <a:r>
              <a:rPr lang="sv-SE"/>
              <a:t>Klicka här för att ändra mall för rubrikformat</a:t>
            </a:r>
            <a:endParaRPr lang="en-US" dirty="0"/>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p:nvPr>
        </p:nvSpPr>
        <p:spPr>
          <a:xfrm>
            <a:off x="1828800" y="3404592"/>
            <a:ext cx="8534400" cy="1752600"/>
          </a:xfrm>
        </p:spPr>
        <p:txBody>
          <a:bodyPr/>
          <a:lstStyle>
            <a:lvl1pPr marL="0" indent="0" algn="ctr">
              <a:lnSpc>
                <a:spcPct val="110000"/>
              </a:lnSpc>
              <a:buNone/>
              <a:defRPr sz="32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Platshållare för datum 3">
            <a:extLst>
              <a:ext uri="{FF2B5EF4-FFF2-40B4-BE49-F238E27FC236}">
                <a16:creationId xmlns:a16="http://schemas.microsoft.com/office/drawing/2014/main" id="{10461F43-B2CB-4520-900E-F3955BA56D3D}"/>
              </a:ext>
            </a:extLst>
          </p:cNvPr>
          <p:cNvSpPr>
            <a:spLocks noGrp="1"/>
          </p:cNvSpPr>
          <p:nvPr>
            <p:ph type="dt" sz="half" idx="10"/>
          </p:nvPr>
        </p:nvSpPr>
        <p:spPr/>
        <p:txBody>
          <a:bodyPr/>
          <a:lstStyle>
            <a:lvl1pPr>
              <a:defRPr>
                <a:solidFill>
                  <a:schemeClr val="bg2"/>
                </a:solidFill>
              </a:defRPr>
            </a:lvl1pPr>
          </a:lstStyle>
          <a:p>
            <a:fld id="{A6E01E74-C129-49CC-A8E9-55F17C697E65}" type="datetimeFigureOut">
              <a:rPr lang="sv-SE" smtClean="0"/>
              <a:t>2024-09-18</a:t>
            </a:fld>
            <a:endParaRPr lang="sv-SE"/>
          </a:p>
        </p:txBody>
      </p:sp>
      <p:sp>
        <p:nvSpPr>
          <p:cNvPr id="5" name="Platshållare för sidfot 4">
            <a:extLst>
              <a:ext uri="{FF2B5EF4-FFF2-40B4-BE49-F238E27FC236}">
                <a16:creationId xmlns:a16="http://schemas.microsoft.com/office/drawing/2014/main" id="{719AC333-F4E3-40BB-A65E-53AF712E71AF}"/>
              </a:ext>
            </a:extLst>
          </p:cNvPr>
          <p:cNvSpPr>
            <a:spLocks noGrp="1"/>
          </p:cNvSpPr>
          <p:nvPr>
            <p:ph type="ftr" sz="quarter" idx="11"/>
          </p:nvPr>
        </p:nvSpPr>
        <p:spPr/>
        <p:txBody>
          <a:bodyPr/>
          <a:lstStyle>
            <a:lvl1pPr>
              <a:defRPr>
                <a:solidFill>
                  <a:schemeClr val="bg2"/>
                </a:solidFill>
              </a:defRPr>
            </a:lvl1pPr>
          </a:lstStyle>
          <a:p>
            <a:endParaRPr lang="sv-SE"/>
          </a:p>
        </p:txBody>
      </p:sp>
      <p:sp>
        <p:nvSpPr>
          <p:cNvPr id="6" name="Platshållare för bildnummer 5">
            <a:extLst>
              <a:ext uri="{FF2B5EF4-FFF2-40B4-BE49-F238E27FC236}">
                <a16:creationId xmlns:a16="http://schemas.microsoft.com/office/drawing/2014/main" id="{0425F725-9A08-4697-93A3-92578D977A93}"/>
              </a:ext>
            </a:extLst>
          </p:cNvPr>
          <p:cNvSpPr>
            <a:spLocks noGrp="1"/>
          </p:cNvSpPr>
          <p:nvPr>
            <p:ph type="sldNum" sz="quarter" idx="12"/>
          </p:nvPr>
        </p:nvSpPr>
        <p:spPr/>
        <p:txBody>
          <a:bodyPr/>
          <a:lstStyle>
            <a:lvl1pPr>
              <a:defRPr>
                <a:solidFill>
                  <a:schemeClr val="bg2"/>
                </a:solidFill>
              </a:defRPr>
            </a:lvl1pPr>
          </a:lstStyle>
          <a:p>
            <a:fld id="{B4730AA7-F777-4CAC-8CCC-AEA20B9348DC}" type="slidenum">
              <a:rPr lang="sv-SE" smtClean="0"/>
              <a:t>‹#›</a:t>
            </a:fld>
            <a:endParaRPr lang="sv-SE"/>
          </a:p>
        </p:txBody>
      </p:sp>
      <p:pic>
        <p:nvPicPr>
          <p:cNvPr id="8" name="Bildobjekt 7">
            <a:extLst>
              <a:ext uri="{FF2B5EF4-FFF2-40B4-BE49-F238E27FC236}">
                <a16:creationId xmlns:a16="http://schemas.microsoft.com/office/drawing/2014/main" id="{5841A27E-EBFD-43BF-902B-FBFCD18690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9" y="5848346"/>
            <a:ext cx="746613" cy="691200"/>
          </a:xfrm>
          <a:prstGeom prst="rect">
            <a:avLst/>
          </a:prstGeom>
        </p:spPr>
      </p:pic>
    </p:spTree>
    <p:extLst>
      <p:ext uri="{BB962C8B-B14F-4D97-AF65-F5344CB8AC3E}">
        <p14:creationId xmlns:p14="http://schemas.microsoft.com/office/powerpoint/2010/main" val="979372402"/>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lvl1pPr>
            <a:lvl2pPr>
              <a:lnSpc>
                <a:spcPct val="110000"/>
              </a:lnSpc>
              <a:spcBef>
                <a:spcPts val="800"/>
              </a:spcBef>
              <a:defRPr/>
            </a:lvl2pPr>
            <a:lvl3pPr>
              <a:lnSpc>
                <a:spcPct val="110000"/>
              </a:lnSpc>
              <a:spcBef>
                <a:spcPts val="800"/>
              </a:spcBef>
              <a:defRPr/>
            </a:lvl3pPr>
            <a:lvl4pPr>
              <a:lnSpc>
                <a:spcPct val="110000"/>
              </a:lnSpc>
              <a:spcBef>
                <a:spcPts val="800"/>
              </a:spcBef>
              <a:defRPr/>
            </a:lvl4pPr>
            <a:lvl5pPr>
              <a:lnSpc>
                <a:spcPct val="110000"/>
              </a:lnSpc>
              <a:spcBef>
                <a:spcPts val="800"/>
              </a:spcBef>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2024-09-18</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8264186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Rubrik och innehåll Hav">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lvl1pPr>
              <a:defRPr>
                <a:solidFill>
                  <a:schemeClr val="tx2"/>
                </a:solidFill>
              </a:defRPr>
            </a:lvl1pPr>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solidFill>
                  <a:schemeClr val="tx2"/>
                </a:solidFill>
              </a:defRPr>
            </a:lvl1pPr>
            <a:lvl2pPr>
              <a:lnSpc>
                <a:spcPct val="110000"/>
              </a:lnSpc>
              <a:spcBef>
                <a:spcPts val="800"/>
              </a:spcBef>
              <a:defRPr>
                <a:solidFill>
                  <a:schemeClr val="tx2"/>
                </a:solidFill>
              </a:defRPr>
            </a:lvl2pPr>
            <a:lvl3pPr>
              <a:lnSpc>
                <a:spcPct val="110000"/>
              </a:lnSpc>
              <a:spcBef>
                <a:spcPts val="800"/>
              </a:spcBef>
              <a:defRPr>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2024-09-18</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281791246"/>
      </p:ext>
    </p:extLst>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Rubrik och innehåll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lvl1pPr>
              <a:defRPr>
                <a:solidFill>
                  <a:schemeClr val="tx2"/>
                </a:solidFill>
              </a:defRPr>
            </a:lvl1pPr>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solidFill>
                  <a:schemeClr val="tx2"/>
                </a:solidFill>
              </a:defRPr>
            </a:lvl1pPr>
            <a:lvl2pPr>
              <a:lnSpc>
                <a:spcPct val="110000"/>
              </a:lnSpc>
              <a:spcBef>
                <a:spcPts val="800"/>
              </a:spcBef>
              <a:defRPr>
                <a:solidFill>
                  <a:schemeClr val="tx2"/>
                </a:solidFill>
              </a:defRPr>
            </a:lvl2pPr>
            <a:lvl3pPr>
              <a:lnSpc>
                <a:spcPct val="110000"/>
              </a:lnSpc>
              <a:spcBef>
                <a:spcPts val="800"/>
              </a:spcBef>
              <a:defRPr>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2024-09-18</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431938057"/>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Avsnittsrubrik">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p:nvPr>
        </p:nvSpPr>
        <p:spPr>
          <a:xfrm>
            <a:off x="831850" y="1709738"/>
            <a:ext cx="10515600" cy="2852737"/>
          </a:xfrm>
        </p:spPr>
        <p:txBody>
          <a:bodyPr anchor="b"/>
          <a:lstStyle>
            <a:lvl1pPr>
              <a:defRPr sz="5000">
                <a:solidFill>
                  <a:schemeClr val="tx2"/>
                </a:solidFill>
              </a:defRPr>
            </a:lvl1pPr>
          </a:lstStyle>
          <a:p>
            <a:r>
              <a:rPr lang="sv-SE"/>
              <a:t>Klicka här för att ändra mall för rubrikformat</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p:txBody>
          <a:bodyPr/>
          <a:lstStyle/>
          <a:p>
            <a:fld id="{A6E01E74-C129-49CC-A8E9-55F17C697E65}" type="datetimeFigureOut">
              <a:rPr lang="sv-SE" smtClean="0"/>
              <a:t>2024-09-18</a:t>
            </a:fld>
            <a:endParaRPr lang="sv-SE"/>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002804429"/>
      </p:ext>
    </p:extLst>
  </p:cSld>
  <p:clrMapOvr>
    <a:overrideClrMapping bg1="dk1" tx1="lt1" bg2="dk2" tx2="lt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p:nvPr>
        </p:nvSpPr>
        <p:spPr/>
        <p:txBody>
          <a:bodyPr/>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p:nvPr>
        </p:nvSpPr>
        <p:spPr>
          <a:xfrm>
            <a:off x="609600" y="1600201"/>
            <a:ext cx="5181600" cy="4525963"/>
          </a:xfrm>
        </p:spPr>
        <p:txBody>
          <a:bodyPr/>
          <a:lstStyle>
            <a:lvl1pPr>
              <a:lnSpc>
                <a:spcPct val="110000"/>
              </a:lnSpc>
              <a:spcBef>
                <a:spcPts val="1600"/>
              </a:spcBef>
              <a:defRPr/>
            </a:lvl1pPr>
            <a:lvl2pPr>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p:nvPr>
        </p:nvSpPr>
        <p:spPr>
          <a:xfrm>
            <a:off x="6172200" y="1600200"/>
            <a:ext cx="5181600" cy="4525963"/>
          </a:xfrm>
        </p:spPr>
        <p:txBody>
          <a:bodyPr/>
          <a:lstStyle>
            <a:lvl1pPr>
              <a:lnSpc>
                <a:spcPct val="110000"/>
              </a:lnSpc>
              <a:spcBef>
                <a:spcPts val="1600"/>
              </a:spcBef>
              <a:defRPr/>
            </a:lvl1pPr>
            <a:lvl2pPr>
              <a:lnSpc>
                <a:spcPct val="110000"/>
              </a:lnSpc>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datum 4">
            <a:extLst>
              <a:ext uri="{FF2B5EF4-FFF2-40B4-BE49-F238E27FC236}">
                <a16:creationId xmlns:a16="http://schemas.microsoft.com/office/drawing/2014/main" id="{CB1C50E5-8128-40E2-AE11-9CDB6525B05B}"/>
              </a:ext>
            </a:extLst>
          </p:cNvPr>
          <p:cNvSpPr>
            <a:spLocks noGrp="1"/>
          </p:cNvSpPr>
          <p:nvPr>
            <p:ph type="dt" sz="half" idx="10"/>
          </p:nvPr>
        </p:nvSpPr>
        <p:spPr/>
        <p:txBody>
          <a:bodyPr/>
          <a:lstStyle/>
          <a:p>
            <a:fld id="{A6E01E74-C129-49CC-A8E9-55F17C697E65}" type="datetimeFigureOut">
              <a:rPr lang="sv-SE" smtClean="0"/>
              <a:t>2024-09-18</a:t>
            </a:fld>
            <a:endParaRPr lang="sv-SE"/>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2761119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109971-4745-4ECE-8A5C-4E00F03AC096}"/>
              </a:ext>
            </a:extLst>
          </p:cNvPr>
          <p:cNvSpPr>
            <a:spLocks noGrp="1"/>
          </p:cNvSpPr>
          <p:nvPr>
            <p:ph type="title"/>
          </p:nvPr>
        </p:nvSpPr>
        <p:spPr>
          <a:xfrm>
            <a:off x="609600" y="360000"/>
            <a:ext cx="10972800" cy="1143000"/>
          </a:xfrm>
        </p:spPr>
        <p:txBody>
          <a:bodyPr/>
          <a:lstStyle/>
          <a:p>
            <a:r>
              <a:rPr lang="sv-SE"/>
              <a:t>Klicka här för att ändra mall för rubrikformat</a:t>
            </a:r>
            <a:endParaRPr lang="en-US" dirty="0"/>
          </a:p>
        </p:txBody>
      </p:sp>
      <p:sp>
        <p:nvSpPr>
          <p:cNvPr id="3" name="Platshållare för text 2">
            <a:extLst>
              <a:ext uri="{FF2B5EF4-FFF2-40B4-BE49-F238E27FC236}">
                <a16:creationId xmlns:a16="http://schemas.microsoft.com/office/drawing/2014/main" id="{596A0ADB-768E-4380-A0DC-DA924401FB73}"/>
              </a:ext>
            </a:extLst>
          </p:cNvPr>
          <p:cNvSpPr>
            <a:spLocks noGrp="1"/>
          </p:cNvSpPr>
          <p:nvPr>
            <p:ph type="body" idx="1"/>
          </p:nvPr>
        </p:nvSpPr>
        <p:spPr>
          <a:xfrm>
            <a:off x="609600" y="15494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5419755C-5DBD-4541-AA01-2558E5D30508}"/>
              </a:ext>
            </a:extLst>
          </p:cNvPr>
          <p:cNvSpPr>
            <a:spLocks noGrp="1"/>
          </p:cNvSpPr>
          <p:nvPr>
            <p:ph sz="half" idx="2"/>
          </p:nvPr>
        </p:nvSpPr>
        <p:spPr>
          <a:xfrm>
            <a:off x="609600" y="2505075"/>
            <a:ext cx="5157787" cy="3684588"/>
          </a:xfrm>
        </p:spPr>
        <p:txBody>
          <a:bodyPr/>
          <a:lstStyle>
            <a:lvl1pPr>
              <a:lnSpc>
                <a:spcPct val="110000"/>
              </a:lnSpc>
              <a:spcBef>
                <a:spcPts val="1600"/>
              </a:spcBef>
              <a:defRPr sz="2800"/>
            </a:lvl1pPr>
            <a:lvl2pPr>
              <a:lnSpc>
                <a:spcPct val="110000"/>
              </a:lnSpc>
              <a:spcBef>
                <a:spcPts val="1000"/>
              </a:spcBef>
              <a:defRPr sz="2400"/>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text 4">
            <a:extLst>
              <a:ext uri="{FF2B5EF4-FFF2-40B4-BE49-F238E27FC236}">
                <a16:creationId xmlns:a16="http://schemas.microsoft.com/office/drawing/2014/main" id="{C84B153F-E910-4E67-86A0-0C4BB4976259}"/>
              </a:ext>
            </a:extLst>
          </p:cNvPr>
          <p:cNvSpPr>
            <a:spLocks noGrp="1"/>
          </p:cNvSpPr>
          <p:nvPr>
            <p:ph type="body" sz="quarter" idx="3"/>
          </p:nvPr>
        </p:nvSpPr>
        <p:spPr>
          <a:xfrm>
            <a:off x="6382650" y="15494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E39F378-447A-4833-854F-DDA68DE37968}"/>
              </a:ext>
            </a:extLst>
          </p:cNvPr>
          <p:cNvSpPr>
            <a:spLocks noGrp="1"/>
          </p:cNvSpPr>
          <p:nvPr>
            <p:ph sz="quarter" idx="4"/>
          </p:nvPr>
        </p:nvSpPr>
        <p:spPr>
          <a:xfrm>
            <a:off x="6399212" y="2505074"/>
            <a:ext cx="5183188" cy="3684588"/>
          </a:xfrm>
        </p:spPr>
        <p:txBody>
          <a:bodyPr/>
          <a:lstStyle>
            <a:lvl1pPr>
              <a:lnSpc>
                <a:spcPct val="110000"/>
              </a:lnSpc>
              <a:spcBef>
                <a:spcPts val="1600"/>
              </a:spcBef>
              <a:defRPr sz="2800"/>
            </a:lvl1pPr>
            <a:lvl2pPr>
              <a:lnSpc>
                <a:spcPct val="110000"/>
              </a:lnSpc>
              <a:spcBef>
                <a:spcPts val="1000"/>
              </a:spcBef>
              <a:defRPr sz="2400"/>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Platshållare för datum 6">
            <a:extLst>
              <a:ext uri="{FF2B5EF4-FFF2-40B4-BE49-F238E27FC236}">
                <a16:creationId xmlns:a16="http://schemas.microsoft.com/office/drawing/2014/main" id="{C1B20FEC-AC6C-4185-9558-FF62052651D4}"/>
              </a:ext>
            </a:extLst>
          </p:cNvPr>
          <p:cNvSpPr>
            <a:spLocks noGrp="1"/>
          </p:cNvSpPr>
          <p:nvPr>
            <p:ph type="dt" sz="half" idx="10"/>
          </p:nvPr>
        </p:nvSpPr>
        <p:spPr/>
        <p:txBody>
          <a:bodyPr/>
          <a:lstStyle/>
          <a:p>
            <a:fld id="{A6E01E74-C129-49CC-A8E9-55F17C697E65}" type="datetimeFigureOut">
              <a:rPr lang="sv-SE" smtClean="0"/>
              <a:t>2024-09-18</a:t>
            </a:fld>
            <a:endParaRPr lang="sv-SE"/>
          </a:p>
        </p:txBody>
      </p:sp>
      <p:sp>
        <p:nvSpPr>
          <p:cNvPr id="8" name="Platshållare för sidfot 7">
            <a:extLst>
              <a:ext uri="{FF2B5EF4-FFF2-40B4-BE49-F238E27FC236}">
                <a16:creationId xmlns:a16="http://schemas.microsoft.com/office/drawing/2014/main" id="{C32B6478-60E6-4DB5-8AD9-C74836F5560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966DAE3-5F86-48E0-A3B9-18884EA4F6F3}"/>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8564493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Helsidesbild">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a:lvl1pPr>
          </a:lstStyle>
          <a:p>
            <a:r>
              <a:rPr lang="sv-SE" dirty="0"/>
              <a:t>Klicka på bildikonen och infoga bild, den fyller ut platshållaren med rundat hörn</a:t>
            </a:r>
            <a:endParaRPr lang="en-US" dirty="0"/>
          </a:p>
        </p:txBody>
      </p:sp>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p:txBody>
          <a:bodyPr/>
          <a:lstStyle/>
          <a:p>
            <a:r>
              <a:rPr lang="sv-SE"/>
              <a:t>Klicka här för att ändra mall för rubrikformat</a:t>
            </a:r>
            <a:endParaRPr lang="en-US" dirty="0"/>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fld id="{A6E01E74-C129-49CC-A8E9-55F17C697E65}" type="datetimeFigureOut">
              <a:rPr lang="sv-SE" smtClean="0"/>
              <a:t>2024-09-18</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9468506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Halvsides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a:xfrm>
            <a:off x="609600" y="274638"/>
            <a:ext cx="5181600" cy="1143000"/>
          </a:xfrm>
        </p:spPr>
        <p:txBody>
          <a:bodyPr/>
          <a:lstStyle>
            <a:lvl1pPr>
              <a:defRPr sz="3200"/>
            </a:lvl1pPr>
          </a:lstStyle>
          <a:p>
            <a:r>
              <a:rPr lang="sv-SE"/>
              <a:t>Klicka här för att ändra mall för rubrikformat</a:t>
            </a:r>
            <a:endParaRPr lang="en-US" dirty="0"/>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fld id="{A6E01E74-C129-49CC-A8E9-55F17C697E65}" type="datetimeFigureOut">
              <a:rPr lang="sv-SE" smtClean="0"/>
              <a:t>2024-09-18</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p:nvPr>
        </p:nvSpPr>
        <p:spPr>
          <a:xfrm>
            <a:off x="609600" y="1600201"/>
            <a:ext cx="5181600" cy="4525963"/>
          </a:xfrm>
        </p:spPr>
        <p:txBody>
          <a:bodyPr/>
          <a:lstStyle>
            <a:lvl1pPr>
              <a:lnSpc>
                <a:spcPct val="110000"/>
              </a:lnSpc>
              <a:spcBef>
                <a:spcPts val="1600"/>
              </a:spcBef>
              <a:defRPr/>
            </a:lvl1pPr>
            <a:lvl2pPr>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0"/>
            <a:ext cx="5880100" cy="6557963"/>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nSpc>
                <a:spcPct val="140000"/>
              </a:lnSpc>
              <a:buFontTx/>
              <a:buNone/>
              <a:defRPr sz="2000"/>
            </a:lvl1pPr>
          </a:lstStyle>
          <a:p>
            <a:r>
              <a:rPr lang="sv-SE" dirty="0"/>
              <a:t>Klicka på bildikonen och infoga bild, den fyller ut platshållaren med rundat hörn</a:t>
            </a:r>
            <a:endParaRPr lang="en-US" dirty="0"/>
          </a:p>
        </p:txBody>
      </p:sp>
    </p:spTree>
    <p:extLst>
      <p:ext uri="{BB962C8B-B14F-4D97-AF65-F5344CB8AC3E}">
        <p14:creationId xmlns:p14="http://schemas.microsoft.com/office/powerpoint/2010/main" val="1811401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baseline="0">
                <a:solidFill>
                  <a:schemeClr val="bg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bg2"/>
              </a:buClr>
              <a:defRPr sz="3000">
                <a:solidFill>
                  <a:schemeClr val="bg2"/>
                </a:solidFill>
              </a:defRPr>
            </a:lvl1pPr>
            <a:lvl2pPr>
              <a:lnSpc>
                <a:spcPct val="110000"/>
              </a:lnSpc>
              <a:spcBef>
                <a:spcPts val="800"/>
              </a:spcBef>
              <a:buClr>
                <a:schemeClr val="bg2"/>
              </a:buClr>
              <a:defRPr sz="2800">
                <a:solidFill>
                  <a:schemeClr val="bg2"/>
                </a:solidFill>
              </a:defRPr>
            </a:lvl2pPr>
            <a:lvl3pPr>
              <a:lnSpc>
                <a:spcPct val="110000"/>
              </a:lnSpc>
              <a:spcBef>
                <a:spcPts val="800"/>
              </a:spcBef>
              <a:buClr>
                <a:schemeClr val="bg2"/>
              </a:buClr>
              <a:defRPr sz="2400">
                <a:solidFill>
                  <a:schemeClr val="bg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dirty="0"/>
              <a:t>Skriv text här</a:t>
            </a:r>
          </a:p>
          <a:p>
            <a:pPr lvl="1"/>
            <a:r>
              <a:rPr lang="sv-SE" dirty="0"/>
              <a:t>Nivå två</a:t>
            </a:r>
          </a:p>
          <a:p>
            <a:pPr lvl="2"/>
            <a:r>
              <a:rPr lang="sv-SE" dirty="0"/>
              <a:t>Nivå tre</a:t>
            </a:r>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a:xfrm>
            <a:off x="609600" y="6530791"/>
            <a:ext cx="1060175" cy="354182"/>
          </a:xfrm>
          <a:prstGeom prst="rect">
            <a:avLst/>
          </a:prstGeom>
        </p:spPr>
        <p:txBody>
          <a:bodyPr/>
          <a:lstStyle/>
          <a:p>
            <a:fld id="{56F01782-C5A9-40B6-AB6E-8DE9881C3C7C}" type="datetime1">
              <a:rPr lang="sv-SE" smtClean="0"/>
              <a:t>2024-09-18</a:t>
            </a:fld>
            <a:endParaRPr lang="sv-SE" dirty="0"/>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396472282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p:txBody>
          <a:bodyPr/>
          <a:lstStyle/>
          <a:p>
            <a:r>
              <a:rPr lang="sv-SE"/>
              <a:t>Klicka här för att ändra mall för rubrikformat</a:t>
            </a:r>
            <a:endParaRPr lang="en-US" dirty="0"/>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fld id="{A6E01E74-C129-49CC-A8E9-55F17C697E65}" type="datetimeFigureOut">
              <a:rPr lang="sv-SE" smtClean="0"/>
              <a:t>2024-09-18</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9543276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5652440-C592-4A93-8685-C39895AE5F28}"/>
              </a:ext>
            </a:extLst>
          </p:cNvPr>
          <p:cNvSpPr>
            <a:spLocks noGrp="1"/>
          </p:cNvSpPr>
          <p:nvPr>
            <p:ph type="dt" sz="half" idx="10"/>
          </p:nvPr>
        </p:nvSpPr>
        <p:spPr/>
        <p:txBody>
          <a:bodyPr/>
          <a:lstStyle/>
          <a:p>
            <a:fld id="{A6E01E74-C129-49CC-A8E9-55F17C697E65}" type="datetimeFigureOut">
              <a:rPr lang="sv-SE" smtClean="0"/>
              <a:t>2024-09-18</a:t>
            </a:fld>
            <a:endParaRPr lang="sv-SE"/>
          </a:p>
        </p:txBody>
      </p:sp>
      <p:sp>
        <p:nvSpPr>
          <p:cNvPr id="3" name="Platshållare för sidfot 2">
            <a:extLst>
              <a:ext uri="{FF2B5EF4-FFF2-40B4-BE49-F238E27FC236}">
                <a16:creationId xmlns:a16="http://schemas.microsoft.com/office/drawing/2014/main" id="{DFD48E40-3050-4C22-9774-9FCE32204BE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F3786E9-BBDD-431B-94DD-E3718E997FFE}"/>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7341836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Bild med bildtext">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360000"/>
            <a:ext cx="6947669" cy="617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nSpc>
                <a:spcPct val="180000"/>
              </a:lnSpc>
              <a:buFontTx/>
              <a:buNone/>
              <a:defRPr sz="2000"/>
            </a:lvl1pPr>
          </a:lstStyle>
          <a:p>
            <a:r>
              <a:rPr lang="sv-SE" dirty="0"/>
              <a:t>Klicka på ikonen för att lägga till en bild, den fyller </a:t>
            </a:r>
            <a:br>
              <a:rPr lang="sv-SE" dirty="0"/>
            </a:br>
            <a:r>
              <a:rPr lang="sv-SE" dirty="0"/>
              <a:t>ut 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p:nvPr>
        </p:nvSpPr>
        <p:spPr>
          <a:xfrm>
            <a:off x="609600" y="360000"/>
            <a:ext cx="3932237" cy="1600200"/>
          </a:xfrm>
        </p:spPr>
        <p:txBody>
          <a:bodyPr anchor="t" anchorCtr="0"/>
          <a:lstStyle>
            <a:lvl1pPr>
              <a:defRPr sz="3200"/>
            </a:lvl1pPr>
          </a:lstStyle>
          <a:p>
            <a:r>
              <a:rPr lang="sv-SE"/>
              <a:t>Klicka här för att ändra mall för rubrikformat</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p:nvPr>
        </p:nvSpPr>
        <p:spPr>
          <a:xfrm>
            <a:off x="609600" y="1972919"/>
            <a:ext cx="3932237" cy="4262781"/>
          </a:xfrm>
        </p:spPr>
        <p:txBody>
          <a:bodyPr/>
          <a:lstStyle>
            <a:lvl1pPr marL="0" indent="0">
              <a:lnSpc>
                <a:spcPct val="11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5887BAF-EE00-4485-8F3B-9963DB69C339}"/>
              </a:ext>
            </a:extLst>
          </p:cNvPr>
          <p:cNvSpPr>
            <a:spLocks noGrp="1"/>
          </p:cNvSpPr>
          <p:nvPr>
            <p:ph type="dt" sz="half" idx="10"/>
          </p:nvPr>
        </p:nvSpPr>
        <p:spPr/>
        <p:txBody>
          <a:bodyPr/>
          <a:lstStyle/>
          <a:p>
            <a:fld id="{A6E01E74-C129-49CC-A8E9-55F17C697E65}" type="datetimeFigureOut">
              <a:rPr lang="sv-SE" smtClean="0"/>
              <a:t>2024-09-18</a:t>
            </a:fld>
            <a:endParaRPr lang="sv-SE"/>
          </a:p>
        </p:txBody>
      </p:sp>
      <p:sp>
        <p:nvSpPr>
          <p:cNvPr id="6" name="Platshållare för sidfot 5">
            <a:extLst>
              <a:ext uri="{FF2B5EF4-FFF2-40B4-BE49-F238E27FC236}">
                <a16:creationId xmlns:a16="http://schemas.microsoft.com/office/drawing/2014/main" id="{C88BDE05-485E-4AB9-B501-0D51D70E5D0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8D94035-9302-4429-B749-DC9613F50DB8}"/>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0349437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vå delar Halv färg">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0"/>
            <a:ext cx="5983357" cy="6946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8386BA53-80CA-499D-B273-3926ACA41EDA}"/>
              </a:ext>
            </a:extLst>
          </p:cNvPr>
          <p:cNvSpPr>
            <a:spLocks noGrp="1"/>
          </p:cNvSpPr>
          <p:nvPr>
            <p:ph type="title"/>
          </p:nvPr>
        </p:nvSpPr>
        <p:spPr>
          <a:xfrm>
            <a:off x="609600" y="360000"/>
            <a:ext cx="5111750" cy="1143000"/>
          </a:xfrm>
        </p:spPr>
        <p:txBody>
          <a:bodyPr/>
          <a:lstStyle>
            <a:lvl1pPr>
              <a:defRPr>
                <a:solidFill>
                  <a:schemeClr val="bg2"/>
                </a:solidFill>
              </a:defRPr>
            </a:lvl1pPr>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p:nvPr>
        </p:nvSpPr>
        <p:spPr>
          <a:xfrm>
            <a:off x="609600" y="1600201"/>
            <a:ext cx="5181600" cy="4525963"/>
          </a:xfrm>
        </p:spPr>
        <p:txBody>
          <a:bodyPr/>
          <a:lstStyle>
            <a:lvl1pPr>
              <a:lnSpc>
                <a:spcPct val="110000"/>
              </a:lnSpc>
              <a:spcBef>
                <a:spcPts val="1600"/>
              </a:spcBef>
              <a:defRPr>
                <a:solidFill>
                  <a:schemeClr val="bg2"/>
                </a:solidFill>
              </a:defRPr>
            </a:lvl1pPr>
            <a:lvl2pPr>
              <a:spcBef>
                <a:spcPts val="1000"/>
              </a:spcBef>
              <a:defRPr>
                <a:solidFill>
                  <a:schemeClr val="bg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p:nvPr>
        </p:nvSpPr>
        <p:spPr>
          <a:xfrm>
            <a:off x="6172200" y="1600200"/>
            <a:ext cx="5181600" cy="4525963"/>
          </a:xfrm>
        </p:spPr>
        <p:txBody>
          <a:bodyPr/>
          <a:lstStyle>
            <a:lvl1pPr>
              <a:lnSpc>
                <a:spcPct val="110000"/>
              </a:lnSpc>
              <a:spcBef>
                <a:spcPts val="1600"/>
              </a:spcBef>
              <a:defRPr/>
            </a:lvl1pPr>
            <a:lvl2pPr>
              <a:lnSpc>
                <a:spcPct val="110000"/>
              </a:lnSpc>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datum 4">
            <a:extLst>
              <a:ext uri="{FF2B5EF4-FFF2-40B4-BE49-F238E27FC236}">
                <a16:creationId xmlns:a16="http://schemas.microsoft.com/office/drawing/2014/main" id="{CB1C50E5-8128-40E2-AE11-9CDB6525B05B}"/>
              </a:ext>
            </a:extLst>
          </p:cNvPr>
          <p:cNvSpPr>
            <a:spLocks noGrp="1"/>
          </p:cNvSpPr>
          <p:nvPr>
            <p:ph type="dt" sz="half" idx="10"/>
          </p:nvPr>
        </p:nvSpPr>
        <p:spPr/>
        <p:txBody>
          <a:bodyPr/>
          <a:lstStyle/>
          <a:p>
            <a:fld id="{A6E01E74-C129-49CC-A8E9-55F17C697E65}" type="datetimeFigureOut">
              <a:rPr lang="sv-SE" smtClean="0"/>
              <a:t>2024-09-18</a:t>
            </a:fld>
            <a:endParaRPr lang="sv-SE"/>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830963371"/>
      </p:ext>
    </p:extLst>
  </p:cSld>
  <p:clrMapOvr>
    <a:overrideClrMapping bg1="dk1" tx1="lt1" bg2="dk2" tx2="lt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58EF10-607E-443F-9A2B-8E0CCA88DDA4}"/>
              </a:ext>
            </a:extLst>
          </p:cNvPr>
          <p:cNvSpPr>
            <a:spLocks noGrp="1"/>
          </p:cNvSpPr>
          <p:nvPr>
            <p:ph type="title"/>
          </p:nvPr>
        </p:nvSpPr>
        <p:spPr>
          <a:xfrm>
            <a:off x="609600" y="360000"/>
            <a:ext cx="3932237" cy="1600200"/>
          </a:xfrm>
        </p:spPr>
        <p:txBody>
          <a:bodyPr anchor="t" anchorCtr="0"/>
          <a:lstStyle>
            <a:lvl1pPr>
              <a:defRPr sz="3200"/>
            </a:lvl1pPr>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21D38C20-00FE-457A-BE28-DF515DC716F9}"/>
              </a:ext>
            </a:extLst>
          </p:cNvPr>
          <p:cNvSpPr>
            <a:spLocks noGrp="1"/>
          </p:cNvSpPr>
          <p:nvPr>
            <p:ph idx="1"/>
          </p:nvPr>
        </p:nvSpPr>
        <p:spPr>
          <a:xfrm>
            <a:off x="4904893" y="360000"/>
            <a:ext cx="5997150" cy="5186271"/>
          </a:xfrm>
        </p:spPr>
        <p:txBody>
          <a:bodyPr/>
          <a:lstStyle>
            <a:lvl1pPr>
              <a:lnSpc>
                <a:spcPct val="110000"/>
              </a:lnSpc>
              <a:spcBef>
                <a:spcPts val="1600"/>
              </a:spcBef>
              <a:defRPr sz="3200"/>
            </a:lvl1pPr>
            <a:lvl2pPr>
              <a:lnSpc>
                <a:spcPct val="110000"/>
              </a:lnSpc>
              <a:spcBef>
                <a:spcPts val="1000"/>
              </a:spcBef>
              <a:defRPr sz="2800"/>
            </a:lvl2pPr>
            <a:lvl3pPr>
              <a:lnSpc>
                <a:spcPct val="110000"/>
              </a:lnSpc>
              <a:defRPr sz="2400"/>
            </a:lvl3pPr>
            <a:lvl4pPr>
              <a:lnSpc>
                <a:spcPct val="110000"/>
              </a:lnSpc>
              <a:defRPr sz="2000"/>
            </a:lvl4pPr>
            <a:lvl5pPr>
              <a:lnSpc>
                <a:spcPct val="110000"/>
              </a:lnSpc>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text 3">
            <a:extLst>
              <a:ext uri="{FF2B5EF4-FFF2-40B4-BE49-F238E27FC236}">
                <a16:creationId xmlns:a16="http://schemas.microsoft.com/office/drawing/2014/main" id="{9411AA42-BF89-4282-B410-A24FF3FD62E0}"/>
              </a:ext>
            </a:extLst>
          </p:cNvPr>
          <p:cNvSpPr>
            <a:spLocks noGrp="1"/>
          </p:cNvSpPr>
          <p:nvPr>
            <p:ph type="body" sz="half" idx="2"/>
          </p:nvPr>
        </p:nvSpPr>
        <p:spPr>
          <a:xfrm>
            <a:off x="609600" y="1972920"/>
            <a:ext cx="3932237" cy="3573352"/>
          </a:xfrm>
        </p:spPr>
        <p:txBody>
          <a:bodyPr/>
          <a:lstStyle>
            <a:lvl1pPr marL="0" indent="0">
              <a:lnSpc>
                <a:spcPct val="11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92E6BC3-D697-4291-AD7F-D9344F72EE10}"/>
              </a:ext>
            </a:extLst>
          </p:cNvPr>
          <p:cNvSpPr>
            <a:spLocks noGrp="1"/>
          </p:cNvSpPr>
          <p:nvPr>
            <p:ph type="dt" sz="half" idx="10"/>
          </p:nvPr>
        </p:nvSpPr>
        <p:spPr/>
        <p:txBody>
          <a:bodyPr/>
          <a:lstStyle/>
          <a:p>
            <a:fld id="{A6E01E74-C129-49CC-A8E9-55F17C697E65}" type="datetimeFigureOut">
              <a:rPr lang="sv-SE" smtClean="0"/>
              <a:t>2024-09-18</a:t>
            </a:fld>
            <a:endParaRPr lang="sv-SE"/>
          </a:p>
        </p:txBody>
      </p:sp>
      <p:sp>
        <p:nvSpPr>
          <p:cNvPr id="6" name="Platshållare för sidfot 5">
            <a:extLst>
              <a:ext uri="{FF2B5EF4-FFF2-40B4-BE49-F238E27FC236}">
                <a16:creationId xmlns:a16="http://schemas.microsoft.com/office/drawing/2014/main" id="{1CE3CC86-22E2-427D-ABE9-662DB6754D4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2A25E17-3393-4F80-B950-DA398AE31309}"/>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8122092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AF462B-7C8A-4EC2-9A86-754718BC7D02}"/>
              </a:ext>
            </a:extLst>
          </p:cNvPr>
          <p:cNvSpPr>
            <a:spLocks noGrp="1"/>
          </p:cNvSpPr>
          <p:nvPr>
            <p:ph type="title"/>
          </p:nvPr>
        </p:nvSpPr>
        <p:spPr/>
        <p:txBody>
          <a:bodyPr/>
          <a:lstStyle/>
          <a:p>
            <a:r>
              <a:rPr lang="sv-SE"/>
              <a:t>Klicka här för att ändra mall för rubrikformat</a:t>
            </a:r>
            <a:endParaRPr lang="en-US" dirty="0"/>
          </a:p>
        </p:txBody>
      </p:sp>
      <p:sp>
        <p:nvSpPr>
          <p:cNvPr id="3" name="Platshållare för lodrät text 2">
            <a:extLst>
              <a:ext uri="{FF2B5EF4-FFF2-40B4-BE49-F238E27FC236}">
                <a16:creationId xmlns:a16="http://schemas.microsoft.com/office/drawing/2014/main" id="{A21A1C40-F691-4CC5-83A6-5B0A1689B75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a:extLst>
              <a:ext uri="{FF2B5EF4-FFF2-40B4-BE49-F238E27FC236}">
                <a16:creationId xmlns:a16="http://schemas.microsoft.com/office/drawing/2014/main" id="{6187DD35-D714-4303-964A-38DDA8D022A4}"/>
              </a:ext>
            </a:extLst>
          </p:cNvPr>
          <p:cNvSpPr>
            <a:spLocks noGrp="1"/>
          </p:cNvSpPr>
          <p:nvPr>
            <p:ph type="dt" sz="half" idx="10"/>
          </p:nvPr>
        </p:nvSpPr>
        <p:spPr/>
        <p:txBody>
          <a:bodyPr/>
          <a:lstStyle/>
          <a:p>
            <a:fld id="{A6E01E74-C129-49CC-A8E9-55F17C697E65}" type="datetimeFigureOut">
              <a:rPr lang="sv-SE" smtClean="0"/>
              <a:t>2024-09-18</a:t>
            </a:fld>
            <a:endParaRPr lang="sv-SE"/>
          </a:p>
        </p:txBody>
      </p:sp>
      <p:sp>
        <p:nvSpPr>
          <p:cNvPr id="5" name="Platshållare för sidfot 4">
            <a:extLst>
              <a:ext uri="{FF2B5EF4-FFF2-40B4-BE49-F238E27FC236}">
                <a16:creationId xmlns:a16="http://schemas.microsoft.com/office/drawing/2014/main" id="{6E4A3F55-60A9-43F9-B11A-500A9EBBC0B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FB3C420-137E-419B-A4B1-6D7DDA032FDB}"/>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1735252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1819ED1B-8FA7-4CA8-8308-66D786E373F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Platshållare för lodrät text 2">
            <a:extLst>
              <a:ext uri="{FF2B5EF4-FFF2-40B4-BE49-F238E27FC236}">
                <a16:creationId xmlns:a16="http://schemas.microsoft.com/office/drawing/2014/main" id="{BDD152F3-FF17-474D-A5EA-0456353B6C2B}"/>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a:extLst>
              <a:ext uri="{FF2B5EF4-FFF2-40B4-BE49-F238E27FC236}">
                <a16:creationId xmlns:a16="http://schemas.microsoft.com/office/drawing/2014/main" id="{C71A49F8-BA16-414D-8C48-95EA85431E89}"/>
              </a:ext>
            </a:extLst>
          </p:cNvPr>
          <p:cNvSpPr>
            <a:spLocks noGrp="1"/>
          </p:cNvSpPr>
          <p:nvPr>
            <p:ph type="dt" sz="half" idx="10"/>
          </p:nvPr>
        </p:nvSpPr>
        <p:spPr/>
        <p:txBody>
          <a:bodyPr/>
          <a:lstStyle/>
          <a:p>
            <a:fld id="{A6E01E74-C129-49CC-A8E9-55F17C697E65}" type="datetimeFigureOut">
              <a:rPr lang="sv-SE" smtClean="0"/>
              <a:t>2024-09-18</a:t>
            </a:fld>
            <a:endParaRPr lang="sv-SE"/>
          </a:p>
        </p:txBody>
      </p:sp>
      <p:sp>
        <p:nvSpPr>
          <p:cNvPr id="5" name="Platshållare för sidfot 4">
            <a:extLst>
              <a:ext uri="{FF2B5EF4-FFF2-40B4-BE49-F238E27FC236}">
                <a16:creationId xmlns:a16="http://schemas.microsoft.com/office/drawing/2014/main" id="{B7DC6E67-21EC-4BD6-A546-4175E072BD8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22F75D8-00D5-4A7F-84FF-AE4D46287B28}"/>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8327191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Helsidesbild neutral">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sz="2400">
                <a:solidFill>
                  <a:schemeClr val="tx1"/>
                </a:solidFill>
              </a:defRPr>
            </a:lvl1pPr>
          </a:lstStyle>
          <a:p>
            <a:pPr marL="0" marR="0" lvl="0" indent="0" algn="l" defTabSz="914400" rtl="0" eaLnBrk="1" fontAlgn="auto" latinLnBrk="0" hangingPunct="1">
              <a:lnSpc>
                <a:spcPct val="140000"/>
              </a:lnSpc>
              <a:spcBef>
                <a:spcPts val="1000"/>
              </a:spcBef>
              <a:spcAft>
                <a:spcPts val="0"/>
              </a:spcAft>
              <a:buClrTx/>
              <a:buSzTx/>
              <a:buFontTx/>
              <a:buNone/>
              <a:tabLst/>
              <a:defRPr/>
            </a:pPr>
            <a:br>
              <a:rPr lang="sv-SE" dirty="0"/>
            </a:br>
            <a:br>
              <a:rPr lang="sv-SE" dirty="0"/>
            </a:br>
            <a:br>
              <a:rPr lang="sv-SE" dirty="0"/>
            </a:br>
            <a:br>
              <a:rPr lang="sv-SE" dirty="0"/>
            </a:br>
            <a:r>
              <a:rPr lang="sv-SE" dirty="0"/>
              <a:t>Klicka på bildikonen för att </a:t>
            </a:r>
            <a:br>
              <a:rPr lang="sv-SE" dirty="0"/>
            </a:br>
            <a:r>
              <a:rPr lang="sv-SE" dirty="0"/>
              <a:t>infoga en bild, som fyller ut </a:t>
            </a:r>
            <a:br>
              <a:rPr lang="sv-SE" dirty="0"/>
            </a:br>
            <a:r>
              <a:rPr lang="sv-SE" dirty="0"/>
              <a:t>platshållaren med rundat hörn.</a:t>
            </a:r>
            <a:endParaRPr lang="en-US" dirty="0"/>
          </a:p>
        </p:txBody>
      </p:sp>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p:txBody>
          <a:bodyPr/>
          <a:lstStyle>
            <a:lvl1pPr>
              <a:defRPr sz="3600">
                <a:solidFill>
                  <a:schemeClr val="tx1"/>
                </a:solidFill>
              </a:defRPr>
            </a:lvl1pPr>
          </a:lstStyle>
          <a:p>
            <a:r>
              <a:rPr lang="sv-SE" dirty="0"/>
              <a:t>Klicka här för att ändra rubrik </a:t>
            </a:r>
            <a:endParaRPr lang="en-US" dirty="0"/>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fld id="{CF06F227-57FA-49A3-97BD-1B27E993ACBD}" type="datetime1">
              <a:rPr lang="sv-SE" smtClean="0"/>
              <a:t>2024-09-18</a:t>
            </a:fld>
            <a:endParaRPr lang="sv-SE" dirty="0"/>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3829050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a:solidFill>
                  <a:schemeClr val="tx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2"/>
              </a:buClr>
              <a:defRPr sz="3000">
                <a:solidFill>
                  <a:schemeClr val="tx2"/>
                </a:solidFill>
              </a:defRPr>
            </a:lvl1pPr>
            <a:lvl2pPr>
              <a:lnSpc>
                <a:spcPct val="110000"/>
              </a:lnSpc>
              <a:spcBef>
                <a:spcPts val="800"/>
              </a:spcBef>
              <a:buClr>
                <a:schemeClr val="tx2"/>
              </a:buClr>
              <a:defRPr sz="2800">
                <a:solidFill>
                  <a:schemeClr val="tx2"/>
                </a:solidFill>
              </a:defRPr>
            </a:lvl2pPr>
            <a:lvl3pPr>
              <a:lnSpc>
                <a:spcPct val="110000"/>
              </a:lnSpc>
              <a:spcBef>
                <a:spcPts val="800"/>
              </a:spcBef>
              <a:buClr>
                <a:schemeClr val="tx2"/>
              </a:buClr>
              <a:defRPr sz="2400">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dirty="0"/>
              <a:t>Skriv text här</a:t>
            </a:r>
          </a:p>
          <a:p>
            <a:pPr lvl="1"/>
            <a:r>
              <a:rPr lang="sv-SE" dirty="0"/>
              <a:t>Nivå två</a:t>
            </a:r>
          </a:p>
          <a:p>
            <a:pPr lvl="2"/>
            <a:r>
              <a:rPr lang="sv-SE" dirty="0"/>
              <a:t>Nivå tre</a:t>
            </a:r>
          </a:p>
        </p:txBody>
      </p:sp>
      <p:sp>
        <p:nvSpPr>
          <p:cNvPr id="4" name="Platshållare för datum 3">
            <a:extLst>
              <a:ext uri="{FF2B5EF4-FFF2-40B4-BE49-F238E27FC236}">
                <a16:creationId xmlns:a16="http://schemas.microsoft.com/office/drawing/2014/main" id="{940BFD82-33C4-3884-7512-07CF043CCB21}"/>
              </a:ext>
            </a:extLst>
          </p:cNvPr>
          <p:cNvSpPr>
            <a:spLocks noGrp="1"/>
          </p:cNvSpPr>
          <p:nvPr>
            <p:ph type="dt" sz="half" idx="10"/>
          </p:nvPr>
        </p:nvSpPr>
        <p:spPr/>
        <p:txBody>
          <a:bodyPr/>
          <a:lstStyle/>
          <a:p>
            <a:fld id="{C09CA4B8-A0BB-4502-821F-7B06CCF7898B}" type="datetime1">
              <a:rPr lang="sv-SE" smtClean="0"/>
              <a:t>2024-09-18</a:t>
            </a:fld>
            <a:endParaRPr lang="sv-SE"/>
          </a:p>
        </p:txBody>
      </p:sp>
      <p:sp>
        <p:nvSpPr>
          <p:cNvPr id="5" name="Platshållare för bildnummer 4">
            <a:extLst>
              <a:ext uri="{FF2B5EF4-FFF2-40B4-BE49-F238E27FC236}">
                <a16:creationId xmlns:a16="http://schemas.microsoft.com/office/drawing/2014/main" id="{E4827E4A-6513-E2F8-83CE-0D930C8FBECD}"/>
              </a:ext>
            </a:extLst>
          </p:cNvPr>
          <p:cNvSpPr>
            <a:spLocks noGrp="1"/>
          </p:cNvSpPr>
          <p:nvPr>
            <p:ph type="sldNum" sz="quarter" idx="11"/>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0268817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Rubrik och innehåll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58943"/>
            <a:ext cx="10972800" cy="745786"/>
          </a:xfrm>
        </p:spPr>
        <p:txBody>
          <a:bodyPr anchor="t" anchorCtr="0"/>
          <a:lstStyle>
            <a:lvl1pPr>
              <a:defRPr sz="3600">
                <a:solidFill>
                  <a:schemeClr val="tx1"/>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1"/>
              </a:buClr>
              <a:defRPr sz="3000">
                <a:solidFill>
                  <a:schemeClr val="tx1"/>
                </a:solidFill>
              </a:defRPr>
            </a:lvl1pPr>
            <a:lvl2pPr>
              <a:lnSpc>
                <a:spcPct val="110000"/>
              </a:lnSpc>
              <a:spcBef>
                <a:spcPts val="800"/>
              </a:spcBef>
              <a:buClr>
                <a:schemeClr val="tx1"/>
              </a:buClr>
              <a:defRPr sz="2800">
                <a:solidFill>
                  <a:schemeClr val="tx1"/>
                </a:solidFill>
              </a:defRPr>
            </a:lvl2pPr>
            <a:lvl3pPr>
              <a:lnSpc>
                <a:spcPct val="110000"/>
              </a:lnSpc>
              <a:spcBef>
                <a:spcPts val="800"/>
              </a:spcBef>
              <a:buClr>
                <a:schemeClr val="tx1"/>
              </a:buClr>
              <a:defRPr sz="2400">
                <a:solidFill>
                  <a:schemeClr val="tx1"/>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dirty="0"/>
              <a:t>Skriv text här</a:t>
            </a:r>
          </a:p>
          <a:p>
            <a:pPr lvl="1"/>
            <a:r>
              <a:rPr lang="sv-SE" dirty="0"/>
              <a:t>Nivå två</a:t>
            </a:r>
          </a:p>
          <a:p>
            <a:pPr lvl="2"/>
            <a:r>
              <a:rPr lang="sv-SE" dirty="0"/>
              <a:t>Nivå tre</a:t>
            </a:r>
          </a:p>
        </p:txBody>
      </p:sp>
      <p:sp>
        <p:nvSpPr>
          <p:cNvPr id="7" name="Platshållare för datum 3">
            <a:extLst>
              <a:ext uri="{FF2B5EF4-FFF2-40B4-BE49-F238E27FC236}">
                <a16:creationId xmlns:a16="http://schemas.microsoft.com/office/drawing/2014/main" id="{286F81BD-23A4-14C0-EED6-2E592018971D}"/>
              </a:ext>
            </a:extLst>
          </p:cNvPr>
          <p:cNvSpPr>
            <a:spLocks noGrp="1"/>
          </p:cNvSpPr>
          <p:nvPr>
            <p:ph type="dt" sz="half" idx="10"/>
          </p:nvPr>
        </p:nvSpPr>
        <p:spPr>
          <a:xfrm>
            <a:off x="609600" y="6530791"/>
            <a:ext cx="1060175" cy="354182"/>
          </a:xfrm>
          <a:prstGeom prst="rect">
            <a:avLst/>
          </a:prstGeom>
        </p:spPr>
        <p:txBody>
          <a:bodyPr/>
          <a:lstStyle/>
          <a:p>
            <a:fld id="{92A9DB68-DDFE-43CD-983D-4BE2E622E370}" type="datetime1">
              <a:rPr lang="sv-SE" smtClean="0"/>
              <a:t>2024-09-18</a:t>
            </a:fld>
            <a:endParaRPr lang="sv-SE" dirty="0"/>
          </a:p>
        </p:txBody>
      </p:sp>
      <p:sp>
        <p:nvSpPr>
          <p:cNvPr id="8" name="Platshållare för sidfot 4">
            <a:extLst>
              <a:ext uri="{FF2B5EF4-FFF2-40B4-BE49-F238E27FC236}">
                <a16:creationId xmlns:a16="http://schemas.microsoft.com/office/drawing/2014/main" id="{E2194FC6-79A2-A4A8-930C-D8014F0C30E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9" name="Platshållare för bildnummer 5">
            <a:extLst>
              <a:ext uri="{FF2B5EF4-FFF2-40B4-BE49-F238E27FC236}">
                <a16:creationId xmlns:a16="http://schemas.microsoft.com/office/drawing/2014/main" id="{D89DBB4E-248F-B506-05F9-B9F1522260E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83445591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 Två delar två färger">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dirty="0"/>
          </a:p>
        </p:txBody>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600" y="360000"/>
            <a:ext cx="5181600" cy="1143000"/>
          </a:xfrm>
        </p:spPr>
        <p:txBody>
          <a:bodyPr/>
          <a:lstStyle>
            <a:lvl1pPr>
              <a:defRPr sz="3600">
                <a:solidFill>
                  <a:schemeClr val="bg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tx2"/>
                </a:solidFill>
              </a:defRPr>
            </a:lvl1pPr>
            <a:lvl2pPr>
              <a:lnSpc>
                <a:spcPct val="110000"/>
              </a:lnSpc>
              <a:spcBef>
                <a:spcPts val="1000"/>
              </a:spcBef>
              <a:defRPr sz="2400">
                <a:solidFill>
                  <a:schemeClr val="tx2"/>
                </a:solidFill>
              </a:defRPr>
            </a:lvl2pPr>
            <a:lvl3pPr marL="864000" indent="0" algn="ctr">
              <a:lnSpc>
                <a:spcPct val="100000"/>
              </a:lnSpc>
              <a:spcBef>
                <a:spcPts val="0"/>
              </a:spcBef>
              <a:buFont typeface="Arial" panose="020B0604020202020204" pitchFamily="34" charset="0"/>
              <a:buNone/>
              <a:defRPr sz="2000">
                <a:solidFill>
                  <a:schemeClr val="tx2"/>
                </a:solidFill>
              </a:defRPr>
            </a:lvl3pPr>
            <a:lvl4pPr>
              <a:lnSpc>
                <a:spcPct val="110000"/>
              </a:lnSpc>
              <a:defRPr/>
            </a:lvl4pPr>
            <a:lvl5pPr>
              <a:lnSpc>
                <a:spcPct val="110000"/>
              </a:lnSpc>
              <a:defRPr/>
            </a:lvl5pPr>
          </a:lstStyle>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sv-SE" dirty="0"/>
            </a:br>
            <a:br>
              <a:rPr lang="sv-SE" dirty="0"/>
            </a:br>
            <a:br>
              <a:rPr lang="sv-SE" dirty="0"/>
            </a:br>
            <a:br>
              <a:rPr lang="sv-SE" dirty="0"/>
            </a:br>
            <a:br>
              <a:rPr lang="sv-SE" dirty="0"/>
            </a:br>
            <a:r>
              <a:rPr lang="sv-SE" dirty="0"/>
              <a:t>	      </a:t>
            </a:r>
          </a:p>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dirty="0"/>
              <a:t>       </a:t>
            </a:r>
            <a:br>
              <a:rPr lang="sv-SE" dirty="0"/>
            </a:br>
            <a:r>
              <a:rPr lang="sv-SE" dirty="0"/>
              <a:t>         Välj ikon och infoga </a:t>
            </a:r>
            <a:endParaRPr lang="en-US" dirty="0"/>
          </a:p>
        </p:txBody>
      </p:sp>
      <p:sp>
        <p:nvSpPr>
          <p:cNvPr id="9" name="Platshållare för datum 3">
            <a:extLst>
              <a:ext uri="{FF2B5EF4-FFF2-40B4-BE49-F238E27FC236}">
                <a16:creationId xmlns:a16="http://schemas.microsoft.com/office/drawing/2014/main" id="{4E0B0FE2-E5A1-BE14-1AD7-F11C3D70D296}"/>
              </a:ext>
            </a:extLst>
          </p:cNvPr>
          <p:cNvSpPr>
            <a:spLocks noGrp="1"/>
          </p:cNvSpPr>
          <p:nvPr>
            <p:ph type="dt" sz="half" idx="10"/>
          </p:nvPr>
        </p:nvSpPr>
        <p:spPr>
          <a:xfrm>
            <a:off x="609600" y="6530791"/>
            <a:ext cx="1060175" cy="354182"/>
          </a:xfrm>
          <a:prstGeom prst="rect">
            <a:avLst/>
          </a:prstGeom>
        </p:spPr>
        <p:txBody>
          <a:bodyPr/>
          <a:lstStyle/>
          <a:p>
            <a:fld id="{E0FE638B-B983-49DA-8849-8ECEE52DAC0E}" type="datetime1">
              <a:rPr lang="sv-SE" smtClean="0"/>
              <a:t>2024-09-18</a:t>
            </a:fld>
            <a:endParaRPr lang="sv-SE" dirty="0"/>
          </a:p>
        </p:txBody>
      </p:sp>
      <p:sp>
        <p:nvSpPr>
          <p:cNvPr id="10" name="Platshållare för sidfot 4">
            <a:extLst>
              <a:ext uri="{FF2B5EF4-FFF2-40B4-BE49-F238E27FC236}">
                <a16:creationId xmlns:a16="http://schemas.microsoft.com/office/drawing/2014/main" id="{F8DA2FBF-EA5B-22FE-04EC-31E4FD70FCF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1" name="Platshållare för bildnummer 5">
            <a:extLst>
              <a:ext uri="{FF2B5EF4-FFF2-40B4-BE49-F238E27FC236}">
                <a16:creationId xmlns:a16="http://schemas.microsoft.com/office/drawing/2014/main" id="{303A1DB8-A381-F782-B96A-BEBB198BF873}"/>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199231089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Två delar två färger">
    <p:bg>
      <p:bgPr>
        <a:solidFill>
          <a:schemeClr val="accent2"/>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599" y="360000"/>
            <a:ext cx="5181599" cy="1143000"/>
          </a:xfrm>
        </p:spPr>
        <p:txBody>
          <a:bodyPr/>
          <a:lstStyle>
            <a:lvl1pPr>
              <a:defRPr sz="3600">
                <a:solidFill>
                  <a:schemeClr val="tx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bg2"/>
                </a:solidFill>
              </a:defRPr>
            </a:lvl1pPr>
            <a:lvl2pPr>
              <a:lnSpc>
                <a:spcPct val="110000"/>
              </a:lnSpc>
              <a:spcBef>
                <a:spcPts val="1000"/>
              </a:spcBef>
              <a:defRPr sz="2400">
                <a:solidFill>
                  <a:schemeClr val="bg2"/>
                </a:solidFill>
              </a:defRPr>
            </a:lvl2pPr>
            <a:lvl3pPr marL="914400" indent="0">
              <a:lnSpc>
                <a:spcPct val="110000"/>
              </a:lnSpc>
              <a:buNone/>
              <a:defRPr sz="2000">
                <a:solidFill>
                  <a:schemeClr val="bg2"/>
                </a:solidFill>
              </a:defRPr>
            </a:lvl3pPr>
            <a:lvl4pPr>
              <a:lnSpc>
                <a:spcPct val="110000"/>
              </a:lnSpc>
              <a:defRPr/>
            </a:lvl4pPr>
            <a:lvl5pPr>
              <a:lnSpc>
                <a:spcPct val="110000"/>
              </a:lnSpc>
              <a:defRPr/>
            </a:lvl5pPr>
          </a:lstStyle>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br>
              <a:rPr lang="sv-SE" dirty="0"/>
            </a:br>
            <a:br>
              <a:rPr lang="sv-SE" dirty="0"/>
            </a:br>
            <a:br>
              <a:rPr lang="sv-SE" dirty="0"/>
            </a:br>
            <a:br>
              <a:rPr lang="sv-SE" dirty="0"/>
            </a:br>
            <a:r>
              <a:rPr lang="sv-SE" dirty="0"/>
              <a:t> </a:t>
            </a:r>
          </a:p>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r>
              <a:rPr lang="sv-SE" dirty="0"/>
              <a:t>    </a:t>
            </a:r>
            <a:br>
              <a:rPr lang="sv-SE" dirty="0"/>
            </a:br>
            <a:r>
              <a:rPr lang="sv-SE" dirty="0"/>
              <a:t>        Välj ikon och infoga </a:t>
            </a:r>
            <a:endParaRPr lang="en-US" dirty="0"/>
          </a:p>
          <a:p>
            <a:pPr lvl="2"/>
            <a:endParaRPr lang="en-US" dirty="0"/>
          </a:p>
        </p:txBody>
      </p:sp>
      <p:sp>
        <p:nvSpPr>
          <p:cNvPr id="10" name="Platshållare för datum 3">
            <a:extLst>
              <a:ext uri="{FF2B5EF4-FFF2-40B4-BE49-F238E27FC236}">
                <a16:creationId xmlns:a16="http://schemas.microsoft.com/office/drawing/2014/main" id="{88D03FBB-21E9-F008-E283-AC075F25E477}"/>
              </a:ext>
            </a:extLst>
          </p:cNvPr>
          <p:cNvSpPr>
            <a:spLocks noGrp="1"/>
          </p:cNvSpPr>
          <p:nvPr>
            <p:ph type="dt" sz="half" idx="10"/>
          </p:nvPr>
        </p:nvSpPr>
        <p:spPr>
          <a:xfrm>
            <a:off x="609600" y="6530791"/>
            <a:ext cx="1060175" cy="354182"/>
          </a:xfrm>
          <a:prstGeom prst="rect">
            <a:avLst/>
          </a:prstGeom>
        </p:spPr>
        <p:txBody>
          <a:bodyPr/>
          <a:lstStyle/>
          <a:p>
            <a:fld id="{EE2A05A5-1053-4521-A641-398E3840E3CC}" type="datetime1">
              <a:rPr lang="sv-SE" smtClean="0"/>
              <a:t>2024-09-18</a:t>
            </a:fld>
            <a:endParaRPr lang="sv-SE" dirty="0"/>
          </a:p>
        </p:txBody>
      </p:sp>
      <p:sp>
        <p:nvSpPr>
          <p:cNvPr id="11" name="Platshållare för sidfot 4">
            <a:extLst>
              <a:ext uri="{FF2B5EF4-FFF2-40B4-BE49-F238E27FC236}">
                <a16:creationId xmlns:a16="http://schemas.microsoft.com/office/drawing/2014/main" id="{F51FF841-B022-4350-1DDE-49C4EA07526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dirty="0"/>
          </a:p>
        </p:txBody>
      </p:sp>
      <p:sp>
        <p:nvSpPr>
          <p:cNvPr id="12" name="Platshållare för bildnummer 5">
            <a:extLst>
              <a:ext uri="{FF2B5EF4-FFF2-40B4-BE49-F238E27FC236}">
                <a16:creationId xmlns:a16="http://schemas.microsoft.com/office/drawing/2014/main" id="{04A3BADF-81F6-BE5B-EF7B-1C79884EBE3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dirty="0"/>
          </a:p>
        </p:txBody>
      </p:sp>
    </p:spTree>
    <p:extLst>
      <p:ext uri="{BB962C8B-B14F-4D97-AF65-F5344CB8AC3E}">
        <p14:creationId xmlns:p14="http://schemas.microsoft.com/office/powerpoint/2010/main" val="232597565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vå delar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bg2"/>
                </a:solidFill>
              </a:defRPr>
            </a:lvl1pPr>
          </a:lstStyle>
          <a:p>
            <a:r>
              <a:rPr lang="sv-SE" dirty="0"/>
              <a:t>Klicka här för att ändra rubrik</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bg2"/>
              </a:buClr>
              <a:defRPr sz="2800">
                <a:solidFill>
                  <a:schemeClr val="bg2"/>
                </a:solidFill>
              </a:defRPr>
            </a:lvl1pPr>
            <a:lvl2pPr>
              <a:lnSpc>
                <a:spcPct val="110000"/>
              </a:lnSpc>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dirty="0"/>
              <a:t>Skriv text här</a:t>
            </a:r>
          </a:p>
          <a:p>
            <a:pPr lvl="1"/>
            <a:r>
              <a:rPr lang="sv-SE" dirty="0"/>
              <a:t>Nivå två</a:t>
            </a:r>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a:xfrm>
            <a:off x="1669775" y="6525320"/>
            <a:ext cx="9367630" cy="365125"/>
          </a:xfrm>
          <a:prstGeom prst="rect">
            <a:avLst/>
          </a:prstGeom>
        </p:spPr>
        <p:txBody>
          <a:bodyPr/>
          <a:lstStyle/>
          <a:p>
            <a:endParaRPr lang="sv-SE" dirty="0"/>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dirty="0"/>
          </a:p>
        </p:txBody>
      </p:sp>
      <p:sp>
        <p:nvSpPr>
          <p:cNvPr id="8" name="Platshållare för datum 4">
            <a:extLst>
              <a:ext uri="{FF2B5EF4-FFF2-40B4-BE49-F238E27FC236}">
                <a16:creationId xmlns:a16="http://schemas.microsoft.com/office/drawing/2014/main" id="{977FB61D-B955-2B9F-074D-81DF54168375}"/>
              </a:ext>
            </a:extLst>
          </p:cNvPr>
          <p:cNvSpPr>
            <a:spLocks noGrp="1"/>
          </p:cNvSpPr>
          <p:nvPr>
            <p:ph type="dt" sz="half" idx="10"/>
          </p:nvPr>
        </p:nvSpPr>
        <p:spPr>
          <a:xfrm>
            <a:off x="584754" y="6525320"/>
            <a:ext cx="1085021" cy="365125"/>
          </a:xfrm>
          <a:prstGeom prst="rect">
            <a:avLst/>
          </a:prstGeom>
        </p:spPr>
        <p:txBody>
          <a:bodyPr/>
          <a:lstStyle/>
          <a:p>
            <a:fld id="{3556A118-873A-4B52-9003-0908E6B2540D}" type="datetime1">
              <a:rPr lang="sv-SE" smtClean="0"/>
              <a:t>2024-09-18</a:t>
            </a:fld>
            <a:endParaRPr lang="sv-SE" dirty="0"/>
          </a:p>
        </p:txBody>
      </p:sp>
      <p:sp>
        <p:nvSpPr>
          <p:cNvPr id="9" name="Platshållare för datum 3">
            <a:extLst>
              <a:ext uri="{FF2B5EF4-FFF2-40B4-BE49-F238E27FC236}">
                <a16:creationId xmlns:a16="http://schemas.microsoft.com/office/drawing/2014/main" id="{8FC0B61D-7C97-F933-FE5D-D75EED9056F8}"/>
              </a:ext>
            </a:extLst>
          </p:cNvPr>
          <p:cNvSpPr txBox="1">
            <a:spLocks/>
          </p:cNvSpPr>
          <p:nvPr userDrawn="1"/>
        </p:nvSpPr>
        <p:spPr>
          <a:xfrm>
            <a:off x="609600" y="6530791"/>
            <a:ext cx="1060175" cy="354182"/>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17976-8A7C-4CAB-BF0F-0DC203C803A3}" type="datetime1">
              <a:rPr lang="sv-SE" smtClean="0"/>
              <a:pPr/>
              <a:t>2024-09-18</a:t>
            </a:fld>
            <a:endParaRPr lang="sv-SE" dirty="0"/>
          </a:p>
        </p:txBody>
      </p:sp>
      <p:sp>
        <p:nvSpPr>
          <p:cNvPr id="10" name="Platshållare för bildnummer 5">
            <a:extLst>
              <a:ext uri="{FF2B5EF4-FFF2-40B4-BE49-F238E27FC236}">
                <a16:creationId xmlns:a16="http://schemas.microsoft.com/office/drawing/2014/main" id="{225F7BBE-36A5-C806-7DFF-266F0BB893C6}"/>
              </a:ext>
            </a:extLst>
          </p:cNvPr>
          <p:cNvSpPr txBox="1">
            <a:spLocks/>
          </p:cNvSpPr>
          <p:nvPr userDrawn="1"/>
        </p:nvSpPr>
        <p:spPr>
          <a:xfrm>
            <a:off x="11226248" y="6513520"/>
            <a:ext cx="679180" cy="38872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4730AA7-F777-4CAC-8CCC-AEA20B9348DC}" type="slidenum">
              <a:rPr lang="sv-SE" smtClean="0"/>
              <a:pPr/>
              <a:t>‹#›</a:t>
            </a:fld>
            <a:endParaRPr lang="sv-SE" dirty="0"/>
          </a:p>
        </p:txBody>
      </p:sp>
    </p:spTree>
    <p:extLst>
      <p:ext uri="{BB962C8B-B14F-4D97-AF65-F5344CB8AC3E}">
        <p14:creationId xmlns:p14="http://schemas.microsoft.com/office/powerpoint/2010/main" val="4766876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slideLayout" Target="../slideLayouts/slideLayout4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20" Type="http://schemas.openxmlformats.org/officeDocument/2006/relationships/image" Target="../media/image1.png"/><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10" Type="http://schemas.openxmlformats.org/officeDocument/2006/relationships/slideLayout" Target="../slideLayouts/slideLayout39.xml"/><Relationship Id="rId19" Type="http://schemas.openxmlformats.org/officeDocument/2006/relationships/theme" Target="../theme/theme2.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2AB036-DCCD-4091-86D3-9356430B4B4E}"/>
              </a:ext>
            </a:extLst>
          </p:cNvPr>
          <p:cNvSpPr>
            <a:spLocks noGrp="1"/>
          </p:cNvSpPr>
          <p:nvPr>
            <p:ph type="title"/>
          </p:nvPr>
        </p:nvSpPr>
        <p:spPr>
          <a:xfrm>
            <a:off x="609600" y="360000"/>
            <a:ext cx="10972800" cy="735153"/>
          </a:xfrm>
          <a:prstGeom prst="rect">
            <a:avLst/>
          </a:prstGeom>
        </p:spPr>
        <p:txBody>
          <a:bodyPr vert="horz" lIns="91440" tIns="45720" rIns="91440" bIns="45720" rtlCol="0" anchor="t" anchorCtr="0">
            <a:noAutofit/>
          </a:bodyPr>
          <a:lstStyle/>
          <a:p>
            <a:r>
              <a:rPr lang="en-US" dirty="0"/>
              <a:t>Klicka här för </a:t>
            </a:r>
            <a:r>
              <a:rPr lang="en-US" dirty="0" err="1"/>
              <a:t>att</a:t>
            </a:r>
            <a:r>
              <a:rPr lang="en-US" dirty="0"/>
              <a:t> </a:t>
            </a:r>
            <a:r>
              <a:rPr lang="en-US" dirty="0" err="1"/>
              <a:t>ändra</a:t>
            </a:r>
            <a:r>
              <a:rPr lang="en-US" dirty="0"/>
              <a:t> </a:t>
            </a:r>
            <a:r>
              <a:rPr lang="en-US" dirty="0" err="1"/>
              <a:t>rubrikformat</a:t>
            </a:r>
            <a:endParaRPr lang="en-US" dirty="0"/>
          </a:p>
        </p:txBody>
      </p:sp>
      <p:sp>
        <p:nvSpPr>
          <p:cNvPr id="3" name="Platshållare för text 2">
            <a:extLst>
              <a:ext uri="{FF2B5EF4-FFF2-40B4-BE49-F238E27FC236}">
                <a16:creationId xmlns:a16="http://schemas.microsoft.com/office/drawing/2014/main" id="{71996A95-48E2-4F6F-83D8-7449B280FD95}"/>
              </a:ext>
            </a:extLst>
          </p:cNvPr>
          <p:cNvSpPr>
            <a:spLocks noGrp="1"/>
          </p:cNvSpPr>
          <p:nvPr>
            <p:ph type="body" idx="1"/>
          </p:nvPr>
        </p:nvSpPr>
        <p:spPr>
          <a:xfrm>
            <a:off x="609600" y="1201479"/>
            <a:ext cx="10972800" cy="4924685"/>
          </a:xfrm>
          <a:prstGeom prst="rect">
            <a:avLst/>
          </a:prstGeom>
        </p:spPr>
        <p:txBody>
          <a:bodyPr vert="horz" lIns="91440" tIns="45720" rIns="91440" bIns="45720" rtlCol="0">
            <a:noAutofit/>
          </a:bodyPr>
          <a:lstStyle/>
          <a:p>
            <a:pPr lvl="0"/>
            <a:r>
              <a:rPr lang="en-US" dirty="0"/>
              <a:t>Klicka här för att ändra format på bakgrundstexten</a:t>
            </a:r>
          </a:p>
          <a:p>
            <a:pPr lvl="1"/>
            <a:r>
              <a:rPr lang="en-US" dirty="0"/>
              <a:t>Nivå två</a:t>
            </a:r>
          </a:p>
          <a:p>
            <a:pPr lvl="2"/>
            <a:r>
              <a:rPr lang="en-US" dirty="0" err="1"/>
              <a:t>Nivå</a:t>
            </a:r>
            <a:r>
              <a:rPr lang="en-US" dirty="0"/>
              <a:t> </a:t>
            </a:r>
            <a:r>
              <a:rPr lang="en-US" dirty="0" err="1"/>
              <a:t>tre</a:t>
            </a:r>
            <a:endParaRPr lang="en-US" dirty="0"/>
          </a:p>
        </p:txBody>
      </p:sp>
      <p:sp>
        <p:nvSpPr>
          <p:cNvPr id="4" name="Platshållare för datum 3">
            <a:extLst>
              <a:ext uri="{FF2B5EF4-FFF2-40B4-BE49-F238E27FC236}">
                <a16:creationId xmlns:a16="http://schemas.microsoft.com/office/drawing/2014/main" id="{AA9493F9-282B-4097-A7AF-FB6F8D34651D}"/>
              </a:ext>
            </a:extLst>
          </p:cNvPr>
          <p:cNvSpPr>
            <a:spLocks noGrp="1"/>
          </p:cNvSpPr>
          <p:nvPr>
            <p:ph type="dt" sz="half" idx="2"/>
          </p:nvPr>
        </p:nvSpPr>
        <p:spPr>
          <a:xfrm>
            <a:off x="584754" y="6525320"/>
            <a:ext cx="9607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9CA4B8-A0BB-4502-821F-7B06CCF7898B}" type="datetime1">
              <a:rPr lang="sv-SE" smtClean="0"/>
              <a:t>2024-09-18</a:t>
            </a:fld>
            <a:endParaRPr lang="sv-SE"/>
          </a:p>
        </p:txBody>
      </p:sp>
      <p:sp>
        <p:nvSpPr>
          <p:cNvPr id="6" name="Platshållare för bildnummer 5">
            <a:extLst>
              <a:ext uri="{FF2B5EF4-FFF2-40B4-BE49-F238E27FC236}">
                <a16:creationId xmlns:a16="http://schemas.microsoft.com/office/drawing/2014/main" id="{BE3D0A82-13FD-4CDE-95C7-C0163891E983}"/>
              </a:ext>
            </a:extLst>
          </p:cNvPr>
          <p:cNvSpPr>
            <a:spLocks noGrp="1"/>
          </p:cNvSpPr>
          <p:nvPr>
            <p:ph type="sldNum" sz="quarter" idx="4"/>
          </p:nvPr>
        </p:nvSpPr>
        <p:spPr>
          <a:xfrm>
            <a:off x="11226248" y="6525320"/>
            <a:ext cx="6791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30AA7-F777-4CAC-8CCC-AEA20B9348DC}" type="slidenum">
              <a:rPr lang="sv-SE" smtClean="0"/>
              <a:t>‹#›</a:t>
            </a:fld>
            <a:endParaRPr lang="sv-SE"/>
          </a:p>
        </p:txBody>
      </p:sp>
      <p:pic>
        <p:nvPicPr>
          <p:cNvPr id="7" name="Bildobjekt 5">
            <a:extLst>
              <a:ext uri="{FF2B5EF4-FFF2-40B4-BE49-F238E27FC236}">
                <a16:creationId xmlns:a16="http://schemas.microsoft.com/office/drawing/2014/main" id="{F7A0A58A-FC56-47DC-BCC8-CE51EE2570FE}"/>
              </a:ext>
            </a:extLst>
          </p:cNvPr>
          <p:cNvPicPr>
            <a:picLocks noChangeAspect="1" noChangeArrowheads="1"/>
          </p:cNvPicPr>
          <p:nvPr userDrawn="1"/>
        </p:nvPicPr>
        <p:blipFill>
          <a:blip r:embed="rId31" cstate="screen">
            <a:extLst>
              <a:ext uri="{28A0092B-C50C-407E-A947-70E740481C1C}">
                <a14:useLocalDpi xmlns:a14="http://schemas.microsoft.com/office/drawing/2010/main" val="0"/>
              </a:ext>
            </a:extLst>
          </a:blip>
          <a:srcRect l="2496" t="2553"/>
          <a:stretch>
            <a:fillRect/>
          </a:stretch>
        </p:blipFill>
        <p:spPr bwMode="auto">
          <a:xfrm>
            <a:off x="-12700" y="5457"/>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Bildobjekt 10">
            <a:extLst>
              <a:ext uri="{FF2B5EF4-FFF2-40B4-BE49-F238E27FC236}">
                <a16:creationId xmlns:a16="http://schemas.microsoft.com/office/drawing/2014/main" id="{8D341EC8-D59E-2394-5413-AB70A2CA75C4}"/>
              </a:ext>
            </a:extLst>
          </p:cNvPr>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2262516603"/>
      </p:ext>
    </p:extLst>
  </p:cSld>
  <p:clrMap bg1="lt1" tx1="dk1" bg2="lt2" tx2="dk2" accent1="accent1" accent2="accent2" accent3="accent3" accent4="accent4" accent5="accent5" accent6="accent6" hlink="hlink" folHlink="folHlink"/>
  <p:sldLayoutIdLst>
    <p:sldLayoutId id="2147483661" r:id="rId1"/>
    <p:sldLayoutId id="2147483675" r:id="rId2"/>
    <p:sldLayoutId id="2147483693" r:id="rId3"/>
    <p:sldLayoutId id="2147483685" r:id="rId4"/>
    <p:sldLayoutId id="2147483676" r:id="rId5"/>
    <p:sldLayoutId id="2147483686" r:id="rId6"/>
    <p:sldLayoutId id="2147483671" r:id="rId7"/>
    <p:sldLayoutId id="2147483679" r:id="rId8"/>
    <p:sldLayoutId id="2147483688" r:id="rId9"/>
    <p:sldLayoutId id="2147483664" r:id="rId10"/>
    <p:sldLayoutId id="2147483689" r:id="rId11"/>
    <p:sldLayoutId id="2147483666" r:id="rId12"/>
    <p:sldLayoutId id="2147483663" r:id="rId13"/>
    <p:sldLayoutId id="2147483682" r:id="rId14"/>
    <p:sldLayoutId id="2147483687" r:id="rId15"/>
    <p:sldLayoutId id="2147483692" r:id="rId16"/>
    <p:sldLayoutId id="2147483690" r:id="rId17"/>
    <p:sldLayoutId id="2147483691" r:id="rId18"/>
    <p:sldLayoutId id="2147483665" r:id="rId19"/>
    <p:sldLayoutId id="2147483681" r:id="rId20"/>
    <p:sldLayoutId id="2147483680" r:id="rId21"/>
    <p:sldLayoutId id="2147483667" r:id="rId22"/>
    <p:sldLayoutId id="2147483670" r:id="rId23"/>
    <p:sldLayoutId id="2147483683" r:id="rId24"/>
    <p:sldLayoutId id="2147483684" r:id="rId25"/>
    <p:sldLayoutId id="2147483694" r:id="rId26"/>
    <p:sldLayoutId id="2147483695" r:id="rId27"/>
    <p:sldLayoutId id="2147483696" r:id="rId28"/>
    <p:sldLayoutId id="2147483697" r:id="rId29"/>
  </p:sldLayoutIdLst>
  <p:hf sldNum="0" hdr="0" ftr="0" dt="0"/>
  <p:txStyles>
    <p:titleStyle>
      <a:lvl1pPr algn="l" defTabSz="914400" rtl="0" eaLnBrk="1" latinLnBrk="0" hangingPunct="1">
        <a:lnSpc>
          <a:spcPct val="11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2AB036-DCCD-4091-86D3-9356430B4B4E}"/>
              </a:ext>
            </a:extLst>
          </p:cNvPr>
          <p:cNvSpPr>
            <a:spLocks noGrp="1"/>
          </p:cNvSpPr>
          <p:nvPr>
            <p:ph type="title"/>
          </p:nvPr>
        </p:nvSpPr>
        <p:spPr>
          <a:xfrm>
            <a:off x="609600" y="360000"/>
            <a:ext cx="10972800" cy="1143000"/>
          </a:xfrm>
          <a:prstGeom prst="rect">
            <a:avLst/>
          </a:prstGeom>
        </p:spPr>
        <p:txBody>
          <a:bodyPr vert="horz" lIns="91440" tIns="45720" rIns="91440" bIns="45720" rtlCol="0" anchor="t" anchorCtr="0">
            <a:noAutofit/>
          </a:bodyPr>
          <a:lstStyle/>
          <a:p>
            <a:r>
              <a:rPr lang="en-US" dirty="0"/>
              <a:t>Klicka här för att ändra mall för rubrikformat</a:t>
            </a:r>
          </a:p>
        </p:txBody>
      </p:sp>
      <p:pic>
        <p:nvPicPr>
          <p:cNvPr id="7" name="Bildobjekt 5">
            <a:extLst>
              <a:ext uri="{FF2B5EF4-FFF2-40B4-BE49-F238E27FC236}">
                <a16:creationId xmlns:a16="http://schemas.microsoft.com/office/drawing/2014/main" id="{F7A0A58A-FC56-47DC-BCC8-CE51EE2570FE}"/>
              </a:ext>
            </a:extLst>
          </p:cNvPr>
          <p:cNvPicPr>
            <a:picLocks noChangeAspect="1" noChangeArrowheads="1"/>
          </p:cNvPicPr>
          <p:nvPr/>
        </p:nvPicPr>
        <p:blipFill>
          <a:blip r:embed="rId20"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latshållare för text 2">
            <a:extLst>
              <a:ext uri="{FF2B5EF4-FFF2-40B4-BE49-F238E27FC236}">
                <a16:creationId xmlns:a16="http://schemas.microsoft.com/office/drawing/2014/main" id="{71996A95-48E2-4F6F-83D8-7449B280FD95}"/>
              </a:ext>
            </a:extLst>
          </p:cNvPr>
          <p:cNvSpPr>
            <a:spLocks noGrp="1"/>
          </p:cNvSpPr>
          <p:nvPr>
            <p:ph type="body" idx="1"/>
          </p:nvPr>
        </p:nvSpPr>
        <p:spPr>
          <a:xfrm>
            <a:off x="609600" y="1600201"/>
            <a:ext cx="10972800" cy="4525963"/>
          </a:xfrm>
          <a:prstGeom prst="rect">
            <a:avLst/>
          </a:prstGeom>
        </p:spPr>
        <p:txBody>
          <a:bodyPr vert="horz" lIns="91440" tIns="45720" rIns="91440" bIns="45720" rtlCol="0">
            <a:noAutofit/>
          </a:bodyPr>
          <a:lstStyle/>
          <a:p>
            <a:pPr lvl="0"/>
            <a:r>
              <a:rPr lang="en-US" dirty="0"/>
              <a:t>Klicka här för att ändra format på bakgrundstexten</a:t>
            </a:r>
          </a:p>
          <a:p>
            <a:pPr lvl="1"/>
            <a:r>
              <a:rPr lang="en-US" dirty="0"/>
              <a:t>Nivå två</a:t>
            </a:r>
          </a:p>
          <a:p>
            <a:pPr lvl="2"/>
            <a:r>
              <a:rPr lang="en-US" dirty="0"/>
              <a:t>Nivå tre</a:t>
            </a:r>
          </a:p>
          <a:p>
            <a:pPr lvl="3"/>
            <a:r>
              <a:rPr lang="en-US" dirty="0"/>
              <a:t>Nivå fyra</a:t>
            </a:r>
          </a:p>
          <a:p>
            <a:pPr lvl="4"/>
            <a:r>
              <a:rPr lang="en-US" dirty="0"/>
              <a:t>Nivå fem</a:t>
            </a:r>
          </a:p>
        </p:txBody>
      </p:sp>
      <p:sp>
        <p:nvSpPr>
          <p:cNvPr id="4" name="Platshållare för datum 3">
            <a:extLst>
              <a:ext uri="{FF2B5EF4-FFF2-40B4-BE49-F238E27FC236}">
                <a16:creationId xmlns:a16="http://schemas.microsoft.com/office/drawing/2014/main" id="{AA9493F9-282B-4097-A7AF-FB6F8D34651D}"/>
              </a:ext>
            </a:extLst>
          </p:cNvPr>
          <p:cNvSpPr>
            <a:spLocks noGrp="1"/>
          </p:cNvSpPr>
          <p:nvPr>
            <p:ph type="dt" sz="half" idx="2"/>
          </p:nvPr>
        </p:nvSpPr>
        <p:spPr>
          <a:xfrm>
            <a:off x="584754" y="6525320"/>
            <a:ext cx="9607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01E74-C129-49CC-A8E9-55F17C697E65}" type="datetimeFigureOut">
              <a:rPr lang="sv-SE" smtClean="0"/>
              <a:t>2024-09-18</a:t>
            </a:fld>
            <a:endParaRPr lang="sv-SE"/>
          </a:p>
        </p:txBody>
      </p:sp>
      <p:sp>
        <p:nvSpPr>
          <p:cNvPr id="5" name="Platshållare för sidfot 4">
            <a:extLst>
              <a:ext uri="{FF2B5EF4-FFF2-40B4-BE49-F238E27FC236}">
                <a16:creationId xmlns:a16="http://schemas.microsoft.com/office/drawing/2014/main" id="{AA75777A-8889-41C5-9B21-1D01DDBB0F41}"/>
              </a:ext>
            </a:extLst>
          </p:cNvPr>
          <p:cNvSpPr>
            <a:spLocks noGrp="1"/>
          </p:cNvSpPr>
          <p:nvPr>
            <p:ph type="ftr" sz="quarter" idx="3"/>
          </p:nvPr>
        </p:nvSpPr>
        <p:spPr>
          <a:xfrm>
            <a:off x="1669775" y="6525320"/>
            <a:ext cx="936763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E3D0A82-13FD-4CDE-95C7-C0163891E983}"/>
              </a:ext>
            </a:extLst>
          </p:cNvPr>
          <p:cNvSpPr>
            <a:spLocks noGrp="1"/>
          </p:cNvSpPr>
          <p:nvPr>
            <p:ph type="sldNum" sz="quarter" idx="4"/>
          </p:nvPr>
        </p:nvSpPr>
        <p:spPr>
          <a:xfrm>
            <a:off x="11226248" y="6525320"/>
            <a:ext cx="6791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30AA7-F777-4CAC-8CCC-AEA20B9348DC}" type="slidenum">
              <a:rPr lang="sv-SE" smtClean="0"/>
              <a:t>‹#›</a:t>
            </a:fld>
            <a:endParaRPr lang="sv-SE"/>
          </a:p>
        </p:txBody>
      </p:sp>
    </p:spTree>
    <p:extLst>
      <p:ext uri="{BB962C8B-B14F-4D97-AF65-F5344CB8AC3E}">
        <p14:creationId xmlns:p14="http://schemas.microsoft.com/office/powerpoint/2010/main" val="388098036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 id="2147483726" r:id="rId17"/>
    <p:sldLayoutId id="2147483728" r:id="rId18"/>
  </p:sldLayoutIdLst>
  <p:txStyles>
    <p:titleStyle>
      <a:lvl1pPr algn="l" defTabSz="914400" rtl="0" eaLnBrk="1" latinLnBrk="0" hangingPunct="1">
        <a:lnSpc>
          <a:spcPct val="11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AC79F1-CDDA-3F84-1B65-DC2D6B1C3605}"/>
              </a:ext>
            </a:extLst>
          </p:cNvPr>
          <p:cNvSpPr>
            <a:spLocks noGrp="1"/>
          </p:cNvSpPr>
          <p:nvPr>
            <p:ph type="ctrTitle"/>
          </p:nvPr>
        </p:nvSpPr>
        <p:spPr>
          <a:xfrm>
            <a:off x="796705" y="3239898"/>
            <a:ext cx="10363200" cy="1470025"/>
          </a:xfrm>
        </p:spPr>
        <p:txBody>
          <a:bodyPr/>
          <a:lstStyle/>
          <a:p>
            <a:r>
              <a:rPr lang="sv-SE" dirty="0"/>
              <a:t> </a:t>
            </a:r>
            <a:br>
              <a:rPr lang="sv-SE" dirty="0"/>
            </a:br>
            <a:br>
              <a:rPr lang="sv-SE" dirty="0"/>
            </a:br>
            <a:r>
              <a:rPr lang="sv-SE" b="0" dirty="0">
                <a:solidFill>
                  <a:schemeClr val="accent2"/>
                </a:solidFill>
                <a:ea typeface="+mj-lt"/>
                <a:cs typeface="+mj-lt"/>
              </a:rPr>
              <a:t>Chefens aktiviteter inför utbildning i SDV och medarbetarens resa</a:t>
            </a:r>
            <a:br>
              <a:rPr lang="sv-SE" dirty="0">
                <a:solidFill>
                  <a:schemeClr val="tx1"/>
                </a:solidFill>
              </a:rPr>
            </a:br>
            <a:endParaRPr lang="sv-SE" dirty="0"/>
          </a:p>
        </p:txBody>
      </p:sp>
    </p:spTree>
    <p:extLst>
      <p:ext uri="{BB962C8B-B14F-4D97-AF65-F5344CB8AC3E}">
        <p14:creationId xmlns:p14="http://schemas.microsoft.com/office/powerpoint/2010/main" val="387273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06F87071-D672-6DA9-21FA-08837C934A75}"/>
              </a:ext>
            </a:extLst>
          </p:cNvPr>
          <p:cNvGraphicFramePr/>
          <p:nvPr/>
        </p:nvGraphicFramePr>
        <p:xfrm>
          <a:off x="464789" y="4378275"/>
          <a:ext cx="11193709" cy="311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ruta 4">
            <a:extLst>
              <a:ext uri="{FF2B5EF4-FFF2-40B4-BE49-F238E27FC236}">
                <a16:creationId xmlns:a16="http://schemas.microsoft.com/office/drawing/2014/main" id="{D51D4C76-53DC-6328-83B0-39C7E62AF7C6}"/>
              </a:ext>
            </a:extLst>
          </p:cNvPr>
          <p:cNvSpPr txBox="1"/>
          <p:nvPr/>
        </p:nvSpPr>
        <p:spPr>
          <a:xfrm>
            <a:off x="908284" y="2477428"/>
            <a:ext cx="495194" cy="2673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prstClr val="white"/>
                </a:solidFill>
                <a:effectLst/>
                <a:uLnTx/>
                <a:uFillTx/>
                <a:latin typeface="Arial" panose="020B0604020202020204"/>
                <a:ea typeface="+mn-ea"/>
                <a:cs typeface="+mn-cs"/>
              </a:rPr>
              <a:t>2024</a:t>
            </a:r>
          </a:p>
        </p:txBody>
      </p:sp>
      <p:sp>
        <p:nvSpPr>
          <p:cNvPr id="6" name="Rektangel: rundade hörn 5">
            <a:extLst>
              <a:ext uri="{FF2B5EF4-FFF2-40B4-BE49-F238E27FC236}">
                <a16:creationId xmlns:a16="http://schemas.microsoft.com/office/drawing/2014/main" id="{81A7D6C5-014F-9C26-8023-ACB733CCFA97}"/>
              </a:ext>
            </a:extLst>
          </p:cNvPr>
          <p:cNvSpPr/>
          <p:nvPr/>
        </p:nvSpPr>
        <p:spPr>
          <a:xfrm>
            <a:off x="8882870" y="5248221"/>
            <a:ext cx="2019430" cy="3119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45720" rIns="3600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prstClr val="black"/>
                </a:solidFill>
                <a:effectLst/>
                <a:uLnTx/>
                <a:uFillTx/>
                <a:latin typeface="Arial" panose="020B0604020202020204"/>
                <a:ea typeface="+mn-ea"/>
                <a:cs typeface="Arial"/>
              </a:rPr>
              <a:t>Medarbetare utbildas</a:t>
            </a:r>
          </a:p>
        </p:txBody>
      </p:sp>
      <p:sp>
        <p:nvSpPr>
          <p:cNvPr id="7" name="Rektangel: rundade hörn 6">
            <a:extLst>
              <a:ext uri="{FF2B5EF4-FFF2-40B4-BE49-F238E27FC236}">
                <a16:creationId xmlns:a16="http://schemas.microsoft.com/office/drawing/2014/main" id="{F6FBC0CF-0E67-DEBD-16F2-BAED168D55A2}"/>
              </a:ext>
            </a:extLst>
          </p:cNvPr>
          <p:cNvSpPr/>
          <p:nvPr/>
        </p:nvSpPr>
        <p:spPr>
          <a:xfrm rot="10800000" flipV="1">
            <a:off x="6887395" y="5645404"/>
            <a:ext cx="1301223" cy="355222"/>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45720" rIns="3600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prstClr val="black"/>
                </a:solidFill>
                <a:effectLst/>
                <a:uLnTx/>
                <a:uFillTx/>
                <a:latin typeface="Arial" panose="020B0604020202020204"/>
                <a:ea typeface="+mn-ea"/>
                <a:cs typeface="+mn-cs"/>
              </a:rPr>
              <a:t>Systemutbildning Schemaläggare</a:t>
            </a:r>
          </a:p>
          <a:p>
            <a:pPr marL="0" marR="0" lvl="0" indent="0" algn="l" defTabSz="457200" rtl="0" eaLnBrk="1" fontAlgn="auto" latinLnBrk="0" hangingPunct="1">
              <a:lnSpc>
                <a:spcPct val="100000"/>
              </a:lnSpc>
              <a:spcBef>
                <a:spcPts val="0"/>
              </a:spcBef>
              <a:spcAft>
                <a:spcPts val="0"/>
              </a:spcAft>
              <a:buClrTx/>
              <a:buSzTx/>
              <a:buFontTx/>
              <a:buNone/>
              <a:tabLst/>
              <a:defRPr/>
            </a:pPr>
            <a:r>
              <a:rPr lang="sv-SE" sz="900" dirty="0">
                <a:solidFill>
                  <a:prstClr val="black"/>
                </a:solidFill>
                <a:latin typeface="Arial" panose="020B0604020202020204"/>
              </a:rPr>
              <a:t>Klar</a:t>
            </a:r>
            <a:r>
              <a:rPr kumimoji="0" lang="sv-SE" sz="900" b="0" i="0" u="none" strike="noStrike" kern="1200" cap="none" spc="0" normalizeH="0" baseline="0" noProof="0" dirty="0">
                <a:ln>
                  <a:noFill/>
                </a:ln>
                <a:solidFill>
                  <a:prstClr val="black"/>
                </a:solidFill>
                <a:effectLst/>
                <a:uLnTx/>
                <a:uFillTx/>
                <a:latin typeface="Arial" panose="020B0604020202020204"/>
                <a:ea typeface="+mn-ea"/>
                <a:cs typeface="+mn-cs"/>
              </a:rPr>
              <a:t> 17 jan</a:t>
            </a:r>
          </a:p>
        </p:txBody>
      </p:sp>
      <p:sp>
        <p:nvSpPr>
          <p:cNvPr id="8" name="Rektangel: rundade hörn 7">
            <a:extLst>
              <a:ext uri="{FF2B5EF4-FFF2-40B4-BE49-F238E27FC236}">
                <a16:creationId xmlns:a16="http://schemas.microsoft.com/office/drawing/2014/main" id="{9DAB75C1-1835-C360-F493-E0F016B39FAA}"/>
              </a:ext>
            </a:extLst>
          </p:cNvPr>
          <p:cNvSpPr/>
          <p:nvPr/>
        </p:nvSpPr>
        <p:spPr>
          <a:xfrm>
            <a:off x="7926758" y="5246777"/>
            <a:ext cx="924976" cy="31049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45720" rIns="3600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prstClr val="black"/>
                </a:solidFill>
                <a:effectLst/>
                <a:uLnTx/>
                <a:uFillTx/>
                <a:latin typeface="Arial" panose="020B0604020202020204"/>
                <a:ea typeface="+mn-ea"/>
                <a:cs typeface="Arial"/>
              </a:rPr>
              <a:t>Intro del 2 filmer  medarbetare</a:t>
            </a:r>
            <a:r>
              <a:rPr kumimoji="0" lang="sv-SE" sz="1200" b="0" i="0" u="none" strike="noStrike" kern="1200" cap="none" spc="0" normalizeH="0" baseline="0" noProof="0" dirty="0">
                <a:ln>
                  <a:noFill/>
                </a:ln>
                <a:solidFill>
                  <a:srgbClr val="FF0000"/>
                </a:solidFill>
                <a:effectLst/>
                <a:uLnTx/>
                <a:uFillTx/>
                <a:latin typeface="Arial" panose="020B0604020202020204"/>
                <a:ea typeface="+mn-ea"/>
                <a:cs typeface="Arial"/>
              </a:rPr>
              <a:t>*</a:t>
            </a:r>
          </a:p>
        </p:txBody>
      </p:sp>
      <p:sp>
        <p:nvSpPr>
          <p:cNvPr id="9" name="textruta 8">
            <a:extLst>
              <a:ext uri="{FF2B5EF4-FFF2-40B4-BE49-F238E27FC236}">
                <a16:creationId xmlns:a16="http://schemas.microsoft.com/office/drawing/2014/main" id="{F7D12F92-6748-EB7C-DED3-B1E5E994392C}"/>
              </a:ext>
            </a:extLst>
          </p:cNvPr>
          <p:cNvSpPr txBox="1"/>
          <p:nvPr/>
        </p:nvSpPr>
        <p:spPr>
          <a:xfrm>
            <a:off x="10816928" y="3905291"/>
            <a:ext cx="978400" cy="241980"/>
          </a:xfrm>
          <a:prstGeom prst="rect">
            <a:avLst/>
          </a:prstGeom>
          <a:noFill/>
          <a:ln>
            <a:noFill/>
          </a:ln>
        </p:spPr>
        <p:txBody>
          <a:bodyPr wrap="none" lIns="36000" tIns="36000" rIns="36000" bIns="36000" rtlCol="0" anchor="b">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err="1">
                <a:ln>
                  <a:noFill/>
                </a:ln>
                <a:solidFill>
                  <a:prstClr val="black"/>
                </a:solidFill>
                <a:effectLst/>
                <a:uLnTx/>
                <a:uFillTx/>
                <a:latin typeface="Arial" panose="020B0604020202020204"/>
                <a:ea typeface="+mn-ea"/>
                <a:cs typeface="+mn-cs"/>
              </a:rPr>
              <a:t>Driftstart</a:t>
            </a:r>
            <a:r>
              <a:rPr kumimoji="0" lang="sv-SE" sz="1100" b="1" i="0" u="none" strike="noStrike" kern="1200" cap="none" spc="0" normalizeH="0" baseline="0" noProof="0" dirty="0">
                <a:ln>
                  <a:noFill/>
                </a:ln>
                <a:solidFill>
                  <a:prstClr val="black"/>
                </a:solidFill>
                <a:effectLst/>
                <a:uLnTx/>
                <a:uFillTx/>
                <a:latin typeface="Arial" panose="020B0604020202020204"/>
                <a:ea typeface="+mn-ea"/>
                <a:cs typeface="+mn-cs"/>
              </a:rPr>
              <a:t> 20/3</a:t>
            </a:r>
            <a:endParaRPr kumimoji="0" lang="sv-SE" sz="1100" b="1" i="0" u="none" strike="noStrike" kern="1200" cap="none" spc="0" normalizeH="0" baseline="0" noProof="0" dirty="0">
              <a:ln>
                <a:noFill/>
              </a:ln>
              <a:solidFill>
                <a:prstClr val="black"/>
              </a:solidFill>
              <a:effectLst/>
              <a:uLnTx/>
              <a:uFillTx/>
              <a:latin typeface="Arial" panose="020B0604020202020204"/>
              <a:ea typeface="+mn-ea"/>
              <a:cs typeface="Arial"/>
            </a:endParaRPr>
          </a:p>
        </p:txBody>
      </p:sp>
      <p:sp>
        <p:nvSpPr>
          <p:cNvPr id="10" name="Rubrik 66">
            <a:extLst>
              <a:ext uri="{FF2B5EF4-FFF2-40B4-BE49-F238E27FC236}">
                <a16:creationId xmlns:a16="http://schemas.microsoft.com/office/drawing/2014/main" id="{B945C215-B310-0126-43CF-16901D9EF32D}"/>
              </a:ext>
            </a:extLst>
          </p:cNvPr>
          <p:cNvSpPr txBox="1">
            <a:spLocks/>
          </p:cNvSpPr>
          <p:nvPr/>
        </p:nvSpPr>
        <p:spPr>
          <a:xfrm>
            <a:off x="280398" y="273483"/>
            <a:ext cx="11193708" cy="1143000"/>
          </a:xfrm>
          <a:prstGeom prst="rect">
            <a:avLst/>
          </a:prstGeom>
        </p:spPr>
        <p:txBody>
          <a:bodyPr vert="horz" lIns="91440" tIns="45720" rIns="91440" bIns="45720" rtlCol="0" anchor="t" anchorCtr="0">
            <a:noAutofit/>
          </a:bodyPr>
          <a:lstStyle>
            <a:lvl1pPr algn="l" defTabSz="914400" rtl="0" eaLnBrk="1" latinLnBrk="0" hangingPunct="1">
              <a:lnSpc>
                <a:spcPct val="110000"/>
              </a:lnSpc>
              <a:spcBef>
                <a:spcPct val="0"/>
              </a:spcBef>
              <a:buNone/>
              <a:defRPr sz="3600" b="1" kern="1200">
                <a:solidFill>
                  <a:schemeClr val="tx1"/>
                </a:solidFill>
                <a:latin typeface="+mj-lt"/>
                <a:ea typeface="+mj-ea"/>
                <a:cs typeface="+mj-cs"/>
              </a:defRPr>
            </a:lvl1pPr>
          </a:lstStyle>
          <a:p>
            <a:r>
              <a:rPr lang="sv-SE" sz="2800" dirty="0"/>
              <a:t>Tidplan för enhetschefers aktiviteter för utbildning inför </a:t>
            </a:r>
            <a:r>
              <a:rPr lang="sv-SE" sz="2800" dirty="0" err="1"/>
              <a:t>driftstart</a:t>
            </a:r>
            <a:r>
              <a:rPr lang="sv-SE" sz="2800" dirty="0"/>
              <a:t> våren 2025</a:t>
            </a:r>
            <a:endParaRPr lang="sv-SE" sz="2800" dirty="0">
              <a:cs typeface="Arial"/>
            </a:endParaRPr>
          </a:p>
        </p:txBody>
      </p:sp>
      <p:sp>
        <p:nvSpPr>
          <p:cNvPr id="11" name="Stjärna: 5 punkter 10">
            <a:extLst>
              <a:ext uri="{FF2B5EF4-FFF2-40B4-BE49-F238E27FC236}">
                <a16:creationId xmlns:a16="http://schemas.microsoft.com/office/drawing/2014/main" id="{90FC59CE-AAC4-1A9F-7D0D-E2E04237F50B}"/>
              </a:ext>
            </a:extLst>
          </p:cNvPr>
          <p:cNvSpPr/>
          <p:nvPr/>
        </p:nvSpPr>
        <p:spPr>
          <a:xfrm>
            <a:off x="10744542" y="4155035"/>
            <a:ext cx="315516" cy="315516"/>
          </a:xfrm>
          <a:prstGeom prst="star5">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cxnSp>
        <p:nvCxnSpPr>
          <p:cNvPr id="12" name="Rak koppling 11">
            <a:extLst>
              <a:ext uri="{FF2B5EF4-FFF2-40B4-BE49-F238E27FC236}">
                <a16:creationId xmlns:a16="http://schemas.microsoft.com/office/drawing/2014/main" id="{0CA400A1-885B-2722-083E-1EF14511F122}"/>
              </a:ext>
            </a:extLst>
          </p:cNvPr>
          <p:cNvCxnSpPr>
            <a:cxnSpLocks/>
          </p:cNvCxnSpPr>
          <p:nvPr/>
        </p:nvCxnSpPr>
        <p:spPr>
          <a:xfrm>
            <a:off x="2110352" y="3918053"/>
            <a:ext cx="0" cy="481445"/>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13" name="textruta 12">
            <a:extLst>
              <a:ext uri="{FF2B5EF4-FFF2-40B4-BE49-F238E27FC236}">
                <a16:creationId xmlns:a16="http://schemas.microsoft.com/office/drawing/2014/main" id="{393FFFF0-97B8-BC26-4FBD-4D4402F611D7}"/>
              </a:ext>
            </a:extLst>
          </p:cNvPr>
          <p:cNvSpPr txBox="1"/>
          <p:nvPr/>
        </p:nvSpPr>
        <p:spPr>
          <a:xfrm>
            <a:off x="1403478" y="2875854"/>
            <a:ext cx="1693209" cy="1042199"/>
          </a:xfrm>
          <a:prstGeom prst="rect">
            <a:avLst/>
          </a:prstGeom>
          <a:noFill/>
          <a:ln>
            <a:noFill/>
          </a:ln>
        </p:spPr>
        <p:txBody>
          <a:bodyPr wrap="square" lIns="36000" tIns="36000" rIns="36000" bIns="36000" rtlCol="0" anchor="b">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#100 Utse rollen som administrativt stöd i </a:t>
            </a:r>
            <a:r>
              <a:rPr kumimoji="0" lang="sv-SE" sz="900" b="0" i="0" u="none" strike="noStrike" kern="1200" cap="none" spc="0" normalizeH="0" baseline="0" noProof="0" dirty="0" err="1">
                <a:ln>
                  <a:noFill/>
                </a:ln>
                <a:solidFill>
                  <a:schemeClr val="accent1">
                    <a:lumMod val="75000"/>
                  </a:schemeClr>
                </a:solidFill>
                <a:effectLst/>
                <a:uLnTx/>
                <a:uFillTx/>
                <a:latin typeface="Arial" panose="020B0604020202020204"/>
                <a:ea typeface="+mn-ea"/>
                <a:cs typeface="Arial"/>
              </a:rPr>
              <a:t>Lärportalen</a:t>
            </a: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 som också behöver minst läsbehörighet i behörighetsportalen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Start v.36</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Klart v.40</a:t>
            </a:r>
          </a:p>
        </p:txBody>
      </p:sp>
      <p:sp>
        <p:nvSpPr>
          <p:cNvPr id="14" name="textruta 13">
            <a:extLst>
              <a:ext uri="{FF2B5EF4-FFF2-40B4-BE49-F238E27FC236}">
                <a16:creationId xmlns:a16="http://schemas.microsoft.com/office/drawing/2014/main" id="{90B3E32E-BFC7-D7AE-0DCC-1AE0397EBCC0}"/>
              </a:ext>
            </a:extLst>
          </p:cNvPr>
          <p:cNvSpPr txBox="1"/>
          <p:nvPr/>
        </p:nvSpPr>
        <p:spPr>
          <a:xfrm>
            <a:off x="2640175" y="1956898"/>
            <a:ext cx="986250" cy="903700"/>
          </a:xfrm>
          <a:prstGeom prst="rect">
            <a:avLst/>
          </a:prstGeom>
          <a:noFill/>
          <a:ln>
            <a:noFill/>
          </a:ln>
        </p:spPr>
        <p:txBody>
          <a:bodyPr wrap="square" lIns="36000" tIns="36000" rIns="36000" bIns="36000" rtlCol="0" anchor="b">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a:t>
            </a:r>
            <a:r>
              <a:rPr lang="sv-SE" sz="900" dirty="0">
                <a:solidFill>
                  <a:schemeClr val="accent1">
                    <a:lumMod val="75000"/>
                  </a:schemeClr>
                </a:solidFill>
                <a:latin typeface="Arial" panose="020B0604020202020204"/>
                <a:cs typeface="Arial"/>
              </a:rPr>
              <a:t>135</a:t>
            </a: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 Boka  datautbildnings-platser till SDV-coacher.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Start v.39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Klart v.44</a:t>
            </a:r>
            <a:endPar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mn-cs"/>
            </a:endParaRPr>
          </a:p>
        </p:txBody>
      </p:sp>
      <p:cxnSp>
        <p:nvCxnSpPr>
          <p:cNvPr id="15" name="Rak koppling 14">
            <a:extLst>
              <a:ext uri="{FF2B5EF4-FFF2-40B4-BE49-F238E27FC236}">
                <a16:creationId xmlns:a16="http://schemas.microsoft.com/office/drawing/2014/main" id="{58258404-BE14-8A07-1D8B-018F44C6CC3F}"/>
              </a:ext>
            </a:extLst>
          </p:cNvPr>
          <p:cNvCxnSpPr>
            <a:cxnSpLocks/>
          </p:cNvCxnSpPr>
          <p:nvPr/>
        </p:nvCxnSpPr>
        <p:spPr>
          <a:xfrm>
            <a:off x="3897576" y="3603348"/>
            <a:ext cx="0" cy="753205"/>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16" name="Rektangel: rundade hörn 15">
            <a:extLst>
              <a:ext uri="{FF2B5EF4-FFF2-40B4-BE49-F238E27FC236}">
                <a16:creationId xmlns:a16="http://schemas.microsoft.com/office/drawing/2014/main" id="{609C6FE2-873D-BCEB-AD36-F283396E1645}"/>
              </a:ext>
            </a:extLst>
          </p:cNvPr>
          <p:cNvSpPr/>
          <p:nvPr/>
        </p:nvSpPr>
        <p:spPr>
          <a:xfrm>
            <a:off x="5860651" y="4783271"/>
            <a:ext cx="1490328" cy="319562"/>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45720" rIns="36000" bIns="45720" rtlCol="0" anchor="ctr"/>
          <a:lstStyle/>
          <a:p>
            <a:pPr>
              <a:defRPr/>
            </a:pPr>
            <a:r>
              <a:rPr kumimoji="0" lang="sv-SE" sz="800" b="0" i="0" u="none" strike="noStrike" kern="1200" cap="none" spc="0" normalizeH="0" baseline="0" noProof="0" dirty="0">
                <a:ln>
                  <a:noFill/>
                </a:ln>
                <a:solidFill>
                  <a:prstClr val="black"/>
                </a:solidFill>
                <a:effectLst/>
                <a:uLnTx/>
                <a:uFillTx/>
                <a:latin typeface="Arial" panose="020B0604020202020204"/>
                <a:ea typeface="+mn-ea"/>
                <a:cs typeface="Arial"/>
              </a:rPr>
              <a:t>Systemutbildning SDV-coacher pågår </a:t>
            </a:r>
            <a:r>
              <a:rPr lang="sv-SE" sz="800" dirty="0">
                <a:solidFill>
                  <a:prstClr val="black"/>
                </a:solidFill>
                <a:latin typeface="Arial" panose="020B0604020202020204"/>
                <a:cs typeface="Arial"/>
              </a:rPr>
              <a:t>2 dec-20</a:t>
            </a:r>
            <a:r>
              <a:rPr kumimoji="0" lang="sv-SE" sz="800" b="0" i="0" u="none" strike="noStrike" kern="1200" cap="none" spc="0" normalizeH="0" baseline="0" noProof="0" dirty="0">
                <a:ln>
                  <a:noFill/>
                </a:ln>
                <a:solidFill>
                  <a:prstClr val="black"/>
                </a:solidFill>
                <a:effectLst/>
                <a:uLnTx/>
                <a:uFillTx/>
                <a:latin typeface="Arial" panose="020B0604020202020204"/>
                <a:ea typeface="+mn-ea"/>
                <a:cs typeface="Arial"/>
              </a:rPr>
              <a:t> dec</a:t>
            </a:r>
          </a:p>
        </p:txBody>
      </p:sp>
      <p:sp>
        <p:nvSpPr>
          <p:cNvPr id="17" name="Rektangel: rundade hörn 16">
            <a:extLst>
              <a:ext uri="{FF2B5EF4-FFF2-40B4-BE49-F238E27FC236}">
                <a16:creationId xmlns:a16="http://schemas.microsoft.com/office/drawing/2014/main" id="{0FF07460-89EB-16F0-876E-944D71751623}"/>
              </a:ext>
            </a:extLst>
          </p:cNvPr>
          <p:cNvSpPr/>
          <p:nvPr/>
        </p:nvSpPr>
        <p:spPr>
          <a:xfrm>
            <a:off x="3222101" y="4767811"/>
            <a:ext cx="2508520" cy="357173"/>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45720" rIns="3600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err="1">
                <a:ln>
                  <a:noFill/>
                </a:ln>
                <a:solidFill>
                  <a:prstClr val="black"/>
                </a:solidFill>
                <a:effectLst/>
                <a:uLnTx/>
                <a:uFillTx/>
                <a:latin typeface="Arial" panose="020B0604020202020204"/>
                <a:ea typeface="+mn-ea"/>
                <a:cs typeface="Arial"/>
              </a:rPr>
              <a:t>Onboarding</a:t>
            </a:r>
            <a:r>
              <a:rPr kumimoji="0" lang="sv-SE" sz="900" b="0" i="0" u="none" strike="noStrike" kern="1200" cap="none" spc="0" normalizeH="0" baseline="0" noProof="0" dirty="0">
                <a:ln>
                  <a:noFill/>
                </a:ln>
                <a:solidFill>
                  <a:prstClr val="black"/>
                </a:solidFill>
                <a:effectLst/>
                <a:uLnTx/>
                <a:uFillTx/>
                <a:latin typeface="Arial" panose="020B0604020202020204"/>
                <a:ea typeface="+mn-ea"/>
                <a:cs typeface="Arial"/>
              </a:rPr>
              <a:t> SDV-coacher pågår</a:t>
            </a:r>
          </a:p>
        </p:txBody>
      </p:sp>
      <p:sp>
        <p:nvSpPr>
          <p:cNvPr id="18" name="textruta 17">
            <a:extLst>
              <a:ext uri="{FF2B5EF4-FFF2-40B4-BE49-F238E27FC236}">
                <a16:creationId xmlns:a16="http://schemas.microsoft.com/office/drawing/2014/main" id="{A602108E-E202-A8AE-A892-0D774464D1C0}"/>
              </a:ext>
            </a:extLst>
          </p:cNvPr>
          <p:cNvSpPr txBox="1"/>
          <p:nvPr/>
        </p:nvSpPr>
        <p:spPr>
          <a:xfrm>
            <a:off x="458374" y="4156030"/>
            <a:ext cx="69674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a:ea typeface="+mn-ea"/>
                <a:cs typeface="Arial"/>
              </a:rPr>
              <a:t>2024</a:t>
            </a:r>
            <a:endParaRPr kumimoji="0" lang="sv-SE"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19" name="textruta 18">
            <a:extLst>
              <a:ext uri="{FF2B5EF4-FFF2-40B4-BE49-F238E27FC236}">
                <a16:creationId xmlns:a16="http://schemas.microsoft.com/office/drawing/2014/main" id="{664413AA-7DDA-3C82-F7D7-E6DAC1203FFB}"/>
              </a:ext>
            </a:extLst>
          </p:cNvPr>
          <p:cNvSpPr txBox="1"/>
          <p:nvPr/>
        </p:nvSpPr>
        <p:spPr>
          <a:xfrm>
            <a:off x="7269336" y="4174845"/>
            <a:ext cx="69674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Arial" panose="020B0604020202020204"/>
                <a:ea typeface="+mn-ea"/>
                <a:cs typeface="Arial"/>
              </a:rPr>
              <a:t>2025</a:t>
            </a:r>
            <a:endParaRPr kumimoji="0" lang="sv-SE"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20" name="Rektangel: rundade hörn 19">
            <a:extLst>
              <a:ext uri="{FF2B5EF4-FFF2-40B4-BE49-F238E27FC236}">
                <a16:creationId xmlns:a16="http://schemas.microsoft.com/office/drawing/2014/main" id="{50F0ED7D-4B3E-FFA0-F19A-0EC65F9BD18A}"/>
              </a:ext>
            </a:extLst>
          </p:cNvPr>
          <p:cNvSpPr/>
          <p:nvPr/>
        </p:nvSpPr>
        <p:spPr>
          <a:xfrm>
            <a:off x="9084289" y="4783271"/>
            <a:ext cx="1818011" cy="319560"/>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45720" rIns="3600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900" dirty="0">
                <a:solidFill>
                  <a:prstClr val="black"/>
                </a:solidFill>
                <a:latin typeface="Arial" panose="020B0604020202020204"/>
                <a:cs typeface="Arial"/>
              </a:rPr>
              <a:t>Teamträning</a:t>
            </a:r>
            <a:endParaRPr kumimoji="0" lang="sv-SE" sz="900" b="0" i="0" u="none" strike="noStrike" kern="1200" cap="none" spc="0" normalizeH="0" baseline="0" noProof="0" dirty="0">
              <a:ln>
                <a:noFill/>
              </a:ln>
              <a:solidFill>
                <a:prstClr val="black"/>
              </a:solidFill>
              <a:effectLst/>
              <a:uLnTx/>
              <a:uFillTx/>
              <a:latin typeface="Arial" panose="020B0604020202020204"/>
              <a:ea typeface="+mn-ea"/>
              <a:cs typeface="Arial"/>
            </a:endParaRPr>
          </a:p>
        </p:txBody>
      </p:sp>
      <p:sp>
        <p:nvSpPr>
          <p:cNvPr id="21" name="Rektangel: rundade hörn 20">
            <a:extLst>
              <a:ext uri="{FF2B5EF4-FFF2-40B4-BE49-F238E27FC236}">
                <a16:creationId xmlns:a16="http://schemas.microsoft.com/office/drawing/2014/main" id="{89D9D367-1743-3A81-78C8-41E8E435C00E}"/>
              </a:ext>
            </a:extLst>
          </p:cNvPr>
          <p:cNvSpPr/>
          <p:nvPr/>
        </p:nvSpPr>
        <p:spPr>
          <a:xfrm>
            <a:off x="7581648" y="4767810"/>
            <a:ext cx="1301222" cy="319561"/>
          </a:xfrm>
          <a:prstGeom prst="round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45720" rIns="3600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prstClr val="black"/>
                </a:solidFill>
                <a:effectLst/>
                <a:uLnTx/>
                <a:uFillTx/>
                <a:latin typeface="Arial" panose="020B0604020202020204"/>
                <a:ea typeface="+mn-ea"/>
                <a:cs typeface="Arial"/>
              </a:rPr>
              <a:t>Systemutbildning SDV-coacher pågår </a:t>
            </a:r>
          </a:p>
          <a:p>
            <a:pPr marL="0" marR="0" lvl="0" indent="0" algn="l" defTabSz="457200" rtl="0" eaLnBrk="1" fontAlgn="auto" latinLnBrk="0" hangingPunct="1">
              <a:lnSpc>
                <a:spcPct val="100000"/>
              </a:lnSpc>
              <a:spcBef>
                <a:spcPts val="0"/>
              </a:spcBef>
              <a:spcAft>
                <a:spcPts val="0"/>
              </a:spcAft>
              <a:buClrTx/>
              <a:buSzTx/>
              <a:buFontTx/>
              <a:buNone/>
              <a:tabLst/>
              <a:defRPr/>
            </a:pPr>
            <a:r>
              <a:rPr lang="sv-SE" sz="800" dirty="0">
                <a:solidFill>
                  <a:prstClr val="black"/>
                </a:solidFill>
                <a:latin typeface="Arial" panose="020B0604020202020204"/>
                <a:cs typeface="Arial"/>
              </a:rPr>
              <a:t>1</a:t>
            </a:r>
            <a:r>
              <a:rPr kumimoji="0" lang="sv-SE" sz="800" b="0" i="0" u="none" strike="noStrike" kern="1200" cap="none" spc="0" normalizeH="0" baseline="0" noProof="0" dirty="0">
                <a:ln>
                  <a:noFill/>
                </a:ln>
                <a:solidFill>
                  <a:prstClr val="black"/>
                </a:solidFill>
                <a:effectLst/>
                <a:uLnTx/>
                <a:uFillTx/>
                <a:latin typeface="Arial" panose="020B0604020202020204"/>
                <a:ea typeface="+mn-ea"/>
                <a:cs typeface="Arial"/>
              </a:rPr>
              <a:t>3 jan-7 feb</a:t>
            </a:r>
          </a:p>
        </p:txBody>
      </p:sp>
      <p:sp>
        <p:nvSpPr>
          <p:cNvPr id="22" name="textruta 21">
            <a:extLst>
              <a:ext uri="{FF2B5EF4-FFF2-40B4-BE49-F238E27FC236}">
                <a16:creationId xmlns:a16="http://schemas.microsoft.com/office/drawing/2014/main" id="{5319E47E-7144-7E49-8A58-F68A430897D5}"/>
              </a:ext>
            </a:extLst>
          </p:cNvPr>
          <p:cNvSpPr txBox="1"/>
          <p:nvPr/>
        </p:nvSpPr>
        <p:spPr>
          <a:xfrm>
            <a:off x="236116" y="1315525"/>
            <a:ext cx="1991788"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800" b="1" i="0" u="none" strike="noStrike" kern="1200" cap="none" spc="0" normalizeH="0" baseline="0" noProof="0" dirty="0">
                <a:ln>
                  <a:noFill/>
                </a:ln>
                <a:solidFill>
                  <a:prstClr val="black"/>
                </a:solidFill>
                <a:effectLst/>
                <a:uLnTx/>
                <a:uFillTx/>
                <a:latin typeface="Arial" panose="020B0604020202020204"/>
                <a:ea typeface="+mn-ea"/>
                <a:cs typeface="+mn-cs"/>
              </a:rPr>
              <a:t>Aktiviteter för chefer ovan tidslinjen samt länkar till info material</a:t>
            </a:r>
          </a:p>
        </p:txBody>
      </p:sp>
      <p:sp>
        <p:nvSpPr>
          <p:cNvPr id="23" name="textruta 22">
            <a:extLst>
              <a:ext uri="{FF2B5EF4-FFF2-40B4-BE49-F238E27FC236}">
                <a16:creationId xmlns:a16="http://schemas.microsoft.com/office/drawing/2014/main" id="{DC43DED7-8C4E-A1F3-4055-7E25A75077F9}"/>
              </a:ext>
            </a:extLst>
          </p:cNvPr>
          <p:cNvSpPr txBox="1"/>
          <p:nvPr/>
        </p:nvSpPr>
        <p:spPr>
          <a:xfrm>
            <a:off x="236116" y="6245963"/>
            <a:ext cx="2189356"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800" b="1" i="0" u="none" strike="noStrike" kern="1200" cap="none" spc="0" normalizeH="0" baseline="0" noProof="0" dirty="0">
                <a:ln>
                  <a:noFill/>
                </a:ln>
                <a:solidFill>
                  <a:prstClr val="black"/>
                </a:solidFill>
                <a:effectLst/>
                <a:uLnTx/>
                <a:uFillTx/>
                <a:latin typeface="Arial" panose="020B0604020202020204"/>
                <a:ea typeface="+mn-ea"/>
                <a:cs typeface="+mn-cs"/>
              </a:rPr>
              <a:t>Tidsperioder för olika roller och aktiviteter</a:t>
            </a:r>
          </a:p>
        </p:txBody>
      </p:sp>
      <p:sp>
        <p:nvSpPr>
          <p:cNvPr id="24" name="textruta 23">
            <a:extLst>
              <a:ext uri="{FF2B5EF4-FFF2-40B4-BE49-F238E27FC236}">
                <a16:creationId xmlns:a16="http://schemas.microsoft.com/office/drawing/2014/main" id="{A5E587DE-F350-301F-AB1B-898749B0D2CD}"/>
              </a:ext>
            </a:extLst>
          </p:cNvPr>
          <p:cNvSpPr txBox="1"/>
          <p:nvPr/>
        </p:nvSpPr>
        <p:spPr>
          <a:xfrm>
            <a:off x="3611726" y="1113989"/>
            <a:ext cx="3394050" cy="507831"/>
          </a:xfrm>
          <a:prstGeom prst="rect">
            <a:avLst/>
          </a:prstGeom>
          <a:noFill/>
        </p:spPr>
        <p:txBody>
          <a:bodyPr wrap="square">
            <a:spAutoFit/>
          </a:bodyPr>
          <a:lstStyle/>
          <a:p>
            <a:r>
              <a:rPr lang="sv-SE" sz="900">
                <a:solidFill>
                  <a:schemeClr val="accent1"/>
                </a:solidFill>
                <a:latin typeface="Arial" panose="020B0604020202020204" pitchFamily="34" charset="0"/>
                <a:cs typeface="Arial" panose="020B0604020202020204" pitchFamily="34" charset="0"/>
              </a:rPr>
              <a:t>#136 </a:t>
            </a:r>
            <a:r>
              <a:rPr lang="sv-SE" sz="900" dirty="0">
                <a:solidFill>
                  <a:schemeClr val="accent1"/>
                </a:solidFill>
                <a:latin typeface="Arial" panose="020B0604020202020204" pitchFamily="34" charset="0"/>
                <a:cs typeface="Arial" panose="020B0604020202020204" pitchFamily="34" charset="0"/>
              </a:rPr>
              <a:t>Verifiera </a:t>
            </a:r>
            <a:r>
              <a:rPr lang="sv-SE" sz="900" b="1" dirty="0">
                <a:solidFill>
                  <a:schemeClr val="accent1"/>
                </a:solidFill>
                <a:latin typeface="Arial" panose="020B0604020202020204" pitchFamily="34" charset="0"/>
                <a:cs typeface="Arial" panose="020B0604020202020204" pitchFamily="34" charset="0"/>
              </a:rPr>
              <a:t>SDV-coachens</a:t>
            </a:r>
            <a:r>
              <a:rPr lang="sv-SE" sz="900" dirty="0">
                <a:solidFill>
                  <a:schemeClr val="accent1"/>
                </a:solidFill>
                <a:latin typeface="Arial" panose="020B0604020202020204" pitchFamily="34" charset="0"/>
                <a:cs typeface="Arial" panose="020B0604020202020204" pitchFamily="34" charset="0"/>
              </a:rPr>
              <a:t> position i behörighetsportalen</a:t>
            </a:r>
          </a:p>
          <a:p>
            <a:r>
              <a:rPr lang="sv-SE" sz="900" dirty="0">
                <a:solidFill>
                  <a:schemeClr val="accent1"/>
                </a:solidFill>
                <a:latin typeface="Arial" panose="020B0604020202020204" pitchFamily="34" charset="0"/>
                <a:cs typeface="Arial" panose="020B0604020202020204" pitchFamily="34" charset="0"/>
              </a:rPr>
              <a:t>SDV-coach start v.42</a:t>
            </a:r>
          </a:p>
          <a:p>
            <a:r>
              <a:rPr lang="sv-SE" sz="900" dirty="0">
                <a:solidFill>
                  <a:schemeClr val="accent1"/>
                </a:solidFill>
                <a:latin typeface="Arial" panose="020B0604020202020204" pitchFamily="34" charset="0"/>
                <a:cs typeface="Arial" panose="020B0604020202020204" pitchFamily="34" charset="0"/>
              </a:rPr>
              <a:t>Klart v.46</a:t>
            </a:r>
          </a:p>
        </p:txBody>
      </p:sp>
      <p:cxnSp>
        <p:nvCxnSpPr>
          <p:cNvPr id="25" name="Rak koppling 24">
            <a:extLst>
              <a:ext uri="{FF2B5EF4-FFF2-40B4-BE49-F238E27FC236}">
                <a16:creationId xmlns:a16="http://schemas.microsoft.com/office/drawing/2014/main" id="{65C03DF5-C6F9-5D9D-A71A-D0ACA5D56BD0}"/>
              </a:ext>
            </a:extLst>
          </p:cNvPr>
          <p:cNvCxnSpPr>
            <a:cxnSpLocks/>
          </p:cNvCxnSpPr>
          <p:nvPr/>
        </p:nvCxnSpPr>
        <p:spPr>
          <a:xfrm>
            <a:off x="3055227" y="2906603"/>
            <a:ext cx="0" cy="1449950"/>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26" name="textruta 25">
            <a:extLst>
              <a:ext uri="{FF2B5EF4-FFF2-40B4-BE49-F238E27FC236}">
                <a16:creationId xmlns:a16="http://schemas.microsoft.com/office/drawing/2014/main" id="{3E5ECB94-6A94-3CB4-B274-4164C14980F3}"/>
              </a:ext>
            </a:extLst>
          </p:cNvPr>
          <p:cNvSpPr txBox="1"/>
          <p:nvPr/>
        </p:nvSpPr>
        <p:spPr>
          <a:xfrm>
            <a:off x="3595927" y="1677770"/>
            <a:ext cx="3409849" cy="646331"/>
          </a:xfrm>
          <a:prstGeom prst="rect">
            <a:avLst/>
          </a:prstGeom>
          <a:noFill/>
          <a:ln w="12700">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rgbClr val="307C8E"/>
                </a:solidFill>
                <a:effectLst/>
                <a:uLnTx/>
                <a:uFillTx/>
                <a:latin typeface="Arial" panose="020B0604020202020204"/>
                <a:ea typeface="+mn-ea"/>
                <a:cs typeface="+mn-cs"/>
              </a:rPr>
              <a:t>#</a:t>
            </a:r>
            <a:r>
              <a:rPr lang="sv-SE" sz="900" dirty="0">
                <a:solidFill>
                  <a:srgbClr val="307C8E"/>
                </a:solidFill>
                <a:latin typeface="Arial" panose="020B0604020202020204"/>
              </a:rPr>
              <a:t>135</a:t>
            </a:r>
            <a:r>
              <a:rPr kumimoji="0" lang="sv-SE" sz="900" b="0" i="0" u="none" strike="noStrike" kern="1200" cap="none" spc="0" normalizeH="0" baseline="0" noProof="0" dirty="0">
                <a:ln>
                  <a:noFill/>
                </a:ln>
                <a:solidFill>
                  <a:srgbClr val="307C8E"/>
                </a:solidFill>
                <a:effectLst/>
                <a:uLnTx/>
                <a:uFillTx/>
                <a:latin typeface="Arial" panose="020B0604020202020204"/>
                <a:ea typeface="+mn-ea"/>
                <a:cs typeface="+mn-cs"/>
              </a:rPr>
              <a:t> Tilldelar träningsplaner samt tilldela avstämning mellan medarbetare </a:t>
            </a: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mn-cs"/>
              </a:rPr>
              <a:t>och chef till </a:t>
            </a:r>
            <a:r>
              <a:rPr kumimoji="0" lang="sv-SE" sz="900" b="1" i="0" u="none" strike="noStrike" kern="1200" cap="none" spc="0" normalizeH="0" baseline="0" noProof="0" dirty="0">
                <a:ln>
                  <a:noFill/>
                </a:ln>
                <a:solidFill>
                  <a:schemeClr val="accent1">
                    <a:lumMod val="75000"/>
                  </a:schemeClr>
                </a:solidFill>
                <a:effectLst/>
                <a:uLnTx/>
                <a:uFillTx/>
                <a:latin typeface="Arial" panose="020B0604020202020204"/>
                <a:ea typeface="+mn-ea"/>
                <a:cs typeface="+mn-cs"/>
              </a:rPr>
              <a:t>SDV-coacher</a:t>
            </a: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mn-cs"/>
              </a:rPr>
              <a:t> </a:t>
            </a:r>
            <a:r>
              <a:rPr kumimoji="0" lang="sv-SE" sz="900" b="0" i="0" u="none" strike="noStrike" kern="1200" cap="none" spc="0" normalizeH="0" baseline="0" noProof="0" dirty="0">
                <a:ln>
                  <a:noFill/>
                </a:ln>
                <a:solidFill>
                  <a:srgbClr val="307C8E"/>
                </a:solidFill>
                <a:effectLst/>
                <a:uLnTx/>
                <a:uFillTx/>
                <a:latin typeface="Arial" panose="020B0604020202020204"/>
                <a:ea typeface="+mn-ea"/>
                <a:cs typeface="+mn-cs"/>
              </a:rPr>
              <a:t>i </a:t>
            </a:r>
            <a:r>
              <a:rPr kumimoji="0" lang="sv-SE" sz="900" b="0" i="0" u="none" strike="noStrike" kern="1200" cap="none" spc="0" normalizeH="0" baseline="0" noProof="0" dirty="0" err="1">
                <a:ln>
                  <a:noFill/>
                </a:ln>
                <a:solidFill>
                  <a:srgbClr val="307C8E"/>
                </a:solidFill>
                <a:effectLst/>
                <a:uLnTx/>
                <a:uFillTx/>
                <a:latin typeface="Arial" panose="020B0604020202020204"/>
                <a:ea typeface="+mn-ea"/>
                <a:cs typeface="+mn-cs"/>
              </a:rPr>
              <a:t>Lärportalen</a:t>
            </a:r>
            <a:endParaRPr kumimoji="0" lang="sv-SE" sz="900" b="0" i="0" u="none" strike="noStrike" kern="1200" cap="none" spc="0" normalizeH="0" baseline="0" noProof="0" dirty="0">
              <a:ln>
                <a:noFill/>
              </a:ln>
              <a:solidFill>
                <a:srgbClr val="307C8E"/>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sz="900" dirty="0">
                <a:solidFill>
                  <a:srgbClr val="307C8E"/>
                </a:solidFill>
                <a:latin typeface="Arial" panose="020B0604020202020204"/>
              </a:rPr>
              <a:t>Start v.42</a:t>
            </a:r>
          </a:p>
          <a:p>
            <a:pPr marL="0" marR="0" lvl="0" indent="0" algn="l" defTabSz="457200" rtl="0" eaLnBrk="1" fontAlgn="auto" latinLnBrk="0" hangingPunct="1">
              <a:lnSpc>
                <a:spcPct val="100000"/>
              </a:lnSpc>
              <a:spcBef>
                <a:spcPts val="0"/>
              </a:spcBef>
              <a:spcAft>
                <a:spcPts val="0"/>
              </a:spcAft>
              <a:buClrTx/>
              <a:buSzTx/>
              <a:buFontTx/>
              <a:buNone/>
              <a:tabLst/>
              <a:defRPr/>
            </a:pPr>
            <a:r>
              <a:rPr lang="sv-SE" sz="900" dirty="0">
                <a:solidFill>
                  <a:srgbClr val="307C8E"/>
                </a:solidFill>
                <a:latin typeface="Arial" panose="020B0604020202020204"/>
              </a:rPr>
              <a:t>Klart v.46</a:t>
            </a:r>
            <a:endParaRPr kumimoji="0" lang="sv-SE" sz="900" b="0" i="0" u="none" strike="noStrike" kern="1200" cap="none" spc="0" normalizeH="0" baseline="0" noProof="0" dirty="0">
              <a:ln>
                <a:noFill/>
              </a:ln>
              <a:solidFill>
                <a:srgbClr val="307C8E"/>
              </a:solidFill>
              <a:effectLst/>
              <a:uLnTx/>
              <a:uFillTx/>
              <a:latin typeface="Arial" panose="020B0604020202020204"/>
              <a:ea typeface="+mn-ea"/>
              <a:cs typeface="+mn-cs"/>
            </a:endParaRPr>
          </a:p>
        </p:txBody>
      </p:sp>
      <p:sp>
        <p:nvSpPr>
          <p:cNvPr id="27" name="Rektangel: rundade hörn 26">
            <a:extLst>
              <a:ext uri="{FF2B5EF4-FFF2-40B4-BE49-F238E27FC236}">
                <a16:creationId xmlns:a16="http://schemas.microsoft.com/office/drawing/2014/main" id="{1290F679-1F95-FDA4-7EBA-6EDAC3F9235D}"/>
              </a:ext>
            </a:extLst>
          </p:cNvPr>
          <p:cNvSpPr/>
          <p:nvPr/>
        </p:nvSpPr>
        <p:spPr>
          <a:xfrm rot="10800000" flipV="1">
            <a:off x="10181344" y="5630451"/>
            <a:ext cx="635582" cy="370176"/>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45720" rIns="3600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prstClr val="black"/>
                </a:solidFill>
                <a:effectLst/>
                <a:uLnTx/>
                <a:uFillTx/>
                <a:latin typeface="Arial" panose="020B0604020202020204"/>
                <a:ea typeface="+mn-ea"/>
                <a:cs typeface="+mn-cs"/>
              </a:rPr>
              <a:t>Utbildning SDV-guider</a:t>
            </a:r>
          </a:p>
        </p:txBody>
      </p:sp>
      <p:sp>
        <p:nvSpPr>
          <p:cNvPr id="28" name="textruta 27">
            <a:extLst>
              <a:ext uri="{FF2B5EF4-FFF2-40B4-BE49-F238E27FC236}">
                <a16:creationId xmlns:a16="http://schemas.microsoft.com/office/drawing/2014/main" id="{CE5E60B9-580B-0168-9843-D5E3899B0ADC}"/>
              </a:ext>
            </a:extLst>
          </p:cNvPr>
          <p:cNvSpPr txBox="1"/>
          <p:nvPr/>
        </p:nvSpPr>
        <p:spPr>
          <a:xfrm>
            <a:off x="9716564" y="3742508"/>
            <a:ext cx="1213680" cy="507831"/>
          </a:xfrm>
          <a:prstGeom prst="rect">
            <a:avLst/>
          </a:prstGeom>
          <a:noFill/>
        </p:spPr>
        <p:txBody>
          <a:bodyPr wrap="square">
            <a:spAutoFit/>
          </a:bodyPr>
          <a:lstStyle/>
          <a:p>
            <a:r>
              <a:rPr lang="sv-SE" sz="900" dirty="0">
                <a:solidFill>
                  <a:schemeClr val="accent1"/>
                </a:solidFill>
                <a:latin typeface="Arial" panose="020B0604020202020204" pitchFamily="34" charset="0"/>
                <a:cs typeface="Arial" panose="020B0604020202020204" pitchFamily="34" charset="0"/>
              </a:rPr>
              <a:t>SDV-guider utbildas</a:t>
            </a:r>
          </a:p>
          <a:p>
            <a:r>
              <a:rPr lang="sv-SE" sz="900" dirty="0">
                <a:solidFill>
                  <a:schemeClr val="accent1"/>
                </a:solidFill>
                <a:latin typeface="Arial" panose="020B0604020202020204" pitchFamily="34" charset="0"/>
                <a:cs typeface="Arial" panose="020B0604020202020204" pitchFamily="34" charset="0"/>
              </a:rPr>
              <a:t>Start v.10 </a:t>
            </a:r>
          </a:p>
          <a:p>
            <a:r>
              <a:rPr lang="sv-SE" sz="900" dirty="0">
                <a:solidFill>
                  <a:schemeClr val="accent1"/>
                </a:solidFill>
                <a:latin typeface="Arial" panose="020B0604020202020204" pitchFamily="34" charset="0"/>
                <a:cs typeface="Arial" panose="020B0604020202020204" pitchFamily="34" charset="0"/>
              </a:rPr>
              <a:t>Klart v.12</a:t>
            </a:r>
          </a:p>
        </p:txBody>
      </p:sp>
      <p:cxnSp>
        <p:nvCxnSpPr>
          <p:cNvPr id="29" name="Rak koppling 28">
            <a:extLst>
              <a:ext uri="{FF2B5EF4-FFF2-40B4-BE49-F238E27FC236}">
                <a16:creationId xmlns:a16="http://schemas.microsoft.com/office/drawing/2014/main" id="{1D3F4607-87F9-EA20-E178-A7480B110708}"/>
              </a:ext>
            </a:extLst>
          </p:cNvPr>
          <p:cNvCxnSpPr>
            <a:cxnSpLocks/>
          </p:cNvCxnSpPr>
          <p:nvPr/>
        </p:nvCxnSpPr>
        <p:spPr>
          <a:xfrm>
            <a:off x="3897576" y="2926958"/>
            <a:ext cx="0" cy="130641"/>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30" name="textruta 29">
            <a:extLst>
              <a:ext uri="{FF2B5EF4-FFF2-40B4-BE49-F238E27FC236}">
                <a16:creationId xmlns:a16="http://schemas.microsoft.com/office/drawing/2014/main" id="{9DA75787-F2E3-5A6C-C176-84FE5745604E}"/>
              </a:ext>
            </a:extLst>
          </p:cNvPr>
          <p:cNvSpPr txBox="1"/>
          <p:nvPr/>
        </p:nvSpPr>
        <p:spPr>
          <a:xfrm>
            <a:off x="3604235" y="2420545"/>
            <a:ext cx="3814409" cy="507831"/>
          </a:xfrm>
          <a:prstGeom prst="rect">
            <a:avLst/>
          </a:prstGeom>
          <a:noFill/>
        </p:spPr>
        <p:txBody>
          <a:bodyPr wrap="square">
            <a:spAutoFit/>
          </a:bodyPr>
          <a:lstStyle/>
          <a:p>
            <a:r>
              <a:rPr lang="sv-SE" sz="900" dirty="0">
                <a:solidFill>
                  <a:schemeClr val="accent1"/>
                </a:solidFill>
                <a:latin typeface="Arial" panose="020B0604020202020204" pitchFamily="34" charset="0"/>
                <a:cs typeface="Arial" panose="020B0604020202020204" pitchFamily="34" charset="0"/>
              </a:rPr>
              <a:t>#128 Verifiera </a:t>
            </a:r>
            <a:r>
              <a:rPr lang="sv-SE" sz="900" b="1" dirty="0">
                <a:solidFill>
                  <a:schemeClr val="accent1"/>
                </a:solidFill>
                <a:latin typeface="Arial" panose="020B0604020202020204" pitchFamily="34" charset="0"/>
                <a:cs typeface="Arial" panose="020B0604020202020204" pitchFamily="34" charset="0"/>
              </a:rPr>
              <a:t>medarbetarens</a:t>
            </a:r>
            <a:r>
              <a:rPr lang="sv-SE" sz="900" dirty="0">
                <a:solidFill>
                  <a:schemeClr val="accent1"/>
                </a:solidFill>
                <a:latin typeface="Arial" panose="020B0604020202020204" pitchFamily="34" charset="0"/>
                <a:cs typeface="Arial" panose="020B0604020202020204" pitchFamily="34" charset="0"/>
              </a:rPr>
              <a:t> position i behörighetsportalen </a:t>
            </a:r>
          </a:p>
          <a:p>
            <a:r>
              <a:rPr lang="sv-SE" sz="900" dirty="0">
                <a:solidFill>
                  <a:schemeClr val="accent1"/>
                </a:solidFill>
                <a:latin typeface="Arial" panose="020B0604020202020204" pitchFamily="34" charset="0"/>
                <a:cs typeface="Arial" panose="020B0604020202020204" pitchFamily="34" charset="0"/>
              </a:rPr>
              <a:t>Start v.42</a:t>
            </a:r>
          </a:p>
          <a:p>
            <a:r>
              <a:rPr lang="sv-SE" sz="900" dirty="0">
                <a:solidFill>
                  <a:schemeClr val="accent1"/>
                </a:solidFill>
                <a:latin typeface="Arial" panose="020B0604020202020204" pitchFamily="34" charset="0"/>
                <a:cs typeface="Arial" panose="020B0604020202020204" pitchFamily="34" charset="0"/>
              </a:rPr>
              <a:t>Klart v.50</a:t>
            </a:r>
          </a:p>
        </p:txBody>
      </p:sp>
      <p:cxnSp>
        <p:nvCxnSpPr>
          <p:cNvPr id="31" name="Rak koppling 30">
            <a:extLst>
              <a:ext uri="{FF2B5EF4-FFF2-40B4-BE49-F238E27FC236}">
                <a16:creationId xmlns:a16="http://schemas.microsoft.com/office/drawing/2014/main" id="{9AA51B1E-4F67-AEB1-5E19-E39B49A2F437}"/>
              </a:ext>
            </a:extLst>
          </p:cNvPr>
          <p:cNvCxnSpPr>
            <a:cxnSpLocks/>
          </p:cNvCxnSpPr>
          <p:nvPr/>
        </p:nvCxnSpPr>
        <p:spPr>
          <a:xfrm>
            <a:off x="4465097" y="4061134"/>
            <a:ext cx="0" cy="309954"/>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32" name="textruta 31">
            <a:extLst>
              <a:ext uri="{FF2B5EF4-FFF2-40B4-BE49-F238E27FC236}">
                <a16:creationId xmlns:a16="http://schemas.microsoft.com/office/drawing/2014/main" id="{CE4F3DCA-618E-BEB7-F801-17EE4C76B27C}"/>
              </a:ext>
            </a:extLst>
          </p:cNvPr>
          <p:cNvSpPr txBox="1"/>
          <p:nvPr/>
        </p:nvSpPr>
        <p:spPr>
          <a:xfrm>
            <a:off x="3605071" y="2991165"/>
            <a:ext cx="3799232" cy="646331"/>
          </a:xfrm>
          <a:prstGeom prst="rect">
            <a:avLst/>
          </a:prstGeom>
          <a:noFill/>
          <a:ln w="12700">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mn-cs"/>
              </a:rPr>
              <a:t>#16 Tilldelar träningsplaner samt tilldela avstämning mellan medarbetare och chef till </a:t>
            </a:r>
            <a:r>
              <a:rPr kumimoji="0" lang="sv-SE" sz="900" b="1" i="0" u="none" strike="noStrike" kern="1200" cap="none" spc="0" normalizeH="0" baseline="0" noProof="0" dirty="0">
                <a:ln>
                  <a:noFill/>
                </a:ln>
                <a:solidFill>
                  <a:schemeClr val="accent1">
                    <a:lumMod val="75000"/>
                  </a:schemeClr>
                </a:solidFill>
                <a:effectLst/>
                <a:uLnTx/>
                <a:uFillTx/>
                <a:latin typeface="Arial" panose="020B0604020202020204"/>
                <a:ea typeface="+mn-ea"/>
                <a:cs typeface="+mn-cs"/>
              </a:rPr>
              <a:t>medarbetaren</a:t>
            </a: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mn-cs"/>
              </a:rPr>
              <a:t> i </a:t>
            </a:r>
            <a:r>
              <a:rPr kumimoji="0" lang="sv-SE" sz="900" b="0" i="0" u="none" strike="noStrike" kern="1200" cap="none" spc="0" normalizeH="0" baseline="0" noProof="0" dirty="0" err="1">
                <a:ln>
                  <a:noFill/>
                </a:ln>
                <a:solidFill>
                  <a:schemeClr val="accent1">
                    <a:lumMod val="75000"/>
                  </a:schemeClr>
                </a:solidFill>
                <a:effectLst/>
                <a:uLnTx/>
                <a:uFillTx/>
                <a:latin typeface="Arial" panose="020B0604020202020204"/>
                <a:ea typeface="+mn-ea"/>
                <a:cs typeface="+mn-cs"/>
              </a:rPr>
              <a:t>Lärportalen</a:t>
            </a:r>
            <a:endPar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sz="900" dirty="0">
                <a:solidFill>
                  <a:srgbClr val="307C8E"/>
                </a:solidFill>
                <a:latin typeface="Arial" panose="020B0604020202020204"/>
              </a:rPr>
              <a:t>Start v.42</a:t>
            </a:r>
          </a:p>
          <a:p>
            <a:pPr marL="0" marR="0" lvl="0" indent="0" algn="l" defTabSz="457200" rtl="0" eaLnBrk="1" fontAlgn="auto" latinLnBrk="0" hangingPunct="1">
              <a:lnSpc>
                <a:spcPct val="100000"/>
              </a:lnSpc>
              <a:spcBef>
                <a:spcPts val="0"/>
              </a:spcBef>
              <a:spcAft>
                <a:spcPts val="0"/>
              </a:spcAft>
              <a:buClrTx/>
              <a:buSzTx/>
              <a:buFontTx/>
              <a:buNone/>
              <a:tabLst/>
              <a:defRPr/>
            </a:pPr>
            <a:r>
              <a:rPr lang="sv-SE" sz="900" dirty="0">
                <a:solidFill>
                  <a:srgbClr val="307C8E"/>
                </a:solidFill>
                <a:latin typeface="Arial" panose="020B0604020202020204"/>
              </a:rPr>
              <a:t>Klart v.51</a:t>
            </a:r>
            <a:endParaRPr kumimoji="0" lang="sv-SE" sz="900" b="0" i="0" u="none" strike="noStrike" kern="1200" cap="none" spc="0" normalizeH="0" baseline="0" noProof="0" dirty="0">
              <a:ln>
                <a:noFill/>
              </a:ln>
              <a:solidFill>
                <a:srgbClr val="307C8E"/>
              </a:solidFill>
              <a:effectLst/>
              <a:uLnTx/>
              <a:uFillTx/>
              <a:latin typeface="Arial" panose="020B0604020202020204"/>
              <a:ea typeface="+mn-ea"/>
              <a:cs typeface="+mn-cs"/>
            </a:endParaRPr>
          </a:p>
        </p:txBody>
      </p:sp>
      <p:cxnSp>
        <p:nvCxnSpPr>
          <p:cNvPr id="33" name="Rak koppling 32">
            <a:extLst>
              <a:ext uri="{FF2B5EF4-FFF2-40B4-BE49-F238E27FC236}">
                <a16:creationId xmlns:a16="http://schemas.microsoft.com/office/drawing/2014/main" id="{28381EA5-BED1-FBC5-DC57-9F9013B072B1}"/>
              </a:ext>
            </a:extLst>
          </p:cNvPr>
          <p:cNvCxnSpPr>
            <a:cxnSpLocks/>
          </p:cNvCxnSpPr>
          <p:nvPr/>
        </p:nvCxnSpPr>
        <p:spPr>
          <a:xfrm>
            <a:off x="3906080" y="1612704"/>
            <a:ext cx="0" cy="130641"/>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34" name="textruta 33">
            <a:extLst>
              <a:ext uri="{FF2B5EF4-FFF2-40B4-BE49-F238E27FC236}">
                <a16:creationId xmlns:a16="http://schemas.microsoft.com/office/drawing/2014/main" id="{1CA478A6-1301-5331-F485-87C4BB3437A7}"/>
              </a:ext>
            </a:extLst>
          </p:cNvPr>
          <p:cNvSpPr txBox="1"/>
          <p:nvPr/>
        </p:nvSpPr>
        <p:spPr>
          <a:xfrm>
            <a:off x="4001446" y="3592807"/>
            <a:ext cx="3797866" cy="488201"/>
          </a:xfrm>
          <a:prstGeom prst="rect">
            <a:avLst/>
          </a:prstGeom>
          <a:noFill/>
          <a:ln>
            <a:noFill/>
          </a:ln>
        </p:spPr>
        <p:txBody>
          <a:bodyPr wrap="square" lIns="36000" tIns="36000" rIns="36000" bIns="36000" rtlCol="0" anchor="b">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#16 Boka datautbildnings-platser till medarbetare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Start v.44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Klart v.51</a:t>
            </a:r>
            <a:endPar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mn-cs"/>
            </a:endParaRPr>
          </a:p>
        </p:txBody>
      </p:sp>
      <p:sp>
        <p:nvSpPr>
          <p:cNvPr id="35" name="textruta 34">
            <a:extLst>
              <a:ext uri="{FF2B5EF4-FFF2-40B4-BE49-F238E27FC236}">
                <a16:creationId xmlns:a16="http://schemas.microsoft.com/office/drawing/2014/main" id="{07314B81-91A0-39C0-8EAC-D6BB89646878}"/>
              </a:ext>
            </a:extLst>
          </p:cNvPr>
          <p:cNvSpPr txBox="1"/>
          <p:nvPr/>
        </p:nvSpPr>
        <p:spPr>
          <a:xfrm>
            <a:off x="4513508" y="4045045"/>
            <a:ext cx="4972225" cy="230832"/>
          </a:xfrm>
          <a:prstGeom prst="rect">
            <a:avLst/>
          </a:prstGeom>
          <a:noFill/>
          <a:ln w="12700">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rgbClr val="307C8E"/>
                </a:solidFill>
                <a:effectLst/>
                <a:uLnTx/>
                <a:uFillTx/>
                <a:latin typeface="Arial" panose="020B0604020202020204"/>
                <a:ea typeface="+mn-ea"/>
                <a:cs typeface="+mn-cs"/>
              </a:rPr>
              <a:t>#46 Planera logistik inför utbildning på egen enhet - </a:t>
            </a:r>
            <a:r>
              <a:rPr lang="sv-SE" sz="900" dirty="0">
                <a:solidFill>
                  <a:srgbClr val="307C8E"/>
                </a:solidFill>
                <a:latin typeface="Arial" panose="020B0604020202020204"/>
              </a:rPr>
              <a:t>Start v.45  Klart v.4 </a:t>
            </a:r>
            <a:endParaRPr kumimoji="0" lang="sv-SE" sz="900" b="0" i="0" u="none" strike="noStrike" kern="1200" cap="none" spc="0" normalizeH="0" baseline="0" noProof="0" dirty="0">
              <a:ln>
                <a:noFill/>
              </a:ln>
              <a:solidFill>
                <a:srgbClr val="307C8E"/>
              </a:solidFill>
              <a:effectLst/>
              <a:uLnTx/>
              <a:uFillTx/>
              <a:latin typeface="Arial" panose="020B0604020202020204"/>
              <a:ea typeface="+mn-ea"/>
              <a:cs typeface="+mn-cs"/>
            </a:endParaRPr>
          </a:p>
        </p:txBody>
      </p:sp>
      <p:sp>
        <p:nvSpPr>
          <p:cNvPr id="36" name="textruta 35">
            <a:extLst>
              <a:ext uri="{FF2B5EF4-FFF2-40B4-BE49-F238E27FC236}">
                <a16:creationId xmlns:a16="http://schemas.microsoft.com/office/drawing/2014/main" id="{72F618EF-5248-EB53-C32C-7368D25A9B6E}"/>
              </a:ext>
            </a:extLst>
          </p:cNvPr>
          <p:cNvSpPr txBox="1"/>
          <p:nvPr/>
        </p:nvSpPr>
        <p:spPr>
          <a:xfrm>
            <a:off x="8600202" y="3306497"/>
            <a:ext cx="1581142" cy="765200"/>
          </a:xfrm>
          <a:prstGeom prst="rect">
            <a:avLst/>
          </a:prstGeom>
          <a:noFill/>
          <a:ln>
            <a:noFill/>
          </a:ln>
        </p:spPr>
        <p:txBody>
          <a:bodyPr wrap="square" lIns="36000" tIns="36000" rIns="36000" bIns="36000" rtlCol="0" anchor="b">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#120 Säkerställa att medarbetare har genomgått introduktion inför utbildning.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Start v.5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Klart v.6</a:t>
            </a:r>
            <a:endPar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mn-cs"/>
            </a:endParaRPr>
          </a:p>
        </p:txBody>
      </p:sp>
      <p:cxnSp>
        <p:nvCxnSpPr>
          <p:cNvPr id="37" name="Rak koppling 36">
            <a:extLst>
              <a:ext uri="{FF2B5EF4-FFF2-40B4-BE49-F238E27FC236}">
                <a16:creationId xmlns:a16="http://schemas.microsoft.com/office/drawing/2014/main" id="{F6B41CEC-A85E-DF53-240B-73FB7AC262B3}"/>
              </a:ext>
            </a:extLst>
          </p:cNvPr>
          <p:cNvCxnSpPr>
            <a:cxnSpLocks/>
          </p:cNvCxnSpPr>
          <p:nvPr/>
        </p:nvCxnSpPr>
        <p:spPr>
          <a:xfrm>
            <a:off x="4843831" y="4238579"/>
            <a:ext cx="0" cy="177652"/>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38" name="Rak koppling 37">
            <a:extLst>
              <a:ext uri="{FF2B5EF4-FFF2-40B4-BE49-F238E27FC236}">
                <a16:creationId xmlns:a16="http://schemas.microsoft.com/office/drawing/2014/main" id="{171FF9FD-95B5-874E-6FC1-4E5F256279FA}"/>
              </a:ext>
            </a:extLst>
          </p:cNvPr>
          <p:cNvCxnSpPr>
            <a:cxnSpLocks/>
          </p:cNvCxnSpPr>
          <p:nvPr/>
        </p:nvCxnSpPr>
        <p:spPr>
          <a:xfrm>
            <a:off x="10194445" y="4193133"/>
            <a:ext cx="0" cy="213027"/>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39" name="Rak koppling 38">
            <a:extLst>
              <a:ext uri="{FF2B5EF4-FFF2-40B4-BE49-F238E27FC236}">
                <a16:creationId xmlns:a16="http://schemas.microsoft.com/office/drawing/2014/main" id="{E175AA4B-D4A5-BB2D-F5DD-13A9C0EFCF57}"/>
              </a:ext>
            </a:extLst>
          </p:cNvPr>
          <p:cNvCxnSpPr>
            <a:cxnSpLocks/>
          </p:cNvCxnSpPr>
          <p:nvPr/>
        </p:nvCxnSpPr>
        <p:spPr>
          <a:xfrm>
            <a:off x="8934507" y="4065066"/>
            <a:ext cx="0" cy="313209"/>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40" name="textruta 39">
            <a:extLst>
              <a:ext uri="{FF2B5EF4-FFF2-40B4-BE49-F238E27FC236}">
                <a16:creationId xmlns:a16="http://schemas.microsoft.com/office/drawing/2014/main" id="{F4109A3F-DACF-347E-30D2-777403E65804}"/>
              </a:ext>
            </a:extLst>
          </p:cNvPr>
          <p:cNvSpPr txBox="1"/>
          <p:nvPr/>
        </p:nvSpPr>
        <p:spPr>
          <a:xfrm>
            <a:off x="10350677" y="2487806"/>
            <a:ext cx="1763374" cy="1042199"/>
          </a:xfrm>
          <a:prstGeom prst="rect">
            <a:avLst/>
          </a:prstGeom>
          <a:noFill/>
          <a:ln>
            <a:noFill/>
          </a:ln>
        </p:spPr>
        <p:txBody>
          <a:bodyPr wrap="square" lIns="36000" tIns="36000" rIns="36000" bIns="36000" rtlCol="0" anchor="b">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#86 Säkerställa att SDV-coacher och medarbetare har genomfört sin utbildning enligt plan via avstämning medarbetare/chef i </a:t>
            </a:r>
            <a:r>
              <a:rPr kumimoji="0" lang="sv-SE" sz="900" b="0" i="0" u="none" strike="noStrike" kern="1200" cap="none" spc="0" normalizeH="0" baseline="0" noProof="0" dirty="0" err="1">
                <a:ln>
                  <a:noFill/>
                </a:ln>
                <a:solidFill>
                  <a:schemeClr val="accent1">
                    <a:lumMod val="75000"/>
                  </a:schemeClr>
                </a:solidFill>
                <a:effectLst/>
                <a:uLnTx/>
                <a:uFillTx/>
                <a:latin typeface="Arial" panose="020B0604020202020204"/>
                <a:ea typeface="+mn-ea"/>
                <a:cs typeface="Arial"/>
              </a:rPr>
              <a:t>Lärportalen</a:t>
            </a:r>
            <a:endPar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Start v.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Arial"/>
              </a:rPr>
              <a:t>Klart v.12</a:t>
            </a:r>
            <a:endParaRPr kumimoji="0" lang="sv-SE" sz="900" b="0" i="0" u="none" strike="noStrike" kern="1200" cap="none" spc="0" normalizeH="0" baseline="0" noProof="0" dirty="0">
              <a:ln>
                <a:noFill/>
              </a:ln>
              <a:solidFill>
                <a:schemeClr val="accent1">
                  <a:lumMod val="75000"/>
                </a:schemeClr>
              </a:solidFill>
              <a:effectLst/>
              <a:uLnTx/>
              <a:uFillTx/>
              <a:latin typeface="Arial" panose="020B0604020202020204"/>
              <a:ea typeface="+mn-ea"/>
              <a:cs typeface="+mn-cs"/>
            </a:endParaRPr>
          </a:p>
        </p:txBody>
      </p:sp>
      <p:cxnSp>
        <p:nvCxnSpPr>
          <p:cNvPr id="41" name="Rak koppling 40">
            <a:extLst>
              <a:ext uri="{FF2B5EF4-FFF2-40B4-BE49-F238E27FC236}">
                <a16:creationId xmlns:a16="http://schemas.microsoft.com/office/drawing/2014/main" id="{0E202DA3-BC2C-BC42-7A40-DD525581AFF6}"/>
              </a:ext>
            </a:extLst>
          </p:cNvPr>
          <p:cNvCxnSpPr>
            <a:cxnSpLocks/>
          </p:cNvCxnSpPr>
          <p:nvPr/>
        </p:nvCxnSpPr>
        <p:spPr>
          <a:xfrm>
            <a:off x="10816926" y="3551727"/>
            <a:ext cx="0" cy="779774"/>
          </a:xfrm>
          <a:prstGeom prst="line">
            <a:avLst/>
          </a:prstGeom>
          <a:ln>
            <a:headEnd type="oval"/>
          </a:ln>
        </p:spPr>
        <p:style>
          <a:lnRef idx="1">
            <a:schemeClr val="accent1"/>
          </a:lnRef>
          <a:fillRef idx="0">
            <a:schemeClr val="accent1"/>
          </a:fillRef>
          <a:effectRef idx="0">
            <a:schemeClr val="accent1"/>
          </a:effectRef>
          <a:fontRef idx="minor">
            <a:schemeClr val="tx1"/>
          </a:fontRef>
        </p:style>
      </p:cxnSp>
      <p:cxnSp>
        <p:nvCxnSpPr>
          <p:cNvPr id="45" name="Rak koppling 44">
            <a:extLst>
              <a:ext uri="{FF2B5EF4-FFF2-40B4-BE49-F238E27FC236}">
                <a16:creationId xmlns:a16="http://schemas.microsoft.com/office/drawing/2014/main" id="{941E5074-B25E-79F3-8FEB-D60B55D3D757}"/>
              </a:ext>
            </a:extLst>
          </p:cNvPr>
          <p:cNvCxnSpPr>
            <a:cxnSpLocks/>
          </p:cNvCxnSpPr>
          <p:nvPr/>
        </p:nvCxnSpPr>
        <p:spPr>
          <a:xfrm>
            <a:off x="3905128" y="2286078"/>
            <a:ext cx="0" cy="130641"/>
          </a:xfrm>
          <a:prstGeom prst="line">
            <a:avLst/>
          </a:prstGeom>
          <a:ln>
            <a:headEnd type="oval"/>
          </a:ln>
        </p:spPr>
        <p:style>
          <a:lnRef idx="1">
            <a:schemeClr val="accent1"/>
          </a:lnRef>
          <a:fillRef idx="0">
            <a:schemeClr val="accent1"/>
          </a:fillRef>
          <a:effectRef idx="0">
            <a:schemeClr val="accent1"/>
          </a:effectRef>
          <a:fontRef idx="minor">
            <a:schemeClr val="tx1"/>
          </a:fontRef>
        </p:style>
      </p:cxnSp>
      <p:sp>
        <p:nvSpPr>
          <p:cNvPr id="2" name="textruta 1">
            <a:extLst>
              <a:ext uri="{FF2B5EF4-FFF2-40B4-BE49-F238E27FC236}">
                <a16:creationId xmlns:a16="http://schemas.microsoft.com/office/drawing/2014/main" id="{7B50DD02-FD78-F571-2364-DA8F436F181F}"/>
              </a:ext>
            </a:extLst>
          </p:cNvPr>
          <p:cNvSpPr txBox="1"/>
          <p:nvPr/>
        </p:nvSpPr>
        <p:spPr>
          <a:xfrm>
            <a:off x="9113563" y="6287113"/>
            <a:ext cx="1946495" cy="523220"/>
          </a:xfrm>
          <a:prstGeom prst="rect">
            <a:avLst/>
          </a:prstGeom>
          <a:noFill/>
        </p:spPr>
        <p:txBody>
          <a:bodyPr wrap="square" rtlCol="0">
            <a:spAutoFit/>
          </a:bodyPr>
          <a:lstStyle/>
          <a:p>
            <a:r>
              <a:rPr lang="sv-SE" sz="1200" dirty="0">
                <a:solidFill>
                  <a:srgbClr val="FF0000"/>
                </a:solidFill>
              </a:rPr>
              <a:t>*</a:t>
            </a:r>
            <a:r>
              <a:rPr lang="sv-SE" sz="800" dirty="0"/>
              <a:t>Information till medarbetare att introduktionsfilmer genomförs innan systemutbildning</a:t>
            </a:r>
          </a:p>
        </p:txBody>
      </p:sp>
    </p:spTree>
    <p:extLst>
      <p:ext uri="{BB962C8B-B14F-4D97-AF65-F5344CB8AC3E}">
        <p14:creationId xmlns:p14="http://schemas.microsoft.com/office/powerpoint/2010/main" val="1985801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B4AB70-C4FB-4E59-9946-0F44BE9414B1}"/>
              </a:ext>
            </a:extLst>
          </p:cNvPr>
          <p:cNvSpPr>
            <a:spLocks noGrp="1"/>
          </p:cNvSpPr>
          <p:nvPr>
            <p:ph type="ctrTitle"/>
          </p:nvPr>
        </p:nvSpPr>
        <p:spPr>
          <a:xfrm>
            <a:off x="626532" y="1700809"/>
            <a:ext cx="10583335" cy="1470025"/>
          </a:xfrm>
        </p:spPr>
        <p:txBody>
          <a:bodyPr/>
          <a:lstStyle/>
          <a:p>
            <a:r>
              <a:rPr lang="sv-SE" dirty="0"/>
              <a:t>Process för tilldelning och genomförande av träning i SDV</a:t>
            </a:r>
          </a:p>
        </p:txBody>
      </p:sp>
      <p:grpSp>
        <p:nvGrpSpPr>
          <p:cNvPr id="7" name="Grupp 6" descr="Logotyp för Region Skåne">
            <a:extLst>
              <a:ext uri="{FF2B5EF4-FFF2-40B4-BE49-F238E27FC236}">
                <a16:creationId xmlns:a16="http://schemas.microsoft.com/office/drawing/2014/main" id="{91745122-F1F4-406D-9915-564572F96D66}"/>
              </a:ext>
            </a:extLst>
          </p:cNvPr>
          <p:cNvGrpSpPr/>
          <p:nvPr/>
        </p:nvGrpSpPr>
        <p:grpSpPr>
          <a:xfrm>
            <a:off x="11032836" y="5830454"/>
            <a:ext cx="949036" cy="894773"/>
            <a:chOff x="11032836" y="5830454"/>
            <a:chExt cx="949036" cy="894773"/>
          </a:xfrm>
        </p:grpSpPr>
        <p:sp>
          <p:nvSpPr>
            <p:cNvPr id="5" name="Ellips 4">
              <a:extLst>
                <a:ext uri="{FF2B5EF4-FFF2-40B4-BE49-F238E27FC236}">
                  <a16:creationId xmlns:a16="http://schemas.microsoft.com/office/drawing/2014/main" id="{3ECB80DB-3FDA-4623-8036-F3FCA8671E06}"/>
                </a:ext>
              </a:extLst>
            </p:cNvPr>
            <p:cNvSpPr/>
            <p:nvPr/>
          </p:nvSpPr>
          <p:spPr>
            <a:xfrm>
              <a:off x="11032836" y="5830454"/>
              <a:ext cx="949036" cy="8947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4" name="Bildobjekt 3">
              <a:extLst>
                <a:ext uri="{FF2B5EF4-FFF2-40B4-BE49-F238E27FC236}">
                  <a16:creationId xmlns:a16="http://schemas.microsoft.com/office/drawing/2014/main" id="{35749E1A-28CA-42F2-B71A-7D8DF071C13E}"/>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9" y="5848346"/>
              <a:ext cx="746613" cy="691200"/>
            </a:xfrm>
            <a:prstGeom prst="rect">
              <a:avLst/>
            </a:prstGeom>
          </p:spPr>
        </p:pic>
      </p:grpSp>
      <p:sp>
        <p:nvSpPr>
          <p:cNvPr id="6" name="Underrubrik 5">
            <a:extLst>
              <a:ext uri="{FF2B5EF4-FFF2-40B4-BE49-F238E27FC236}">
                <a16:creationId xmlns:a16="http://schemas.microsoft.com/office/drawing/2014/main" id="{51407AB3-2B3C-122D-2B52-9094F7863926}"/>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994539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ubrik 14">
            <a:extLst>
              <a:ext uri="{FF2B5EF4-FFF2-40B4-BE49-F238E27FC236}">
                <a16:creationId xmlns:a16="http://schemas.microsoft.com/office/drawing/2014/main" id="{9278FDE9-5C11-49B9-D206-3C634E853B12}"/>
              </a:ext>
            </a:extLst>
          </p:cNvPr>
          <p:cNvSpPr>
            <a:spLocks noGrp="1"/>
          </p:cNvSpPr>
          <p:nvPr>
            <p:ph type="title"/>
          </p:nvPr>
        </p:nvSpPr>
        <p:spPr>
          <a:xfrm>
            <a:off x="501355" y="119152"/>
            <a:ext cx="7078133" cy="799933"/>
          </a:xfrm>
        </p:spPr>
        <p:txBody>
          <a:bodyPr/>
          <a:lstStyle/>
          <a:p>
            <a:r>
              <a:rPr lang="sv-SE" sz="3200" dirty="0"/>
              <a:t>Tilldela träningsplan</a:t>
            </a:r>
          </a:p>
        </p:txBody>
      </p:sp>
      <p:sp>
        <p:nvSpPr>
          <p:cNvPr id="4" name="Rubrik 1">
            <a:extLst>
              <a:ext uri="{FF2B5EF4-FFF2-40B4-BE49-F238E27FC236}">
                <a16:creationId xmlns:a16="http://schemas.microsoft.com/office/drawing/2014/main" id="{6A1D5937-5B61-DDD5-E6E5-B19EA8FA9137}"/>
              </a:ext>
            </a:extLst>
          </p:cNvPr>
          <p:cNvSpPr txBox="1">
            <a:spLocks/>
          </p:cNvSpPr>
          <p:nvPr/>
        </p:nvSpPr>
        <p:spPr>
          <a:xfrm>
            <a:off x="503757" y="1141953"/>
            <a:ext cx="4025644" cy="438189"/>
          </a:xfrm>
          <a:prstGeom prst="rect">
            <a:avLst/>
          </a:prstGeom>
        </p:spPr>
        <p:txBody>
          <a:bodyPr vert="horz" lIns="91440" tIns="45720" rIns="91440" bIns="45720" rtlCol="0" anchor="t" anchorCtr="0">
            <a:noAutofit/>
          </a:bodyPr>
          <a:lstStyle>
            <a:lvl1pPr algn="l" defTabSz="914400" rtl="0" eaLnBrk="1" latinLnBrk="0" hangingPunct="1">
              <a:lnSpc>
                <a:spcPct val="110000"/>
              </a:lnSpc>
              <a:spcBef>
                <a:spcPct val="0"/>
              </a:spcBef>
              <a:buNone/>
              <a:defRPr sz="4000" b="1" kern="1200">
                <a:solidFill>
                  <a:schemeClr val="tx2"/>
                </a:solidFill>
                <a:latin typeface="+mj-lt"/>
                <a:ea typeface="+mj-ea"/>
                <a:cs typeface="+mj-cs"/>
              </a:defRPr>
            </a:lvl1pPr>
          </a:lstStyle>
          <a:p>
            <a:r>
              <a:rPr lang="sv-SE" sz="1400" dirty="0"/>
              <a:t>Ser medarbetarens position och träningsplan</a:t>
            </a:r>
          </a:p>
        </p:txBody>
      </p:sp>
      <p:sp>
        <p:nvSpPr>
          <p:cNvPr id="5" name="textruta 4">
            <a:extLst>
              <a:ext uri="{FF2B5EF4-FFF2-40B4-BE49-F238E27FC236}">
                <a16:creationId xmlns:a16="http://schemas.microsoft.com/office/drawing/2014/main" id="{446C53B6-926A-4E45-3A81-A5881DA49572}"/>
              </a:ext>
            </a:extLst>
          </p:cNvPr>
          <p:cNvSpPr txBox="1"/>
          <p:nvPr/>
        </p:nvSpPr>
        <p:spPr>
          <a:xfrm>
            <a:off x="1853177" y="1642924"/>
            <a:ext cx="1625600" cy="769441"/>
          </a:xfrm>
          <a:prstGeom prst="rect">
            <a:avLst/>
          </a:prstGeom>
          <a:noFill/>
          <a:ln w="12700">
            <a:solidFill>
              <a:schemeClr val="accent1"/>
            </a:solidFill>
          </a:ln>
        </p:spPr>
        <p:txBody>
          <a:bodyPr wrap="square" rtlCol="0">
            <a:spAutoFit/>
          </a:bodyPr>
          <a:lstStyle/>
          <a:p>
            <a:r>
              <a:rPr lang="sv-SE" sz="1100" dirty="0">
                <a:solidFill>
                  <a:schemeClr val="accent1"/>
                </a:solidFill>
              </a:rPr>
              <a:t>Loggar in i behörighetsportalen för att se medarbetarens position</a:t>
            </a:r>
          </a:p>
        </p:txBody>
      </p:sp>
      <p:sp>
        <p:nvSpPr>
          <p:cNvPr id="6" name="textruta 5">
            <a:extLst>
              <a:ext uri="{FF2B5EF4-FFF2-40B4-BE49-F238E27FC236}">
                <a16:creationId xmlns:a16="http://schemas.microsoft.com/office/drawing/2014/main" id="{B2BAAB14-31A7-0B6C-DAE2-C5B69F00E883}"/>
              </a:ext>
            </a:extLst>
          </p:cNvPr>
          <p:cNvSpPr txBox="1"/>
          <p:nvPr/>
        </p:nvSpPr>
        <p:spPr>
          <a:xfrm>
            <a:off x="4097604" y="1655381"/>
            <a:ext cx="1337734" cy="938719"/>
          </a:xfrm>
          <a:prstGeom prst="rect">
            <a:avLst/>
          </a:prstGeom>
          <a:noFill/>
          <a:ln w="12700">
            <a:solidFill>
              <a:schemeClr val="accent1"/>
            </a:solidFill>
          </a:ln>
        </p:spPr>
        <p:txBody>
          <a:bodyPr wrap="square" rtlCol="0">
            <a:spAutoFit/>
          </a:bodyPr>
          <a:lstStyle/>
          <a:p>
            <a:r>
              <a:rPr lang="sv-SE" sz="1100" dirty="0">
                <a:solidFill>
                  <a:schemeClr val="accent1"/>
                </a:solidFill>
              </a:rPr>
              <a:t>Öppnar dokument </a:t>
            </a:r>
            <a:r>
              <a:rPr lang="sv-SE" sz="1100" i="1" dirty="0">
                <a:solidFill>
                  <a:schemeClr val="accent1"/>
                </a:solidFill>
              </a:rPr>
              <a:t>Utbildningsplaner per yrkesroll </a:t>
            </a:r>
            <a:r>
              <a:rPr lang="sv-SE" sz="1100" dirty="0">
                <a:solidFill>
                  <a:schemeClr val="accent1"/>
                </a:solidFill>
              </a:rPr>
              <a:t>för att se positionens träningsplan </a:t>
            </a:r>
          </a:p>
        </p:txBody>
      </p:sp>
      <p:sp>
        <p:nvSpPr>
          <p:cNvPr id="14" name="Rubrik 1">
            <a:extLst>
              <a:ext uri="{FF2B5EF4-FFF2-40B4-BE49-F238E27FC236}">
                <a16:creationId xmlns:a16="http://schemas.microsoft.com/office/drawing/2014/main" id="{F59F2D6E-FCF1-14F2-94EB-0F71BBF9C996}"/>
              </a:ext>
            </a:extLst>
          </p:cNvPr>
          <p:cNvSpPr txBox="1">
            <a:spLocks/>
          </p:cNvSpPr>
          <p:nvPr/>
        </p:nvSpPr>
        <p:spPr>
          <a:xfrm>
            <a:off x="6034613" y="1163065"/>
            <a:ext cx="5907616" cy="438190"/>
          </a:xfrm>
          <a:prstGeom prst="rect">
            <a:avLst/>
          </a:prstGeom>
        </p:spPr>
        <p:txBody>
          <a:bodyPr vert="horz" lIns="91440" tIns="45720" rIns="91440" bIns="45720" rtlCol="0" anchor="t" anchorCtr="0">
            <a:noAutofit/>
          </a:bodyPr>
          <a:lstStyle>
            <a:lvl1pPr algn="l" defTabSz="914400" rtl="0" eaLnBrk="1" latinLnBrk="0" hangingPunct="1">
              <a:lnSpc>
                <a:spcPct val="110000"/>
              </a:lnSpc>
              <a:spcBef>
                <a:spcPct val="0"/>
              </a:spcBef>
              <a:buNone/>
              <a:defRPr sz="4000" b="1" kern="1200">
                <a:solidFill>
                  <a:schemeClr val="tx2"/>
                </a:solidFill>
                <a:latin typeface="+mj-lt"/>
                <a:ea typeface="+mj-ea"/>
                <a:cs typeface="+mj-cs"/>
              </a:defRPr>
            </a:lvl1pPr>
          </a:lstStyle>
          <a:p>
            <a:r>
              <a:rPr lang="sv-SE" sz="1400" dirty="0"/>
              <a:t>Chef tilldelar träningsplaner</a:t>
            </a:r>
          </a:p>
        </p:txBody>
      </p:sp>
      <p:sp>
        <p:nvSpPr>
          <p:cNvPr id="16" name="textruta 15">
            <a:extLst>
              <a:ext uri="{FF2B5EF4-FFF2-40B4-BE49-F238E27FC236}">
                <a16:creationId xmlns:a16="http://schemas.microsoft.com/office/drawing/2014/main" id="{B945C925-78E3-9121-F5AA-039B7F2506C4}"/>
              </a:ext>
            </a:extLst>
          </p:cNvPr>
          <p:cNvSpPr txBox="1"/>
          <p:nvPr/>
        </p:nvSpPr>
        <p:spPr>
          <a:xfrm>
            <a:off x="6112350" y="1642924"/>
            <a:ext cx="988818" cy="430887"/>
          </a:xfrm>
          <a:prstGeom prst="rect">
            <a:avLst/>
          </a:prstGeom>
          <a:noFill/>
          <a:ln w="12700">
            <a:solidFill>
              <a:schemeClr val="accent1"/>
            </a:solidFill>
          </a:ln>
        </p:spPr>
        <p:txBody>
          <a:bodyPr wrap="square" rtlCol="0">
            <a:spAutoFit/>
          </a:bodyPr>
          <a:lstStyle/>
          <a:p>
            <a:r>
              <a:rPr lang="sv-SE" sz="1100" dirty="0">
                <a:solidFill>
                  <a:schemeClr val="accent1"/>
                </a:solidFill>
              </a:rPr>
              <a:t>Öppnar Lärportalen</a:t>
            </a:r>
          </a:p>
        </p:txBody>
      </p:sp>
      <p:sp>
        <p:nvSpPr>
          <p:cNvPr id="23" name="textruta 22">
            <a:extLst>
              <a:ext uri="{FF2B5EF4-FFF2-40B4-BE49-F238E27FC236}">
                <a16:creationId xmlns:a16="http://schemas.microsoft.com/office/drawing/2014/main" id="{18F4A196-80EE-49CC-EEB9-A594280AA657}"/>
              </a:ext>
            </a:extLst>
          </p:cNvPr>
          <p:cNvSpPr txBox="1"/>
          <p:nvPr/>
        </p:nvSpPr>
        <p:spPr>
          <a:xfrm>
            <a:off x="7759482" y="1651283"/>
            <a:ext cx="1303297" cy="600164"/>
          </a:xfrm>
          <a:prstGeom prst="rect">
            <a:avLst/>
          </a:prstGeom>
          <a:noFill/>
          <a:ln w="12700">
            <a:solidFill>
              <a:schemeClr val="accent1"/>
            </a:solidFill>
          </a:ln>
        </p:spPr>
        <p:txBody>
          <a:bodyPr wrap="square" rtlCol="0">
            <a:spAutoFit/>
          </a:bodyPr>
          <a:lstStyle/>
          <a:p>
            <a:r>
              <a:rPr lang="sv-SE" sz="1100" dirty="0">
                <a:solidFill>
                  <a:schemeClr val="accent1"/>
                </a:solidFill>
              </a:rPr>
              <a:t>Väljer medarbetare i sin chefsöversikt</a:t>
            </a:r>
          </a:p>
        </p:txBody>
      </p:sp>
      <p:sp>
        <p:nvSpPr>
          <p:cNvPr id="26" name="textruta 25">
            <a:extLst>
              <a:ext uri="{FF2B5EF4-FFF2-40B4-BE49-F238E27FC236}">
                <a16:creationId xmlns:a16="http://schemas.microsoft.com/office/drawing/2014/main" id="{CE573C38-23C9-9291-8D7D-0CF3001B391F}"/>
              </a:ext>
            </a:extLst>
          </p:cNvPr>
          <p:cNvSpPr txBox="1"/>
          <p:nvPr/>
        </p:nvSpPr>
        <p:spPr>
          <a:xfrm>
            <a:off x="9749340" y="1611071"/>
            <a:ext cx="1917722" cy="430887"/>
          </a:xfrm>
          <a:prstGeom prst="rect">
            <a:avLst/>
          </a:prstGeom>
          <a:noFill/>
          <a:ln w="12700">
            <a:solidFill>
              <a:schemeClr val="accent1"/>
            </a:solidFill>
          </a:ln>
        </p:spPr>
        <p:txBody>
          <a:bodyPr wrap="square" rtlCol="0">
            <a:spAutoFit/>
          </a:bodyPr>
          <a:lstStyle/>
          <a:p>
            <a:r>
              <a:rPr lang="sv-SE" sz="1100" dirty="0">
                <a:solidFill>
                  <a:schemeClr val="accent1"/>
                </a:solidFill>
              </a:rPr>
              <a:t>Söker efter aktuell träningsplan/-er och tilldelar</a:t>
            </a:r>
          </a:p>
        </p:txBody>
      </p:sp>
      <p:sp>
        <p:nvSpPr>
          <p:cNvPr id="36" name="textruta 35">
            <a:extLst>
              <a:ext uri="{FF2B5EF4-FFF2-40B4-BE49-F238E27FC236}">
                <a16:creationId xmlns:a16="http://schemas.microsoft.com/office/drawing/2014/main" id="{306A3F71-A5AF-FD94-801E-C9AFE8EB7179}"/>
              </a:ext>
            </a:extLst>
          </p:cNvPr>
          <p:cNvSpPr txBox="1"/>
          <p:nvPr/>
        </p:nvSpPr>
        <p:spPr>
          <a:xfrm>
            <a:off x="559425" y="1642924"/>
            <a:ext cx="722433" cy="600164"/>
          </a:xfrm>
          <a:prstGeom prst="rect">
            <a:avLst/>
          </a:prstGeom>
          <a:solidFill>
            <a:schemeClr val="bg1">
              <a:lumMod val="65000"/>
            </a:schemeClr>
          </a:solidFill>
          <a:ln w="12700">
            <a:solidFill>
              <a:schemeClr val="accent1"/>
            </a:solidFill>
          </a:ln>
        </p:spPr>
        <p:txBody>
          <a:bodyPr wrap="square" rtlCol="0">
            <a:spAutoFit/>
          </a:bodyPr>
          <a:lstStyle/>
          <a:p>
            <a:r>
              <a:rPr lang="sv-SE" sz="1100" dirty="0">
                <a:solidFill>
                  <a:schemeClr val="accent1"/>
                </a:solidFill>
              </a:rPr>
              <a:t>Boka en plats i datorsal</a:t>
            </a:r>
          </a:p>
        </p:txBody>
      </p:sp>
      <p:sp>
        <p:nvSpPr>
          <p:cNvPr id="38" name="textruta 37">
            <a:extLst>
              <a:ext uri="{FF2B5EF4-FFF2-40B4-BE49-F238E27FC236}">
                <a16:creationId xmlns:a16="http://schemas.microsoft.com/office/drawing/2014/main" id="{5A4AC8CD-DAE7-4169-AF08-934628AF198D}"/>
              </a:ext>
            </a:extLst>
          </p:cNvPr>
          <p:cNvSpPr txBox="1"/>
          <p:nvPr/>
        </p:nvSpPr>
        <p:spPr>
          <a:xfrm>
            <a:off x="9749340" y="2106425"/>
            <a:ext cx="1875386" cy="1277273"/>
          </a:xfrm>
          <a:prstGeom prst="rect">
            <a:avLst/>
          </a:prstGeom>
          <a:noFill/>
          <a:ln w="12700">
            <a:solidFill>
              <a:schemeClr val="accent1"/>
            </a:solidFill>
          </a:ln>
        </p:spPr>
        <p:txBody>
          <a:bodyPr wrap="square" rtlCol="0">
            <a:spAutoFit/>
          </a:bodyPr>
          <a:lstStyle/>
          <a:p>
            <a:r>
              <a:rPr lang="sv-SE" sz="1100" dirty="0">
                <a:solidFill>
                  <a:schemeClr val="accent1"/>
                </a:solidFill>
              </a:rPr>
              <a:t>Söker efter </a:t>
            </a:r>
            <a:r>
              <a:rPr lang="sv-SE" sz="1100" i="1" dirty="0">
                <a:solidFill>
                  <a:schemeClr val="accent1"/>
                </a:solidFill>
              </a:rPr>
              <a:t>Avstämning mellan medarbetare och chef</a:t>
            </a:r>
            <a:r>
              <a:rPr lang="sv-SE" sz="1100" dirty="0">
                <a:solidFill>
                  <a:schemeClr val="accent1"/>
                </a:solidFill>
              </a:rPr>
              <a:t> samt tilldelar. Denna tilldelas till alla anställda inom Region Skåne och Privata vårdgivare, tilldelas inte  till studerande.</a:t>
            </a:r>
          </a:p>
        </p:txBody>
      </p:sp>
      <p:sp>
        <p:nvSpPr>
          <p:cNvPr id="35" name="Pil: höger 34">
            <a:extLst>
              <a:ext uri="{FF2B5EF4-FFF2-40B4-BE49-F238E27FC236}">
                <a16:creationId xmlns:a16="http://schemas.microsoft.com/office/drawing/2014/main" id="{23BEE3C1-BD63-78E2-0F3C-E23961F1AC85}"/>
              </a:ext>
            </a:extLst>
          </p:cNvPr>
          <p:cNvSpPr/>
          <p:nvPr/>
        </p:nvSpPr>
        <p:spPr>
          <a:xfrm>
            <a:off x="9248745" y="1616373"/>
            <a:ext cx="356965"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9" name="Pil: höger 38">
            <a:extLst>
              <a:ext uri="{FF2B5EF4-FFF2-40B4-BE49-F238E27FC236}">
                <a16:creationId xmlns:a16="http://schemas.microsoft.com/office/drawing/2014/main" id="{F4DAFE2A-982D-2B23-D64B-740295309557}"/>
              </a:ext>
            </a:extLst>
          </p:cNvPr>
          <p:cNvSpPr/>
          <p:nvPr/>
        </p:nvSpPr>
        <p:spPr>
          <a:xfrm>
            <a:off x="7262874" y="1642924"/>
            <a:ext cx="356965"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Pil: höger 39">
            <a:extLst>
              <a:ext uri="{FF2B5EF4-FFF2-40B4-BE49-F238E27FC236}">
                <a16:creationId xmlns:a16="http://schemas.microsoft.com/office/drawing/2014/main" id="{CD520589-6DDD-637E-3BD4-8C8A4E9C7E10}"/>
              </a:ext>
            </a:extLst>
          </p:cNvPr>
          <p:cNvSpPr/>
          <p:nvPr/>
        </p:nvSpPr>
        <p:spPr>
          <a:xfrm>
            <a:off x="5587215" y="1685259"/>
            <a:ext cx="356965"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Pil: höger 40">
            <a:extLst>
              <a:ext uri="{FF2B5EF4-FFF2-40B4-BE49-F238E27FC236}">
                <a16:creationId xmlns:a16="http://schemas.microsoft.com/office/drawing/2014/main" id="{6ADDB380-EB86-8967-B458-4440E16BDC6F}"/>
              </a:ext>
            </a:extLst>
          </p:cNvPr>
          <p:cNvSpPr/>
          <p:nvPr/>
        </p:nvSpPr>
        <p:spPr>
          <a:xfrm>
            <a:off x="3629575" y="1728932"/>
            <a:ext cx="356965"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Pil: höger 41">
            <a:extLst>
              <a:ext uri="{FF2B5EF4-FFF2-40B4-BE49-F238E27FC236}">
                <a16:creationId xmlns:a16="http://schemas.microsoft.com/office/drawing/2014/main" id="{B1B25B32-DCB7-FCD6-6297-C1FC091C086E}"/>
              </a:ext>
            </a:extLst>
          </p:cNvPr>
          <p:cNvSpPr/>
          <p:nvPr/>
        </p:nvSpPr>
        <p:spPr>
          <a:xfrm>
            <a:off x="1401422" y="1711721"/>
            <a:ext cx="356965"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Rubrik 1">
            <a:extLst>
              <a:ext uri="{FF2B5EF4-FFF2-40B4-BE49-F238E27FC236}">
                <a16:creationId xmlns:a16="http://schemas.microsoft.com/office/drawing/2014/main" id="{25CE4C97-554F-85D5-CB56-3943C319F242}"/>
              </a:ext>
            </a:extLst>
          </p:cNvPr>
          <p:cNvSpPr txBox="1">
            <a:spLocks/>
          </p:cNvSpPr>
          <p:nvPr/>
        </p:nvSpPr>
        <p:spPr>
          <a:xfrm>
            <a:off x="470086" y="3653009"/>
            <a:ext cx="4025644" cy="438189"/>
          </a:xfrm>
          <a:prstGeom prst="rect">
            <a:avLst/>
          </a:prstGeom>
        </p:spPr>
        <p:txBody>
          <a:bodyPr vert="horz" lIns="91440" tIns="45720" rIns="91440" bIns="45720" rtlCol="0" anchor="t" anchorCtr="0">
            <a:noAutofit/>
          </a:bodyPr>
          <a:lstStyle>
            <a:lvl1pPr algn="l" defTabSz="914400" rtl="0" eaLnBrk="1" latinLnBrk="0" hangingPunct="1">
              <a:lnSpc>
                <a:spcPct val="110000"/>
              </a:lnSpc>
              <a:spcBef>
                <a:spcPct val="0"/>
              </a:spcBef>
              <a:buNone/>
              <a:defRPr sz="4000" b="1" kern="1200">
                <a:solidFill>
                  <a:schemeClr val="tx2"/>
                </a:solidFill>
                <a:latin typeface="+mj-lt"/>
                <a:ea typeface="+mj-ea"/>
                <a:cs typeface="+mj-cs"/>
              </a:defRPr>
            </a:lvl1pPr>
          </a:lstStyle>
          <a:p>
            <a:r>
              <a:rPr lang="sv-SE" sz="1400" dirty="0"/>
              <a:t>Ser medarbetarens position och träningsplan</a:t>
            </a:r>
          </a:p>
        </p:txBody>
      </p:sp>
      <p:sp>
        <p:nvSpPr>
          <p:cNvPr id="44" name="textruta 43">
            <a:extLst>
              <a:ext uri="{FF2B5EF4-FFF2-40B4-BE49-F238E27FC236}">
                <a16:creationId xmlns:a16="http://schemas.microsoft.com/office/drawing/2014/main" id="{532B3012-552A-390A-3A06-80D30D9C7A5F}"/>
              </a:ext>
            </a:extLst>
          </p:cNvPr>
          <p:cNvSpPr txBox="1"/>
          <p:nvPr/>
        </p:nvSpPr>
        <p:spPr>
          <a:xfrm>
            <a:off x="1827971" y="4185295"/>
            <a:ext cx="1650805" cy="769441"/>
          </a:xfrm>
          <a:prstGeom prst="rect">
            <a:avLst/>
          </a:prstGeom>
          <a:noFill/>
          <a:ln w="12700">
            <a:solidFill>
              <a:schemeClr val="accent1"/>
            </a:solidFill>
          </a:ln>
        </p:spPr>
        <p:txBody>
          <a:bodyPr wrap="square" rtlCol="0">
            <a:spAutoFit/>
          </a:bodyPr>
          <a:lstStyle/>
          <a:p>
            <a:r>
              <a:rPr lang="sv-SE" sz="1100" dirty="0">
                <a:solidFill>
                  <a:schemeClr val="accent1"/>
                </a:solidFill>
              </a:rPr>
              <a:t>Loggar in i behörighetsportalen för att se medarbetarens position</a:t>
            </a:r>
          </a:p>
        </p:txBody>
      </p:sp>
      <p:sp>
        <p:nvSpPr>
          <p:cNvPr id="45" name="textruta 44">
            <a:extLst>
              <a:ext uri="{FF2B5EF4-FFF2-40B4-BE49-F238E27FC236}">
                <a16:creationId xmlns:a16="http://schemas.microsoft.com/office/drawing/2014/main" id="{A0B5D99A-3BC3-DC9C-66D4-A948FF1519A6}"/>
              </a:ext>
            </a:extLst>
          </p:cNvPr>
          <p:cNvSpPr txBox="1"/>
          <p:nvPr/>
        </p:nvSpPr>
        <p:spPr>
          <a:xfrm>
            <a:off x="4072399" y="4197752"/>
            <a:ext cx="1337734" cy="938719"/>
          </a:xfrm>
          <a:prstGeom prst="rect">
            <a:avLst/>
          </a:prstGeom>
          <a:noFill/>
          <a:ln w="12700">
            <a:solidFill>
              <a:schemeClr val="accent1"/>
            </a:solidFill>
          </a:ln>
        </p:spPr>
        <p:txBody>
          <a:bodyPr wrap="square" rtlCol="0">
            <a:spAutoFit/>
          </a:bodyPr>
          <a:lstStyle/>
          <a:p>
            <a:r>
              <a:rPr lang="sv-SE" sz="1100" dirty="0">
                <a:solidFill>
                  <a:schemeClr val="accent1"/>
                </a:solidFill>
              </a:rPr>
              <a:t>Öppnar dokument </a:t>
            </a:r>
            <a:r>
              <a:rPr lang="sv-SE" sz="1100" i="1" dirty="0">
                <a:solidFill>
                  <a:schemeClr val="accent1"/>
                </a:solidFill>
              </a:rPr>
              <a:t>Utbildningsplaner per yrkesroll </a:t>
            </a:r>
            <a:r>
              <a:rPr lang="sv-SE" sz="1100" dirty="0">
                <a:solidFill>
                  <a:schemeClr val="accent1"/>
                </a:solidFill>
              </a:rPr>
              <a:t>för att se positionens träningsplan </a:t>
            </a:r>
          </a:p>
        </p:txBody>
      </p:sp>
      <p:sp>
        <p:nvSpPr>
          <p:cNvPr id="46" name="Rubrik 1">
            <a:extLst>
              <a:ext uri="{FF2B5EF4-FFF2-40B4-BE49-F238E27FC236}">
                <a16:creationId xmlns:a16="http://schemas.microsoft.com/office/drawing/2014/main" id="{974B08DA-D93E-3F30-CBD6-81D2D1D1D2CF}"/>
              </a:ext>
            </a:extLst>
          </p:cNvPr>
          <p:cNvSpPr txBox="1">
            <a:spLocks/>
          </p:cNvSpPr>
          <p:nvPr/>
        </p:nvSpPr>
        <p:spPr>
          <a:xfrm>
            <a:off x="5961310" y="3674121"/>
            <a:ext cx="5955714" cy="438190"/>
          </a:xfrm>
          <a:prstGeom prst="rect">
            <a:avLst/>
          </a:prstGeom>
        </p:spPr>
        <p:txBody>
          <a:bodyPr vert="horz" lIns="91440" tIns="45720" rIns="91440" bIns="45720" rtlCol="0" anchor="t" anchorCtr="0">
            <a:noAutofit/>
          </a:bodyPr>
          <a:lstStyle>
            <a:lvl1pPr algn="l" defTabSz="914400" rtl="0" eaLnBrk="1" latinLnBrk="0" hangingPunct="1">
              <a:lnSpc>
                <a:spcPct val="110000"/>
              </a:lnSpc>
              <a:spcBef>
                <a:spcPct val="0"/>
              </a:spcBef>
              <a:buNone/>
              <a:defRPr sz="4000" b="1" kern="1200">
                <a:solidFill>
                  <a:schemeClr val="tx2"/>
                </a:solidFill>
                <a:latin typeface="+mj-lt"/>
                <a:ea typeface="+mj-ea"/>
                <a:cs typeface="+mj-cs"/>
              </a:defRPr>
            </a:lvl1pPr>
          </a:lstStyle>
          <a:p>
            <a:r>
              <a:rPr lang="sv-SE" sz="1400" dirty="0"/>
              <a:t>Behörighet Administrativt stöd i Lärportalen tilldelar träningsplaner</a:t>
            </a:r>
          </a:p>
        </p:txBody>
      </p:sp>
      <p:sp>
        <p:nvSpPr>
          <p:cNvPr id="47" name="textruta 46">
            <a:extLst>
              <a:ext uri="{FF2B5EF4-FFF2-40B4-BE49-F238E27FC236}">
                <a16:creationId xmlns:a16="http://schemas.microsoft.com/office/drawing/2014/main" id="{41A84E74-164C-C1BB-2087-2880DEA9B928}"/>
              </a:ext>
            </a:extLst>
          </p:cNvPr>
          <p:cNvSpPr txBox="1"/>
          <p:nvPr/>
        </p:nvSpPr>
        <p:spPr>
          <a:xfrm>
            <a:off x="6070212" y="4185295"/>
            <a:ext cx="988818" cy="430887"/>
          </a:xfrm>
          <a:prstGeom prst="rect">
            <a:avLst/>
          </a:prstGeom>
          <a:noFill/>
          <a:ln w="12700">
            <a:solidFill>
              <a:schemeClr val="accent1"/>
            </a:solidFill>
          </a:ln>
        </p:spPr>
        <p:txBody>
          <a:bodyPr wrap="square" rtlCol="0">
            <a:spAutoFit/>
          </a:bodyPr>
          <a:lstStyle/>
          <a:p>
            <a:r>
              <a:rPr lang="sv-SE" sz="1100" dirty="0">
                <a:solidFill>
                  <a:schemeClr val="accent1"/>
                </a:solidFill>
              </a:rPr>
              <a:t>Öppnar Lärportalen</a:t>
            </a:r>
          </a:p>
        </p:txBody>
      </p:sp>
      <p:sp>
        <p:nvSpPr>
          <p:cNvPr id="48" name="textruta 47">
            <a:extLst>
              <a:ext uri="{FF2B5EF4-FFF2-40B4-BE49-F238E27FC236}">
                <a16:creationId xmlns:a16="http://schemas.microsoft.com/office/drawing/2014/main" id="{4CF25411-AADC-97DB-5079-3D40E2F30E1A}"/>
              </a:ext>
            </a:extLst>
          </p:cNvPr>
          <p:cNvSpPr txBox="1"/>
          <p:nvPr/>
        </p:nvSpPr>
        <p:spPr>
          <a:xfrm>
            <a:off x="7717344" y="4193654"/>
            <a:ext cx="1303297" cy="600164"/>
          </a:xfrm>
          <a:prstGeom prst="rect">
            <a:avLst/>
          </a:prstGeom>
          <a:noFill/>
          <a:ln w="12700">
            <a:solidFill>
              <a:schemeClr val="accent1"/>
            </a:solidFill>
          </a:ln>
        </p:spPr>
        <p:txBody>
          <a:bodyPr wrap="square" rtlCol="0">
            <a:spAutoFit/>
          </a:bodyPr>
          <a:lstStyle/>
          <a:p>
            <a:r>
              <a:rPr lang="sv-SE" sz="1100" dirty="0">
                <a:solidFill>
                  <a:schemeClr val="accent1"/>
                </a:solidFill>
              </a:rPr>
              <a:t>Söker medarbetare i administratörsvyn</a:t>
            </a:r>
          </a:p>
        </p:txBody>
      </p:sp>
      <p:sp>
        <p:nvSpPr>
          <p:cNvPr id="49" name="textruta 48">
            <a:extLst>
              <a:ext uri="{FF2B5EF4-FFF2-40B4-BE49-F238E27FC236}">
                <a16:creationId xmlns:a16="http://schemas.microsoft.com/office/drawing/2014/main" id="{FBC0AB94-4726-019E-1FD1-3D587308D53C}"/>
              </a:ext>
            </a:extLst>
          </p:cNvPr>
          <p:cNvSpPr txBox="1"/>
          <p:nvPr/>
        </p:nvSpPr>
        <p:spPr>
          <a:xfrm>
            <a:off x="9749537" y="4153442"/>
            <a:ext cx="1900593" cy="430887"/>
          </a:xfrm>
          <a:prstGeom prst="rect">
            <a:avLst/>
          </a:prstGeom>
          <a:noFill/>
          <a:ln w="12700">
            <a:solidFill>
              <a:schemeClr val="accent1"/>
            </a:solidFill>
          </a:ln>
        </p:spPr>
        <p:txBody>
          <a:bodyPr wrap="square" rtlCol="0">
            <a:spAutoFit/>
          </a:bodyPr>
          <a:lstStyle/>
          <a:p>
            <a:r>
              <a:rPr lang="sv-SE" sz="1100" dirty="0">
                <a:solidFill>
                  <a:schemeClr val="accent1"/>
                </a:solidFill>
              </a:rPr>
              <a:t>Söker efter aktuell träningsplan/-er och tilldelar</a:t>
            </a:r>
          </a:p>
        </p:txBody>
      </p:sp>
      <p:sp>
        <p:nvSpPr>
          <p:cNvPr id="50" name="textruta 49">
            <a:extLst>
              <a:ext uri="{FF2B5EF4-FFF2-40B4-BE49-F238E27FC236}">
                <a16:creationId xmlns:a16="http://schemas.microsoft.com/office/drawing/2014/main" id="{D0F4B10D-622D-E4A8-6530-0869D3E0C85E}"/>
              </a:ext>
            </a:extLst>
          </p:cNvPr>
          <p:cNvSpPr txBox="1"/>
          <p:nvPr/>
        </p:nvSpPr>
        <p:spPr>
          <a:xfrm>
            <a:off x="534220" y="4185295"/>
            <a:ext cx="722433" cy="600164"/>
          </a:xfrm>
          <a:prstGeom prst="rect">
            <a:avLst/>
          </a:prstGeom>
          <a:solidFill>
            <a:schemeClr val="bg1">
              <a:lumMod val="65000"/>
            </a:schemeClr>
          </a:solidFill>
          <a:ln w="12700">
            <a:solidFill>
              <a:schemeClr val="accent1"/>
            </a:solidFill>
          </a:ln>
        </p:spPr>
        <p:txBody>
          <a:bodyPr wrap="square" rtlCol="0">
            <a:spAutoFit/>
          </a:bodyPr>
          <a:lstStyle/>
          <a:p>
            <a:r>
              <a:rPr lang="sv-SE" sz="1100" dirty="0">
                <a:solidFill>
                  <a:schemeClr val="accent1"/>
                </a:solidFill>
              </a:rPr>
              <a:t>Boka en plats i datorsal</a:t>
            </a:r>
          </a:p>
        </p:txBody>
      </p:sp>
      <p:sp>
        <p:nvSpPr>
          <p:cNvPr id="51" name="textruta 50">
            <a:extLst>
              <a:ext uri="{FF2B5EF4-FFF2-40B4-BE49-F238E27FC236}">
                <a16:creationId xmlns:a16="http://schemas.microsoft.com/office/drawing/2014/main" id="{82EE3BAC-45B4-271A-9983-9CD49DBA7954}"/>
              </a:ext>
            </a:extLst>
          </p:cNvPr>
          <p:cNvSpPr txBox="1"/>
          <p:nvPr/>
        </p:nvSpPr>
        <p:spPr>
          <a:xfrm>
            <a:off x="9749537" y="4732052"/>
            <a:ext cx="1900592" cy="1277273"/>
          </a:xfrm>
          <a:prstGeom prst="rect">
            <a:avLst/>
          </a:prstGeom>
          <a:noFill/>
          <a:ln w="12700">
            <a:solidFill>
              <a:schemeClr val="accent1"/>
            </a:solidFill>
          </a:ln>
        </p:spPr>
        <p:txBody>
          <a:bodyPr wrap="square" rtlCol="0">
            <a:spAutoFit/>
          </a:bodyPr>
          <a:lstStyle/>
          <a:p>
            <a:r>
              <a:rPr lang="sv-SE" sz="1100" dirty="0">
                <a:solidFill>
                  <a:schemeClr val="accent1"/>
                </a:solidFill>
              </a:rPr>
              <a:t>Söker efter </a:t>
            </a:r>
            <a:r>
              <a:rPr lang="sv-SE" sz="1100" i="1" dirty="0">
                <a:solidFill>
                  <a:schemeClr val="accent1"/>
                </a:solidFill>
              </a:rPr>
              <a:t>Avstämning mellan medarbetare och chef</a:t>
            </a:r>
            <a:r>
              <a:rPr lang="sv-SE" sz="1100" dirty="0">
                <a:solidFill>
                  <a:schemeClr val="accent1"/>
                </a:solidFill>
              </a:rPr>
              <a:t> samt tilldelar. Denna tilldelas till alla anställda inom Region Skåne och Privata vårdgivare, tilldelas inte  till studerande.</a:t>
            </a:r>
          </a:p>
        </p:txBody>
      </p:sp>
      <p:sp>
        <p:nvSpPr>
          <p:cNvPr id="52" name="Pil: höger 51">
            <a:extLst>
              <a:ext uri="{FF2B5EF4-FFF2-40B4-BE49-F238E27FC236}">
                <a16:creationId xmlns:a16="http://schemas.microsoft.com/office/drawing/2014/main" id="{4453B8DF-6C82-2FCD-B085-73020F5CC663}"/>
              </a:ext>
            </a:extLst>
          </p:cNvPr>
          <p:cNvSpPr/>
          <p:nvPr/>
        </p:nvSpPr>
        <p:spPr>
          <a:xfrm>
            <a:off x="9206607" y="4158744"/>
            <a:ext cx="356965"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3" name="Pil: höger 52">
            <a:extLst>
              <a:ext uri="{FF2B5EF4-FFF2-40B4-BE49-F238E27FC236}">
                <a16:creationId xmlns:a16="http://schemas.microsoft.com/office/drawing/2014/main" id="{77A412EF-D3EC-9F92-62F9-54512C0B4AD7}"/>
              </a:ext>
            </a:extLst>
          </p:cNvPr>
          <p:cNvSpPr/>
          <p:nvPr/>
        </p:nvSpPr>
        <p:spPr>
          <a:xfrm>
            <a:off x="7220744" y="4185295"/>
            <a:ext cx="356965"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Pil: höger 53">
            <a:extLst>
              <a:ext uri="{FF2B5EF4-FFF2-40B4-BE49-F238E27FC236}">
                <a16:creationId xmlns:a16="http://schemas.microsoft.com/office/drawing/2014/main" id="{B25E9C14-6D09-BB4F-510C-8EF9930AA0D9}"/>
              </a:ext>
            </a:extLst>
          </p:cNvPr>
          <p:cNvSpPr/>
          <p:nvPr/>
        </p:nvSpPr>
        <p:spPr>
          <a:xfrm>
            <a:off x="5629746" y="4227630"/>
            <a:ext cx="356965"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Pil: höger 54">
            <a:extLst>
              <a:ext uri="{FF2B5EF4-FFF2-40B4-BE49-F238E27FC236}">
                <a16:creationId xmlns:a16="http://schemas.microsoft.com/office/drawing/2014/main" id="{76B0EFEF-B6A2-3AB2-C96A-922D71ED3AF4}"/>
              </a:ext>
            </a:extLst>
          </p:cNvPr>
          <p:cNvSpPr/>
          <p:nvPr/>
        </p:nvSpPr>
        <p:spPr>
          <a:xfrm>
            <a:off x="3604370" y="4271303"/>
            <a:ext cx="356965"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6" name="Pil: höger 55">
            <a:extLst>
              <a:ext uri="{FF2B5EF4-FFF2-40B4-BE49-F238E27FC236}">
                <a16:creationId xmlns:a16="http://schemas.microsoft.com/office/drawing/2014/main" id="{167FC053-EF89-2452-D9EE-749A67C6D668}"/>
              </a:ext>
            </a:extLst>
          </p:cNvPr>
          <p:cNvSpPr/>
          <p:nvPr/>
        </p:nvSpPr>
        <p:spPr>
          <a:xfrm>
            <a:off x="1376217" y="4254092"/>
            <a:ext cx="356965"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0" name="textruta 59">
            <a:extLst>
              <a:ext uri="{FF2B5EF4-FFF2-40B4-BE49-F238E27FC236}">
                <a16:creationId xmlns:a16="http://schemas.microsoft.com/office/drawing/2014/main" id="{FD3549D7-4552-0499-980B-610F5F2C2C85}"/>
              </a:ext>
            </a:extLst>
          </p:cNvPr>
          <p:cNvSpPr txBox="1"/>
          <p:nvPr/>
        </p:nvSpPr>
        <p:spPr>
          <a:xfrm>
            <a:off x="472963" y="854470"/>
            <a:ext cx="2069797" cy="369332"/>
          </a:xfrm>
          <a:prstGeom prst="rect">
            <a:avLst/>
          </a:prstGeom>
          <a:noFill/>
        </p:spPr>
        <p:txBody>
          <a:bodyPr wrap="none" rtlCol="0">
            <a:spAutoFit/>
          </a:bodyPr>
          <a:lstStyle/>
          <a:p>
            <a:r>
              <a:rPr lang="sv-SE" dirty="0">
                <a:solidFill>
                  <a:schemeClr val="tx2"/>
                </a:solidFill>
              </a:rPr>
              <a:t>ENHETSCHEFEN</a:t>
            </a:r>
          </a:p>
        </p:txBody>
      </p:sp>
      <p:sp>
        <p:nvSpPr>
          <p:cNvPr id="61" name="textruta 60">
            <a:extLst>
              <a:ext uri="{FF2B5EF4-FFF2-40B4-BE49-F238E27FC236}">
                <a16:creationId xmlns:a16="http://schemas.microsoft.com/office/drawing/2014/main" id="{04776EE3-49F1-C1CD-203B-1E0342152AC6}"/>
              </a:ext>
            </a:extLst>
          </p:cNvPr>
          <p:cNvSpPr txBox="1"/>
          <p:nvPr/>
        </p:nvSpPr>
        <p:spPr>
          <a:xfrm>
            <a:off x="433850" y="3284494"/>
            <a:ext cx="2792303" cy="369332"/>
          </a:xfrm>
          <a:prstGeom prst="rect">
            <a:avLst/>
          </a:prstGeom>
          <a:noFill/>
        </p:spPr>
        <p:txBody>
          <a:bodyPr wrap="none" rtlCol="0">
            <a:spAutoFit/>
          </a:bodyPr>
          <a:lstStyle/>
          <a:p>
            <a:r>
              <a:rPr lang="sv-SE" dirty="0">
                <a:solidFill>
                  <a:schemeClr val="tx2"/>
                </a:solidFill>
              </a:rPr>
              <a:t>ADMINISTRATIVT STÖD</a:t>
            </a:r>
          </a:p>
        </p:txBody>
      </p:sp>
    </p:spTree>
    <p:extLst>
      <p:ext uri="{BB962C8B-B14F-4D97-AF65-F5344CB8AC3E}">
        <p14:creationId xmlns:p14="http://schemas.microsoft.com/office/powerpoint/2010/main" val="3628920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ubrik 14">
            <a:extLst>
              <a:ext uri="{FF2B5EF4-FFF2-40B4-BE49-F238E27FC236}">
                <a16:creationId xmlns:a16="http://schemas.microsoft.com/office/drawing/2014/main" id="{9278FDE9-5C11-49B9-D206-3C634E853B12}"/>
              </a:ext>
            </a:extLst>
          </p:cNvPr>
          <p:cNvSpPr>
            <a:spLocks noGrp="1"/>
          </p:cNvSpPr>
          <p:nvPr>
            <p:ph type="title"/>
          </p:nvPr>
        </p:nvSpPr>
        <p:spPr>
          <a:xfrm>
            <a:off x="384479" y="80555"/>
            <a:ext cx="10712453" cy="799933"/>
          </a:xfrm>
        </p:spPr>
        <p:txBody>
          <a:bodyPr/>
          <a:lstStyle/>
          <a:p>
            <a:r>
              <a:rPr lang="sv-SE" sz="3200" dirty="0"/>
              <a:t>Genomförande av träning för medarbetaren</a:t>
            </a:r>
          </a:p>
        </p:txBody>
      </p:sp>
      <p:sp>
        <p:nvSpPr>
          <p:cNvPr id="4" name="Rubrik 1">
            <a:extLst>
              <a:ext uri="{FF2B5EF4-FFF2-40B4-BE49-F238E27FC236}">
                <a16:creationId xmlns:a16="http://schemas.microsoft.com/office/drawing/2014/main" id="{6A1D5937-5B61-DDD5-E6E5-B19EA8FA9137}"/>
              </a:ext>
            </a:extLst>
          </p:cNvPr>
          <p:cNvSpPr txBox="1">
            <a:spLocks/>
          </p:cNvSpPr>
          <p:nvPr/>
        </p:nvSpPr>
        <p:spPr>
          <a:xfrm>
            <a:off x="579809" y="813659"/>
            <a:ext cx="4166614" cy="438189"/>
          </a:xfrm>
          <a:prstGeom prst="rect">
            <a:avLst/>
          </a:prstGeom>
        </p:spPr>
        <p:txBody>
          <a:bodyPr vert="horz" lIns="91440" tIns="45720" rIns="91440" bIns="45720" rtlCol="0" anchor="t" anchorCtr="0">
            <a:noAutofit/>
          </a:bodyPr>
          <a:lstStyle>
            <a:lvl1pPr algn="l" defTabSz="914400" rtl="0" eaLnBrk="1" latinLnBrk="0" hangingPunct="1">
              <a:lnSpc>
                <a:spcPct val="110000"/>
              </a:lnSpc>
              <a:spcBef>
                <a:spcPct val="0"/>
              </a:spcBef>
              <a:buNone/>
              <a:defRPr sz="4000" b="1" kern="1200">
                <a:solidFill>
                  <a:schemeClr val="tx2"/>
                </a:solidFill>
                <a:latin typeface="+mj-lt"/>
                <a:ea typeface="+mj-ea"/>
                <a:cs typeface="+mj-cs"/>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sv-SE" sz="1400" b="1" i="0" u="none" strike="noStrike" kern="1200" cap="none" spc="0" normalizeH="0" baseline="0" noProof="0" dirty="0">
                <a:ln>
                  <a:noFill/>
                </a:ln>
                <a:solidFill>
                  <a:srgbClr val="307C8E"/>
                </a:solidFill>
                <a:effectLst/>
                <a:uLnTx/>
                <a:uFillTx/>
                <a:latin typeface="Arial" panose="020B0604020202020204"/>
                <a:ea typeface="+mj-ea"/>
                <a:cs typeface="+mj-cs"/>
              </a:rPr>
              <a:t>Hittar sin träningsplan</a:t>
            </a:r>
          </a:p>
        </p:txBody>
      </p:sp>
      <p:sp>
        <p:nvSpPr>
          <p:cNvPr id="5" name="textruta 4">
            <a:extLst>
              <a:ext uri="{FF2B5EF4-FFF2-40B4-BE49-F238E27FC236}">
                <a16:creationId xmlns:a16="http://schemas.microsoft.com/office/drawing/2014/main" id="{446C53B6-926A-4E45-3A81-A5881DA49572}"/>
              </a:ext>
            </a:extLst>
          </p:cNvPr>
          <p:cNvSpPr txBox="1"/>
          <p:nvPr/>
        </p:nvSpPr>
        <p:spPr>
          <a:xfrm>
            <a:off x="2854209" y="1262473"/>
            <a:ext cx="1839393" cy="938719"/>
          </a:xfrm>
          <a:prstGeom prst="rect">
            <a:avLst/>
          </a:prstGeom>
          <a:noFill/>
          <a:ln w="12700">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rPr>
              <a:t>Ser mina träningsplaner och SDV Avstämning mellan medarbetare och chef under </a:t>
            </a:r>
            <a:r>
              <a:rPr kumimoji="0" lang="sv-SE" sz="1100" b="0" i="1" u="none" strike="noStrike" kern="1200" cap="none" spc="0" normalizeH="0" baseline="0" noProof="0" dirty="0">
                <a:ln>
                  <a:noFill/>
                </a:ln>
                <a:solidFill>
                  <a:srgbClr val="307C8E"/>
                </a:solidFill>
                <a:effectLst/>
                <a:uLnTx/>
                <a:uFillTx/>
                <a:latin typeface="Arial" panose="020B0604020202020204"/>
                <a:ea typeface="+mn-ea"/>
                <a:cs typeface="+mn-cs"/>
              </a:rPr>
              <a:t>Mina läraktiviteter </a:t>
            </a:r>
            <a:r>
              <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rPr>
              <a:t>i Lärportalen.</a:t>
            </a:r>
          </a:p>
        </p:txBody>
      </p:sp>
      <p:sp>
        <p:nvSpPr>
          <p:cNvPr id="21" name="Pil: höger 20">
            <a:extLst>
              <a:ext uri="{FF2B5EF4-FFF2-40B4-BE49-F238E27FC236}">
                <a16:creationId xmlns:a16="http://schemas.microsoft.com/office/drawing/2014/main" id="{8EADF27E-3060-ED61-B311-6CA76FE4A94B}"/>
              </a:ext>
            </a:extLst>
          </p:cNvPr>
          <p:cNvSpPr/>
          <p:nvPr/>
        </p:nvSpPr>
        <p:spPr>
          <a:xfrm>
            <a:off x="4890357" y="1261280"/>
            <a:ext cx="489204"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2" name="Pil: höger 21">
            <a:extLst>
              <a:ext uri="{FF2B5EF4-FFF2-40B4-BE49-F238E27FC236}">
                <a16:creationId xmlns:a16="http://schemas.microsoft.com/office/drawing/2014/main" id="{0196D209-B04A-2AAD-0DCB-1911E178569C}"/>
              </a:ext>
            </a:extLst>
          </p:cNvPr>
          <p:cNvSpPr/>
          <p:nvPr/>
        </p:nvSpPr>
        <p:spPr>
          <a:xfrm>
            <a:off x="2221709" y="1237703"/>
            <a:ext cx="489204"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9" name="textruta 8">
            <a:extLst>
              <a:ext uri="{FF2B5EF4-FFF2-40B4-BE49-F238E27FC236}">
                <a16:creationId xmlns:a16="http://schemas.microsoft.com/office/drawing/2014/main" id="{1083EB79-D97A-2392-8EAC-64230F34E1D1}"/>
              </a:ext>
            </a:extLst>
          </p:cNvPr>
          <p:cNvSpPr txBox="1"/>
          <p:nvPr/>
        </p:nvSpPr>
        <p:spPr>
          <a:xfrm>
            <a:off x="620275" y="1278953"/>
            <a:ext cx="1436695" cy="769441"/>
          </a:xfrm>
          <a:prstGeom prst="rect">
            <a:avLst/>
          </a:prstGeom>
          <a:noFill/>
          <a:ln w="12700">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rPr>
              <a:t>Öppnar Lärportalen via Mina verksamhetssystem på intranätet.</a:t>
            </a:r>
          </a:p>
        </p:txBody>
      </p:sp>
      <p:sp>
        <p:nvSpPr>
          <p:cNvPr id="33" name="textruta 32">
            <a:extLst>
              <a:ext uri="{FF2B5EF4-FFF2-40B4-BE49-F238E27FC236}">
                <a16:creationId xmlns:a16="http://schemas.microsoft.com/office/drawing/2014/main" id="{CEB0DAF8-6B4D-D1A8-7AB1-616D0B2E6F67}"/>
              </a:ext>
            </a:extLst>
          </p:cNvPr>
          <p:cNvSpPr txBox="1"/>
          <p:nvPr/>
        </p:nvSpPr>
        <p:spPr>
          <a:xfrm>
            <a:off x="620275" y="3854143"/>
            <a:ext cx="2081664" cy="600164"/>
          </a:xfrm>
          <a:prstGeom prst="rect">
            <a:avLst/>
          </a:prstGeom>
          <a:noFill/>
          <a:ln w="12700">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rPr>
              <a:t>Börjar med att läsa igenom instruktionerna i träningsplanen.</a:t>
            </a:r>
          </a:p>
        </p:txBody>
      </p:sp>
      <p:sp>
        <p:nvSpPr>
          <p:cNvPr id="23" name="textruta 22">
            <a:extLst>
              <a:ext uri="{FF2B5EF4-FFF2-40B4-BE49-F238E27FC236}">
                <a16:creationId xmlns:a16="http://schemas.microsoft.com/office/drawing/2014/main" id="{F86CA404-0447-0422-97C7-C74BFF8E1722}"/>
              </a:ext>
            </a:extLst>
          </p:cNvPr>
          <p:cNvSpPr txBox="1"/>
          <p:nvPr/>
        </p:nvSpPr>
        <p:spPr>
          <a:xfrm>
            <a:off x="620276" y="2302913"/>
            <a:ext cx="1436694" cy="769441"/>
          </a:xfrm>
          <a:prstGeom prst="rect">
            <a:avLst/>
          </a:prstGeom>
          <a:noFill/>
          <a:ln w="12700">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rPr>
              <a:t>Öppnar Lärportalen genom att klicka på länken i bekräftelsemejlet.</a:t>
            </a:r>
          </a:p>
        </p:txBody>
      </p:sp>
      <p:sp>
        <p:nvSpPr>
          <p:cNvPr id="24" name="textruta 23">
            <a:extLst>
              <a:ext uri="{FF2B5EF4-FFF2-40B4-BE49-F238E27FC236}">
                <a16:creationId xmlns:a16="http://schemas.microsoft.com/office/drawing/2014/main" id="{C56F2672-D8C7-D8FF-9F09-95B5C4946F6A}"/>
              </a:ext>
            </a:extLst>
          </p:cNvPr>
          <p:cNvSpPr txBox="1"/>
          <p:nvPr/>
        </p:nvSpPr>
        <p:spPr>
          <a:xfrm>
            <a:off x="2719066" y="2319912"/>
            <a:ext cx="5027981" cy="769441"/>
          </a:xfrm>
          <a:prstGeom prst="rect">
            <a:avLst/>
          </a:prstGeom>
          <a:noFill/>
          <a:ln w="12700">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1" u="none" strike="noStrike" kern="1200" cap="none" spc="0" normalizeH="0" baseline="0" noProof="0" dirty="0">
                <a:ln>
                  <a:noFill/>
                </a:ln>
                <a:solidFill>
                  <a:srgbClr val="307C8E"/>
                </a:solidFill>
                <a:effectLst/>
                <a:uLnTx/>
                <a:uFillTx/>
                <a:latin typeface="Arial" panose="020B0604020202020204"/>
                <a:ea typeface="+mn-ea"/>
                <a:cs typeface="+mn-cs"/>
              </a:rPr>
              <a:t>Viktigt att genomföra träningsplanerna i rätt ordning dvs börja med Grund, sedan Tillägg.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1" u="none" strike="noStrike" kern="1200" cap="none" spc="0" normalizeH="0" baseline="0" noProof="0" dirty="0">
                <a:ln>
                  <a:noFill/>
                </a:ln>
                <a:solidFill>
                  <a:srgbClr val="307C8E"/>
                </a:solidFill>
                <a:effectLst/>
                <a:uLnTx/>
                <a:uFillTx/>
                <a:latin typeface="Arial" panose="020B0604020202020204"/>
                <a:ea typeface="+mn-ea"/>
                <a:cs typeface="+mn-cs"/>
              </a:rPr>
              <a:t>SDV Avstämning mellan medarbetare och chef ska inte göras förrän all träning är genomförd. Detta görs i dialog med din chef.</a:t>
            </a:r>
          </a:p>
        </p:txBody>
      </p:sp>
      <p:sp>
        <p:nvSpPr>
          <p:cNvPr id="27" name="Rubrik 1">
            <a:extLst>
              <a:ext uri="{FF2B5EF4-FFF2-40B4-BE49-F238E27FC236}">
                <a16:creationId xmlns:a16="http://schemas.microsoft.com/office/drawing/2014/main" id="{6998B167-C143-223A-5C64-BEFFF96095B4}"/>
              </a:ext>
            </a:extLst>
          </p:cNvPr>
          <p:cNvSpPr txBox="1">
            <a:spLocks/>
          </p:cNvSpPr>
          <p:nvPr/>
        </p:nvSpPr>
        <p:spPr>
          <a:xfrm>
            <a:off x="8641841" y="833696"/>
            <a:ext cx="2441290" cy="418152"/>
          </a:xfrm>
          <a:prstGeom prst="rect">
            <a:avLst/>
          </a:prstGeom>
        </p:spPr>
        <p:txBody>
          <a:bodyPr vert="horz" lIns="91440" tIns="45720" rIns="91440" bIns="45720" rtlCol="0" anchor="t" anchorCtr="0">
            <a:noAutofit/>
          </a:bodyPr>
          <a:lstStyle>
            <a:lvl1pPr algn="l" defTabSz="914400" rtl="0" eaLnBrk="1" latinLnBrk="0" hangingPunct="1">
              <a:lnSpc>
                <a:spcPct val="110000"/>
              </a:lnSpc>
              <a:spcBef>
                <a:spcPct val="0"/>
              </a:spcBef>
              <a:buNone/>
              <a:defRPr sz="4000" b="1" kern="1200">
                <a:solidFill>
                  <a:schemeClr val="tx2"/>
                </a:solidFill>
                <a:latin typeface="+mj-lt"/>
                <a:ea typeface="+mj-ea"/>
                <a:cs typeface="+mj-cs"/>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sv-SE" sz="1400" b="1" i="0" u="none" strike="noStrike" kern="1200" cap="none" spc="0" normalizeH="0" baseline="0" noProof="0" dirty="0">
                <a:ln>
                  <a:noFill/>
                </a:ln>
                <a:solidFill>
                  <a:srgbClr val="307C8E"/>
                </a:solidFill>
                <a:effectLst/>
                <a:uLnTx/>
                <a:uFillTx/>
                <a:latin typeface="Arial" panose="020B0604020202020204"/>
                <a:ea typeface="+mj-ea"/>
                <a:cs typeface="+mj-cs"/>
              </a:rPr>
              <a:t>Genomför avstämning</a:t>
            </a:r>
          </a:p>
        </p:txBody>
      </p:sp>
      <p:sp>
        <p:nvSpPr>
          <p:cNvPr id="28" name="Pil: höger 27">
            <a:extLst>
              <a:ext uri="{FF2B5EF4-FFF2-40B4-BE49-F238E27FC236}">
                <a16:creationId xmlns:a16="http://schemas.microsoft.com/office/drawing/2014/main" id="{C11AE8E3-F891-44CE-1505-DFCFBF232AC4}"/>
              </a:ext>
            </a:extLst>
          </p:cNvPr>
          <p:cNvSpPr/>
          <p:nvPr/>
        </p:nvSpPr>
        <p:spPr>
          <a:xfrm>
            <a:off x="7946479" y="1255980"/>
            <a:ext cx="489204"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9" name="textruta 28">
            <a:extLst>
              <a:ext uri="{FF2B5EF4-FFF2-40B4-BE49-F238E27FC236}">
                <a16:creationId xmlns:a16="http://schemas.microsoft.com/office/drawing/2014/main" id="{6C65A5CA-D12B-72FE-80E5-66FF8D665ACA}"/>
              </a:ext>
            </a:extLst>
          </p:cNvPr>
          <p:cNvSpPr txBox="1"/>
          <p:nvPr/>
        </p:nvSpPr>
        <p:spPr>
          <a:xfrm>
            <a:off x="8699604" y="1255283"/>
            <a:ext cx="2127310" cy="769441"/>
          </a:xfrm>
          <a:prstGeom prst="rect">
            <a:avLst/>
          </a:prstGeom>
          <a:noFill/>
          <a:ln w="12700">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rPr>
              <a:t>Genomför avstämning tillsammans med din chef genom att verifiera att du är redo att börja arbeta i SDV.</a:t>
            </a:r>
          </a:p>
        </p:txBody>
      </p:sp>
      <p:sp>
        <p:nvSpPr>
          <p:cNvPr id="2" name="textruta 1">
            <a:extLst>
              <a:ext uri="{FF2B5EF4-FFF2-40B4-BE49-F238E27FC236}">
                <a16:creationId xmlns:a16="http://schemas.microsoft.com/office/drawing/2014/main" id="{48116FF0-17BC-AD79-4CD9-3EFF0496733A}"/>
              </a:ext>
            </a:extLst>
          </p:cNvPr>
          <p:cNvSpPr txBox="1"/>
          <p:nvPr/>
        </p:nvSpPr>
        <p:spPr>
          <a:xfrm>
            <a:off x="853217" y="2074190"/>
            <a:ext cx="643125" cy="21544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800" b="0" i="1" u="none" strike="noStrike" kern="1200" cap="none" spc="0" normalizeH="0" baseline="0" noProof="0" dirty="0">
                <a:ln>
                  <a:noFill/>
                </a:ln>
                <a:solidFill>
                  <a:srgbClr val="307C8E"/>
                </a:solidFill>
                <a:effectLst/>
                <a:uLnTx/>
                <a:uFillTx/>
                <a:latin typeface="Arial" panose="020B0604020202020204"/>
                <a:ea typeface="+mn-ea"/>
                <a:cs typeface="+mn-cs"/>
              </a:rPr>
              <a:t>Alternativt</a:t>
            </a:r>
          </a:p>
        </p:txBody>
      </p:sp>
      <p:sp>
        <p:nvSpPr>
          <p:cNvPr id="3" name="Rubrik 1">
            <a:extLst>
              <a:ext uri="{FF2B5EF4-FFF2-40B4-BE49-F238E27FC236}">
                <a16:creationId xmlns:a16="http://schemas.microsoft.com/office/drawing/2014/main" id="{B1868968-40CA-60F0-59CA-0FBC44FBE94D}"/>
              </a:ext>
            </a:extLst>
          </p:cNvPr>
          <p:cNvSpPr txBox="1">
            <a:spLocks/>
          </p:cNvSpPr>
          <p:nvPr/>
        </p:nvSpPr>
        <p:spPr>
          <a:xfrm>
            <a:off x="5588395" y="868378"/>
            <a:ext cx="2158653" cy="418152"/>
          </a:xfrm>
          <a:prstGeom prst="rect">
            <a:avLst/>
          </a:prstGeom>
        </p:spPr>
        <p:txBody>
          <a:bodyPr vert="horz" lIns="91440" tIns="45720" rIns="91440" bIns="45720" rtlCol="0" anchor="t" anchorCtr="0">
            <a:noAutofit/>
          </a:bodyPr>
          <a:lstStyle>
            <a:lvl1pPr algn="l" defTabSz="914400" rtl="0" eaLnBrk="1" latinLnBrk="0" hangingPunct="1">
              <a:lnSpc>
                <a:spcPct val="110000"/>
              </a:lnSpc>
              <a:spcBef>
                <a:spcPct val="0"/>
              </a:spcBef>
              <a:buNone/>
              <a:defRPr sz="4000" b="1" kern="1200">
                <a:solidFill>
                  <a:schemeClr val="tx2"/>
                </a:solidFill>
                <a:latin typeface="+mj-lt"/>
                <a:ea typeface="+mj-ea"/>
                <a:cs typeface="+mj-cs"/>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sv-SE" sz="1400" b="1" i="0" u="none" strike="noStrike" kern="1200" cap="none" spc="0" normalizeH="0" baseline="0" noProof="0" dirty="0">
                <a:ln>
                  <a:noFill/>
                </a:ln>
                <a:solidFill>
                  <a:srgbClr val="307C8E"/>
                </a:solidFill>
                <a:effectLst/>
                <a:uLnTx/>
                <a:uFillTx/>
                <a:latin typeface="Arial" panose="020B0604020202020204"/>
                <a:ea typeface="+mj-ea"/>
                <a:cs typeface="+mj-cs"/>
              </a:rPr>
              <a:t>Genomför träningen</a:t>
            </a:r>
          </a:p>
        </p:txBody>
      </p:sp>
      <p:sp>
        <p:nvSpPr>
          <p:cNvPr id="6" name="textruta 5">
            <a:extLst>
              <a:ext uri="{FF2B5EF4-FFF2-40B4-BE49-F238E27FC236}">
                <a16:creationId xmlns:a16="http://schemas.microsoft.com/office/drawing/2014/main" id="{F62A4387-8B6F-F61A-43EA-8B5E467C8DC1}"/>
              </a:ext>
            </a:extLst>
          </p:cNvPr>
          <p:cNvSpPr txBox="1"/>
          <p:nvPr/>
        </p:nvSpPr>
        <p:spPr>
          <a:xfrm>
            <a:off x="5626889" y="1264227"/>
            <a:ext cx="2081664" cy="600164"/>
          </a:xfrm>
          <a:prstGeom prst="rect">
            <a:avLst/>
          </a:prstGeom>
          <a:noFill/>
          <a:ln w="12700">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rPr>
              <a:t>Påbörjar träningen genom att öppna respektive träningsplan och följer instruktionerna.</a:t>
            </a:r>
            <a:endParaRPr kumimoji="0" lang="sv-SE" sz="1100" b="0" i="0" u="none" strike="noStrike" kern="1200" cap="none" spc="0" normalizeH="0" baseline="0" noProof="0" dirty="0">
              <a:ln>
                <a:noFill/>
              </a:ln>
              <a:solidFill>
                <a:srgbClr val="FF0000"/>
              </a:solidFill>
              <a:effectLst/>
              <a:uLnTx/>
              <a:uFillTx/>
              <a:latin typeface="Arial" panose="020B0604020202020204"/>
              <a:ea typeface="+mn-ea"/>
              <a:cs typeface="+mn-cs"/>
            </a:endParaRPr>
          </a:p>
        </p:txBody>
      </p:sp>
      <p:sp>
        <p:nvSpPr>
          <p:cNvPr id="11" name="Rubrik 1">
            <a:extLst>
              <a:ext uri="{FF2B5EF4-FFF2-40B4-BE49-F238E27FC236}">
                <a16:creationId xmlns:a16="http://schemas.microsoft.com/office/drawing/2014/main" id="{B52B543D-765A-A534-7E2F-5ACCDA0CF5BE}"/>
              </a:ext>
            </a:extLst>
          </p:cNvPr>
          <p:cNvSpPr txBox="1">
            <a:spLocks/>
          </p:cNvSpPr>
          <p:nvPr/>
        </p:nvSpPr>
        <p:spPr>
          <a:xfrm>
            <a:off x="251011" y="3451229"/>
            <a:ext cx="4166614" cy="438189"/>
          </a:xfrm>
          <a:prstGeom prst="rect">
            <a:avLst/>
          </a:prstGeom>
        </p:spPr>
        <p:txBody>
          <a:bodyPr vert="horz" lIns="91440" tIns="45720" rIns="91440" bIns="45720" rtlCol="0" anchor="t" anchorCtr="0">
            <a:noAutofit/>
          </a:bodyPr>
          <a:lstStyle>
            <a:lvl1pPr algn="l" defTabSz="914400" rtl="0" eaLnBrk="1" latinLnBrk="0" hangingPunct="1">
              <a:lnSpc>
                <a:spcPct val="110000"/>
              </a:lnSpc>
              <a:spcBef>
                <a:spcPct val="0"/>
              </a:spcBef>
              <a:buNone/>
              <a:defRPr sz="4000" b="1" kern="1200">
                <a:solidFill>
                  <a:schemeClr val="tx2"/>
                </a:solidFill>
                <a:latin typeface="+mj-lt"/>
                <a:ea typeface="+mj-ea"/>
                <a:cs typeface="+mj-cs"/>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sv-SE" sz="1400" b="1" i="0" u="none" strike="noStrike" kern="1200" cap="none" spc="0" normalizeH="0" baseline="0" noProof="0" dirty="0">
                <a:ln>
                  <a:noFill/>
                </a:ln>
                <a:solidFill>
                  <a:srgbClr val="307C8E"/>
                </a:solidFill>
                <a:effectLst/>
                <a:uLnTx/>
                <a:uFillTx/>
                <a:latin typeface="Arial" panose="020B0604020202020204"/>
                <a:ea typeface="+mj-ea"/>
                <a:cs typeface="+mj-cs"/>
              </a:rPr>
              <a:t>Genomför respektive träningsplan</a:t>
            </a:r>
          </a:p>
        </p:txBody>
      </p:sp>
      <p:sp>
        <p:nvSpPr>
          <p:cNvPr id="12" name="textruta 11">
            <a:extLst>
              <a:ext uri="{FF2B5EF4-FFF2-40B4-BE49-F238E27FC236}">
                <a16:creationId xmlns:a16="http://schemas.microsoft.com/office/drawing/2014/main" id="{49EBC635-30FF-A1DA-63AA-CBB3A8860D89}"/>
              </a:ext>
            </a:extLst>
          </p:cNvPr>
          <p:cNvSpPr txBox="1"/>
          <p:nvPr/>
        </p:nvSpPr>
        <p:spPr>
          <a:xfrm rot="16200000">
            <a:off x="86669" y="4002376"/>
            <a:ext cx="74732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srgbClr val="307C8E"/>
                </a:solidFill>
                <a:effectLst/>
                <a:uLnTx/>
                <a:uFillTx/>
                <a:latin typeface="Arial" panose="020B0604020202020204"/>
                <a:ea typeface="+mn-ea"/>
                <a:cs typeface="+mn-cs"/>
              </a:rPr>
              <a:t>GRUND</a:t>
            </a:r>
          </a:p>
        </p:txBody>
      </p:sp>
      <p:sp>
        <p:nvSpPr>
          <p:cNvPr id="14" name="textruta 13">
            <a:extLst>
              <a:ext uri="{FF2B5EF4-FFF2-40B4-BE49-F238E27FC236}">
                <a16:creationId xmlns:a16="http://schemas.microsoft.com/office/drawing/2014/main" id="{AB157353-9707-CDA0-B658-D4FE698097A6}"/>
              </a:ext>
            </a:extLst>
          </p:cNvPr>
          <p:cNvSpPr txBox="1"/>
          <p:nvPr/>
        </p:nvSpPr>
        <p:spPr>
          <a:xfrm rot="16200000">
            <a:off x="42586" y="4958495"/>
            <a:ext cx="835485"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srgbClr val="307C8E"/>
                </a:solidFill>
                <a:effectLst/>
                <a:uLnTx/>
                <a:uFillTx/>
                <a:latin typeface="Arial" panose="020B0604020202020204"/>
                <a:ea typeface="+mn-ea"/>
                <a:cs typeface="+mn-cs"/>
              </a:rPr>
              <a:t>TILLÄGG</a:t>
            </a:r>
          </a:p>
        </p:txBody>
      </p:sp>
      <p:sp>
        <p:nvSpPr>
          <p:cNvPr id="16" name="textruta 15">
            <a:extLst>
              <a:ext uri="{FF2B5EF4-FFF2-40B4-BE49-F238E27FC236}">
                <a16:creationId xmlns:a16="http://schemas.microsoft.com/office/drawing/2014/main" id="{1E21032F-4E04-8F4B-FC8F-21616FA26A2F}"/>
              </a:ext>
            </a:extLst>
          </p:cNvPr>
          <p:cNvSpPr txBox="1"/>
          <p:nvPr/>
        </p:nvSpPr>
        <p:spPr>
          <a:xfrm>
            <a:off x="598827" y="4895988"/>
            <a:ext cx="2081664" cy="430887"/>
          </a:xfrm>
          <a:prstGeom prst="rect">
            <a:avLst/>
          </a:prstGeom>
          <a:noFill/>
          <a:ln w="12700">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rPr>
              <a:t>Börjar med att läsa igenom instruktionerna.</a:t>
            </a:r>
          </a:p>
        </p:txBody>
      </p:sp>
      <p:sp>
        <p:nvSpPr>
          <p:cNvPr id="17" name="textruta 16">
            <a:extLst>
              <a:ext uri="{FF2B5EF4-FFF2-40B4-BE49-F238E27FC236}">
                <a16:creationId xmlns:a16="http://schemas.microsoft.com/office/drawing/2014/main" id="{4BFA850A-7D45-ED10-A20E-BCD12CAD2610}"/>
              </a:ext>
            </a:extLst>
          </p:cNvPr>
          <p:cNvSpPr txBox="1"/>
          <p:nvPr/>
        </p:nvSpPr>
        <p:spPr>
          <a:xfrm>
            <a:off x="3468581" y="3817257"/>
            <a:ext cx="1829857" cy="769441"/>
          </a:xfrm>
          <a:prstGeom prst="rect">
            <a:avLst/>
          </a:prstGeom>
          <a:noFill/>
          <a:ln w="12700">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rPr>
              <a:t>Tittar på och reflekterar över filmerna.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1" u="none" strike="noStrike" kern="1200" cap="none" spc="0" normalizeH="0" baseline="0" noProof="0" dirty="0">
                <a:ln>
                  <a:noFill/>
                </a:ln>
                <a:solidFill>
                  <a:srgbClr val="307C8E"/>
                </a:solidFill>
                <a:effectLst/>
                <a:uLnTx/>
                <a:uFillTx/>
                <a:latin typeface="Arial" panose="020B0604020202020204"/>
                <a:ea typeface="+mn-ea"/>
                <a:cs typeface="+mn-cs"/>
              </a:rPr>
              <a:t>Detta genomförs på din arbetsplats, inte </a:t>
            </a:r>
            <a:r>
              <a:rPr kumimoji="0" lang="sv-SE" sz="1100" b="0" i="1" u="none" strike="noStrike" kern="1200" cap="none" spc="0" normalizeH="0" baseline="0" noProof="0">
                <a:ln>
                  <a:noFill/>
                </a:ln>
                <a:solidFill>
                  <a:srgbClr val="307C8E"/>
                </a:solidFill>
                <a:effectLst/>
                <a:uLnTx/>
                <a:uFillTx/>
                <a:latin typeface="Arial" panose="020B0604020202020204"/>
                <a:ea typeface="+mn-ea"/>
                <a:cs typeface="+mn-cs"/>
              </a:rPr>
              <a:t>i datorsal.</a:t>
            </a:r>
            <a:endParaRPr kumimoji="0" lang="sv-SE" sz="1100" b="0" i="1" u="none" strike="noStrike" kern="1200" cap="none" spc="0" normalizeH="0" baseline="0" noProof="0" dirty="0">
              <a:ln>
                <a:noFill/>
              </a:ln>
              <a:solidFill>
                <a:srgbClr val="307C8E"/>
              </a:solidFill>
              <a:effectLst/>
              <a:uLnTx/>
              <a:uFillTx/>
              <a:latin typeface="Arial" panose="020B0604020202020204"/>
              <a:ea typeface="+mn-ea"/>
              <a:cs typeface="+mn-cs"/>
            </a:endParaRPr>
          </a:p>
        </p:txBody>
      </p:sp>
      <p:sp>
        <p:nvSpPr>
          <p:cNvPr id="18" name="textruta 17">
            <a:extLst>
              <a:ext uri="{FF2B5EF4-FFF2-40B4-BE49-F238E27FC236}">
                <a16:creationId xmlns:a16="http://schemas.microsoft.com/office/drawing/2014/main" id="{552AE567-F80E-926F-D948-7E0DE25BE989}"/>
              </a:ext>
            </a:extLst>
          </p:cNvPr>
          <p:cNvSpPr txBox="1"/>
          <p:nvPr/>
        </p:nvSpPr>
        <p:spPr>
          <a:xfrm>
            <a:off x="6148570" y="3703831"/>
            <a:ext cx="2081664" cy="1107996"/>
          </a:xfrm>
          <a:prstGeom prst="rect">
            <a:avLst/>
          </a:prstGeom>
          <a:noFill/>
          <a:ln w="12700">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rPr>
              <a:t>Genomför arbetsboken genom att läsa, titta på filmerna och övar i träningsdomänen.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1" u="none" strike="noStrike" kern="1200" cap="none" spc="0" normalizeH="0" baseline="0" noProof="0" dirty="0">
                <a:ln>
                  <a:noFill/>
                </a:ln>
                <a:solidFill>
                  <a:srgbClr val="307C8E"/>
                </a:solidFill>
                <a:effectLst/>
                <a:uLnTx/>
                <a:uFillTx/>
                <a:latin typeface="Arial" panose="020B0604020202020204"/>
                <a:ea typeface="+mn-ea"/>
                <a:cs typeface="+mn-cs"/>
              </a:rPr>
              <a:t>Detta kan göras på arbetsplatsen alternativt i en datorsal.</a:t>
            </a:r>
            <a:endPar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endParaRPr>
          </a:p>
        </p:txBody>
      </p:sp>
      <p:sp>
        <p:nvSpPr>
          <p:cNvPr id="20" name="textruta 19">
            <a:extLst>
              <a:ext uri="{FF2B5EF4-FFF2-40B4-BE49-F238E27FC236}">
                <a16:creationId xmlns:a16="http://schemas.microsoft.com/office/drawing/2014/main" id="{5ADDD094-C31E-685E-F3F7-6D0948B94FE3}"/>
              </a:ext>
            </a:extLst>
          </p:cNvPr>
          <p:cNvSpPr txBox="1"/>
          <p:nvPr/>
        </p:nvSpPr>
        <p:spPr>
          <a:xfrm>
            <a:off x="6161179" y="4939021"/>
            <a:ext cx="2081192" cy="1277273"/>
          </a:xfrm>
          <a:prstGeom prst="rect">
            <a:avLst/>
          </a:prstGeom>
          <a:noFill/>
          <a:ln w="12700">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rPr>
              <a:t>Genomför arbetsboken genom att läsa samt eventuellt titta på filmerna och öva i träningsdomänen. </a:t>
            </a:r>
          </a:p>
          <a:p>
            <a:r>
              <a:rPr kumimoji="0" lang="sv-SE" sz="1100" b="0" i="1" u="none" strike="noStrike" kern="1200" cap="none" spc="0" normalizeH="0" baseline="0" noProof="0" dirty="0">
                <a:ln>
                  <a:noFill/>
                </a:ln>
                <a:solidFill>
                  <a:srgbClr val="307C8E"/>
                </a:solidFill>
                <a:effectLst/>
                <a:uLnTx/>
                <a:uFillTx/>
                <a:latin typeface="Arial" panose="020B0604020202020204"/>
                <a:ea typeface="+mn-ea"/>
                <a:cs typeface="+mn-cs"/>
              </a:rPr>
              <a:t>Detta kan göras på arbetsplatsen alternativt i en datorsal.</a:t>
            </a:r>
            <a:endPar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endParaRPr>
          </a:p>
        </p:txBody>
      </p:sp>
      <p:sp>
        <p:nvSpPr>
          <p:cNvPr id="25" name="textruta 24">
            <a:extLst>
              <a:ext uri="{FF2B5EF4-FFF2-40B4-BE49-F238E27FC236}">
                <a16:creationId xmlns:a16="http://schemas.microsoft.com/office/drawing/2014/main" id="{E23DBE61-B347-1CDD-8F2B-EF6B25BABEC8}"/>
              </a:ext>
            </a:extLst>
          </p:cNvPr>
          <p:cNvSpPr txBox="1"/>
          <p:nvPr/>
        </p:nvSpPr>
        <p:spPr>
          <a:xfrm>
            <a:off x="9084197" y="3935021"/>
            <a:ext cx="1104368" cy="430887"/>
          </a:xfrm>
          <a:prstGeom prst="rect">
            <a:avLst/>
          </a:prstGeom>
          <a:noFill/>
          <a:ln w="12700">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rPr>
              <a:t>Genomför utvärderingen.</a:t>
            </a:r>
          </a:p>
        </p:txBody>
      </p:sp>
      <p:sp>
        <p:nvSpPr>
          <p:cNvPr id="32" name="Pil: höger 31">
            <a:extLst>
              <a:ext uri="{FF2B5EF4-FFF2-40B4-BE49-F238E27FC236}">
                <a16:creationId xmlns:a16="http://schemas.microsoft.com/office/drawing/2014/main" id="{80708CC1-D434-3F95-7AFB-119A1EB71F23}"/>
              </a:ext>
            </a:extLst>
          </p:cNvPr>
          <p:cNvSpPr/>
          <p:nvPr/>
        </p:nvSpPr>
        <p:spPr>
          <a:xfrm>
            <a:off x="2909546" y="3924922"/>
            <a:ext cx="489204"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34" name="Pil: höger 33">
            <a:extLst>
              <a:ext uri="{FF2B5EF4-FFF2-40B4-BE49-F238E27FC236}">
                <a16:creationId xmlns:a16="http://schemas.microsoft.com/office/drawing/2014/main" id="{A9CCD5BC-2CC3-A6D9-8E13-1C07439352CB}"/>
              </a:ext>
            </a:extLst>
          </p:cNvPr>
          <p:cNvSpPr/>
          <p:nvPr/>
        </p:nvSpPr>
        <p:spPr>
          <a:xfrm>
            <a:off x="5455017" y="3925118"/>
            <a:ext cx="489204"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37" name="Pil: höger 36">
            <a:extLst>
              <a:ext uri="{FF2B5EF4-FFF2-40B4-BE49-F238E27FC236}">
                <a16:creationId xmlns:a16="http://schemas.microsoft.com/office/drawing/2014/main" id="{AB63269E-BC9F-C684-9B97-75B7B7C6A630}"/>
              </a:ext>
            </a:extLst>
          </p:cNvPr>
          <p:cNvSpPr/>
          <p:nvPr/>
        </p:nvSpPr>
        <p:spPr>
          <a:xfrm>
            <a:off x="8452697" y="3915848"/>
            <a:ext cx="489204"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38" name="textruta 37">
            <a:extLst>
              <a:ext uri="{FF2B5EF4-FFF2-40B4-BE49-F238E27FC236}">
                <a16:creationId xmlns:a16="http://schemas.microsoft.com/office/drawing/2014/main" id="{E60359AC-0EFC-F668-76AB-037C64B613E8}"/>
              </a:ext>
            </a:extLst>
          </p:cNvPr>
          <p:cNvSpPr txBox="1"/>
          <p:nvPr/>
        </p:nvSpPr>
        <p:spPr>
          <a:xfrm>
            <a:off x="9064074" y="4995079"/>
            <a:ext cx="1142779" cy="430887"/>
          </a:xfrm>
          <a:prstGeom prst="rect">
            <a:avLst/>
          </a:prstGeom>
          <a:noFill/>
          <a:ln w="12700">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rPr>
              <a:t>Genomför utvärderingen.</a:t>
            </a:r>
          </a:p>
        </p:txBody>
      </p:sp>
      <p:sp>
        <p:nvSpPr>
          <p:cNvPr id="39" name="Pil: höger 38">
            <a:extLst>
              <a:ext uri="{FF2B5EF4-FFF2-40B4-BE49-F238E27FC236}">
                <a16:creationId xmlns:a16="http://schemas.microsoft.com/office/drawing/2014/main" id="{8B68C299-4A7E-4F88-8D27-1CE089CBD982}"/>
              </a:ext>
            </a:extLst>
          </p:cNvPr>
          <p:cNvSpPr/>
          <p:nvPr/>
        </p:nvSpPr>
        <p:spPr>
          <a:xfrm>
            <a:off x="2873803" y="4888785"/>
            <a:ext cx="3081137"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7" name="textruta 6">
            <a:extLst>
              <a:ext uri="{FF2B5EF4-FFF2-40B4-BE49-F238E27FC236}">
                <a16:creationId xmlns:a16="http://schemas.microsoft.com/office/drawing/2014/main" id="{D1F11D62-943C-13EE-29C4-6628D86A19F9}"/>
              </a:ext>
            </a:extLst>
          </p:cNvPr>
          <p:cNvSpPr txBox="1"/>
          <p:nvPr/>
        </p:nvSpPr>
        <p:spPr>
          <a:xfrm rot="16200000">
            <a:off x="-211827" y="5790426"/>
            <a:ext cx="1113476" cy="5078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900" b="0" i="0" u="none" strike="noStrike" kern="1200" cap="none" spc="0" normalizeH="0" baseline="0" noProof="0" dirty="0">
                <a:ln>
                  <a:noFill/>
                </a:ln>
                <a:solidFill>
                  <a:srgbClr val="307C8E"/>
                </a:solidFill>
                <a:effectLst/>
                <a:uLnTx/>
                <a:uFillTx/>
                <a:latin typeface="Arial" panose="020B0604020202020204"/>
                <a:ea typeface="+mn-ea"/>
                <a:cs typeface="+mn-cs"/>
              </a:rPr>
              <a:t>AVSTÄMNING MEDARBETARE CHEF</a:t>
            </a:r>
          </a:p>
        </p:txBody>
      </p:sp>
      <p:sp>
        <p:nvSpPr>
          <p:cNvPr id="8" name="textruta 7">
            <a:extLst>
              <a:ext uri="{FF2B5EF4-FFF2-40B4-BE49-F238E27FC236}">
                <a16:creationId xmlns:a16="http://schemas.microsoft.com/office/drawing/2014/main" id="{A282978D-0BC7-F33C-7B83-AB6DDF5EB401}"/>
              </a:ext>
            </a:extLst>
          </p:cNvPr>
          <p:cNvSpPr txBox="1"/>
          <p:nvPr/>
        </p:nvSpPr>
        <p:spPr>
          <a:xfrm>
            <a:off x="608574" y="5894066"/>
            <a:ext cx="2081664" cy="430887"/>
          </a:xfrm>
          <a:prstGeom prst="rect">
            <a:avLst/>
          </a:prstGeom>
          <a:noFill/>
          <a:ln w="12700">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rPr>
              <a:t>Börjar med att läsa informationen</a:t>
            </a:r>
          </a:p>
        </p:txBody>
      </p:sp>
      <p:sp>
        <p:nvSpPr>
          <p:cNvPr id="10" name="Pil: höger 9">
            <a:extLst>
              <a:ext uri="{FF2B5EF4-FFF2-40B4-BE49-F238E27FC236}">
                <a16:creationId xmlns:a16="http://schemas.microsoft.com/office/drawing/2014/main" id="{1DF902DA-7214-B725-0EB2-1EC4A02AF2E0}"/>
              </a:ext>
            </a:extLst>
          </p:cNvPr>
          <p:cNvSpPr/>
          <p:nvPr/>
        </p:nvSpPr>
        <p:spPr>
          <a:xfrm>
            <a:off x="2909546" y="5864445"/>
            <a:ext cx="489204"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9" name="textruta 18">
            <a:extLst>
              <a:ext uri="{FF2B5EF4-FFF2-40B4-BE49-F238E27FC236}">
                <a16:creationId xmlns:a16="http://schemas.microsoft.com/office/drawing/2014/main" id="{B3BBA160-8128-7E75-A12F-C9FC18743217}"/>
              </a:ext>
            </a:extLst>
          </p:cNvPr>
          <p:cNvSpPr txBox="1"/>
          <p:nvPr/>
        </p:nvSpPr>
        <p:spPr>
          <a:xfrm>
            <a:off x="3468582" y="5848835"/>
            <a:ext cx="1829857" cy="600164"/>
          </a:xfrm>
          <a:prstGeom prst="rect">
            <a:avLst/>
          </a:prstGeom>
          <a:noFill/>
          <a:ln w="12700">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307C8E"/>
                </a:solidFill>
                <a:effectLst/>
                <a:uLnTx/>
                <a:uFillTx/>
                <a:latin typeface="Arial" panose="020B0604020202020204"/>
                <a:ea typeface="+mn-ea"/>
                <a:cs typeface="+mn-cs"/>
              </a:rPr>
              <a:t>Genomför avstämningen, registrera datum och skicka in avstämningen</a:t>
            </a:r>
          </a:p>
        </p:txBody>
      </p:sp>
      <p:sp>
        <p:nvSpPr>
          <p:cNvPr id="13" name="Pil: höger 12">
            <a:extLst>
              <a:ext uri="{FF2B5EF4-FFF2-40B4-BE49-F238E27FC236}">
                <a16:creationId xmlns:a16="http://schemas.microsoft.com/office/drawing/2014/main" id="{7BA19056-5205-A06F-7195-2FF68CE608E3}"/>
              </a:ext>
            </a:extLst>
          </p:cNvPr>
          <p:cNvSpPr/>
          <p:nvPr/>
        </p:nvSpPr>
        <p:spPr>
          <a:xfrm>
            <a:off x="8435683" y="4966513"/>
            <a:ext cx="489204"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16186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Region Skåne presentation">
  <a:themeElements>
    <a:clrScheme name="Anpassat 1">
      <a:dk1>
        <a:sysClr val="windowText" lastClr="000000"/>
      </a:dk1>
      <a:lt1>
        <a:sysClr val="window" lastClr="FFFFFF"/>
      </a:lt1>
      <a:dk2>
        <a:srgbClr val="307C8E"/>
      </a:dk2>
      <a:lt2>
        <a:srgbClr val="FDF9E4"/>
      </a:lt2>
      <a:accent1>
        <a:srgbClr val="307C8E"/>
      </a:accent1>
      <a:accent2>
        <a:srgbClr val="FDF9E4"/>
      </a:accent2>
      <a:accent3>
        <a:srgbClr val="E40135"/>
      </a:accent3>
      <a:accent4>
        <a:srgbClr val="FDF9E4"/>
      </a:accent4>
      <a:accent5>
        <a:srgbClr val="5F5236"/>
      </a:accent5>
      <a:accent6>
        <a:srgbClr val="FDD32F"/>
      </a:accent6>
      <a:hlink>
        <a:srgbClr val="0563C1"/>
      </a:hlink>
      <a:folHlink>
        <a:srgbClr val="954F72"/>
      </a:folHlink>
    </a:clrScheme>
    <a:fontScheme name="Anpassat 1">
      <a:majorFont>
        <a:latin typeface="Public Sans"/>
        <a:ea typeface=""/>
        <a:cs typeface=""/>
      </a:majorFont>
      <a:minorFont>
        <a:latin typeface="Public Sans"/>
        <a:ea typeface=""/>
        <a:cs typeface=""/>
      </a:minorFont>
    </a:fontScheme>
    <a:fmtScheme name="Region Skån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ion Skånes prestentationsmall" id="{6234B990-46E4-4798-A7C9-795EC348AB7D}" vid="{E536645E-1CDF-4149-833A-B078DB4F4622}"/>
    </a:ext>
  </a:extLst>
</a:theme>
</file>

<file path=ppt/theme/theme2.xml><?xml version="1.0" encoding="utf-8"?>
<a:theme xmlns:a="http://schemas.openxmlformats.org/drawingml/2006/main" name="Region Skåne">
  <a:themeElements>
    <a:clrScheme name="Region Skåne Strand">
      <a:dk1>
        <a:sysClr val="windowText" lastClr="000000"/>
      </a:dk1>
      <a:lt1>
        <a:sysClr val="window" lastClr="FFFFFF"/>
      </a:lt1>
      <a:dk2>
        <a:srgbClr val="307C8E"/>
      </a:dk2>
      <a:lt2>
        <a:srgbClr val="FDF9E4"/>
      </a:lt2>
      <a:accent1>
        <a:srgbClr val="307C8E"/>
      </a:accent1>
      <a:accent2>
        <a:srgbClr val="FDF9E4"/>
      </a:accent2>
      <a:accent3>
        <a:srgbClr val="E40135"/>
      </a:accent3>
      <a:accent4>
        <a:srgbClr val="FDF9E4"/>
      </a:accent4>
      <a:accent5>
        <a:srgbClr val="5F5236"/>
      </a:accent5>
      <a:accent6>
        <a:srgbClr val="FDD32F"/>
      </a:accent6>
      <a:hlink>
        <a:srgbClr val="0563C1"/>
      </a:hlink>
      <a:folHlink>
        <a:srgbClr val="954F72"/>
      </a:folHlink>
    </a:clrScheme>
    <a:fontScheme name="Region Skåne">
      <a:majorFont>
        <a:latin typeface="Arial" panose="020B0604020202020204"/>
        <a:ea typeface=""/>
        <a:cs typeface=""/>
      </a:majorFont>
      <a:minorFont>
        <a:latin typeface="Arial" panose="020B0604020202020204"/>
        <a:ea typeface=""/>
        <a:cs typeface=""/>
      </a:minorFont>
    </a:fontScheme>
    <a:fmtScheme name="Region Skån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small  -  Skrivskyddad" id="{2C214CA6-7F62-4155-8B10-108E14DEA021}" vid="{8B22CA34-16E7-445D-8A23-F7546AEF70D9}"/>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8C43F3C5382FC444B6CF63CF6F9A69E2" ma:contentTypeVersion="4" ma:contentTypeDescription="Skapa ett nytt dokument." ma:contentTypeScope="" ma:versionID="1827350ce4ebcfa5a28e3ac215d51029">
  <xsd:schema xmlns:xsd="http://www.w3.org/2001/XMLSchema" xmlns:xs="http://www.w3.org/2001/XMLSchema" xmlns:p="http://schemas.microsoft.com/office/2006/metadata/properties" xmlns:ns2="12bb1005-fbff-4f6d-ac89-1f79159fe8d6" targetNamespace="http://schemas.microsoft.com/office/2006/metadata/properties" ma:root="true" ma:fieldsID="d0dc038582e4d8ddc243330d6fcfa0e2" ns2:_="">
    <xsd:import namespace="12bb1005-fbff-4f6d-ac89-1f79159fe8d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bb1005-fbff-4f6d-ac89-1f79159fe8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F1D7D1-CBB2-4628-81E8-441576F3DB55}">
  <ds:schemaRefs>
    <ds:schemaRef ds:uri="http://schemas.microsoft.com/sharepoint/v3/contenttype/forms"/>
  </ds:schemaRefs>
</ds:datastoreItem>
</file>

<file path=customXml/itemProps2.xml><?xml version="1.0" encoding="utf-8"?>
<ds:datastoreItem xmlns:ds="http://schemas.openxmlformats.org/officeDocument/2006/customXml" ds:itemID="{4E64576F-704B-47D7-9C20-20DA43B98E76}">
  <ds:schemaRefs>
    <ds:schemaRef ds:uri="http://schemas.microsoft.com/office/infopath/2007/PartnerControls"/>
    <ds:schemaRef ds:uri="http://schemas.microsoft.com/office/2006/documentManagement/types"/>
    <ds:schemaRef ds:uri="http://purl.org/dc/elements/1.1/"/>
    <ds:schemaRef ds:uri="http://purl.org/dc/terms/"/>
    <ds:schemaRef ds:uri="http://www.w3.org/XML/1998/namespace"/>
    <ds:schemaRef ds:uri="2e68ab6b-79c8-43ea-b178-dccb9842d64a"/>
    <ds:schemaRef ds:uri="http://schemas.microsoft.com/office/2006/metadata/properties"/>
    <ds:schemaRef ds:uri="http://schemas.openxmlformats.org/package/2006/metadata/core-properties"/>
    <ds:schemaRef ds:uri="b9481cc7-f7fc-4d3a-a93a-4be4fcbf4595"/>
    <ds:schemaRef ds:uri="http://purl.org/dc/dcmitype/"/>
  </ds:schemaRefs>
</ds:datastoreItem>
</file>

<file path=customXml/itemProps3.xml><?xml version="1.0" encoding="utf-8"?>
<ds:datastoreItem xmlns:ds="http://schemas.openxmlformats.org/officeDocument/2006/customXml" ds:itemID="{70055A2D-6067-4D8A-9376-CECD528692DA}"/>
</file>

<file path=docProps/app.xml><?xml version="1.0" encoding="utf-8"?>
<Properties xmlns="http://schemas.openxmlformats.org/officeDocument/2006/extended-properties" xmlns:vt="http://schemas.openxmlformats.org/officeDocument/2006/docPropsVTypes">
  <Template>Region Skånes presentationsmall</Template>
  <TotalTime>0</TotalTime>
  <Words>810</Words>
  <Application>Microsoft Office PowerPoint</Application>
  <PresentationFormat>Bredbild</PresentationFormat>
  <Paragraphs>113</Paragraphs>
  <Slides>5</Slides>
  <Notes>1</Notes>
  <HiddenSlides>0</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5</vt:i4>
      </vt:variant>
    </vt:vector>
  </HeadingPairs>
  <TitlesOfParts>
    <vt:vector size="10" baseType="lpstr">
      <vt:lpstr>Arial</vt:lpstr>
      <vt:lpstr>Public Sans</vt:lpstr>
      <vt:lpstr>Calibri</vt:lpstr>
      <vt:lpstr>Region Skåne presentation</vt:lpstr>
      <vt:lpstr>Region Skåne</vt:lpstr>
      <vt:lpstr>   Chefens aktiviteter inför utbildning i SDV och medarbetarens resa </vt:lpstr>
      <vt:lpstr>PowerPoint-presentation</vt:lpstr>
      <vt:lpstr>Process för tilldelning och genomförande av träning i SDV</vt:lpstr>
      <vt:lpstr>Tilldela träningsplan</vt:lpstr>
      <vt:lpstr>Genomförande av träning för medarbetaren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Utbildningsansvariga i förvaltningarna</dc:title>
  <dc:creator>Thorén Eva</dc:creator>
  <cp:lastModifiedBy>Johnsson Mats G</cp:lastModifiedBy>
  <cp:revision>58</cp:revision>
  <dcterms:created xsi:type="dcterms:W3CDTF">2024-08-19T09:28:18Z</dcterms:created>
  <dcterms:modified xsi:type="dcterms:W3CDTF">2024-09-18T14:21:28Z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3D0126CF-E299-4EA6-B5B5-949059109E94</vt:lpwstr>
  </property>
  <property fmtid="{D5CDD505-2E9C-101B-9397-08002B2CF9AE}" pid="3" name="ArticulatePath">
    <vt:lpwstr>Presentation5</vt:lpwstr>
  </property>
  <property fmtid="{D5CDD505-2E9C-101B-9397-08002B2CF9AE}" pid="4" name="ContentTypeId">
    <vt:lpwstr>0x0101008C43F3C5382FC444B6CF63CF6F9A69E2</vt:lpwstr>
  </property>
  <property fmtid="{D5CDD505-2E9C-101B-9397-08002B2CF9AE}" pid="5" name="MediaServiceImageTags">
    <vt:lpwstr/>
  </property>
  <property fmtid="{D5CDD505-2E9C-101B-9397-08002B2CF9AE}" pid="6" name="Order">
    <vt:r8>283700</vt:r8>
  </property>
  <property fmtid="{D5CDD505-2E9C-101B-9397-08002B2CF9AE}" pid="7" name="xd_Signature">
    <vt:bool>false</vt:bool>
  </property>
  <property fmtid="{D5CDD505-2E9C-101B-9397-08002B2CF9AE}" pid="8" name="xd_ProgID">
    <vt:lpwstr/>
  </property>
  <property fmtid="{D5CDD505-2E9C-101B-9397-08002B2CF9AE}" pid="9" name="_SourceUrl">
    <vt:lpwstr/>
  </property>
  <property fmtid="{D5CDD505-2E9C-101B-9397-08002B2CF9AE}" pid="10" name="_SharedFileIndex">
    <vt:lpwstr/>
  </property>
  <property fmtid="{D5CDD505-2E9C-101B-9397-08002B2CF9AE}" pid="11" name="ComplianceAssetId">
    <vt:lpwstr/>
  </property>
  <property fmtid="{D5CDD505-2E9C-101B-9397-08002B2CF9AE}" pid="12" name="TemplateUrl">
    <vt:lpwstr/>
  </property>
  <property fmtid="{D5CDD505-2E9C-101B-9397-08002B2CF9AE}" pid="13" name="_ExtendedDescription">
    <vt:lpwstr/>
  </property>
  <property fmtid="{D5CDD505-2E9C-101B-9397-08002B2CF9AE}" pid="14" name="TriggerFlowInfo">
    <vt:lpwstr/>
  </property>
</Properties>
</file>