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ktion" id="{CD7EF401-FCD3-45E1-BB3A-3E13175B3743}">
          <p14:sldIdLst>
            <p14:sldId id="21458724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E5E317-A087-4757-AC38-119A0A2D89D1}" v="12" dt="2024-09-03T06:57:11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F496A-1472-417B-A8BC-4F89C42040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  <a:br>
              <a:rPr lang="sv-SE" dirty="0"/>
            </a:br>
            <a:r>
              <a:rPr lang="sv-SE" dirty="0"/>
              <a:t>Namn Efternamn </a:t>
            </a:r>
            <a:br>
              <a:rPr lang="sv-SE" dirty="0"/>
            </a:br>
            <a:r>
              <a:rPr lang="sv-SE" dirty="0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vardgivare.skane.se%2Fsiteassets%2F2.-patientadministration%2Fjournalhantering-och-registrering%2Fjournalhantering%2Friktlinjer-for-enskildas-direktatkomst-till-journalen.docx&amp;wdOrigin=BROWSELIN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95553031"/>
              </p:ext>
            </p:extLst>
          </p:nvPr>
        </p:nvGraphicFramePr>
        <p:xfrm>
          <a:off x="439615" y="2128503"/>
          <a:ext cx="4020087" cy="217961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75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gap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503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Det har skapats fler anteckningar och formulär i SDV, där önskan är att de inte ska synas i patientens journal i 1177, därför behöver riktlinjen revideras. I nuläget, såsom designat, rör det sig om att följande anteckningar: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Orosanmälan (ny anteckning)</a:t>
                      </a:r>
                      <a:b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​​</a:t>
                      </a: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Skyddad anteckning vid ungdomsmottagningen (ny anteckning)</a:t>
                      </a:r>
                      <a:b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Hotbild mot patient (ny anteckning)</a:t>
                      </a:r>
                      <a:b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Oro för barn som far illa</a:t>
                      </a:r>
                      <a:b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Tidiga hypoteser</a:t>
                      </a:r>
                      <a:b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Våld i nära relationer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  <a:b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  <a:r>
                        <a:rPr lang="sv-SE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Läkarundersökning på begäran av Socialtjänsten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​​</a:t>
                      </a:r>
                      <a:b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indent="0" rtl="0" fontAlgn="base">
                        <a:buFont typeface="Arial" panose="020B0604020202020204" pitchFamily="34" charset="0"/>
                        <a:buNone/>
                      </a:pPr>
                      <a:r>
                        <a:rPr lang="sv-SE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Antalet kan ändras fram till driftstart.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04109966"/>
              </p:ext>
            </p:extLst>
          </p:nvPr>
        </p:nvGraphicFramePr>
        <p:xfrm>
          <a:off x="4504668" y="5564950"/>
          <a:ext cx="6991932" cy="715763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552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07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285750" marR="0" lvl="0" indent="-28575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</a:pPr>
                      <a:endParaRPr lang="sv-SE" altLang="sv-SE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18222726"/>
              </p:ext>
            </p:extLst>
          </p:nvPr>
        </p:nvGraphicFramePr>
        <p:xfrm>
          <a:off x="439615" y="537307"/>
          <a:ext cx="4009292" cy="1526346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42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Regionalt gap nr 37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91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</a:pPr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Dolda anteckningar på 1177 - (Behov av uppdatering av tidigare beslut)</a:t>
                      </a:r>
                      <a:endParaRPr lang="sv-SE" sz="1200" b="0" i="0" u="none" strike="noStrike" cap="none" normalizeH="0" baseline="0" noProof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74432562"/>
              </p:ext>
            </p:extLst>
          </p:nvPr>
        </p:nvGraphicFramePr>
        <p:xfrm>
          <a:off x="4504668" y="2893834"/>
          <a:ext cx="6972584" cy="1347140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980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33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Uppdaterad dokument återkopplas till SDV utifrån frågeställning, bakgrund och behov. Dokumentet publicerat på vårdgivare i Skåne.</a:t>
                      </a:r>
                      <a:endParaRPr lang="sv-SE" altLang="sv-SE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06071024"/>
              </p:ext>
            </p:extLst>
          </p:nvPr>
        </p:nvGraphicFramePr>
        <p:xfrm>
          <a:off x="4504668" y="4308115"/>
          <a:ext cx="6972584" cy="1206191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341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2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Dokumentet reviderat i enlighet med de behov som nämns i GAP37 under bakgrund och behov.​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46739650"/>
              </p:ext>
            </p:extLst>
          </p:nvPr>
        </p:nvGraphicFramePr>
        <p:xfrm>
          <a:off x="428820" y="4308115"/>
          <a:ext cx="4020087" cy="1941559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30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7603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Uppdaterad riktlinje</a:t>
                      </a:r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; </a:t>
                      </a:r>
                      <a:b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  <a:hlinkClick r:id="rId3"/>
                        </a:rPr>
                        <a:t>Riktlinjer för enskildas direktåtkomst till Journalen</a:t>
                      </a:r>
                      <a:endParaRPr kumimoji="0" lang="sv-SE" sz="1800" b="0" i="1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63790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</a:t>
            </a:r>
            <a:r>
              <a:rPr lang="en-US" b="1" dirty="0" err="1"/>
              <a:t>regionalt</a:t>
            </a:r>
            <a:r>
              <a:rPr lang="en-US" b="1" dirty="0"/>
              <a:t> gap 37 </a:t>
            </a:r>
            <a:r>
              <a:rPr lang="en-US" b="1" dirty="0" err="1"/>
              <a:t>Dolda</a:t>
            </a:r>
            <a:r>
              <a:rPr lang="en-US" b="1" dirty="0"/>
              <a:t> </a:t>
            </a:r>
            <a:r>
              <a:rPr lang="en-US" b="1" dirty="0" err="1"/>
              <a:t>anteckningar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 dirty="0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 dirty="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07694252"/>
              </p:ext>
            </p:extLst>
          </p:nvPr>
        </p:nvGraphicFramePr>
        <p:xfrm>
          <a:off x="4504668" y="539887"/>
          <a:ext cx="6972584" cy="1488331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70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63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</a:t>
                      </a:r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idigare anvisning uppdaterad i enlighet med inkomna beslutsförslag för dolda </a:t>
                      </a:r>
                      <a:r>
                        <a:rPr lang="sv-SE" sz="12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anteckingsområde</a:t>
                      </a:r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Underlag skickat till HS dir (som idag står som ägare av dokumentet) med förslag på att också se över och tydliggöra förvaltningsobjektet för framtida förvaltning. 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7213208"/>
              </p:ext>
            </p:extLst>
          </p:nvPr>
        </p:nvGraphicFramePr>
        <p:xfrm>
          <a:off x="4504668" y="2103547"/>
          <a:ext cx="6972584" cy="739392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038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35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Rasmus Nord Schönbeck, HSS enheten för digitalisering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 </a:t>
                      </a:r>
                      <a:r>
                        <a:rPr lang="sv-S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2024-09-01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MediaLengthInSeconds xmlns="b9481cc7-f7fc-4d3a-a93a-4be4fcbf4595" xsi:nil="true"/>
    <Dokument_x00e4_gare xmlns="b9481cc7-f7fc-4d3a-a93a-4be4fcbf45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1B1BCA-7B59-40E7-BEE4-D29FF7246213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4b21e3d7-508f-4324-9789-093cbd195ffd"/>
    <ds:schemaRef ds:uri="d7b40e0d-70fe-487d-90d8-c91e32541cb9"/>
    <ds:schemaRef ds:uri="http://www.w3.org/XML/1998/namespace"/>
    <ds:schemaRef ds:uri="b9481cc7-f7fc-4d3a-a93a-4be4fcbf4595"/>
    <ds:schemaRef ds:uri="2e68ab6b-79c8-43ea-b178-dccb9842d64a"/>
  </ds:schemaRefs>
</ds:datastoreItem>
</file>

<file path=customXml/itemProps3.xml><?xml version="1.0" encoding="utf-8"?>
<ds:datastoreItem xmlns:ds="http://schemas.openxmlformats.org/officeDocument/2006/customXml" ds:itemID="{4CE4E836-8B35-4932-808C-59C4F3CE15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109</cp:revision>
  <dcterms:created xsi:type="dcterms:W3CDTF">2021-05-18T08:31:40Z</dcterms:created>
  <dcterms:modified xsi:type="dcterms:W3CDTF">2025-01-29T09:39:04Z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65800</vt:r8>
  </property>
  <property fmtid="{D5CDD505-2E9C-101B-9397-08002B2CF9AE}" pid="11" name="_SourceUrl">
    <vt:lpwstr/>
  </property>
  <property fmtid="{D5CDD505-2E9C-101B-9397-08002B2CF9AE}" pid="12" name="_SharedFileIndex">
    <vt:lpwstr/>
  </property>
</Properties>
</file>