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F300E-1424-4A03-867F-BB79279D3AB7}" v="13" dt="2025-02-10T08:17:30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ardgivare.skane.se/kompetens-utveckling/projekt-och-utvecklingsarbete/regional-vardadministrativ-funktion/sa-har-arbetar-vi/#326396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76647695"/>
              </p:ext>
            </p:extLst>
          </p:nvPr>
        </p:nvGraphicFramePr>
        <p:xfrm>
          <a:off x="439615" y="1828983"/>
          <a:ext cx="4020087" cy="2267636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567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96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indent="0" rtl="0" fontAlgn="base">
                        <a:buClrTx/>
                        <a:buFont typeface="Arial" panose="020B0604020202020204" pitchFamily="34" charset="0"/>
                        <a:buNone/>
                      </a:pP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Inför </a:t>
                      </a:r>
                      <a:r>
                        <a:rPr kumimoji="0" lang="sv-SE" sz="1100" b="0" i="0" u="none" strike="noStrike" kern="12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driftssättning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 av SDV ska en standardisering av vårdkontaktsorsaker och förberedelseinformation i Region Skåne vara beslutade och implementerade i Millennium. Detta för att tillgodose våra invånare med adekvat information och att vården ska kunna kalla patienter.</a:t>
                      </a:r>
                      <a:endParaRPr kumimoji="0" lang="sv-SE" sz="11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59236475"/>
              </p:ext>
            </p:extLst>
          </p:nvPr>
        </p:nvGraphicFramePr>
        <p:xfrm>
          <a:off x="4477929" y="5337727"/>
          <a:ext cx="6991932" cy="75036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13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2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  <a:tabLst/>
                        <a:defRPr/>
                      </a:pPr>
                      <a:b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58701145"/>
              </p:ext>
            </p:extLst>
          </p:nvPr>
        </p:nvGraphicFramePr>
        <p:xfrm>
          <a:off x="439615" y="537307"/>
          <a:ext cx="4009292" cy="1262201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6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42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32">
                <a:tc>
                  <a:txBody>
                    <a:bodyPr/>
                    <a:lstStyle/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42 Vårdtjänstkoder/vårdaktivitetskoder ​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Risk för utebliven standardisering av vårdutbud och kallelser om Region Skåne inte har en regiongemensam sammanställning av vårdutbud och standardiserade kallelser</a:t>
                      </a: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74193060"/>
              </p:ext>
            </p:extLst>
          </p:nvPr>
        </p:nvGraphicFramePr>
        <p:xfrm>
          <a:off x="4468255" y="2796007"/>
          <a:ext cx="6972584" cy="95289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08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9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Formulär för hantering av behov via Ritz fastställt. Dialog med Ritz förvaltning för att implementera i Ritz pågår. </a:t>
                      </a:r>
                      <a:endParaRPr kumimoji="0" lang="sv-SE" altLang="sv-SE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47201342"/>
              </p:ext>
            </p:extLst>
          </p:nvPr>
        </p:nvGraphicFramePr>
        <p:xfrm>
          <a:off x="4477929" y="3758150"/>
          <a:ext cx="6972584" cy="1570328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9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69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Påverkar arbetet med att bygga regionala tidboksschema i Millennium, som är en förutsättning för lokal schematidbokning i verksamheten. Regionala tidboksschema skapade för första driftstart, men kommer att justeras i samband med fastställd nytt driftstartsdatum.</a:t>
                      </a:r>
                      <a:r>
                        <a:rPr kumimoji="0" lang="en-US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</a:t>
                      </a:r>
                    </a:p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SDV-projektet ansvarar för planering av bygget av regionala tidbokningsscheman samt kommunikation av tidpunkter för när de regionala mallarna för tidbokningsscheman är klara och verksamheterna kan påbörja att skapa lokala tidboksscheman.</a:t>
                      </a:r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05035680"/>
              </p:ext>
            </p:extLst>
          </p:nvPr>
        </p:nvGraphicFramePr>
        <p:xfrm>
          <a:off x="449289" y="4096618"/>
          <a:ext cx="4020087" cy="204561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0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58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Arbetet med att säkerställa regionala vårdtjänster och vårdkontaktsorsaker för första driftstart av SDV 1.0 klart. Arbetet med att säkerställa regionala vårdtjänster och vårdkontaktsorsaker för senare releaser av SDV pågår i förvaltning.</a:t>
                      </a:r>
                      <a:endParaRPr kumimoji="0" lang="sv-SE" sz="11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 – </a:t>
            </a:r>
            <a:r>
              <a:rPr lang="en-US" b="1" dirty="0" err="1"/>
              <a:t>Vårdtjänstkoder</a:t>
            </a:r>
            <a:r>
              <a:rPr lang="en-US" b="1" dirty="0"/>
              <a:t>/</a:t>
            </a:r>
            <a:r>
              <a:rPr lang="en-US" b="1" dirty="0" err="1"/>
              <a:t>vårdaktivitetskoder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44524348"/>
              </p:ext>
            </p:extLst>
          </p:nvPr>
        </p:nvGraphicFramePr>
        <p:xfrm>
          <a:off x="4448907" y="539824"/>
          <a:ext cx="6991932" cy="1474657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397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6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​Arbetsgrupp ”Vårdtjänstkoder och vårdaktivitetskoder” etablerad i Regional Vårdadministrativ Funktion 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Regional vårdadministrativ funktion – så arbetar vi - Vårdgivare Skåne</a:t>
                      </a:r>
                      <a:r>
                        <a:rPr kumimoji="0" lang="sv-SE" sz="11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Calibri"/>
                        </a:rPr>
                        <a:t>. Arbetet leds av Karin Persson på HSS/Digitaliseringsenheten.</a:t>
                      </a:r>
                      <a:endParaRPr kumimoji="0" lang="en-US" sz="11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Calibri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57065121"/>
              </p:ext>
            </p:extLst>
          </p:nvPr>
        </p:nvGraphicFramePr>
        <p:xfrm>
          <a:off x="4448907" y="2011286"/>
          <a:ext cx="6991932" cy="750367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46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90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Lennart Wallén, HSS/Enhet för digitalisering 2025-01-31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1B1BCA-7B59-40E7-BEE4-D29FF724621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d7b40e0d-70fe-487d-90d8-c91e32541cb9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b21e3d7-508f-4324-9789-093cbd195ffd"/>
    <ds:schemaRef ds:uri="http://purl.org/dc/dcmitype/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BFC42130-8F8E-440F-958B-2065A77060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17</cp:revision>
  <dcterms:created xsi:type="dcterms:W3CDTF">2021-05-18T08:31:40Z</dcterms:created>
  <dcterms:modified xsi:type="dcterms:W3CDTF">2025-02-11T14:44:37Z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