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840" r:id="rId4"/>
  </p:sldMasterIdLst>
  <p:notesMasterIdLst>
    <p:notesMasterId r:id="rId6"/>
  </p:notesMasterIdLst>
  <p:sldIdLst>
    <p:sldId id="214587248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ktion" id="{CD7EF401-FCD3-45E1-BB3A-3E13175B3743}">
          <p14:sldIdLst>
            <p14:sldId id="214587248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FDFF"/>
    <a:srgbClr val="E1F2CE"/>
    <a:srgbClr val="FFF3B9"/>
    <a:srgbClr val="568523"/>
    <a:srgbClr val="BFF8FF"/>
    <a:srgbClr val="FFF6CC"/>
    <a:srgbClr val="FFFFFF"/>
    <a:srgbClr val="E7E6E6"/>
    <a:srgbClr val="F8A5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20C814-AD37-4C9B-9130-CA9F83128B6D}" v="312" dt="2024-06-04T08:51:16.439"/>
    <p1510:client id="{1E8B2B07-546A-4217-8DCC-756CB18313EA}" v="1" dt="2024-06-04T08:33:32.7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5F0519-6911-4650-9EB4-DAC457C6F50A}" type="datetimeFigureOut">
              <a:rPr lang="en-US" smtClean="0"/>
              <a:t>1/29/2025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AF496A-1472-417B-A8BC-4F89C42040A3}" type="slidenum">
              <a:rPr lang="en-US" smtClean="0"/>
              <a:t>‹#›</a:t>
            </a:fld>
            <a:endParaRPr lang="en-US"/>
          </a:p>
        </p:txBody>
      </p:sp>
    </p:spTree>
    <p:extLst>
      <p:ext uri="{BB962C8B-B14F-4D97-AF65-F5344CB8AC3E}">
        <p14:creationId xmlns:p14="http://schemas.microsoft.com/office/powerpoint/2010/main" val="1632957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Rubrikbild_1">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1524000" y="4230688"/>
            <a:ext cx="9144000" cy="446087"/>
          </a:xfrm>
          <a:prstGeom prst="rect">
            <a:avLst/>
          </a:prstGeom>
        </p:spPr>
        <p:txBody>
          <a:bodyPr lIns="0" tIns="0" rIns="0" bIns="0">
            <a:noAutofit/>
          </a:bodyPr>
          <a:lstStyle>
            <a:lvl1pPr marL="0" indent="0" algn="ctr">
              <a:lnSpc>
                <a:spcPct val="100000"/>
              </a:lnSpc>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 Namn Efternamn XX månad 2019 </a:t>
            </a:r>
          </a:p>
        </p:txBody>
      </p:sp>
      <p:pic>
        <p:nvPicPr>
          <p:cNvPr id="7" name="Bildobjekt 6">
            <a:extLst>
              <a:ext uri="{FF2B5EF4-FFF2-40B4-BE49-F238E27FC236}">
                <a16:creationId xmlns:a16="http://schemas.microsoft.com/office/drawing/2014/main" id="{8340578C-757F-4A67-8A26-30E23E6A837D}"/>
              </a:ext>
            </a:extLst>
          </p:cNvPr>
          <p:cNvPicPr>
            <a:picLocks noChangeAspect="1"/>
          </p:cNvPicPr>
          <p:nvPr/>
        </p:nvPicPr>
        <p:blipFill>
          <a:blip r:embed="rId2"/>
          <a:stretch>
            <a:fillRect/>
          </a:stretch>
        </p:blipFill>
        <p:spPr>
          <a:xfrm>
            <a:off x="3536949" y="2630811"/>
            <a:ext cx="5118100" cy="1148145"/>
          </a:xfrm>
          <a:prstGeom prst="rect">
            <a:avLst/>
          </a:prstGeom>
        </p:spPr>
      </p:pic>
      <p:pic>
        <p:nvPicPr>
          <p:cNvPr id="4" name="Bildobjekt 3">
            <a:extLst>
              <a:ext uri="{FF2B5EF4-FFF2-40B4-BE49-F238E27FC236}">
                <a16:creationId xmlns:a16="http://schemas.microsoft.com/office/drawing/2014/main" id="{995A93F3-DBB4-4009-B60F-26AC50C61D57}"/>
              </a:ext>
            </a:extLst>
          </p:cNvPr>
          <p:cNvPicPr>
            <a:picLocks noChangeAspect="1"/>
          </p:cNvPicPr>
          <p:nvPr/>
        </p:nvPicPr>
        <p:blipFill>
          <a:blip r:embed="rId2"/>
          <a:stretch>
            <a:fillRect/>
          </a:stretch>
        </p:blipFill>
        <p:spPr>
          <a:xfrm>
            <a:off x="3536949" y="2630811"/>
            <a:ext cx="5118100" cy="1148145"/>
          </a:xfrm>
          <a:prstGeom prst="rect">
            <a:avLst/>
          </a:prstGeom>
        </p:spPr>
      </p:pic>
    </p:spTree>
    <p:extLst>
      <p:ext uri="{BB962C8B-B14F-4D97-AF65-F5344CB8AC3E}">
        <p14:creationId xmlns:p14="http://schemas.microsoft.com/office/powerpoint/2010/main" val="904464730"/>
      </p:ext>
    </p:extLst>
  </p:cSld>
  <p:clrMapOvr>
    <a:masterClrMapping/>
  </p:clrMapOvr>
  <p:extLst>
    <p:ext uri="{DCECCB84-F9BA-43D5-87BE-67443E8EF086}">
      <p15:sldGuideLst xmlns:p15="http://schemas.microsoft.com/office/powerpoint/2012/main">
        <p15:guide id="1" orient="horz" pos="2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Rubrikbild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7608888" y="4144963"/>
            <a:ext cx="3059111" cy="1300162"/>
          </a:xfrm>
          <a:prstGeom prst="rect">
            <a:avLst/>
          </a:prstGeom>
        </p:spPr>
        <p:txBody>
          <a:bodyPr lIns="0" tIns="0" rIns="0" bIns="0">
            <a:noAutofit/>
          </a:bodyPr>
          <a:lstStyle>
            <a:lvl1pPr marL="0" indent="0" algn="l">
              <a:lnSpc>
                <a:spcPct val="100000"/>
              </a:lnSpc>
              <a:spcAft>
                <a:spcPts val="0"/>
              </a:spcAft>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 </a:t>
            </a:r>
            <a:br>
              <a:rPr lang="sv-SE"/>
            </a:br>
            <a:r>
              <a:rPr lang="sv-SE"/>
              <a:t>Namn Efternamn </a:t>
            </a:r>
            <a:br>
              <a:rPr lang="sv-SE"/>
            </a:br>
            <a:r>
              <a:rPr lang="sv-SE"/>
              <a:t>XX månad 2019 </a:t>
            </a:r>
          </a:p>
        </p:txBody>
      </p:sp>
      <p:pic>
        <p:nvPicPr>
          <p:cNvPr id="4" name="Bildobjekt 3">
            <a:extLst>
              <a:ext uri="{FF2B5EF4-FFF2-40B4-BE49-F238E27FC236}">
                <a16:creationId xmlns:a16="http://schemas.microsoft.com/office/drawing/2014/main" id="{4C437A36-0FD1-4351-8D54-CB476BB682A8}"/>
              </a:ext>
            </a:extLst>
          </p:cNvPr>
          <p:cNvPicPr>
            <a:picLocks noChangeAspect="1"/>
          </p:cNvPicPr>
          <p:nvPr/>
        </p:nvPicPr>
        <p:blipFill rotWithShape="1">
          <a:blip r:embed="rId3"/>
          <a:srcRect r="57072"/>
          <a:stretch/>
        </p:blipFill>
        <p:spPr>
          <a:xfrm>
            <a:off x="1902908" y="2249809"/>
            <a:ext cx="2926189" cy="1529147"/>
          </a:xfrm>
          <a:prstGeom prst="rect">
            <a:avLst/>
          </a:prstGeom>
        </p:spPr>
      </p:pic>
      <p:pic>
        <p:nvPicPr>
          <p:cNvPr id="5" name="Bildobjekt 4">
            <a:extLst>
              <a:ext uri="{FF2B5EF4-FFF2-40B4-BE49-F238E27FC236}">
                <a16:creationId xmlns:a16="http://schemas.microsoft.com/office/drawing/2014/main" id="{DC446625-C337-4348-87CA-34C026704799}"/>
              </a:ext>
            </a:extLst>
          </p:cNvPr>
          <p:cNvPicPr>
            <a:picLocks noChangeAspect="1"/>
          </p:cNvPicPr>
          <p:nvPr/>
        </p:nvPicPr>
        <p:blipFill rotWithShape="1">
          <a:blip r:embed="rId3"/>
          <a:srcRect l="42370"/>
          <a:stretch/>
        </p:blipFill>
        <p:spPr>
          <a:xfrm>
            <a:off x="7396257" y="2249809"/>
            <a:ext cx="3930556" cy="1530000"/>
          </a:xfrm>
          <a:prstGeom prst="rect">
            <a:avLst/>
          </a:prstGeom>
        </p:spPr>
      </p:pic>
      <p:pic>
        <p:nvPicPr>
          <p:cNvPr id="6" name="Bildobjekt 5">
            <a:extLst>
              <a:ext uri="{FF2B5EF4-FFF2-40B4-BE49-F238E27FC236}">
                <a16:creationId xmlns:a16="http://schemas.microsoft.com/office/drawing/2014/main" id="{E1AAB04B-ECBB-494C-AB56-E04135FBD9E1}"/>
              </a:ext>
            </a:extLst>
          </p:cNvPr>
          <p:cNvPicPr>
            <a:picLocks noChangeAspect="1"/>
          </p:cNvPicPr>
          <p:nvPr/>
        </p:nvPicPr>
        <p:blipFill rotWithShape="1">
          <a:blip r:embed="rId3"/>
          <a:srcRect r="57072"/>
          <a:stretch/>
        </p:blipFill>
        <p:spPr>
          <a:xfrm>
            <a:off x="1902908" y="2249809"/>
            <a:ext cx="2926189" cy="1529147"/>
          </a:xfrm>
          <a:prstGeom prst="rect">
            <a:avLst/>
          </a:prstGeom>
        </p:spPr>
      </p:pic>
      <p:pic>
        <p:nvPicPr>
          <p:cNvPr id="7" name="Bildobjekt 6">
            <a:extLst>
              <a:ext uri="{FF2B5EF4-FFF2-40B4-BE49-F238E27FC236}">
                <a16:creationId xmlns:a16="http://schemas.microsoft.com/office/drawing/2014/main" id="{F1588F15-F628-4675-AAF9-5DE1C81854FE}"/>
              </a:ext>
            </a:extLst>
          </p:cNvPr>
          <p:cNvPicPr>
            <a:picLocks noChangeAspect="1"/>
          </p:cNvPicPr>
          <p:nvPr/>
        </p:nvPicPr>
        <p:blipFill rotWithShape="1">
          <a:blip r:embed="rId3"/>
          <a:srcRect l="42370"/>
          <a:stretch/>
        </p:blipFill>
        <p:spPr>
          <a:xfrm>
            <a:off x="7396257" y="2249809"/>
            <a:ext cx="3930556" cy="1530000"/>
          </a:xfrm>
          <a:prstGeom prst="rect">
            <a:avLst/>
          </a:prstGeom>
        </p:spPr>
      </p:pic>
      <p:pic>
        <p:nvPicPr>
          <p:cNvPr id="10" name="Bildobjekt 9"/>
          <p:cNvPicPr>
            <a:picLocks noChangeAspect="1"/>
          </p:cNvPicPr>
          <p:nvPr/>
        </p:nvPicPr>
        <p:blipFill>
          <a:blip r:embed="rId4"/>
          <a:stretch>
            <a:fillRect/>
          </a:stretch>
        </p:blipFill>
        <p:spPr>
          <a:xfrm>
            <a:off x="11023600" y="5784068"/>
            <a:ext cx="1007996" cy="849948"/>
          </a:xfrm>
          <a:prstGeom prst="rect">
            <a:avLst/>
          </a:prstGeom>
        </p:spPr>
      </p:pic>
      <p:pic>
        <p:nvPicPr>
          <p:cNvPr id="11" name="Bildobjekt 10">
            <a:extLst>
              <a:ext uri="{FF2B5EF4-FFF2-40B4-BE49-F238E27FC236}">
                <a16:creationId xmlns:a16="http://schemas.microsoft.com/office/drawing/2014/main" id="{414FD00D-862C-4958-92C1-12C13CA318C9}"/>
              </a:ext>
            </a:extLst>
          </p:cNvPr>
          <p:cNvPicPr>
            <a:picLocks noChangeAspect="1"/>
          </p:cNvPicPr>
          <p:nvPr/>
        </p:nvPicPr>
        <p:blipFill>
          <a:blip r:embed="rId5"/>
          <a:stretch>
            <a:fillRect/>
          </a:stretch>
        </p:blipFill>
        <p:spPr>
          <a:xfrm>
            <a:off x="10160" y="5989670"/>
            <a:ext cx="3431969" cy="868330"/>
          </a:xfrm>
          <a:prstGeom prst="rect">
            <a:avLst/>
          </a:prstGeom>
        </p:spPr>
      </p:pic>
    </p:spTree>
    <p:extLst>
      <p:ext uri="{BB962C8B-B14F-4D97-AF65-F5344CB8AC3E}">
        <p14:creationId xmlns:p14="http://schemas.microsoft.com/office/powerpoint/2010/main" val="190628098"/>
      </p:ext>
    </p:extLst>
  </p:cSld>
  <p:clrMapOvr>
    <a:masterClrMapping/>
  </p:clrMapOvr>
  <p:extLst>
    <p:ext uri="{DCECCB84-F9BA-43D5-87BE-67443E8EF086}">
      <p15:sldGuideLst xmlns:p15="http://schemas.microsoft.com/office/powerpoint/2012/main">
        <p15:guide id="1" orient="horz" pos="2659">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D5B3A8-2CB1-4AE7-9F5E-54767E59811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A9A3BDFC-5A91-4831-9577-3AEFB05841E8}"/>
              </a:ext>
            </a:extLst>
          </p:cNvPr>
          <p:cNvSpPr>
            <a:spLocks noGrp="1"/>
          </p:cNvSpPr>
          <p:nvPr>
            <p:ph idx="1"/>
          </p:nvPr>
        </p:nvSpPr>
        <p:spPr>
          <a:xfrm>
            <a:off x="874713" y="1412875"/>
            <a:ext cx="10442575" cy="403225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783641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_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85B4B7-5AE1-4750-B874-5A20621B1D61}"/>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360582DE-F9C0-4916-AF89-F88A12F478A6}"/>
              </a:ext>
            </a:extLst>
          </p:cNvPr>
          <p:cNvSpPr>
            <a:spLocks noGrp="1"/>
          </p:cNvSpPr>
          <p:nvPr>
            <p:ph sz="half" idx="1"/>
          </p:nvPr>
        </p:nvSpPr>
        <p:spPr>
          <a:xfrm>
            <a:off x="874713" y="1412875"/>
            <a:ext cx="5005387" cy="4032250"/>
          </a:xfrm>
          <a:prstGeom prst="rect">
            <a:avLst/>
          </a:prstGeom>
        </p:spPr>
        <p:txBody>
          <a:bodyPr lIns="0" tIns="0" rIns="0" bIns="0"/>
          <a:lstStyle>
            <a:lvl1pPr marL="252000" indent="-252000">
              <a:defRPr/>
            </a:lvl1pPr>
            <a:lvl2pPr marL="504000" indent="-252000">
              <a:defRPr/>
            </a:lvl2pPr>
            <a:lvl3pPr marL="756000" indent="-252000">
              <a:defRPr/>
            </a:lvl3pPr>
            <a:lvl4pPr marL="756000" indent="-252000">
              <a:defRPr/>
            </a:lvl4pPr>
            <a:lvl5pPr marL="756000" indent="-25200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574E0A84-0E28-4326-8A7E-2325C95BB070}"/>
              </a:ext>
            </a:extLst>
          </p:cNvPr>
          <p:cNvSpPr>
            <a:spLocks noGrp="1"/>
          </p:cNvSpPr>
          <p:nvPr>
            <p:ph sz="half" idx="2"/>
          </p:nvPr>
        </p:nvSpPr>
        <p:spPr>
          <a:xfrm>
            <a:off x="6311901" y="1412875"/>
            <a:ext cx="5005385" cy="4032250"/>
          </a:xfrm>
          <a:prstGeom prst="rect">
            <a:avLst/>
          </a:prstGeom>
        </p:spPr>
        <p:txBody>
          <a:bodyPr lIns="0" tIns="0" rIns="0" bIns="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532263919"/>
      </p:ext>
    </p:extLst>
  </p:cSld>
  <p:clrMapOvr>
    <a:masterClrMapping/>
  </p:clrMapOvr>
  <p:extLst>
    <p:ext uri="{DCECCB84-F9BA-43D5-87BE-67443E8EF086}">
      <p15:sldGuideLst xmlns:p15="http://schemas.microsoft.com/office/powerpoint/2012/main">
        <p15:guide id="1" pos="3704">
          <p15:clr>
            <a:srgbClr val="FBAE40"/>
          </p15:clr>
        </p15:guide>
        <p15:guide id="2" pos="39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Endast rubrik + bakgrunds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9F7A6B-1C37-4247-B8A9-995E6DC08D5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p>
        </p:txBody>
      </p:sp>
      <p:pic>
        <p:nvPicPr>
          <p:cNvPr id="3" name="Bildobjekt 2"/>
          <p:cNvPicPr>
            <a:picLocks noChangeAspect="1"/>
          </p:cNvPicPr>
          <p:nvPr/>
        </p:nvPicPr>
        <p:blipFill>
          <a:blip r:embed="rId3"/>
          <a:stretch>
            <a:fillRect/>
          </a:stretch>
        </p:blipFill>
        <p:spPr>
          <a:xfrm>
            <a:off x="11023600" y="5784068"/>
            <a:ext cx="1007996" cy="849948"/>
          </a:xfrm>
          <a:prstGeom prst="rect">
            <a:avLst/>
          </a:prstGeom>
        </p:spPr>
      </p:pic>
      <p:pic>
        <p:nvPicPr>
          <p:cNvPr id="4" name="Bildobjekt 3">
            <a:extLst>
              <a:ext uri="{FF2B5EF4-FFF2-40B4-BE49-F238E27FC236}">
                <a16:creationId xmlns:a16="http://schemas.microsoft.com/office/drawing/2014/main" id="{414FD00D-862C-4958-92C1-12C13CA318C9}"/>
              </a:ext>
            </a:extLst>
          </p:cNvPr>
          <p:cNvPicPr>
            <a:picLocks noChangeAspect="1"/>
          </p:cNvPicPr>
          <p:nvPr/>
        </p:nvPicPr>
        <p:blipFill>
          <a:blip r:embed="rId4"/>
          <a:stretch>
            <a:fillRect/>
          </a:stretch>
        </p:blipFill>
        <p:spPr>
          <a:xfrm>
            <a:off x="10160" y="5989670"/>
            <a:ext cx="3431969" cy="868330"/>
          </a:xfrm>
          <a:prstGeom prst="rect">
            <a:avLst/>
          </a:prstGeom>
        </p:spPr>
      </p:pic>
    </p:spTree>
    <p:extLst>
      <p:ext uri="{BB962C8B-B14F-4D97-AF65-F5344CB8AC3E}">
        <p14:creationId xmlns:p14="http://schemas.microsoft.com/office/powerpoint/2010/main" val="2299762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9F7A6B-1C37-4247-B8A9-995E6DC08D5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p>
        </p:txBody>
      </p:sp>
    </p:spTree>
    <p:extLst>
      <p:ext uri="{BB962C8B-B14F-4D97-AF65-F5344CB8AC3E}">
        <p14:creationId xmlns:p14="http://schemas.microsoft.com/office/powerpoint/2010/main" val="212438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Avslutnings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Bildobjekt 1"/>
          <p:cNvPicPr>
            <a:picLocks noChangeAspect="1"/>
          </p:cNvPicPr>
          <p:nvPr/>
        </p:nvPicPr>
        <p:blipFill>
          <a:blip r:embed="rId3"/>
          <a:stretch>
            <a:fillRect/>
          </a:stretch>
        </p:blipFill>
        <p:spPr>
          <a:xfrm>
            <a:off x="11023600" y="5784068"/>
            <a:ext cx="1007996" cy="849948"/>
          </a:xfrm>
          <a:prstGeom prst="rect">
            <a:avLst/>
          </a:prstGeom>
        </p:spPr>
      </p:pic>
      <p:pic>
        <p:nvPicPr>
          <p:cNvPr id="3" name="Bildobjekt 2">
            <a:extLst>
              <a:ext uri="{FF2B5EF4-FFF2-40B4-BE49-F238E27FC236}">
                <a16:creationId xmlns:a16="http://schemas.microsoft.com/office/drawing/2014/main" id="{414FD00D-862C-4958-92C1-12C13CA318C9}"/>
              </a:ext>
            </a:extLst>
          </p:cNvPr>
          <p:cNvPicPr>
            <a:picLocks noChangeAspect="1"/>
          </p:cNvPicPr>
          <p:nvPr/>
        </p:nvPicPr>
        <p:blipFill>
          <a:blip r:embed="rId4"/>
          <a:stretch>
            <a:fillRect/>
          </a:stretch>
        </p:blipFill>
        <p:spPr>
          <a:xfrm>
            <a:off x="10160" y="5989670"/>
            <a:ext cx="3431969" cy="868330"/>
          </a:xfrm>
          <a:prstGeom prst="rect">
            <a:avLst/>
          </a:prstGeom>
        </p:spPr>
      </p:pic>
    </p:spTree>
    <p:extLst>
      <p:ext uri="{BB962C8B-B14F-4D97-AF65-F5344CB8AC3E}">
        <p14:creationId xmlns:p14="http://schemas.microsoft.com/office/powerpoint/2010/main" val="703108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Rubrikbild_1">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1524000" y="4230688"/>
            <a:ext cx="9144000" cy="446087"/>
          </a:xfrm>
          <a:prstGeom prst="rect">
            <a:avLst/>
          </a:prstGeom>
        </p:spPr>
        <p:txBody>
          <a:bodyPr lIns="0" tIns="0" rIns="0" bIns="0">
            <a:noAutofit/>
          </a:bodyPr>
          <a:lstStyle>
            <a:lvl1pPr marL="0" indent="0" algn="ctr">
              <a:lnSpc>
                <a:spcPct val="100000"/>
              </a:lnSpc>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 Namn Efternamn XX månad 2019 </a:t>
            </a:r>
          </a:p>
        </p:txBody>
      </p:sp>
      <p:pic>
        <p:nvPicPr>
          <p:cNvPr id="7" name="Bildobjekt 6">
            <a:extLst>
              <a:ext uri="{FF2B5EF4-FFF2-40B4-BE49-F238E27FC236}">
                <a16:creationId xmlns:a16="http://schemas.microsoft.com/office/drawing/2014/main" id="{8340578C-757F-4A67-8A26-30E23E6A837D}"/>
              </a:ext>
            </a:extLst>
          </p:cNvPr>
          <p:cNvPicPr>
            <a:picLocks noChangeAspect="1"/>
          </p:cNvPicPr>
          <p:nvPr/>
        </p:nvPicPr>
        <p:blipFill>
          <a:blip r:embed="rId2"/>
          <a:stretch>
            <a:fillRect/>
          </a:stretch>
        </p:blipFill>
        <p:spPr>
          <a:xfrm>
            <a:off x="3536949" y="2630811"/>
            <a:ext cx="5118100" cy="1148145"/>
          </a:xfrm>
          <a:prstGeom prst="rect">
            <a:avLst/>
          </a:prstGeom>
        </p:spPr>
      </p:pic>
    </p:spTree>
    <p:extLst>
      <p:ext uri="{BB962C8B-B14F-4D97-AF65-F5344CB8AC3E}">
        <p14:creationId xmlns:p14="http://schemas.microsoft.com/office/powerpoint/2010/main" val="235383676"/>
      </p:ext>
    </p:extLst>
  </p:cSld>
  <p:clrMapOvr>
    <a:masterClrMapping/>
  </p:clrMapOvr>
  <p:extLst>
    <p:ext uri="{DCECCB84-F9BA-43D5-87BE-67443E8EF086}">
      <p15:sldGuideLst xmlns:p15="http://schemas.microsoft.com/office/powerpoint/2012/main">
        <p15:guide id="1" orient="horz" pos="2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1_Rubrikbild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7608888" y="4144963"/>
            <a:ext cx="3059111" cy="1300162"/>
          </a:xfrm>
          <a:prstGeom prst="rect">
            <a:avLst/>
          </a:prstGeom>
        </p:spPr>
        <p:txBody>
          <a:bodyPr lIns="0" tIns="0" rIns="0" bIns="0">
            <a:noAutofit/>
          </a:bodyPr>
          <a:lstStyle>
            <a:lvl1pPr marL="0" indent="0" algn="l">
              <a:lnSpc>
                <a:spcPct val="100000"/>
              </a:lnSpc>
              <a:spcAft>
                <a:spcPts val="0"/>
              </a:spcAft>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 </a:t>
            </a:r>
            <a:br>
              <a:rPr lang="sv-SE"/>
            </a:br>
            <a:r>
              <a:rPr lang="sv-SE"/>
              <a:t>Namn Efternamn </a:t>
            </a:r>
            <a:br>
              <a:rPr lang="sv-SE"/>
            </a:br>
            <a:r>
              <a:rPr lang="sv-SE"/>
              <a:t>XX månad 2019 </a:t>
            </a:r>
          </a:p>
        </p:txBody>
      </p:sp>
      <p:pic>
        <p:nvPicPr>
          <p:cNvPr id="4" name="Bildobjekt 3">
            <a:extLst>
              <a:ext uri="{FF2B5EF4-FFF2-40B4-BE49-F238E27FC236}">
                <a16:creationId xmlns:a16="http://schemas.microsoft.com/office/drawing/2014/main" id="{4C437A36-0FD1-4351-8D54-CB476BB682A8}"/>
              </a:ext>
            </a:extLst>
          </p:cNvPr>
          <p:cNvPicPr>
            <a:picLocks noChangeAspect="1"/>
          </p:cNvPicPr>
          <p:nvPr/>
        </p:nvPicPr>
        <p:blipFill rotWithShape="1">
          <a:blip r:embed="rId3"/>
          <a:srcRect r="57072"/>
          <a:stretch/>
        </p:blipFill>
        <p:spPr>
          <a:xfrm>
            <a:off x="1902908" y="2249809"/>
            <a:ext cx="2926189" cy="1529147"/>
          </a:xfrm>
          <a:prstGeom prst="rect">
            <a:avLst/>
          </a:prstGeom>
        </p:spPr>
      </p:pic>
      <p:pic>
        <p:nvPicPr>
          <p:cNvPr id="5" name="Bildobjekt 4">
            <a:extLst>
              <a:ext uri="{FF2B5EF4-FFF2-40B4-BE49-F238E27FC236}">
                <a16:creationId xmlns:a16="http://schemas.microsoft.com/office/drawing/2014/main" id="{DC446625-C337-4348-87CA-34C026704799}"/>
              </a:ext>
            </a:extLst>
          </p:cNvPr>
          <p:cNvPicPr>
            <a:picLocks noChangeAspect="1"/>
          </p:cNvPicPr>
          <p:nvPr/>
        </p:nvPicPr>
        <p:blipFill rotWithShape="1">
          <a:blip r:embed="rId3"/>
          <a:srcRect l="42370"/>
          <a:stretch/>
        </p:blipFill>
        <p:spPr>
          <a:xfrm>
            <a:off x="7396257" y="2249809"/>
            <a:ext cx="3930556" cy="1530000"/>
          </a:xfrm>
          <a:prstGeom prst="rect">
            <a:avLst/>
          </a:prstGeom>
        </p:spPr>
      </p:pic>
      <p:pic>
        <p:nvPicPr>
          <p:cNvPr id="6" name="Bildobjekt 5"/>
          <p:cNvPicPr>
            <a:picLocks noChangeAspect="1"/>
          </p:cNvPicPr>
          <p:nvPr/>
        </p:nvPicPr>
        <p:blipFill>
          <a:blip r:embed="rId4"/>
          <a:stretch>
            <a:fillRect/>
          </a:stretch>
        </p:blipFill>
        <p:spPr>
          <a:xfrm>
            <a:off x="11023600" y="5784068"/>
            <a:ext cx="1007996" cy="849948"/>
          </a:xfrm>
          <a:prstGeom prst="rect">
            <a:avLst/>
          </a:prstGeom>
        </p:spPr>
      </p:pic>
      <p:pic>
        <p:nvPicPr>
          <p:cNvPr id="7" name="Bildobjekt 6">
            <a:extLst>
              <a:ext uri="{FF2B5EF4-FFF2-40B4-BE49-F238E27FC236}">
                <a16:creationId xmlns:a16="http://schemas.microsoft.com/office/drawing/2014/main" id="{414FD00D-862C-4958-92C1-12C13CA318C9}"/>
              </a:ext>
            </a:extLst>
          </p:cNvPr>
          <p:cNvPicPr>
            <a:picLocks noChangeAspect="1"/>
          </p:cNvPicPr>
          <p:nvPr/>
        </p:nvPicPr>
        <p:blipFill>
          <a:blip r:embed="rId5"/>
          <a:stretch>
            <a:fillRect/>
          </a:stretch>
        </p:blipFill>
        <p:spPr>
          <a:xfrm>
            <a:off x="10160" y="5989670"/>
            <a:ext cx="3431969" cy="868330"/>
          </a:xfrm>
          <a:prstGeom prst="rect">
            <a:avLst/>
          </a:prstGeom>
        </p:spPr>
      </p:pic>
    </p:spTree>
    <p:extLst>
      <p:ext uri="{BB962C8B-B14F-4D97-AF65-F5344CB8AC3E}">
        <p14:creationId xmlns:p14="http://schemas.microsoft.com/office/powerpoint/2010/main" val="68211906"/>
      </p:ext>
    </p:extLst>
  </p:cSld>
  <p:clrMapOvr>
    <a:masterClrMapping/>
  </p:clrMapOvr>
  <p:extLst>
    <p:ext uri="{DCECCB84-F9BA-43D5-87BE-67443E8EF086}">
      <p15:sldGuideLst xmlns:p15="http://schemas.microsoft.com/office/powerpoint/2012/main">
        <p15:guide id="1" orient="horz" pos="2659">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6" name="Bildobjekt 5">
            <a:extLst>
              <a:ext uri="{FF2B5EF4-FFF2-40B4-BE49-F238E27FC236}">
                <a16:creationId xmlns:a16="http://schemas.microsoft.com/office/drawing/2014/main" id="{18A0E660-64A9-44F3-AFB4-DE825BA18E24}"/>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l="2496" t="2553"/>
          <a:stretch>
            <a:fillRect/>
          </a:stretch>
        </p:blipFill>
        <p:spPr bwMode="auto">
          <a:xfrm>
            <a:off x="-12700" y="0"/>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Bildobjekt 16">
            <a:extLst>
              <a:ext uri="{FF2B5EF4-FFF2-40B4-BE49-F238E27FC236}">
                <a16:creationId xmlns:a16="http://schemas.microsoft.com/office/drawing/2014/main" id="{414FD00D-862C-4958-92C1-12C13CA318C9}"/>
              </a:ext>
            </a:extLst>
          </p:cNvPr>
          <p:cNvPicPr>
            <a:picLocks noChangeAspect="1"/>
          </p:cNvPicPr>
          <p:nvPr/>
        </p:nvPicPr>
        <p:blipFill>
          <a:blip r:embed="rId12"/>
          <a:stretch>
            <a:fillRect/>
          </a:stretch>
        </p:blipFill>
        <p:spPr>
          <a:xfrm>
            <a:off x="63428" y="5989670"/>
            <a:ext cx="3431969" cy="868330"/>
          </a:xfrm>
          <a:prstGeom prst="rect">
            <a:avLst/>
          </a:prstGeom>
        </p:spPr>
      </p:pic>
    </p:spTree>
    <p:extLst>
      <p:ext uri="{BB962C8B-B14F-4D97-AF65-F5344CB8AC3E}">
        <p14:creationId xmlns:p14="http://schemas.microsoft.com/office/powerpoint/2010/main" val="1302210641"/>
      </p:ext>
    </p:extLst>
  </p:cSld>
  <p:clrMap bg1="lt1" tx1="dk1" bg2="lt2" tx2="dk2" accent1="accent1" accent2="accent2" accent3="accent3" accent4="accent4" accent5="accent5" accent6="accent6" hlink="hlink" folHlink="folHlink"/>
  <p:sldLayoutIdLst>
    <p:sldLayoutId id="2147484841" r:id="rId1"/>
    <p:sldLayoutId id="2147484842" r:id="rId2"/>
    <p:sldLayoutId id="2147484843" r:id="rId3"/>
    <p:sldLayoutId id="2147484844" r:id="rId4"/>
    <p:sldLayoutId id="2147484845" r:id="rId5"/>
    <p:sldLayoutId id="2147484846" r:id="rId6"/>
    <p:sldLayoutId id="2147484847" r:id="rId7"/>
    <p:sldLayoutId id="2147484848" r:id="rId8"/>
    <p:sldLayoutId id="2147484849" r:id="rId9"/>
  </p:sldLayoutIdLst>
  <p:txStyles>
    <p:titleStyle>
      <a:lvl1pPr algn="l" defTabSz="914400" rtl="0" eaLnBrk="1" latinLnBrk="0" hangingPunct="1">
        <a:lnSpc>
          <a:spcPct val="100000"/>
        </a:lnSpc>
        <a:spcBef>
          <a:spcPct val="0"/>
        </a:spcBef>
        <a:buNone/>
        <a:defRPr sz="3200" kern="1200">
          <a:solidFill>
            <a:schemeClr val="tx1"/>
          </a:solidFill>
          <a:latin typeface="+mj-lt"/>
          <a:ea typeface="+mj-ea"/>
          <a:cs typeface="+mj-cs"/>
        </a:defRPr>
      </a:lvl1pPr>
    </p:titleStyle>
    <p:bodyStyle>
      <a:lvl1pPr marL="252000" indent="-252000" algn="l" defTabSz="914400" rtl="0" eaLnBrk="1" latinLnBrk="0" hangingPunct="1">
        <a:lnSpc>
          <a:spcPct val="9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1pPr>
      <a:lvl2pPr marL="504000" indent="-2520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4pPr>
      <a:lvl5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00">
          <p15:clr>
            <a:srgbClr val="F26B43"/>
          </p15:clr>
        </p15:guide>
        <p15:guide id="2" pos="7129">
          <p15:clr>
            <a:srgbClr val="F26B43"/>
          </p15:clr>
        </p15:guide>
        <p15:guide id="3" pos="3840">
          <p15:clr>
            <a:srgbClr val="F26B43"/>
          </p15:clr>
        </p15:guide>
        <p15:guide id="4" pos="551">
          <p15:clr>
            <a:srgbClr val="F26B43"/>
          </p15:clr>
        </p15:guide>
        <p15:guide id="5" orient="horz" pos="890">
          <p15:clr>
            <a:srgbClr val="F26B43"/>
          </p15:clr>
        </p15:guide>
        <p15:guide id="6" orient="horz" pos="343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Group 5">
            <a:extLst>
              <a:ext uri="{FF2B5EF4-FFF2-40B4-BE49-F238E27FC236}">
                <a16:creationId xmlns:a16="http://schemas.microsoft.com/office/drawing/2014/main" id="{08908BF8-7AF7-428F-A7F0-A311C3B145F1}"/>
              </a:ext>
            </a:extLst>
          </p:cNvPr>
          <p:cNvGraphicFramePr>
            <a:graphicFrameLocks noGrp="1" noChangeAspect="1"/>
          </p:cNvGraphicFramePr>
          <p:nvPr>
            <p:extLst>
              <p:ext uri="{D42A27DB-BD31-4B8C-83A1-F6EECF244321}">
                <p14:modId xmlns:p14="http://schemas.microsoft.com/office/powerpoint/2010/main" val="1781265120"/>
              </p:ext>
            </p:extLst>
          </p:nvPr>
        </p:nvGraphicFramePr>
        <p:xfrm>
          <a:off x="439615" y="2000177"/>
          <a:ext cx="4020087" cy="2342371"/>
        </p:xfrm>
        <a:graphic>
          <a:graphicData uri="http://schemas.openxmlformats.org/drawingml/2006/table">
            <a:tbl>
              <a:tblPr/>
              <a:tblGrid>
                <a:gridCol w="4020087">
                  <a:extLst>
                    <a:ext uri="{9D8B030D-6E8A-4147-A177-3AD203B41FA5}">
                      <a16:colId xmlns:a16="http://schemas.microsoft.com/office/drawing/2014/main" val="20000"/>
                    </a:ext>
                  </a:extLst>
                </a:gridCol>
              </a:tblGrid>
              <a:tr h="40201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dirty="0">
                          <a:ln>
                            <a:noFill/>
                          </a:ln>
                          <a:solidFill>
                            <a:schemeClr val="tx1"/>
                          </a:solidFill>
                          <a:effectLst/>
                          <a:latin typeface="Arial"/>
                        </a:rPr>
                        <a:t>Bakgrund och orsak till ett regional risk (behov)</a:t>
                      </a:r>
                      <a:endParaRPr kumimoji="0" lang="sv-SE" altLang="sv-SE" sz="12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683443">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r>
                        <a:rPr lang="sv-SE" sz="1100" b="0" i="0" u="none" strike="noStrike" kern="1200" dirty="0">
                          <a:solidFill>
                            <a:srgbClr val="000000"/>
                          </a:solidFill>
                          <a:effectLst/>
                          <a:latin typeface="+mj-lt"/>
                          <a:ea typeface="Calibri" panose="020F0502020204030204" pitchFamily="34" charset="0"/>
                          <a:cs typeface="Calibri" panose="020F0502020204030204" pitchFamily="34" charset="0"/>
                        </a:rPr>
                        <a:t>Etiketter</a:t>
                      </a:r>
                      <a:r>
                        <a:rPr lang="sv-SE" sz="1100" b="0" i="0" kern="1200" dirty="0">
                          <a:solidFill>
                            <a:schemeClr val="tx1"/>
                          </a:solidFill>
                          <a:effectLst/>
                          <a:latin typeface="+mj-lt"/>
                          <a:ea typeface="Calibri" panose="020F0502020204030204" pitchFamily="34" charset="0"/>
                          <a:cs typeface="Calibri" panose="020F0502020204030204" pitchFamily="34" charset="0"/>
                        </a:rPr>
                        <a:t> och patientarmband kommer skrivas ut mer för att hantera mycket av ordinationer (provtagning och läkemedel), till specifika skrivare, från Millennium. Till dessa skrivare behövs det beställas etiketter och armband, vilka kräver en upphandling innan första driftstart. För stort flöde att hantera med reservplan som vid ex driftsstörning. </a:t>
                      </a:r>
                    </a:p>
                    <a:p>
                      <a:pPr marL="0" marR="0" lvl="0" indent="0" algn="l" rtl="0" eaLnBrk="0" fontAlgn="base" latinLnBrk="0" hangingPunct="0">
                        <a:lnSpc>
                          <a:spcPct val="100000"/>
                        </a:lnSpc>
                        <a:spcBef>
                          <a:spcPct val="0"/>
                        </a:spcBef>
                        <a:spcAft>
                          <a:spcPct val="0"/>
                        </a:spcAft>
                        <a:buClrTx/>
                        <a:buSzTx/>
                        <a:buFont typeface="Arial"/>
                        <a:buNone/>
                      </a:pPr>
                      <a:r>
                        <a:rPr lang="sv-SE" sz="1100" b="0" i="0" kern="1200" dirty="0">
                          <a:solidFill>
                            <a:schemeClr val="tx1"/>
                          </a:solidFill>
                          <a:effectLst/>
                          <a:latin typeface="+mj-lt"/>
                          <a:ea typeface="Calibri" panose="020F0502020204030204" pitchFamily="34" charset="0"/>
                          <a:cs typeface="Calibri" panose="020F0502020204030204" pitchFamily="34" charset="0"/>
                        </a:rPr>
                        <a:t>Om upphandling av etiketter och patientarmband inte är klar till driftstart kommer man inte kunna använda systemet till fullo, kommer krävas mankraft att skriva etiketter manuellt och patientsäkerhet och produktivitet äventyras.</a:t>
                      </a:r>
                      <a:endParaRPr lang="sv-SE" sz="1100" b="0" i="1" u="none" strike="noStrike" kern="1200" cap="none" spc="0" normalizeH="0" baseline="0" noProof="0" dirty="0">
                        <a:ln>
                          <a:noFill/>
                        </a:ln>
                        <a:solidFill>
                          <a:srgbClr val="000000"/>
                        </a:solidFill>
                        <a:effectLst/>
                        <a:uLnTx/>
                        <a:uFillTx/>
                        <a:latin typeface="+mj-lt"/>
                        <a:ea typeface="Calibri" panose="020F0502020204030204" pitchFamily="34" charset="0"/>
                        <a:cs typeface="Calibri" panose="020F0502020204030204" pitchFamily="34" charset="0"/>
                      </a:endParaRPr>
                    </a:p>
                    <a:p>
                      <a:pPr marL="285750" marR="0" lvl="0" indent="-285750" algn="l">
                        <a:lnSpc>
                          <a:spcPct val="100000"/>
                        </a:lnSpc>
                        <a:spcBef>
                          <a:spcPct val="0"/>
                        </a:spcBef>
                        <a:spcAft>
                          <a:spcPct val="0"/>
                        </a:spcAft>
                        <a:buClrTx/>
                        <a:buSzTx/>
                        <a:buFont typeface="Wingdings"/>
                        <a:buChar char="q"/>
                      </a:pPr>
                      <a:endParaRPr lang="sv-SE" sz="1200" b="1" i="0" u="none" strike="noStrike" kern="1200" cap="none" spc="0" normalizeH="0" baseline="0" noProof="0" dirty="0">
                        <a:ln>
                          <a:noFill/>
                        </a:ln>
                        <a:solidFill>
                          <a:srgbClr val="000000"/>
                        </a:solidFill>
                        <a:effectLst/>
                        <a:uLnTx/>
                        <a:uFillTx/>
                        <a:latin typeface="Arial"/>
                        <a:ea typeface="Calibri" panose="020F0502020204030204" pitchFamily="34" charset="0"/>
                        <a:cs typeface="Times New Roman"/>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a16="http://schemas.microsoft.com/office/drawing/2014/main" val="10001"/>
                  </a:ext>
                </a:extLst>
              </a:tr>
            </a:tbl>
          </a:graphicData>
        </a:graphic>
      </p:graphicFrame>
      <p:graphicFrame>
        <p:nvGraphicFramePr>
          <p:cNvPr id="31" name="Group 16">
            <a:extLst>
              <a:ext uri="{FF2B5EF4-FFF2-40B4-BE49-F238E27FC236}">
                <a16:creationId xmlns:a16="http://schemas.microsoft.com/office/drawing/2014/main" id="{8E4DBA57-0B06-4F9B-A468-A1B7D0399003}"/>
              </a:ext>
            </a:extLst>
          </p:cNvPr>
          <p:cNvGraphicFramePr>
            <a:graphicFrameLocks noGrp="1" noChangeAspect="1"/>
          </p:cNvGraphicFramePr>
          <p:nvPr>
            <p:extLst>
              <p:ext uri="{D42A27DB-BD31-4B8C-83A1-F6EECF244321}">
                <p14:modId xmlns:p14="http://schemas.microsoft.com/office/powerpoint/2010/main" val="2163831640"/>
              </p:ext>
            </p:extLst>
          </p:nvPr>
        </p:nvGraphicFramePr>
        <p:xfrm>
          <a:off x="4504668" y="5118122"/>
          <a:ext cx="6991932" cy="994161"/>
        </p:xfrm>
        <a:graphic>
          <a:graphicData uri="http://schemas.openxmlformats.org/drawingml/2006/table">
            <a:tbl>
              <a:tblPr/>
              <a:tblGrid>
                <a:gridCol w="6991932">
                  <a:extLst>
                    <a:ext uri="{9D8B030D-6E8A-4147-A177-3AD203B41FA5}">
                      <a16:colId xmlns:a16="http://schemas.microsoft.com/office/drawing/2014/main" val="20000"/>
                    </a:ext>
                  </a:extLst>
                </a:gridCol>
              </a:tblGrid>
              <a:tr h="20689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a:ln>
                            <a:noFill/>
                          </a:ln>
                          <a:solidFill>
                            <a:schemeClr val="tx1"/>
                          </a:solidFill>
                          <a:effectLst/>
                          <a:latin typeface="Arial"/>
                        </a:rPr>
                        <a:t>Övrigt</a:t>
                      </a:r>
                      <a:endParaRPr kumimoji="0" lang="sv-SE" altLang="sv-SE" sz="1100" b="1" i="0" u="none" strike="noStrike" cap="none" normalizeH="0" baseline="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73020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rgbClr val="000000"/>
                        </a:buClr>
                        <a:buSzTx/>
                        <a:buFont typeface="Arial,Sans-Serif"/>
                        <a:buNone/>
                      </a:pPr>
                      <a:r>
                        <a:rPr lang="sv-SE" altLang="sv-SE" sz="1200" b="0" i="0" u="none" strike="noStrike" kern="1200" cap="none" normalizeH="0" baseline="0" dirty="0">
                          <a:ln>
                            <a:noFill/>
                          </a:ln>
                          <a:solidFill>
                            <a:schemeClr val="tx1"/>
                          </a:solidFill>
                          <a:effectLst/>
                          <a:latin typeface="Arial"/>
                          <a:ea typeface="+mn-ea"/>
                          <a:cs typeface="+mn-cs"/>
                        </a:rPr>
                        <a:t>Risken är inte kopplad till något förändringsbehov.</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32" name="Group 24">
            <a:extLst>
              <a:ext uri="{FF2B5EF4-FFF2-40B4-BE49-F238E27FC236}">
                <a16:creationId xmlns:a16="http://schemas.microsoft.com/office/drawing/2014/main" id="{FB7CA3FE-37A9-4FFE-974B-A7B9C999D811}"/>
              </a:ext>
            </a:extLst>
          </p:cNvPr>
          <p:cNvGraphicFramePr>
            <a:graphicFrameLocks noGrp="1" noChangeAspect="1"/>
          </p:cNvGraphicFramePr>
          <p:nvPr>
            <p:extLst>
              <p:ext uri="{D42A27DB-BD31-4B8C-83A1-F6EECF244321}">
                <p14:modId xmlns:p14="http://schemas.microsoft.com/office/powerpoint/2010/main" val="1425939173"/>
              </p:ext>
            </p:extLst>
          </p:nvPr>
        </p:nvGraphicFramePr>
        <p:xfrm>
          <a:off x="439615" y="537307"/>
          <a:ext cx="4009292" cy="1369589"/>
        </p:xfrm>
        <a:graphic>
          <a:graphicData uri="http://schemas.openxmlformats.org/drawingml/2006/table">
            <a:tbl>
              <a:tblPr/>
              <a:tblGrid>
                <a:gridCol w="4009292">
                  <a:extLst>
                    <a:ext uri="{9D8B030D-6E8A-4147-A177-3AD203B41FA5}">
                      <a16:colId xmlns:a16="http://schemas.microsoft.com/office/drawing/2014/main" val="20000"/>
                    </a:ext>
                  </a:extLst>
                </a:gridCol>
              </a:tblGrid>
              <a:tr h="330590">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kumimoji="0" lang="sv-SE" altLang="sv-SE" sz="1200" b="1" i="0" u="none" strike="noStrike" cap="none" normalizeH="0" baseline="0" dirty="0">
                          <a:ln>
                            <a:noFill/>
                          </a:ln>
                          <a:solidFill>
                            <a:schemeClr val="tx1"/>
                          </a:solidFill>
                          <a:effectLst/>
                          <a:latin typeface="Arial"/>
                        </a:rPr>
                        <a:t>Regionalt risk nr 41</a:t>
                      </a:r>
                      <a:endParaRPr kumimoji="0" lang="sv-SE" altLang="sv-SE" sz="11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038999">
                <a:tc>
                  <a:txBody>
                    <a:bodyPr/>
                    <a:lstStyle/>
                    <a:p>
                      <a:pPr algn="l" fontAlgn="t"/>
                      <a:r>
                        <a:rPr lang="sv-SE" sz="1200" b="0" i="0" u="none" strike="noStrike" dirty="0">
                          <a:solidFill>
                            <a:srgbClr val="000000"/>
                          </a:solidFill>
                          <a:effectLst/>
                          <a:latin typeface="+mj-lt"/>
                        </a:rPr>
                        <a:t>Risk att etiketter och patientarmband  inte finns tillgängliga i tid för driftstart, vilket kan leda till produktionsstörningar och att patienters säkerhet äventyras.</a:t>
                      </a:r>
                    </a:p>
                  </a:txBody>
                  <a:tcPr marL="6350" marR="6350" marT="6350">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graphicFrame>
        <p:nvGraphicFramePr>
          <p:cNvPr id="33" name="Group 32">
            <a:extLst>
              <a:ext uri="{FF2B5EF4-FFF2-40B4-BE49-F238E27FC236}">
                <a16:creationId xmlns:a16="http://schemas.microsoft.com/office/drawing/2014/main" id="{1B0F1C80-5572-41F8-8BBC-00ADEEEE2A7D}"/>
              </a:ext>
            </a:extLst>
          </p:cNvPr>
          <p:cNvGraphicFramePr>
            <a:graphicFrameLocks noGrp="1" noChangeAspect="1"/>
          </p:cNvGraphicFramePr>
          <p:nvPr>
            <p:extLst>
              <p:ext uri="{D42A27DB-BD31-4B8C-83A1-F6EECF244321}">
                <p14:modId xmlns:p14="http://schemas.microsoft.com/office/powerpoint/2010/main" val="1074665026"/>
              </p:ext>
            </p:extLst>
          </p:nvPr>
        </p:nvGraphicFramePr>
        <p:xfrm>
          <a:off x="4504668" y="2328117"/>
          <a:ext cx="6972584" cy="1267251"/>
        </p:xfrm>
        <a:graphic>
          <a:graphicData uri="http://schemas.openxmlformats.org/drawingml/2006/table">
            <a:tbl>
              <a:tblPr/>
              <a:tblGrid>
                <a:gridCol w="6972584">
                  <a:extLst>
                    <a:ext uri="{9D8B030D-6E8A-4147-A177-3AD203B41FA5}">
                      <a16:colId xmlns:a16="http://schemas.microsoft.com/office/drawing/2014/main" val="20000"/>
                    </a:ext>
                  </a:extLst>
                </a:gridCol>
              </a:tblGrid>
              <a:tr h="176881">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chemeClr val="accent1"/>
                        </a:buClr>
                        <a:buSzTx/>
                        <a:buFontTx/>
                        <a:buNone/>
                        <a:tabLst/>
                      </a:pPr>
                      <a:r>
                        <a:rPr kumimoji="0" lang="sv-SE" altLang="sv-SE" sz="1200" b="1" i="0" u="none" strike="noStrike" cap="none" normalizeH="0" baseline="0">
                          <a:ln>
                            <a:noFill/>
                          </a:ln>
                          <a:solidFill>
                            <a:schemeClr val="tx1"/>
                          </a:solidFill>
                          <a:effectLst/>
                          <a:latin typeface="Arial" panose="020B0604020202020204" pitchFamily="34" charset="0"/>
                          <a:cs typeface="Arial" panose="020B0604020202020204" pitchFamily="34" charset="0"/>
                        </a:rPr>
                        <a:t>Nästa steg - Genomförande och kommunikation</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00329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285750" marR="0" lvl="0" indent="-285750" algn="l">
                        <a:lnSpc>
                          <a:spcPct val="100000"/>
                        </a:lnSpc>
                        <a:spcBef>
                          <a:spcPct val="20000"/>
                        </a:spcBef>
                        <a:spcAft>
                          <a:spcPct val="0"/>
                        </a:spcAft>
                        <a:buClrTx/>
                        <a:buSzTx/>
                        <a:buFont typeface="Arial" panose="020B0604020202020204" pitchFamily="34" charset="0"/>
                        <a:buChar char="•"/>
                      </a:pPr>
                      <a:r>
                        <a:rPr lang="sv-SE" altLang="sv-SE" sz="1200" b="0" i="0" u="none" strike="noStrike" cap="none" normalizeH="0" baseline="0" dirty="0">
                          <a:ln>
                            <a:noFill/>
                          </a:ln>
                          <a:solidFill>
                            <a:schemeClr val="tx1"/>
                          </a:solidFill>
                          <a:effectLst/>
                          <a:latin typeface="Arial"/>
                        </a:rPr>
                        <a:t>Publicerat i Avtalskatalogen</a:t>
                      </a:r>
                    </a:p>
                    <a:p>
                      <a:pPr marL="285750" marR="0" lvl="0" indent="-285750" algn="l" defTabSz="906463" rtl="0" eaLnBrk="1" fontAlgn="base" latinLnBrk="0" hangingPunct="1">
                        <a:lnSpc>
                          <a:spcPct val="100000"/>
                        </a:lnSpc>
                        <a:spcBef>
                          <a:spcPct val="20000"/>
                        </a:spcBef>
                        <a:spcAft>
                          <a:spcPct val="0"/>
                        </a:spcAft>
                        <a:buClrTx/>
                        <a:buSzTx/>
                        <a:buFont typeface="Arial" panose="020B0604020202020204" pitchFamily="34" charset="0"/>
                        <a:buChar char="•"/>
                      </a:pPr>
                      <a:r>
                        <a:rPr lang="sv-SE" altLang="sv-SE" sz="1200" b="0" i="0" u="none" strike="noStrike" kern="1200" cap="none" normalizeH="0" baseline="0" dirty="0">
                          <a:ln>
                            <a:noFill/>
                          </a:ln>
                          <a:solidFill>
                            <a:schemeClr val="tx1"/>
                          </a:solidFill>
                          <a:effectLst/>
                          <a:latin typeface="Arial"/>
                          <a:ea typeface="+mn-ea"/>
                          <a:cs typeface="+mn-cs"/>
                        </a:rPr>
                        <a:t>Via regionala riskhanteringen till berörda </a:t>
                      </a:r>
                      <a:r>
                        <a:rPr lang="sv-SE" altLang="sv-SE" sz="1200" b="0" i="0" u="none" strike="noStrike" kern="1200" cap="none" normalizeH="0" baseline="0" dirty="0" err="1">
                          <a:ln>
                            <a:noFill/>
                          </a:ln>
                          <a:solidFill>
                            <a:schemeClr val="tx1"/>
                          </a:solidFill>
                          <a:effectLst/>
                          <a:latin typeface="Arial"/>
                          <a:ea typeface="+mn-ea"/>
                          <a:cs typeface="+mn-cs"/>
                        </a:rPr>
                        <a:t>workstream</a:t>
                      </a:r>
                      <a:r>
                        <a:rPr lang="sv-SE" altLang="sv-SE" sz="1200" b="0" i="0" u="none" strike="noStrike" kern="1200" cap="none" normalizeH="0" baseline="0" dirty="0">
                          <a:ln>
                            <a:noFill/>
                          </a:ln>
                          <a:solidFill>
                            <a:schemeClr val="tx1"/>
                          </a:solidFill>
                          <a:effectLst/>
                          <a:latin typeface="Arial"/>
                          <a:ea typeface="+mn-ea"/>
                          <a:cs typeface="+mn-cs"/>
                        </a:rPr>
                        <a:t> inom programmet</a:t>
                      </a:r>
                    </a:p>
                    <a:p>
                      <a:pPr marL="0" marR="0" lvl="0" indent="0" algn="l" defTabSz="906463" rtl="0" eaLnBrk="1" fontAlgn="base" latinLnBrk="0" hangingPunct="1">
                        <a:lnSpc>
                          <a:spcPct val="100000"/>
                        </a:lnSpc>
                        <a:spcBef>
                          <a:spcPct val="20000"/>
                        </a:spcBef>
                        <a:spcAft>
                          <a:spcPct val="0"/>
                        </a:spcAft>
                        <a:buClrTx/>
                        <a:buSzTx/>
                        <a:buFont typeface="Arial" panose="020B0604020202020204" pitchFamily="34" charset="0"/>
                        <a:buNone/>
                      </a:pPr>
                      <a:endParaRPr lang="sv-SE" altLang="sv-SE" sz="1200" b="0" i="1" u="none" strike="noStrike" kern="1200" cap="none" normalizeH="0" baseline="0" dirty="0">
                        <a:ln>
                          <a:noFill/>
                        </a:ln>
                        <a:solidFill>
                          <a:schemeClr val="tx1"/>
                        </a:solidFill>
                        <a:effectLst/>
                        <a:latin typeface="Arial"/>
                        <a:ea typeface="+mn-ea"/>
                        <a:cs typeface="+mn-cs"/>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a16="http://schemas.microsoft.com/office/drawing/2014/main" val="10001"/>
                  </a:ext>
                </a:extLst>
              </a:tr>
            </a:tbl>
          </a:graphicData>
        </a:graphic>
      </p:graphicFrame>
      <p:graphicFrame>
        <p:nvGraphicFramePr>
          <p:cNvPr id="35" name="Group 49">
            <a:extLst>
              <a:ext uri="{FF2B5EF4-FFF2-40B4-BE49-F238E27FC236}">
                <a16:creationId xmlns:a16="http://schemas.microsoft.com/office/drawing/2014/main" id="{D14C7D5C-9053-4674-B812-631F76E1A846}"/>
              </a:ext>
            </a:extLst>
          </p:cNvPr>
          <p:cNvGraphicFramePr>
            <a:graphicFrameLocks noGrp="1" noChangeAspect="1"/>
          </p:cNvGraphicFramePr>
          <p:nvPr>
            <p:extLst>
              <p:ext uri="{D42A27DB-BD31-4B8C-83A1-F6EECF244321}">
                <p14:modId xmlns:p14="http://schemas.microsoft.com/office/powerpoint/2010/main" val="3974561619"/>
              </p:ext>
            </p:extLst>
          </p:nvPr>
        </p:nvGraphicFramePr>
        <p:xfrm>
          <a:off x="4504668" y="3652879"/>
          <a:ext cx="6972584" cy="1407732"/>
        </p:xfrm>
        <a:graphic>
          <a:graphicData uri="http://schemas.openxmlformats.org/drawingml/2006/table">
            <a:tbl>
              <a:tblPr/>
              <a:tblGrid>
                <a:gridCol w="6972584">
                  <a:extLst>
                    <a:ext uri="{9D8B030D-6E8A-4147-A177-3AD203B41FA5}">
                      <a16:colId xmlns:a16="http://schemas.microsoft.com/office/drawing/2014/main" val="20000"/>
                    </a:ext>
                  </a:extLst>
                </a:gridCol>
              </a:tblGrid>
              <a:tr h="259946">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kumimoji="0" lang="sv-SE" altLang="sv-SE" sz="1200" b="1" i="0" u="none" strike="noStrike" cap="none" normalizeH="0" baseline="0">
                          <a:ln>
                            <a:noFill/>
                          </a:ln>
                          <a:solidFill>
                            <a:schemeClr val="tx1"/>
                          </a:solidFill>
                          <a:effectLst/>
                          <a:latin typeface="Arial"/>
                        </a:rPr>
                        <a:t>Påverkan på SDV</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143776">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Tx/>
                        <a:buSzTx/>
                        <a:buFont typeface="Arial" panose="020B0604020202020204" pitchFamily="34" charset="0"/>
                        <a:buNone/>
                        <a:tabLst/>
                      </a:pPr>
                      <a:r>
                        <a:rPr lang="sv-SE" altLang="sv-SE" sz="1200" b="0" i="0" u="none" strike="noStrike" cap="none" normalizeH="0" baseline="0" dirty="0">
                          <a:ln>
                            <a:noFill/>
                          </a:ln>
                          <a:solidFill>
                            <a:schemeClr val="tx1"/>
                          </a:solidFill>
                          <a:effectLst/>
                          <a:latin typeface="Arial"/>
                        </a:rPr>
                        <a:t>Beställningsbara etiketter och patientarmband till streckkodsskrivarna</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11" name="Group 24">
            <a:extLst>
              <a:ext uri="{FF2B5EF4-FFF2-40B4-BE49-F238E27FC236}">
                <a16:creationId xmlns:a16="http://schemas.microsoft.com/office/drawing/2014/main" id="{CCDC273F-C3FE-4EF5-85AF-095E4E4C4702}"/>
              </a:ext>
            </a:extLst>
          </p:cNvPr>
          <p:cNvGraphicFramePr>
            <a:graphicFrameLocks noGrp="1" noChangeAspect="1"/>
          </p:cNvGraphicFramePr>
          <p:nvPr>
            <p:extLst>
              <p:ext uri="{D42A27DB-BD31-4B8C-83A1-F6EECF244321}">
                <p14:modId xmlns:p14="http://schemas.microsoft.com/office/powerpoint/2010/main" val="2772777727"/>
              </p:ext>
            </p:extLst>
          </p:nvPr>
        </p:nvGraphicFramePr>
        <p:xfrm>
          <a:off x="439615" y="4178914"/>
          <a:ext cx="4020087" cy="1906562"/>
        </p:xfrm>
        <a:graphic>
          <a:graphicData uri="http://schemas.openxmlformats.org/drawingml/2006/table">
            <a:tbl>
              <a:tblPr/>
              <a:tblGrid>
                <a:gridCol w="4020087">
                  <a:extLst>
                    <a:ext uri="{9D8B030D-6E8A-4147-A177-3AD203B41FA5}">
                      <a16:colId xmlns:a16="http://schemas.microsoft.com/office/drawing/2014/main" val="20000"/>
                    </a:ext>
                  </a:extLst>
                </a:gridCol>
              </a:tblGrid>
              <a:tr h="456720">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a:ln>
                            <a:noFill/>
                          </a:ln>
                          <a:solidFill>
                            <a:schemeClr val="tx1"/>
                          </a:solidFill>
                          <a:effectLst/>
                          <a:latin typeface="Arial"/>
                        </a:rPr>
                        <a:t>Resultat</a:t>
                      </a:r>
                      <a:endParaRPr kumimoji="0" lang="sv-SE" altLang="sv-SE" sz="1100" b="1" i="0" u="none" strike="noStrike" cap="none" normalizeH="0" baseline="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449842">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rgbClr val="000000"/>
                        </a:buClr>
                        <a:buSzTx/>
                        <a:buFont typeface="Arial,Sans-Serif"/>
                        <a:buNone/>
                      </a:pPr>
                      <a:r>
                        <a:rPr lang="sv-SE" altLang="sv-SE" sz="1200" b="0" i="0" u="none" strike="noStrike" kern="1200" cap="none" normalizeH="0" baseline="0" dirty="0">
                          <a:ln>
                            <a:noFill/>
                          </a:ln>
                          <a:solidFill>
                            <a:schemeClr val="tx1"/>
                          </a:solidFill>
                          <a:effectLst/>
                          <a:latin typeface="Arial"/>
                          <a:ea typeface="+mn-ea"/>
                          <a:cs typeface="+mn-cs"/>
                        </a:rPr>
                        <a:t>Upphandling har skett och produkterna finns beställningsbara i Marknadsplatsen. </a:t>
                      </a:r>
                    </a:p>
                    <a:p>
                      <a:pPr marL="0" marR="0" lvl="0" indent="0" algn="l">
                        <a:lnSpc>
                          <a:spcPct val="100000"/>
                        </a:lnSpc>
                        <a:spcBef>
                          <a:spcPct val="0"/>
                        </a:spcBef>
                        <a:spcAft>
                          <a:spcPct val="0"/>
                        </a:spcAft>
                        <a:buNone/>
                      </a:pPr>
                      <a:endParaRPr kumimoji="0" lang="sv-SE" sz="1800" b="0" i="1" u="none" strike="noStrike" noProof="0" dirty="0">
                        <a:solidFill>
                          <a:schemeClr val="tx1"/>
                        </a:solidFill>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2" name="TextBox 1">
            <a:extLst>
              <a:ext uri="{FF2B5EF4-FFF2-40B4-BE49-F238E27FC236}">
                <a16:creationId xmlns:a16="http://schemas.microsoft.com/office/drawing/2014/main" id="{19A6DBCF-9F06-402B-8118-40C3D053356B}"/>
              </a:ext>
            </a:extLst>
          </p:cNvPr>
          <p:cNvSpPr txBox="1"/>
          <p:nvPr/>
        </p:nvSpPr>
        <p:spPr>
          <a:xfrm>
            <a:off x="335360" y="86019"/>
            <a:ext cx="637909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err="1"/>
              <a:t>Sammanfattning</a:t>
            </a:r>
            <a:r>
              <a:rPr lang="en-US" b="1" dirty="0"/>
              <a:t> regional risk</a:t>
            </a:r>
          </a:p>
        </p:txBody>
      </p:sp>
      <p:sp>
        <p:nvSpPr>
          <p:cNvPr id="6" name="TextBox 5">
            <a:extLst>
              <a:ext uri="{FF2B5EF4-FFF2-40B4-BE49-F238E27FC236}">
                <a16:creationId xmlns:a16="http://schemas.microsoft.com/office/drawing/2014/main" id="{2782DCD9-F20D-445A-AEA7-C6128119A828}"/>
              </a:ext>
            </a:extLst>
          </p:cNvPr>
          <p:cNvSpPr txBox="1"/>
          <p:nvPr/>
        </p:nvSpPr>
        <p:spPr>
          <a:xfrm>
            <a:off x="40835" y="3676032"/>
            <a:ext cx="184731" cy="369332"/>
          </a:xfrm>
          <a:prstGeom prst="rect">
            <a:avLst/>
          </a:prstGeom>
          <a:noFill/>
        </p:spPr>
        <p:txBody>
          <a:bodyPr vert="horz" wrap="none" lIns="91440" tIns="45720" rIns="91440" bIns="45720" rtlCol="0" anchor="t">
            <a:spAutoFit/>
          </a:bodyPr>
          <a:lstStyle/>
          <a:p>
            <a:endParaRPr lang="en-US">
              <a:solidFill>
                <a:schemeClr val="accent3"/>
              </a:solidFill>
              <a:cs typeface="Arial"/>
              <a:sym typeface="Wingdings" panose="05000000000000000000" pitchFamily="2" charset="2"/>
            </a:endParaRPr>
          </a:p>
        </p:txBody>
      </p:sp>
      <p:sp>
        <p:nvSpPr>
          <p:cNvPr id="43" name="TextBox 42">
            <a:extLst>
              <a:ext uri="{FF2B5EF4-FFF2-40B4-BE49-F238E27FC236}">
                <a16:creationId xmlns:a16="http://schemas.microsoft.com/office/drawing/2014/main" id="{73D86C71-3390-4483-A6CF-438D4D1EF9C7}"/>
              </a:ext>
            </a:extLst>
          </p:cNvPr>
          <p:cNvSpPr txBox="1"/>
          <p:nvPr/>
        </p:nvSpPr>
        <p:spPr>
          <a:xfrm>
            <a:off x="4071705" y="6178756"/>
            <a:ext cx="525780" cy="276999"/>
          </a:xfrm>
          <a:prstGeom prst="rect">
            <a:avLst/>
          </a:prstGeom>
          <a:noFill/>
        </p:spPr>
        <p:txBody>
          <a:bodyPr wrap="square" lIns="91440" tIns="45720" rIns="91440" bIns="45720" anchor="t">
            <a:spAutoFit/>
          </a:bodyPr>
          <a:lstStyle/>
          <a:p>
            <a:endParaRPr lang="en-US" sz="1200"/>
          </a:p>
        </p:txBody>
      </p:sp>
      <p:graphicFrame>
        <p:nvGraphicFramePr>
          <p:cNvPr id="3" name="Group 16">
            <a:extLst>
              <a:ext uri="{FF2B5EF4-FFF2-40B4-BE49-F238E27FC236}">
                <a16:creationId xmlns:a16="http://schemas.microsoft.com/office/drawing/2014/main" id="{2DCD36CA-3A9C-D91F-4734-94F8CC3B70C4}"/>
              </a:ext>
            </a:extLst>
          </p:cNvPr>
          <p:cNvGraphicFramePr>
            <a:graphicFrameLocks noGrp="1" noChangeAspect="1"/>
          </p:cNvGraphicFramePr>
          <p:nvPr>
            <p:extLst>
              <p:ext uri="{D42A27DB-BD31-4B8C-83A1-F6EECF244321}">
                <p14:modId xmlns:p14="http://schemas.microsoft.com/office/powerpoint/2010/main" val="459460611"/>
              </p:ext>
            </p:extLst>
          </p:nvPr>
        </p:nvGraphicFramePr>
        <p:xfrm>
          <a:off x="4504668" y="539888"/>
          <a:ext cx="6991932" cy="994161"/>
        </p:xfrm>
        <a:graphic>
          <a:graphicData uri="http://schemas.openxmlformats.org/drawingml/2006/table">
            <a:tbl>
              <a:tblPr/>
              <a:tblGrid>
                <a:gridCol w="6991932">
                  <a:extLst>
                    <a:ext uri="{9D8B030D-6E8A-4147-A177-3AD203B41FA5}">
                      <a16:colId xmlns:a16="http://schemas.microsoft.com/office/drawing/2014/main" val="20000"/>
                    </a:ext>
                  </a:extLst>
                </a:gridCol>
              </a:tblGrid>
              <a:tr h="20689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a:ln>
                            <a:noFill/>
                          </a:ln>
                          <a:solidFill>
                            <a:schemeClr val="tx1"/>
                          </a:solidFill>
                          <a:effectLst/>
                          <a:latin typeface="Arial"/>
                        </a:rPr>
                        <a:t>Beslut</a:t>
                      </a:r>
                      <a:endParaRPr kumimoji="0" lang="sv-SE" altLang="sv-SE" sz="1100" b="1" i="0" u="none" strike="noStrike" cap="none" normalizeH="0" baseline="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73020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rgbClr val="000000"/>
                        </a:buClr>
                        <a:buSzTx/>
                        <a:buFont typeface="Arial,Sans-Serif"/>
                        <a:buNone/>
                      </a:pPr>
                      <a:r>
                        <a:rPr lang="sv-SE" altLang="sv-SE" sz="1200" b="0" i="0" u="none" strike="noStrike" kern="1200" cap="none" normalizeH="0" baseline="0" dirty="0">
                          <a:ln>
                            <a:noFill/>
                          </a:ln>
                          <a:solidFill>
                            <a:schemeClr val="tx1"/>
                          </a:solidFill>
                          <a:effectLst/>
                          <a:latin typeface="Arial"/>
                          <a:ea typeface="+mn-ea"/>
                          <a:cs typeface="+mn-cs"/>
                        </a:rPr>
                        <a:t>Upphandling har skett och produkterna finns beställningsbara i Marknadsplatsen. </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4" name="Group 32">
            <a:extLst>
              <a:ext uri="{FF2B5EF4-FFF2-40B4-BE49-F238E27FC236}">
                <a16:creationId xmlns:a16="http://schemas.microsoft.com/office/drawing/2014/main" id="{8CE161AB-FE91-6D19-6C5E-4409B171D840}"/>
              </a:ext>
            </a:extLst>
          </p:cNvPr>
          <p:cNvGraphicFramePr>
            <a:graphicFrameLocks noGrp="1" noChangeAspect="1"/>
          </p:cNvGraphicFramePr>
          <p:nvPr>
            <p:extLst>
              <p:ext uri="{D42A27DB-BD31-4B8C-83A1-F6EECF244321}">
                <p14:modId xmlns:p14="http://schemas.microsoft.com/office/powerpoint/2010/main" val="2085524023"/>
              </p:ext>
            </p:extLst>
          </p:nvPr>
        </p:nvGraphicFramePr>
        <p:xfrm>
          <a:off x="4504668" y="1574964"/>
          <a:ext cx="6972584" cy="694451"/>
        </p:xfrm>
        <a:graphic>
          <a:graphicData uri="http://schemas.openxmlformats.org/drawingml/2006/table">
            <a:tbl>
              <a:tblPr/>
              <a:tblGrid>
                <a:gridCol w="6972584">
                  <a:extLst>
                    <a:ext uri="{9D8B030D-6E8A-4147-A177-3AD203B41FA5}">
                      <a16:colId xmlns:a16="http://schemas.microsoft.com/office/drawing/2014/main" val="20000"/>
                    </a:ext>
                  </a:extLst>
                </a:gridCol>
              </a:tblGrid>
              <a:tr h="20753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chemeClr val="accent1"/>
                        </a:buClr>
                        <a:buSzTx/>
                        <a:buFontTx/>
                        <a:buNone/>
                        <a:tabLst/>
                      </a:pPr>
                      <a:r>
                        <a:rPr kumimoji="0" lang="sv-SE" altLang="sv-SE" sz="1200" b="1" i="0" u="none" strike="noStrike" cap="none" normalizeH="0" baseline="0">
                          <a:ln>
                            <a:noFill/>
                          </a:ln>
                          <a:solidFill>
                            <a:schemeClr val="tx1"/>
                          </a:solidFill>
                          <a:effectLst/>
                          <a:latin typeface="Arial"/>
                          <a:cs typeface="Arial"/>
                        </a:rPr>
                        <a:t>Ägarskap för fortsättningen av </a:t>
                      </a:r>
                      <a:r>
                        <a:rPr lang="sv-SE" altLang="sv-SE" sz="1200" b="1" i="0" u="none" strike="noStrike" cap="none" normalizeH="0" baseline="0">
                          <a:ln>
                            <a:noFill/>
                          </a:ln>
                          <a:solidFill>
                            <a:schemeClr val="tx1"/>
                          </a:solidFill>
                          <a:effectLst/>
                          <a:latin typeface="Arial"/>
                          <a:cs typeface="Arial"/>
                        </a:rPr>
                        <a:t>arbetet</a:t>
                      </a:r>
                      <a:endParaRPr kumimoji="0" lang="sv-SE" altLang="sv-SE" sz="1200" b="1" i="0" u="none" strike="noStrike" cap="none" normalizeH="0" baseline="0">
                        <a:ln>
                          <a:noFill/>
                        </a:ln>
                        <a:solidFill>
                          <a:schemeClr val="tx1"/>
                        </a:solidFill>
                        <a:effectLst/>
                        <a:latin typeface="Arial"/>
                        <a:cs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43049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Tx/>
                        <a:buSzTx/>
                        <a:buFont typeface="Arial" panose="020B0604020202020204" pitchFamily="34" charset="0"/>
                        <a:buNone/>
                      </a:pPr>
                      <a:r>
                        <a:rPr lang="sv-SE" altLang="sv-SE" sz="1200" b="0" i="0" u="none" strike="noStrike" kern="1200" cap="none" normalizeH="0" baseline="0" dirty="0">
                          <a:ln>
                            <a:noFill/>
                          </a:ln>
                          <a:solidFill>
                            <a:schemeClr val="tx1"/>
                          </a:solidFill>
                          <a:effectLst/>
                          <a:latin typeface="Arial"/>
                          <a:ea typeface="+mn-ea"/>
                          <a:cs typeface="+mn-cs"/>
                        </a:rPr>
                        <a:t>2024-05-27 Koncerninköp</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01719297"/>
      </p:ext>
    </p:extLst>
  </p:cSld>
  <p:clrMapOvr>
    <a:masterClrMapping/>
  </p:clrMapOvr>
</p:sld>
</file>

<file path=ppt/theme/theme1.xml><?xml version="1.0" encoding="utf-8"?>
<a:theme xmlns:a="http://schemas.openxmlformats.org/drawingml/2006/main" name="1_Tema1">
  <a:themeElements>
    <a:clrScheme name="Anpassat 6">
      <a:dk1>
        <a:sysClr val="windowText" lastClr="000000"/>
      </a:dk1>
      <a:lt1>
        <a:sysClr val="window" lastClr="FFFFFF"/>
      </a:lt1>
      <a:dk2>
        <a:srgbClr val="000000"/>
      </a:dk2>
      <a:lt2>
        <a:srgbClr val="E7E6E6"/>
      </a:lt2>
      <a:accent1>
        <a:srgbClr val="ED1D2D"/>
      </a:accent1>
      <a:accent2>
        <a:srgbClr val="FFD402"/>
      </a:accent2>
      <a:accent3>
        <a:srgbClr val="00ABC0"/>
      </a:accent3>
      <a:accent4>
        <a:srgbClr val="A6D2D7"/>
      </a:accent4>
      <a:accent5>
        <a:srgbClr val="C4B79F"/>
      </a:accent5>
      <a:accent6>
        <a:srgbClr val="D8D8D8"/>
      </a:accent6>
      <a:hlink>
        <a:srgbClr val="0563C1"/>
      </a:hlink>
      <a:folHlink>
        <a:srgbClr val="954F72"/>
      </a:folHlink>
    </a:clrScheme>
    <a:fontScheme name="SDV_201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err="1" smtClean="0">
            <a:solidFill>
              <a:schemeClr val="tx1"/>
            </a:solidFill>
          </a:defRPr>
        </a:defPPr>
      </a:lstStyle>
      <a:style>
        <a:lnRef idx="2">
          <a:schemeClr val="accent4">
            <a:shade val="50000"/>
          </a:schemeClr>
        </a:lnRef>
        <a:fillRef idx="1">
          <a:schemeClr val="accent4"/>
        </a:fillRef>
        <a:effectRef idx="0">
          <a:schemeClr val="accent4"/>
        </a:effectRef>
        <a:fontRef idx="minor">
          <a:schemeClr val="lt1"/>
        </a:fontRef>
      </a:style>
    </a:spDef>
    <a:lnDef>
      <a:spPr>
        <a:ln w="19050">
          <a:solidFill>
            <a:schemeClr val="accent3"/>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DV_PPT-mall_2019-09-26 [Skrivskyddad]" id="{FF5FEE54-2B70-4F82-B591-62AE6C72B542}" vid="{4A47C1E1-3459-4D50-9E1D-521A98B70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E31EBBC7768F1E4A9E0C4E1A60879018" ma:contentTypeVersion="22" ma:contentTypeDescription="Skapa ett nytt dokument." ma:contentTypeScope="" ma:versionID="059146227fa6fadae7584a0002f94e98">
  <xsd:schema xmlns:xsd="http://www.w3.org/2001/XMLSchema" xmlns:xs="http://www.w3.org/2001/XMLSchema" xmlns:p="http://schemas.microsoft.com/office/2006/metadata/properties" xmlns:ns2="b9481cc7-f7fc-4d3a-a93a-4be4fcbf4595" xmlns:ns3="2e68ab6b-79c8-43ea-b178-dccb9842d64a" targetNamespace="http://schemas.microsoft.com/office/2006/metadata/properties" ma:root="true" ma:fieldsID="64cd48618ccf23e864fa47398fe95a4d" ns2:_="" ns3:_="">
    <xsd:import namespace="b9481cc7-f7fc-4d3a-a93a-4be4fcbf4595"/>
    <xsd:import namespace="2e68ab6b-79c8-43ea-b178-dccb9842d64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3:SharedWithUsers" minOccurs="0"/>
                <xsd:element ref="ns3:SharedWithDetails" minOccurs="0"/>
                <xsd:element ref="ns2:MediaServiceAutoKeyPoints" minOccurs="0"/>
                <xsd:element ref="ns2:MediaServiceKeyPoint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2:Dokument_x00e4_gar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481cc7-f7fc-4d3a-a93a-4be4fcbf45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lcf76f155ced4ddcb4097134ff3c332f" ma:index="19" nillable="true" ma:taxonomy="true" ma:internalName="lcf76f155ced4ddcb4097134ff3c332f" ma:taxonomyFieldName="MediaServiceImageTags" ma:displayName="Bildmarkeringar" ma:readOnly="false" ma:fieldId="{5cf76f15-5ced-4ddc-b409-7134ff3c332f}" ma:taxonomyMulti="true" ma:sspId="0712f857-838a-48cf-af71-0d5f19c87c4b"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Dokument_x00e4_gare" ma:index="25" nillable="true" ma:displayName="Dokumentägare" ma:format="Dropdown" ma:internalName="Dokument_x00e4_gar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e68ab6b-79c8-43ea-b178-dccb9842d64a" elementFormDefault="qualified">
    <xsd:import namespace="http://schemas.microsoft.com/office/2006/documentManagement/types"/>
    <xsd:import namespace="http://schemas.microsoft.com/office/infopath/2007/PartnerControls"/>
    <xsd:element name="SharedWithUsers" ma:index="13"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Delat med information" ma:internalName="SharedWithDetails" ma:readOnly="true">
      <xsd:simpleType>
        <xsd:restriction base="dms:Note">
          <xsd:maxLength value="255"/>
        </xsd:restriction>
      </xsd:simpleType>
    </xsd:element>
    <xsd:element name="TaxCatchAll" ma:index="20" nillable="true" ma:displayName="Taxonomy Catch All Column" ma:hidden="true" ma:list="{cbaeb4bc-d153-4d99-b5e3-a4e457393579}" ma:internalName="TaxCatchAll" ma:showField="CatchAllData" ma:web="2e68ab6b-79c8-43ea-b178-dccb9842d6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9481cc7-f7fc-4d3a-a93a-4be4fcbf4595">
      <Terms xmlns="http://schemas.microsoft.com/office/infopath/2007/PartnerControls"/>
    </lcf76f155ced4ddcb4097134ff3c332f>
    <TaxCatchAll xmlns="2e68ab6b-79c8-43ea-b178-dccb9842d64a" xsi:nil="true"/>
    <SharedWithUsers xmlns="2e68ab6b-79c8-43ea-b178-dccb9842d64a">
      <UserInfo>
        <DisplayName>Allert Lenander Therése</DisplayName>
        <AccountId>138</AccountId>
        <AccountType/>
      </UserInfo>
    </SharedWithUsers>
    <MediaLengthInSeconds xmlns="b9481cc7-f7fc-4d3a-a93a-4be4fcbf4595" xsi:nil="true"/>
    <Dokument_x00e4_gare xmlns="b9481cc7-f7fc-4d3a-a93a-4be4fcbf4595" xsi:nil="true"/>
  </documentManagement>
</p:properties>
</file>

<file path=customXml/itemProps1.xml><?xml version="1.0" encoding="utf-8"?>
<ds:datastoreItem xmlns:ds="http://schemas.openxmlformats.org/officeDocument/2006/customXml" ds:itemID="{1FEF5832-A278-4DA7-97F4-ABD7CA040059}">
  <ds:schemaRefs>
    <ds:schemaRef ds:uri="http://schemas.microsoft.com/sharepoint/v3/contenttype/forms"/>
  </ds:schemaRefs>
</ds:datastoreItem>
</file>

<file path=customXml/itemProps2.xml><?xml version="1.0" encoding="utf-8"?>
<ds:datastoreItem xmlns:ds="http://schemas.openxmlformats.org/officeDocument/2006/customXml" ds:itemID="{67A4A028-48DA-44AF-BBA7-078EBCDF5E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481cc7-f7fc-4d3a-a93a-4be4fcbf4595"/>
    <ds:schemaRef ds:uri="2e68ab6b-79c8-43ea-b178-dccb9842d6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21B1BCA-7B59-40E7-BEE4-D29FF7246213}">
  <ds:schemaRefs>
    <ds:schemaRef ds:uri="http://schemas.microsoft.com/office/infopath/2007/PartnerControls"/>
    <ds:schemaRef ds:uri="d7b40e0d-70fe-487d-90d8-c91e32541cb9"/>
    <ds:schemaRef ds:uri="http://schemas.microsoft.com/office/2006/documentManagement/types"/>
    <ds:schemaRef ds:uri="4b21e3d7-508f-4324-9789-093cbd195ffd"/>
    <ds:schemaRef ds:uri="http://purl.org/dc/elements/1.1/"/>
    <ds:schemaRef ds:uri="http://purl.org/dc/terms/"/>
    <ds:schemaRef ds:uri="http://purl.org/dc/dcmitype/"/>
    <ds:schemaRef ds:uri="http://schemas.openxmlformats.org/package/2006/metadata/core-properties"/>
    <ds:schemaRef ds:uri="http://schemas.microsoft.com/office/2006/metadata/properties"/>
    <ds:schemaRef ds:uri="http://www.w3.org/XML/1998/namespace"/>
    <ds:schemaRef ds:uri="b9481cc7-f7fc-4d3a-a93a-4be4fcbf4595"/>
    <ds:schemaRef ds:uri="2e68ab6b-79c8-43ea-b178-dccb9842d64a"/>
  </ds:schemaRefs>
</ds:datastoreItem>
</file>

<file path=docProps/app.xml><?xml version="1.0" encoding="utf-8"?>
<Properties xmlns="http://schemas.openxmlformats.org/officeDocument/2006/extended-properties" xmlns:vt="http://schemas.openxmlformats.org/officeDocument/2006/docPropsVTypes">
  <TotalTime>0</TotalTime>
  <Words>193</Words>
  <Application>Microsoft Office PowerPoint</Application>
  <PresentationFormat>Widescreen</PresentationFormat>
  <Paragraphs>19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1_Tema1</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Elfving, Linnea</dc:creator>
  <cp:lastModifiedBy>Persson Jennie</cp:lastModifiedBy>
  <cp:revision>8</cp:revision>
  <dcterms:created xsi:type="dcterms:W3CDTF">2021-05-18T08:31:40Z</dcterms:created>
  <dcterms:modified xsi:type="dcterms:W3CDTF">2025-01-29T09:36:48Z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0x010100E31EBBC7768F1E4A9E0C4E1A60879018</vt:lpwstr>
  </property>
  <property fmtid="{D5CDD505-2E9C-101B-9397-08002B2CF9AE}" pid="3" name="xd_ProgID">
    <vt:lpwstr/>
  </property>
  <property fmtid="{D5CDD505-2E9C-101B-9397-08002B2CF9AE}" pid="4" name="TemplateUrl">
    <vt:lpwstr/>
  </property>
  <property fmtid="{D5CDD505-2E9C-101B-9397-08002B2CF9AE}" pid="5" name="ComplianceAssetId">
    <vt:lpwstr/>
  </property>
  <property fmtid="{D5CDD505-2E9C-101B-9397-08002B2CF9AE}" pid="6" name="_ExtendedDescription">
    <vt:lpwstr/>
  </property>
  <property fmtid="{D5CDD505-2E9C-101B-9397-08002B2CF9AE}" pid="7" name="TriggerFlowInfo">
    <vt:lpwstr/>
  </property>
  <property fmtid="{D5CDD505-2E9C-101B-9397-08002B2CF9AE}" pid="8" name="xd_Signature">
    <vt:bool>false</vt:bool>
  </property>
  <property fmtid="{D5CDD505-2E9C-101B-9397-08002B2CF9AE}" pid="9" name="MediaServiceImageTags">
    <vt:lpwstr/>
  </property>
  <property fmtid="{D5CDD505-2E9C-101B-9397-08002B2CF9AE}" pid="10" name="Order">
    <vt:r8>64400</vt:r8>
  </property>
  <property fmtid="{D5CDD505-2E9C-101B-9397-08002B2CF9AE}" pid="11" name="_SourceUrl">
    <vt:lpwstr/>
  </property>
  <property fmtid="{D5CDD505-2E9C-101B-9397-08002B2CF9AE}" pid="12" name="_SharedFileIndex">
    <vt:lpwstr/>
  </property>
</Properties>
</file>