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E1297-4470-40E3-9349-20F7F12B4B2C}" v="1" dt="2025-04-08T06:36:35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sson Jennie" userId="aaf9a461-dcf2-4d47-b193-2f087d472a5e" providerId="ADAL" clId="{A11E1297-4470-40E3-9349-20F7F12B4B2C}"/>
    <pc:docChg chg="modSld">
      <pc:chgData name="Persson Jennie" userId="aaf9a461-dcf2-4d47-b193-2f087d472a5e" providerId="ADAL" clId="{A11E1297-4470-40E3-9349-20F7F12B4B2C}" dt="2025-04-08T06:37:53.762" v="61" actId="14100"/>
      <pc:docMkLst>
        <pc:docMk/>
      </pc:docMkLst>
      <pc:sldChg chg="modSp mod">
        <pc:chgData name="Persson Jennie" userId="aaf9a461-dcf2-4d47-b193-2f087d472a5e" providerId="ADAL" clId="{A11E1297-4470-40E3-9349-20F7F12B4B2C}" dt="2025-04-08T06:37:53.762" v="61" actId="14100"/>
        <pc:sldMkLst>
          <pc:docMk/>
          <pc:sldMk cId="3201719297" sldId="2145872486"/>
        </pc:sldMkLst>
        <pc:graphicFrameChg chg="modGraphic">
          <ac:chgData name="Persson Jennie" userId="aaf9a461-dcf2-4d47-b193-2f087d472a5e" providerId="ADAL" clId="{A11E1297-4470-40E3-9349-20F7F12B4B2C}" dt="2025-04-08T06:32:01.333" v="48" actId="255"/>
          <ac:graphicFrameMkLst>
            <pc:docMk/>
            <pc:sldMk cId="3201719297" sldId="2145872486"/>
            <ac:graphicFrameMk id="4" creationId="{8CE161AB-FE91-6D19-6C5E-4409B171D840}"/>
          </ac:graphicFrameMkLst>
        </pc:graphicFrameChg>
        <pc:graphicFrameChg chg="mod modGraphic">
          <ac:chgData name="Persson Jennie" userId="aaf9a461-dcf2-4d47-b193-2f087d472a5e" providerId="ADAL" clId="{A11E1297-4470-40E3-9349-20F7F12B4B2C}" dt="2025-04-08T06:37:48.912" v="60" actId="1076"/>
          <ac:graphicFrameMkLst>
            <pc:docMk/>
            <pc:sldMk cId="3201719297" sldId="2145872486"/>
            <ac:graphicFrameMk id="11" creationId="{CCDC273F-C3FE-4EF5-85AF-095E4E4C4702}"/>
          </ac:graphicFrameMkLst>
        </pc:graphicFrameChg>
        <pc:graphicFrameChg chg="mod modGraphic">
          <ac:chgData name="Persson Jennie" userId="aaf9a461-dcf2-4d47-b193-2f087d472a5e" providerId="ADAL" clId="{A11E1297-4470-40E3-9349-20F7F12B4B2C}" dt="2025-04-08T06:37:19.247" v="57" actId="14100"/>
          <ac:graphicFrameMkLst>
            <pc:docMk/>
            <pc:sldMk cId="3201719297" sldId="2145872486"/>
            <ac:graphicFrameMk id="27" creationId="{08908BF8-7AF7-428F-A7F0-A311C3B145F1}"/>
          </ac:graphicFrameMkLst>
        </pc:graphicFrameChg>
        <pc:graphicFrameChg chg="mod modGraphic">
          <ac:chgData name="Persson Jennie" userId="aaf9a461-dcf2-4d47-b193-2f087d472a5e" providerId="ADAL" clId="{A11E1297-4470-40E3-9349-20F7F12B4B2C}" dt="2025-04-08T06:37:53.762" v="61" actId="14100"/>
          <ac:graphicFrameMkLst>
            <pc:docMk/>
            <pc:sldMk cId="3201719297" sldId="2145872486"/>
            <ac:graphicFrameMk id="31" creationId="{8E4DBA57-0B06-4F9B-A468-A1B7D0399003}"/>
          </ac:graphicFrameMkLst>
        </pc:graphicFrameChg>
        <pc:graphicFrameChg chg="modGraphic">
          <ac:chgData name="Persson Jennie" userId="aaf9a461-dcf2-4d47-b193-2f087d472a5e" providerId="ADAL" clId="{A11E1297-4470-40E3-9349-20F7F12B4B2C}" dt="2025-04-08T06:37:10.448" v="55" actId="14100"/>
          <ac:graphicFrameMkLst>
            <pc:docMk/>
            <pc:sldMk cId="3201719297" sldId="2145872486"/>
            <ac:graphicFrameMk id="32" creationId="{FB7CA3FE-37A9-4FFE-974B-A7B9C999D81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onskane.sharepoint.com/:b:/s/BeredningsgruppfrdigitaltransformationKK.-Regionalarisker2/EWSjAMW0fsxGvDADh6OPK7YBoKfh24UiotwPQ_P9GpK07A?e=ppnyt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77738531"/>
              </p:ext>
            </p:extLst>
          </p:nvPr>
        </p:nvGraphicFramePr>
        <p:xfrm>
          <a:off x="428820" y="1375537"/>
          <a:ext cx="4020087" cy="2029637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79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16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sv-S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ICNP (International </a:t>
                      </a:r>
                      <a:r>
                        <a:rPr lang="sv-SE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Classification</a:t>
                      </a:r>
                      <a:r>
                        <a:rPr lang="sv-S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 </a:t>
                      </a:r>
                      <a:r>
                        <a:rPr lang="sv-SE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of</a:t>
                      </a:r>
                      <a:r>
                        <a:rPr lang="sv-S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 </a:t>
                      </a:r>
                      <a:r>
                        <a:rPr lang="sv-SE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Nursing</a:t>
                      </a:r>
                      <a:r>
                        <a:rPr lang="sv-S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 </a:t>
                      </a:r>
                      <a:r>
                        <a:rPr lang="sv-SE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Practice</a:t>
                      </a:r>
                      <a:r>
                        <a:rPr lang="sv-S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) ligger som ett standardkodverk i SDV för slutenvårdssjuksköterskan, vilket möjliggör att internationella omvårdnadsdiagnoser kan registreras på ett strukturerat sätt i den gemensamma diagnoskomponenten, synlig för samtliga yrkesprofessioner.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sv-S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I SDV kan ICNP registreras för att säkra Socialstyrelsens hälso- och sjukvårdsprocess. Då detta är ett nytt arbetssätt behövs utbildning för framförallt kliniskt verksamma SSK inom slutenvården men även för SSK-studenter, eftersom de idag saknar utbildning/kompetens för detta dokumentationsflöde. </a:t>
                      </a:r>
                    </a:p>
                    <a:p>
                      <a:endParaRPr lang="sv-SE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89339898"/>
              </p:ext>
            </p:extLst>
          </p:nvPr>
        </p:nvGraphicFramePr>
        <p:xfrm>
          <a:off x="4468255" y="5401188"/>
          <a:ext cx="6991932" cy="836339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29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4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  <a:tabLst/>
                        <a:defRPr/>
                      </a:pPr>
                      <a:r>
                        <a:rPr lang="sv-SE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Nationell utbildning planeras av Socialstyrelsen, vilken kan konverteras till regional. </a:t>
                      </a:r>
                      <a:endParaRPr kumimoji="0" lang="sv-SE" sz="11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16117337"/>
              </p:ext>
            </p:extLst>
          </p:nvPr>
        </p:nvGraphicFramePr>
        <p:xfrm>
          <a:off x="439615" y="537307"/>
          <a:ext cx="4009292" cy="838230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72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nr  33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27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i="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33 Behov av utbildning övriga </a:t>
                      </a:r>
                      <a:r>
                        <a:rPr lang="sv-SE" sz="900" b="0" i="0" u="none" strike="noStrike" cap="none" normalizeH="0" baseline="0" noProof="0" dirty="0" err="1">
                          <a:ln>
                            <a:noFill/>
                          </a:ln>
                          <a:effectLst/>
                        </a:rPr>
                        <a:t>kodverk</a:t>
                      </a:r>
                      <a:r>
                        <a:rPr lang="sv-SE" sz="900" b="0" i="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 (ICNP)</a:t>
                      </a:r>
                    </a:p>
                    <a:p>
                      <a:pPr algn="l" fontAlgn="t"/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75670368"/>
              </p:ext>
            </p:extLst>
          </p:nvPr>
        </p:nvGraphicFramePr>
        <p:xfrm>
          <a:off x="4468255" y="3282696"/>
          <a:ext cx="6972584" cy="1245626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386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76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alt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Beslutet är kommunicerat till Agnetha Perlkvist, </a:t>
                      </a: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Workstream </a:t>
                      </a:r>
                      <a:r>
                        <a:rPr lang="sv-SE" sz="11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Lead</a:t>
                      </a: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Dokumentation vårdprofessioner.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Föreslagen webbutbildning ska tillhandahållas via Region Skånes </a:t>
                      </a:r>
                      <a:r>
                        <a:rPr lang="sv-SE" sz="11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lärportal</a:t>
                      </a: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Anvisning i </a:t>
                      </a:r>
                      <a:r>
                        <a:rPr lang="sv-SE" sz="11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eCoach</a:t>
                      </a: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SDV planeras </a:t>
                      </a:r>
                      <a:endParaRPr lang="sv-SE" sz="1100" dirty="0"/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sv-SE" altLang="sv-SE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60397980"/>
              </p:ext>
            </p:extLst>
          </p:nvPr>
        </p:nvGraphicFramePr>
        <p:xfrm>
          <a:off x="4468255" y="4564849"/>
          <a:ext cx="6972584" cy="836339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01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38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Utbildning behöver inte genomföras i nära anslutning till driftsättning. </a:t>
                      </a:r>
                      <a:endParaRPr lang="sv-SE" sz="1100" dirty="0"/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sv-SE" alt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31956939"/>
              </p:ext>
            </p:extLst>
          </p:nvPr>
        </p:nvGraphicFramePr>
        <p:xfrm>
          <a:off x="419146" y="3228933"/>
          <a:ext cx="4020087" cy="3014195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19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75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Risk 33 involverar enbart ICNP till följd av att analys/utbildningsbehovet har klargjorts sedan underlag för det tidigare </a:t>
                      </a:r>
                      <a:r>
                        <a:rPr lang="sv-SE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GAP:et</a:t>
                      </a: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formulerades 2021.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Med införandet av SDV kommer det att bli möjligt att dokumentera ICF, NCPT och ICNP.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Arbetsterapeuter, fysioterapeuter och dietister är redan idag väl förtrogna med sina respektive </a:t>
                      </a:r>
                      <a:r>
                        <a:rPr lang="sv-SE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kodverk</a:t>
                      </a: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ICF och NCPT, medan sjuksköterskor saknar kännedom om ICNP, både i klinisk praxis och ur utbildningsperspektiv.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Träningsmaterial för arbetsterapeuter, fysioterapeuter och dietister kommer att säkerställa att de får information om var de redan välkända ICF- och NCPT-diagnoserna ska dokumenteras på ett strukturerat sätt i SDV. Sjuksköterskor behöver, utöver det begränsade träningsmaterial som erhålls kopplat till SDV, även grundläggande utbildning. Detta beror på att både kliniskt verksamma sjuksköterskor och lärosäten i Region Skåne (Malmö, Lund och Kristianstad) har påvisat kompetens- och utbildningsgap gällande ICNP.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111612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 – </a:t>
            </a:r>
            <a:r>
              <a:rPr lang="en-US" b="1" dirty="0" err="1"/>
              <a:t>Behov</a:t>
            </a:r>
            <a:r>
              <a:rPr lang="en-US" b="1" dirty="0"/>
              <a:t> av </a:t>
            </a:r>
            <a:r>
              <a:rPr lang="en-US" b="1" dirty="0" err="1"/>
              <a:t>utbildning</a:t>
            </a:r>
            <a:r>
              <a:rPr lang="en-US" b="1" dirty="0"/>
              <a:t> </a:t>
            </a:r>
            <a:r>
              <a:rPr lang="en-US" b="1" dirty="0" err="1"/>
              <a:t>övriga</a:t>
            </a:r>
            <a:r>
              <a:rPr lang="en-US" b="1" dirty="0"/>
              <a:t> </a:t>
            </a:r>
            <a:r>
              <a:rPr lang="en-US" b="1" dirty="0" err="1"/>
              <a:t>kodverk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6289740"/>
              </p:ext>
            </p:extLst>
          </p:nvPr>
        </p:nvGraphicFramePr>
        <p:xfrm>
          <a:off x="4448907" y="539825"/>
          <a:ext cx="6991932" cy="1821326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12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07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HSD-beslut 2024-11-26 </a:t>
                      </a:r>
                      <a:endParaRPr lang="sv-SE" sz="11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 Skåne ska tillämpa International </a:t>
                      </a:r>
                      <a:r>
                        <a:rPr lang="sv-SE" sz="11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Classification</a:t>
                      </a: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for </a:t>
                      </a:r>
                      <a:r>
                        <a:rPr lang="sv-SE" sz="11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Nursing</a:t>
                      </a: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11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Practise</a:t>
                      </a: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(ICNP) i samband med införandet av Skånes digitala vårdsystem</a:t>
                      </a:r>
                      <a:endParaRPr lang="sv-SE" sz="11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Uppdra åt SDV-programmet att ta fram en webbutbildning i ICNP enligt </a:t>
                      </a:r>
                      <a:r>
                        <a:rPr lang="sv-SE" sz="1100" b="0" i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Förslag på utbildning i International</a:t>
                      </a:r>
                      <a:endParaRPr lang="sv-SE" sz="11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0" i="1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Classification</a:t>
                      </a:r>
                      <a:r>
                        <a:rPr lang="sv-SE" sz="1100" b="0" i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for </a:t>
                      </a:r>
                      <a:r>
                        <a:rPr lang="sv-SE" sz="1100" b="0" i="1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Nursing</a:t>
                      </a:r>
                      <a:r>
                        <a:rPr lang="sv-SE" sz="1100" b="0" i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1100" b="0" i="1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Practice</a:t>
                      </a:r>
                      <a:r>
                        <a:rPr lang="sv-SE" sz="1100" b="0" i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ICNP inom Region Skåne .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v-SE" sz="1400" b="0" i="1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0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HSD-beslut om ICNP.pdf</a:t>
                      </a:r>
                      <a:endParaRPr lang="sv-SE" sz="1000" dirty="0"/>
                    </a:p>
                    <a:p>
                      <a:pPr rtl="0" fontAlgn="base"/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13995928"/>
              </p:ext>
            </p:extLst>
          </p:nvPr>
        </p:nvGraphicFramePr>
        <p:xfrm>
          <a:off x="4448907" y="2215849"/>
          <a:ext cx="6991932" cy="1115642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48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35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sv-SE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Agnetha Perlkvist, </a:t>
                      </a:r>
                      <a:r>
                        <a:rPr lang="sv-SE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Workstream </a:t>
                      </a:r>
                      <a:r>
                        <a:rPr lang="sv-SE" sz="10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Lead</a:t>
                      </a:r>
                      <a:r>
                        <a:rPr lang="sv-SE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Dokumentation vårdprofessioner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sv-SE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Lennart Wallén, enhetschef, HSS enheten för digitalisering</a:t>
                      </a:r>
                      <a:br>
                        <a:rPr lang="sv-SE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</a:br>
                      <a:r>
                        <a:rPr lang="sv-SE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2025-01-17</a:t>
                      </a:r>
                      <a:br>
                        <a:rPr lang="sv-SE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</a:br>
                      <a:r>
                        <a:rPr lang="sv-SE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Återkoppling uppdaterad/kompletterad 2025-03-21</a:t>
                      </a:r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Dokument_x00e4_gare xmlns="b9481cc7-f7fc-4d3a-a93a-4be4fcbf459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1B1BCA-7B59-40E7-BEE4-D29FF7246213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4b21e3d7-508f-4324-9789-093cbd195ffd"/>
    <ds:schemaRef ds:uri="http://schemas.microsoft.com/office/2006/metadata/properties"/>
    <ds:schemaRef ds:uri="d7b40e0d-70fe-487d-90d8-c91e32541cb9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81230A-973B-416B-B5B4-2D2C97071F87}"/>
</file>

<file path=customXml/itemProps3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Bredbild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Arial,Sans-Serif</vt:lpstr>
      <vt:lpstr>Calibri</vt:lpstr>
      <vt:lpstr>1_Tema1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14</cp:revision>
  <dcterms:created xsi:type="dcterms:W3CDTF">2021-05-18T08:31:40Z</dcterms:created>
  <dcterms:modified xsi:type="dcterms:W3CDTF">2025-04-08T06:38:00Z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66800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