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F8BC8F-2F5B-40C5-863A-E88544216E7A}" v="9" dt="2024-12-10T10:02:54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ardgivare.skane.se/supportsidor/information-och-forberedelser-vid-inforandet-av-sdv/forberedelser/#361293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4520666"/>
              </p:ext>
            </p:extLst>
          </p:nvPr>
        </p:nvGraphicFramePr>
        <p:xfrm>
          <a:off x="439616" y="1935059"/>
          <a:ext cx="4009292" cy="1557949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32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62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Times New Roman"/>
                        </a:rPr>
                        <a:t>Katastrof och kontinuitetsplaner behöver uppdateras i relation till SDV.</a:t>
                      </a:r>
                    </a:p>
                    <a:p>
                      <a:endParaRPr lang="sv-SE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86171106"/>
              </p:ext>
            </p:extLst>
          </p:nvPr>
        </p:nvGraphicFramePr>
        <p:xfrm>
          <a:off x="4477929" y="6105801"/>
          <a:ext cx="6991932" cy="747368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7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9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sz="1200" dirty="0">
                          <a:hlinkClick r:id="rId2"/>
                        </a:rPr>
                        <a:t>Förberedelser - Vårdgivare Skåne</a:t>
                      </a:r>
                      <a:endParaRPr lang="sv-SE" sz="1200" dirty="0"/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endParaRPr lang="sv-SE" sz="1200" dirty="0"/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13918626"/>
              </p:ext>
            </p:extLst>
          </p:nvPr>
        </p:nvGraphicFramePr>
        <p:xfrm>
          <a:off x="439615" y="537307"/>
          <a:ext cx="4009292" cy="1369589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59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Regionalt risk nr 25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9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Kris- och katastrof, beredskapsrutiner</a:t>
                      </a:r>
                    </a:p>
                    <a:p>
                      <a:pPr algn="l" fontAlgn="t"/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97240510"/>
              </p:ext>
            </p:extLst>
          </p:nvPr>
        </p:nvGraphicFramePr>
        <p:xfrm>
          <a:off x="4458581" y="2841605"/>
          <a:ext cx="6972584" cy="2169268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32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93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SDV publicerade dokumentet med underlag för SDV-förutsättningar för de som ska uppdatera beredskapsplaner 241030. Dokumentet ligger på Vårdgivare Skåne och ges åtkomst via länk. Sidan är inte navigeringsbar. Länken är skickad till KSSB, RSA-nätverket, Privata vårdgivare samt förvaltningarnas utrullningsorganisation. 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Flera nätverksträffar är genomförda, fler finns planerade framöver.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Punkter gällande arbetet med beredskapsplaner är inlagda i ”SDV-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appen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”.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Utbildning för RKL är planerad till 241216.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Dokumentation gällande D/R finns sammanställt. 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Regional övning för IT-störning i samband med SDV driftstart finns planerad 250123.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Uppdateringar som behöver göras av beredskapsplaner inför kommande SDV uppdateringar med ny funktionalitet behöver kommuniceras i god tid innan driftstart.</a:t>
                      </a:r>
                      <a:endParaRPr lang="sv-SE" altLang="sv-SE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4038624"/>
              </p:ext>
            </p:extLst>
          </p:nvPr>
        </p:nvGraphicFramePr>
        <p:xfrm>
          <a:off x="4477929" y="5010872"/>
          <a:ext cx="6972584" cy="1094929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76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97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Säkerställa resurser för att göra de uppdateringar som krävs i det publicerade dokumentet inför kommande SDV uppdateringar till 1.1, 1.2, 1.3 och 2.0.</a:t>
                      </a: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 dessa uppdateringar kommuniceras via ROR och RSA-nätverket.</a:t>
                      </a: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Säkerställa att det finns resurser för att hantera frågor och svar kopplat till </a:t>
                      </a:r>
                      <a:r>
                        <a:rPr lang="sv-SE" altLang="sv-SE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SDVs</a:t>
                      </a:r>
                      <a:r>
                        <a:rPr lang="sv-SE" alt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påverkan på reservrutiner. 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61783952"/>
              </p:ext>
            </p:extLst>
          </p:nvPr>
        </p:nvGraphicFramePr>
        <p:xfrm>
          <a:off x="439615" y="3521171"/>
          <a:ext cx="4020087" cy="97707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64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11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sv-SE" sz="11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</a:t>
            </a:r>
            <a:r>
              <a:rPr lang="en-US" b="1"/>
              <a:t>risk 25 – </a:t>
            </a:r>
            <a:r>
              <a:rPr lang="en-US" b="1" dirty="0"/>
              <a:t>Kris- och </a:t>
            </a:r>
            <a:r>
              <a:rPr lang="en-US" b="1" dirty="0" err="1"/>
              <a:t>katastrof</a:t>
            </a:r>
            <a:r>
              <a:rPr lang="en-US" b="1" dirty="0"/>
              <a:t>, </a:t>
            </a:r>
            <a:r>
              <a:rPr lang="en-US" b="1" dirty="0" err="1"/>
              <a:t>beredskapsrutiner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19907291"/>
              </p:ext>
            </p:extLst>
          </p:nvPr>
        </p:nvGraphicFramePr>
        <p:xfrm>
          <a:off x="4448907" y="539825"/>
          <a:ext cx="6991932" cy="2274492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7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53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Att senast 241031 publicera ett dokument på Vårdgivare Skåne med SDV-specifika förutsättningar gällande reservrutiner som kan användas som ett underlag för dem som ansvarar för beredskapsplaner och sannolikt behöver uppdatera dessa. Här finns också beskrivningar och lathundar för 724 DTV. 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Att genomföra flera nätverksträffar med RSA-nätverket, KSSB och SDV för att hantera risk 25. SDV adjungerad i nätverksmöten så länge behov finns. 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Att samtliga enheter som driftstartar inför driftstart </a:t>
                      </a:r>
                      <a:r>
                        <a:rPr lang="sv-SE" altLang="sv-SE" sz="1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klarmarkerar</a:t>
                      </a: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sig i ”SDV-</a:t>
                      </a:r>
                      <a:r>
                        <a:rPr lang="sv-SE" altLang="sv-SE" sz="1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appen</a:t>
                      </a: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” att beredskapsplaner är uppdaterade, att medarbetare har kännedom om detta samt att om behov finns om övning är dessa genomförda.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Att RKL får utbildning i vilka tekniska förutsättningar som SDV har rörande deras uppdrag.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Att det finns dokumentation kring hur det kommer att fungera vid en D/R situation.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Att KSSB ska stödja förvaltningarna i förberedelser inför regional övning för krisledning kopplat till SDV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Ansvarsfördelning har skett gällande privata vårdgivare.</a:t>
                      </a: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90815670"/>
              </p:ext>
            </p:extLst>
          </p:nvPr>
        </p:nvGraphicFramePr>
        <p:xfrm>
          <a:off x="421388" y="4526406"/>
          <a:ext cx="4038314" cy="1634087"/>
        </p:xfrm>
        <a:graphic>
          <a:graphicData uri="http://schemas.openxmlformats.org/drawingml/2006/table">
            <a:tbl>
              <a:tblPr/>
              <a:tblGrid>
                <a:gridCol w="4038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59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sv-SE" sz="11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Koncerstab</a:t>
                      </a:r>
                      <a:r>
                        <a:rPr lang="sv-SE" sz="11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Säkerhet och Beredskap, enhetschef och </a:t>
                      </a:r>
                      <a:r>
                        <a:rPr lang="sv-SE" sz="11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beredskapsschef</a:t>
                      </a:r>
                      <a:r>
                        <a:rPr lang="sv-SE" sz="11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: Torbjörn Britz - </a:t>
                      </a:r>
                      <a:r>
                        <a:rPr lang="sv-SE" sz="11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riskägare</a:t>
                      </a:r>
                      <a:endParaRPr lang="sv-SE" sz="11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sv-SE" sz="11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Koncerstab</a:t>
                      </a:r>
                      <a:r>
                        <a:rPr lang="sv-SE" sz="11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Säkerhet och Beredskap: Magnus Kronwall – ägare av handlingsplan</a:t>
                      </a:r>
                      <a:br>
                        <a:rPr lang="sv-SE" sz="11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</a:br>
                      <a:r>
                        <a:rPr lang="sv-SE" sz="11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2024-12-06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Props1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70F683-0F09-4141-A90B-43784F9D1A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1B1BCA-7B59-40E7-BEE4-D29FF7246213}">
  <ds:schemaRefs>
    <ds:schemaRef ds:uri="http://schemas.microsoft.com/office/2006/documentManagement/types"/>
    <ds:schemaRef ds:uri="http://purl.org/dc/terms/"/>
    <ds:schemaRef ds:uri="d7b40e0d-70fe-487d-90d8-c91e32541cb9"/>
    <ds:schemaRef ds:uri="http://purl.org/dc/dcmitype/"/>
    <ds:schemaRef ds:uri="http://purl.org/dc/elements/1.1/"/>
    <ds:schemaRef ds:uri="http://schemas.microsoft.com/office/2006/metadata/properties"/>
    <ds:schemaRef ds:uri="4b21e3d7-508f-4324-9789-093cbd195ffd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9481cc7-f7fc-4d3a-a93a-4be4fcbf4595"/>
    <ds:schemaRef ds:uri="2e68ab6b-79c8-43ea-b178-dccb9842d64a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10</cp:revision>
  <dcterms:created xsi:type="dcterms:W3CDTF">2021-05-18T08:31:40Z</dcterms:created>
  <dcterms:modified xsi:type="dcterms:W3CDTF">2025-01-29T09:35:36Z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67400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