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610F-4005-4E5D-B56F-7AB8659E4E98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C899-7F38-4B4D-987E-82976827A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F496A-1472-417B-A8BC-4F89C4204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0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8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1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8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67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2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ane.se/dokument/320186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82300020"/>
              </p:ext>
            </p:extLst>
          </p:nvPr>
        </p:nvGraphicFramePr>
        <p:xfrm>
          <a:off x="439615" y="1551453"/>
          <a:ext cx="4020087" cy="205152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2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gap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37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Då SDV implementeras kommer det gemensamma gränssnittet ”akutjournalen” upphöra. Detta påverkar arbetssättet främst gällande dokumentationen på akutmottagningarna, vilket ju också påverkar rapport- och överlämningsrutiner.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 för förlängda överlämningstider med effekt på ambulanstillgängligheten för allmänheten har noterats.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Ambitionen är att ta fram ett regionalt enhetligt arbetssätt för mottagande av ambulanser, så att den överlämningsprocessen blir så effektiv som möjligt.</a:t>
                      </a:r>
                      <a:endParaRPr 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7180270"/>
              </p:ext>
            </p:extLst>
          </p:nvPr>
        </p:nvGraphicFramePr>
        <p:xfrm>
          <a:off x="4503076" y="5257605"/>
          <a:ext cx="6991932" cy="715763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52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 (kopplade förändringsbehov)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0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alt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Ingen redigering behövs i förändringsbehov kopplade till mottagande av ambulans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5423029"/>
              </p:ext>
            </p:extLst>
          </p:nvPr>
        </p:nvGraphicFramePr>
        <p:xfrm>
          <a:off x="439615" y="537307"/>
          <a:ext cx="4009292" cy="954114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5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gap nr 22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5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Times New Roman"/>
                        </a:rPr>
                        <a:t>Överlämning ambulans akutmottagning</a:t>
                      </a:r>
                      <a:endParaRPr 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75903772"/>
              </p:ext>
            </p:extLst>
          </p:nvPr>
        </p:nvGraphicFramePr>
        <p:xfrm>
          <a:off x="4504668" y="2920468"/>
          <a:ext cx="6972584" cy="107818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21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– Genomförande, kommunikation och tidplan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22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Rutinbeskrivningen och flödet är visad i Regional SDV workshop 2024-03-07. Underlag från workshop är paketerad av SDV programmet för mottagarna för vidare hantering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alt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Vid driftstart i Ystad valideras utfall av rutinbeskrivning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08629868"/>
              </p:ext>
            </p:extLst>
          </p:nvPr>
        </p:nvGraphicFramePr>
        <p:xfrm>
          <a:off x="4504668" y="4057443"/>
          <a:ext cx="6972584" cy="114970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6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90823788"/>
              </p:ext>
            </p:extLst>
          </p:nvPr>
        </p:nvGraphicFramePr>
        <p:xfrm>
          <a:off x="443254" y="3651761"/>
          <a:ext cx="4020087" cy="2224625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62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6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En arbetsgrupp tillsattes för att ta fram en rutinbeskrivning, i gruppen ingick personer från SDV, ambulans och Ystad akutmottagning samt flödesägare för akutverksamheten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Implementering planeras ske som del av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driftstart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på respektive enhet. 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Del i utbildningen att lära sig hur man går tillväga i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11245" y="107943"/>
            <a:ext cx="9068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Sammanfattning regionalt gap 22 Överlämning ambulans akutmottagning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BC0"/>
              </a:solidFill>
              <a:effectLst/>
              <a:uLnTx/>
              <a:uFillTx/>
              <a:latin typeface="Arial"/>
              <a:ea typeface="+mn-ea"/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17614774"/>
              </p:ext>
            </p:extLst>
          </p:nvPr>
        </p:nvGraphicFramePr>
        <p:xfrm>
          <a:off x="4504668" y="539888"/>
          <a:ext cx="6972584" cy="158841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73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67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Rutinbeskrivning:</a:t>
                      </a:r>
                      <a:endParaRPr lang="sv-SE" sz="1050" b="0" i="0" u="none" strike="noStrike" kern="1200" dirty="0">
                        <a:solidFill>
                          <a:srgbClr val="00B0F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Förändringar som mottagande verksamheter måste ta hänsyn till i samband med införandet av SDV. Mottagande av ambulans: 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3"/>
                        </a:rPr>
                        <a:t>FB005 i Trädet</a:t>
                      </a:r>
                      <a:endParaRPr 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75590370"/>
              </p:ext>
            </p:extLst>
          </p:nvPr>
        </p:nvGraphicFramePr>
        <p:xfrm>
          <a:off x="4504668" y="2178758"/>
          <a:ext cx="6972584" cy="69445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Mottagande förvaltningar samt Privata ambulansverksamheter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850B8BB7-62C2-41AE-A26B-CED068BE1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43856"/>
              </p:ext>
            </p:extLst>
          </p:nvPr>
        </p:nvGraphicFramePr>
        <p:xfrm>
          <a:off x="5630174" y="1014364"/>
          <a:ext cx="667109" cy="562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850B8BB7-62C2-41AE-A26B-CED068BE1A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0174" y="1014364"/>
                        <a:ext cx="667109" cy="562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Taylor Jenny</DisplayName>
        <AccountId>28</AccountId>
        <AccountType/>
      </UserInfo>
      <UserInfo>
        <DisplayName>Billqvist Magnus</DisplayName>
        <AccountId>418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80F013-03B5-4F24-989D-3753EA8C6C1D}">
  <ds:schemaRefs>
    <ds:schemaRef ds:uri="http://schemas.microsoft.com/office/2006/metadata/properties"/>
    <ds:schemaRef ds:uri="http://schemas.microsoft.com/office/infopath/2007/PartnerControls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D48897B6-1C23-4F2E-A636-C3312CEEFC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03ADE-FE13-40A2-9966-EA977642D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Persson Jennie</dc:creator>
  <cp:lastModifiedBy>Johnsson Mats G</cp:lastModifiedBy>
  <cp:revision>17</cp:revision>
  <dcterms:created xsi:type="dcterms:W3CDTF">2024-02-08T16:10:37Z</dcterms:created>
  <dcterms:modified xsi:type="dcterms:W3CDTF">2025-01-29T09:35:22Z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MediaServiceImageTags">
    <vt:lpwstr/>
  </property>
</Properties>
</file>