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C5CA9-A0B8-464E-A1A6-B7059ECC34DA}" v="8" dt="2025-02-19T09:44:03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82224753"/>
              </p:ext>
            </p:extLst>
          </p:nvPr>
        </p:nvGraphicFramePr>
        <p:xfrm>
          <a:off x="439615" y="1828983"/>
          <a:ext cx="4020087" cy="2267636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567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196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Innan SDV implementeras behövs en säkerställd funktion för schemaläggning i Region Skåne vara på plats. Regionala standardiserade schemamallar (tidstyper) ska beslutas. Ett regiongemensamt regelverk för schemaläggning samt en framtida integration kopplat till medarbetarresurser, exempel resursplaneringsverktyg och produktionsplaneringsverktyg.</a:t>
                      </a:r>
                      <a:endParaRPr kumimoji="0" lang="sv-SE" sz="11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  <a:p>
                      <a:pPr marL="0" indent="0" rtl="0" fontAlgn="base">
                        <a:buClrTx/>
                        <a:buFont typeface="Arial" panose="020B0604020202020204" pitchFamily="34" charset="0"/>
                        <a:buNone/>
                      </a:pPr>
                      <a:endParaRPr lang="sv-SE" sz="1100" b="0" i="0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24060133"/>
              </p:ext>
            </p:extLst>
          </p:nvPr>
        </p:nvGraphicFramePr>
        <p:xfrm>
          <a:off x="4468255" y="5476841"/>
          <a:ext cx="6991932" cy="680312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690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48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  <a:tabLst/>
                        <a:defRPr/>
                      </a:pPr>
                      <a:b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endParaRPr lang="sv-SE" altLang="sv-S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44526326"/>
              </p:ext>
            </p:extLst>
          </p:nvPr>
        </p:nvGraphicFramePr>
        <p:xfrm>
          <a:off x="439615" y="537307"/>
          <a:ext cx="4009292" cy="1262201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66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 risk nr  19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5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 Tidbokningsscheman </a:t>
                      </a:r>
                      <a:b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Nödvändig funktion för schemaläggning saknas inom Region Skåne, vilket kan leda till att driftstart fördröjs.  </a:t>
                      </a:r>
                      <a:endParaRPr lang="sv-SE" sz="11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/>
                      <a:endParaRPr lang="sv-SE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51714657"/>
              </p:ext>
            </p:extLst>
          </p:nvPr>
        </p:nvGraphicFramePr>
        <p:xfrm>
          <a:off x="4477929" y="3113815"/>
          <a:ext cx="6972584" cy="1235048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268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65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v-SE" alt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De regionala tidbokshandläggarna har byggt resursschema för första driftstart av SDV enligt tidplan 2024.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Det finns en etablerad kontakt för eventuell uppdatering av resursschema kopplat till förändrat driftstartsdatum samt enheter som ingår. </a:t>
                      </a:r>
                      <a:b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System Tess upphandlat och integration till Millennium säkerställs i projekt U675.</a:t>
                      </a:r>
                      <a:endParaRPr lang="sv-SE" dirty="0"/>
                    </a:p>
                    <a:p>
                      <a:pPr marL="0" marR="0" lvl="0" indent="0" algn="l" defTabSz="906463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sv-SE" altLang="sv-SE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39758614"/>
              </p:ext>
            </p:extLst>
          </p:nvPr>
        </p:nvGraphicFramePr>
        <p:xfrm>
          <a:off x="4468255" y="4338466"/>
          <a:ext cx="6972584" cy="116780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210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08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altLang="sv-S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SDV ansvarar för:</a:t>
                      </a:r>
                    </a:p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</a:pPr>
                      <a:r>
                        <a:rPr lang="sv-SE" altLang="sv-S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Informera enheten om design förändringar i Millennium som kan påverka dokumenten.</a:t>
                      </a: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sv-SE" altLang="sv-SE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28793545"/>
              </p:ext>
            </p:extLst>
          </p:nvPr>
        </p:nvGraphicFramePr>
        <p:xfrm>
          <a:off x="449289" y="4096618"/>
          <a:ext cx="4020087" cy="204561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003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558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Regional riktlinjer för tidbokningsschema fastställda.</a:t>
                      </a:r>
                    </a:p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Instruktioner är framtagna för :</a:t>
                      </a:r>
                    </a:p>
                    <a:p>
                      <a:pPr marL="171450" indent="-171450" rtl="0" fontAlgn="base">
                        <a:buClr>
                          <a:schemeClr val="tx1"/>
                        </a:buClr>
                        <a:buFontTx/>
                        <a:buChar char="-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Instruktion – Skapa regionala tidboksschema (resursschema mallar)</a:t>
                      </a:r>
                    </a:p>
                    <a:p>
                      <a:pPr marL="171450" indent="-171450" rtl="0" fontAlgn="base">
                        <a:buClr>
                          <a:schemeClr val="tx1"/>
                        </a:buClr>
                        <a:buFontTx/>
                        <a:buChar char="-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Instruktion – Skapa lokal tidboksschema</a:t>
                      </a:r>
                    </a:p>
                    <a:p>
                      <a:pPr rtl="0" fontAlgn="base"/>
                      <a:r>
                        <a:rPr lang="sv-SE" altLang="sv-S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Dokumenten kommer att </a:t>
                      </a:r>
                      <a:r>
                        <a:rPr lang="sv-SE" altLang="sv-SE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ändringshanteras</a:t>
                      </a:r>
                      <a:r>
                        <a:rPr lang="sv-SE" altLang="sv-S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och förvaltas inom enheten</a:t>
                      </a:r>
                      <a:endParaRPr lang="sv-SE" sz="1100" b="0" i="0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1116124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regional risk – </a:t>
            </a:r>
            <a:r>
              <a:rPr lang="en-US" b="1" dirty="0" err="1"/>
              <a:t>Tidboksschema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US" sz="1200"/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20168811"/>
              </p:ext>
            </p:extLst>
          </p:nvPr>
        </p:nvGraphicFramePr>
        <p:xfrm>
          <a:off x="4448907" y="539824"/>
          <a:ext cx="6991932" cy="1808701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001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Regional funktion är skapad och fem (5) medarbetare har rekryterats i rollen som regionala tidbokshandläggare. </a:t>
                      </a:r>
                    </a:p>
                    <a:p>
                      <a:pPr rtl="0" fontAlgn="base"/>
                      <a:b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US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rtl="0" fontAlgn="base"/>
                      <a:endParaRPr lang="sv-SE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01631407"/>
              </p:ext>
            </p:extLst>
          </p:nvPr>
        </p:nvGraphicFramePr>
        <p:xfrm>
          <a:off x="4448907" y="2348525"/>
          <a:ext cx="6991932" cy="750367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46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90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kern="1200" noProof="0" dirty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Angelica Graveus, HSS/Enhet för tillgänglighet och produktionsstyrning 2025-01-31</a:t>
                      </a:r>
                      <a:endParaRPr lang="sv-SE" sz="1100" b="0" i="0" u="none" strike="noStrike" kern="1200" noProof="0" dirty="0">
                        <a:solidFill>
                          <a:srgbClr val="FF0000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rtl="0" fontAlgn="base"/>
                      <a:endParaRPr lang="sv-SE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2DA7EF8B-73D8-A422-1289-16F5F3D289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884844"/>
              </p:ext>
            </p:extLst>
          </p:nvPr>
        </p:nvGraphicFramePr>
        <p:xfrm>
          <a:off x="3723707" y="4808413"/>
          <a:ext cx="493141" cy="697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3778200" imgH="5346720" progId="AcroExch.Document.DC">
                  <p:embed/>
                </p:oleObj>
              </mc:Choice>
              <mc:Fallback>
                <p:oleObj name="Acrobat Document" r:id="rId2" imgW="3778200" imgH="5346720" progId="AcroExch.Document.DC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2DA7EF8B-73D8-A422-1289-16F5F3D289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23707" y="4808413"/>
                        <a:ext cx="493141" cy="697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138</AccountId>
        <AccountType/>
      </UserInfo>
    </SharedWithUsers>
    <Dokument_x00e4_gare xmlns="b9481cc7-f7fc-4d3a-a93a-4be4fcbf459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1B1BCA-7B59-40E7-BEE4-D29FF7246213}">
  <ds:schemaRefs>
    <ds:schemaRef ds:uri="4b21e3d7-508f-4324-9789-093cbd195ffd"/>
    <ds:schemaRef ds:uri="http://schemas.openxmlformats.org/package/2006/metadata/core-properties"/>
    <ds:schemaRef ds:uri="d7b40e0d-70fe-487d-90d8-c91e32541cb9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b9481cc7-f7fc-4d3a-a93a-4be4fcbf4595"/>
    <ds:schemaRef ds:uri="2e68ab6b-79c8-43ea-b178-dccb9842d64a"/>
  </ds:schemaRefs>
</ds:datastoreItem>
</file>

<file path=customXml/itemProps2.xml><?xml version="1.0" encoding="utf-8"?>
<ds:datastoreItem xmlns:ds="http://schemas.openxmlformats.org/officeDocument/2006/customXml" ds:itemID="{A65BC56C-4068-4AAF-9040-EA470016CA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20</cp:revision>
  <dcterms:created xsi:type="dcterms:W3CDTF">2021-05-18T08:31:40Z</dcterms:created>
  <dcterms:modified xsi:type="dcterms:W3CDTF">2025-02-19T10:01:53Z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  <property fmtid="{D5CDD505-2E9C-101B-9397-08002B2CF9AE}" pid="10" name="Order">
    <vt:r8>66800</vt:r8>
  </property>
  <property fmtid="{D5CDD505-2E9C-101B-9397-08002B2CF9AE}" pid="11" name="_SourceUrl">
    <vt:lpwstr/>
  </property>
  <property fmtid="{D5CDD505-2E9C-101B-9397-08002B2CF9AE}" pid="12" name="_SharedFileIndex">
    <vt:lpwstr/>
  </property>
</Properties>
</file>