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FFF5CE-04AB-4E8D-BEE9-2826114DC304}" v="7" dt="2025-02-17T08:57:13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onskane.sharepoint.com/:p:/r/sites/BeredningsgruppfrdigitaltransformationKK.-Regionalarisker2/_layouts/15/Doc.aspx?sourcedoc=%7BA8F210A5-F2B7-4C3C-A276-7CC2A177FA43%7D&amp;file=Observationsv%C3%A5rdh%C3%A4ndelse%20240920.pptx&amp;action=edit&amp;mobileredirect=tru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7208691"/>
              </p:ext>
            </p:extLst>
          </p:nvPr>
        </p:nvGraphicFramePr>
        <p:xfrm>
          <a:off x="439615" y="2033869"/>
          <a:ext cx="4020087" cy="2455540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31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4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Inrättande av observationsplats är en åtgärd som ökar genomströmningen, förbättra patientsäkerheten och arbetsmiljön samt minska belastningen på sjukhusets ordinarie slutenvårdsplatser.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 grunden en tydlig inriktning mot personcentrerad och nära vård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God och Nära vård - Utredning, SoU, 2019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b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God och nära vård 2021 - Överenskommelse mellan staten och SKR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Regional strategi (Framtidens hälsosystem, 2020)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indent="0" rtl="0" fontAlgn="base">
                        <a:buClrTx/>
                        <a:buFont typeface="Arial" panose="020B0604020202020204" pitchFamily="34" charset="0"/>
                        <a:buNone/>
                      </a:pPr>
                      <a:endParaRPr lang="sv-SE" sz="1100" b="0" i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2273644"/>
              </p:ext>
            </p:extLst>
          </p:nvPr>
        </p:nvGraphicFramePr>
        <p:xfrm>
          <a:off x="4468255" y="5414428"/>
          <a:ext cx="6991932" cy="726110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29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15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 16 är återrapporterad till Koncernkontorets 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beredningsgrupp för digital transformation 2024-10-17.</a:t>
                      </a: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45389441"/>
              </p:ext>
            </p:extLst>
          </p:nvPr>
        </p:nvGraphicFramePr>
        <p:xfrm>
          <a:off x="439615" y="537307"/>
          <a:ext cx="4009292" cy="1489506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308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16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285">
                <a:tc>
                  <a:txBody>
                    <a:bodyPr/>
                    <a:lstStyle/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 risk skrevs. Återrapporteras som hantering av GAP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Beskrivning GAP: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Högnivåsummering Slutenvård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vårdplats som drivs som en hybrid mellan traditionell ÖV och SV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”För frisk för att bli inskriven i slutenvård men för sjuk för att gå hem”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16559122"/>
              </p:ext>
            </p:extLst>
          </p:nvPr>
        </p:nvGraphicFramePr>
        <p:xfrm>
          <a:off x="4477929" y="2961067"/>
          <a:ext cx="6972584" cy="1806826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185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39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Instruktioner tas fram inom SDV-programmet.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Akutmottagning: Instruktion tas fram av WS Akutsjukvård i samverkan med LPO för akutsjukvård RS.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vårdplats på vårdavdelning : Ingår i instruktionen för observationsvårdhändelse på akutmottagning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Förlossningen : Instruktion tas fram av WS </a:t>
                      </a:r>
                      <a:r>
                        <a:rPr lang="sv-SE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Maternity</a:t>
                      </a: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- Sjukhusvård i hemmet : Instruktion tas fram av regional vårdadministrativ funktion (RVF) i samverkan med berörda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Instruktionerna ska återkopplas till Regional Vårdinformationsfunktion (RVF) för vidare hantering under samexistensperioden och i gällande registreringsanvisningar, vilka tas fram regionalt. </a:t>
                      </a:r>
                      <a:endParaRPr lang="sv-SE" sz="9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sv-SE" altLang="sv-SE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06574625"/>
              </p:ext>
            </p:extLst>
          </p:nvPr>
        </p:nvGraphicFramePr>
        <p:xfrm>
          <a:off x="4468255" y="4649640"/>
          <a:ext cx="6972584" cy="787250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80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9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Framtagande av instruktioner och kommunikation hanteras inom SDV.</a:t>
                      </a:r>
                      <a:endParaRPr lang="sv-SE" alt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2596060"/>
              </p:ext>
            </p:extLst>
          </p:nvPr>
        </p:nvGraphicFramePr>
        <p:xfrm>
          <a:off x="449289" y="4511012"/>
          <a:ext cx="4020087" cy="1631218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76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45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b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sv-SE" sz="1100" b="0" i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 – </a:t>
            </a:r>
            <a:r>
              <a:rPr lang="en-US" b="1" dirty="0" err="1"/>
              <a:t>Observationsvårdhändelse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75947763"/>
              </p:ext>
            </p:extLst>
          </p:nvPr>
        </p:nvGraphicFramePr>
        <p:xfrm>
          <a:off x="4448907" y="539825"/>
          <a:ext cx="6991932" cy="1920848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66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11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Fyra observationshändelser berörs, se länk nedan:​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Akutmottagning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vårdplats på vårdavdelning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Förlossningen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Observationsvårdhändelse - Sjukhusvård i hemmet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r>
                        <a:rPr lang="sv-SE" sz="11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2"/>
                        </a:rPr>
                        <a:t>Observationsvårdhändelse 240920.pptx (sharepoint.com)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US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rtl="0" fontAlgn="base"/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59660543"/>
              </p:ext>
            </p:extLst>
          </p:nvPr>
        </p:nvGraphicFramePr>
        <p:xfrm>
          <a:off x="4448907" y="2247507"/>
          <a:ext cx="6991932" cy="694451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Ingela Fröjdh, HSS regional vårdadministrativ funktion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b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2024-10-25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1B1BCA-7B59-40E7-BEE4-D29FF7246213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d7b40e0d-70fe-487d-90d8-c91e32541cb9"/>
    <ds:schemaRef ds:uri="http://purl.org/dc/elements/1.1/"/>
    <ds:schemaRef ds:uri="http://schemas.openxmlformats.org/package/2006/metadata/core-properties"/>
    <ds:schemaRef ds:uri="4b21e3d7-508f-4324-9789-093cbd195ffd"/>
    <ds:schemaRef ds:uri="http://purl.org/dc/terms/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066D28-6D7D-4B87-89D0-5196013E45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15</cp:revision>
  <dcterms:created xsi:type="dcterms:W3CDTF">2021-05-18T08:31:40Z</dcterms:created>
  <dcterms:modified xsi:type="dcterms:W3CDTF">2025-02-17T09:24:12Z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66800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