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2610F-4005-4E5D-B56F-7AB8659E4E98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0C899-7F38-4B4D-987E-82976827A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F496A-1472-417B-A8BC-4F89C42040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00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8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67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19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67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5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2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7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kumentportal.i.skane.se/Dokumentmappar/RS/kk/RD/Skanning%20i%20Millenium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2108973"/>
              </p:ext>
            </p:extLst>
          </p:nvPr>
        </p:nvGraphicFramePr>
        <p:xfrm>
          <a:off x="439615" y="1551453"/>
          <a:ext cx="4020087" cy="1850354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2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gap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37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 panose="020F0502020204030204" pitchFamily="34" charset="0"/>
                          <a:cs typeface="Times New Roman"/>
                        </a:rPr>
                        <a:t>Införandet av Millennium innebär en avsevärd minskning av volymen pappershandlingar som behöver skannas. </a:t>
                      </a:r>
                    </a:p>
                    <a:p>
                      <a:pPr marL="285750" marR="0" lvl="0" indent="-28575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 panose="020F0502020204030204" pitchFamily="34" charset="0"/>
                          <a:cs typeface="Times New Roman"/>
                        </a:rPr>
                        <a:t>Kraven på en samlad dokumentation i realtid innebär också att skanning till Millennium är att föredra framför nuvarande lösning till </a:t>
                      </a:r>
                      <a:r>
                        <a:rPr lang="sv-S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 panose="020F0502020204030204" pitchFamily="34" charset="0"/>
                          <a:cs typeface="Times New Roman"/>
                        </a:rPr>
                        <a:t>Comprima</a:t>
                      </a:r>
                      <a:r>
                        <a:rPr 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 panose="020F0502020204030204" pitchFamily="34" charset="0"/>
                          <a:cs typeface="Times New Roman"/>
                        </a:rPr>
                        <a:t>-plattformen.</a:t>
                      </a:r>
                    </a:p>
                    <a:p>
                      <a:pPr marL="285750" marR="0" lvl="0" indent="-28575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endParaRPr lang="sv-S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285750" marR="0" lvl="0" indent="-28575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endParaRPr lang="sv-S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71749678"/>
              </p:ext>
            </p:extLst>
          </p:nvPr>
        </p:nvGraphicFramePr>
        <p:xfrm>
          <a:off x="4503076" y="5309361"/>
          <a:ext cx="6991932" cy="715763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52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 (kopplade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förändringsbehov)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0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60941351"/>
              </p:ext>
            </p:extLst>
          </p:nvPr>
        </p:nvGraphicFramePr>
        <p:xfrm>
          <a:off x="439615" y="537307"/>
          <a:ext cx="4009292" cy="954114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5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gap nr 14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5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Lokal skanning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36315967"/>
              </p:ext>
            </p:extLst>
          </p:nvPr>
        </p:nvGraphicFramePr>
        <p:xfrm>
          <a:off x="4504668" y="2920468"/>
          <a:ext cx="6972584" cy="114970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21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– Genomförande, kommunikation och tidplan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22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Enheten för skanning är ansvarig för hela processen.</a:t>
                      </a: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Tillsammans med primärvårdsförvaltningen ta fram en plan för samordnad skanning i Millennium. </a:t>
                      </a: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Privata vårdgivare och Region Skånes vårdenheter som </a:t>
                      </a:r>
                      <a:r>
                        <a:rPr lang="sv-SE" altLang="sv-SE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Enheten för skanning </a:t>
                      </a: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skannar åt i nuläget kommer att erbjudas skanning enligt förslaget. 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6385243"/>
              </p:ext>
            </p:extLst>
          </p:nvPr>
        </p:nvGraphicFramePr>
        <p:xfrm>
          <a:off x="4504668" y="4109199"/>
          <a:ext cx="6972584" cy="114970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6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sv-SE" alt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Utbildningsmaterial och utbildningsinsatser för skanningpersonal. Detta kommer att drivas tillsammans med primärvårdens utbildningsinsatser för skanningpersonal.</a:t>
                      </a: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sv-SE" alt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Det kommer att behövas utrymme för skanning i testmiljö i Millennium.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25151440"/>
              </p:ext>
            </p:extLst>
          </p:nvPr>
        </p:nvGraphicFramePr>
        <p:xfrm>
          <a:off x="439615" y="3459818"/>
          <a:ext cx="4020087" cy="255924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94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829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alt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RD beslut: Skanning i Millennium 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alt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Dokumentlistan har uppdaterats med aktiva dokument, dvs dokument som används i nuläget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alt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Position för skanningpersonal har skapats i SDV</a:t>
                      </a: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endParaRPr kumimoji="0" lang="sv-SE" altLang="sv-S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r>
                        <a:rPr kumimoji="0" lang="sv-SE" altLang="sv-S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Återstår: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sv-SE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Stämma av med Regionfastigheter kring lokaler på sjukhus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sv-SE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Planera utbildningsinsatser tillsammans med SDV utbildningsansvariga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sv-SE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Uppdatera dokumentlistan med nya dokumenttyper</a:t>
                      </a:r>
                      <a:endParaRPr kumimoji="0" lang="sv-SE" sz="1800" b="0" i="1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63790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Sammanfattning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regionalt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gap 14 </a:t>
            </a:r>
            <a:r>
              <a:rPr lang="en-US" b="1" dirty="0" err="1">
                <a:solidFill>
                  <a:prstClr val="black"/>
                </a:solidFill>
                <a:latin typeface="Arial"/>
              </a:rPr>
              <a:t>Lokal</a:t>
            </a:r>
            <a:r>
              <a:rPr lang="en-US" b="1" dirty="0">
                <a:solidFill>
                  <a:prstClr val="black"/>
                </a:solidFill>
                <a:latin typeface="Arial"/>
              </a:rPr>
              <a:t> s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kanning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ABC0"/>
              </a:solidFill>
              <a:effectLst/>
              <a:uLnTx/>
              <a:uFillTx/>
              <a:latin typeface="Arial"/>
              <a:ea typeface="+mn-ea"/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54517935"/>
              </p:ext>
            </p:extLst>
          </p:nvPr>
        </p:nvGraphicFramePr>
        <p:xfrm>
          <a:off x="4504668" y="539888"/>
          <a:ext cx="6972584" cy="1588616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0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 Skanning av restjournaler i Region Skåne organiseras i enlighet med bifogat förslag och utredning</a:t>
                      </a:r>
                    </a:p>
                    <a:p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 Inrätta en central beställarorganisation vid Koncernkontoret med mandat att reglera och samordna utförandet samt standardisera dokumentfloran i hälso- och sjukvården</a:t>
                      </a:r>
                    </a:p>
                    <a:p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 Finansiering av </a:t>
                      </a:r>
                      <a:r>
                        <a:rPr lang="sv-SE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skanningverksamheten</a:t>
                      </a:r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och transformationskostnader</a:t>
                      </a:r>
                    </a:p>
                    <a:p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kopplade till omställningen av denna skall arbetas vidare med i budgetprocessen för 2024.</a:t>
                      </a:r>
                    </a:p>
                    <a:p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  <a:hlinkClick r:id="rId3"/>
                        </a:rPr>
                        <a:t>Skanning i Millenium </a:t>
                      </a:r>
                      <a:endParaRPr 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49554846"/>
              </p:ext>
            </p:extLst>
          </p:nvPr>
        </p:nvGraphicFramePr>
        <p:xfrm>
          <a:off x="4504668" y="2178758"/>
          <a:ext cx="6972584" cy="69445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Sladana Kajtaz, Koncernstab Kansli</a:t>
                      </a: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Dokument_x00e4_gare xmlns="b9481cc7-f7fc-4d3a-a93a-4be4fcbf45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4FCE4F-1798-4332-8D74-934F25A5D816}">
  <ds:schemaRefs>
    <ds:schemaRef ds:uri="http://schemas.microsoft.com/office/2006/metadata/properties"/>
    <ds:schemaRef ds:uri="http://schemas.microsoft.com/office/infopath/2007/PartnerControls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B3049FD1-4B79-4D67-90A8-59EC81C4F4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C20B77-BAD5-4FF9-9BE0-586AA6772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Persson Jennie</dc:creator>
  <cp:lastModifiedBy>Johnsson Mats G</cp:lastModifiedBy>
  <cp:revision>11</cp:revision>
  <dcterms:created xsi:type="dcterms:W3CDTF">2024-02-08T16:10:37Z</dcterms:created>
  <dcterms:modified xsi:type="dcterms:W3CDTF">2025-01-29T09:34:57Z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</Properties>
</file>