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9C7200-CE7A-41A3-A561-5E615A9AEC13}" v="12" dt="2025-02-25T07:41:08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2610F-4005-4E5D-B56F-7AB8659E4E98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0C899-7F38-4B4D-987E-82976827A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4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AF496A-1472-417B-A8BC-4F89C42040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00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82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67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619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8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67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5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3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2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7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5850301"/>
              </p:ext>
            </p:extLst>
          </p:nvPr>
        </p:nvGraphicFramePr>
        <p:xfrm>
          <a:off x="439615" y="1551453"/>
          <a:ext cx="4020087" cy="2976278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21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6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indent="0" rtl="0" fontAlgn="base"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Tidpunkten när vårdgivarstrukturen implementeras i Region Skånes IT-landskap (i våra berörda system) riskerar påverka informationsflöden inom IT-landskapet och till nationella e-tjänster. Både inför och under förberedelsefasen klinisk </a:t>
                      </a:r>
                      <a:r>
                        <a:rPr lang="sv-SE" sz="105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cutover</a:t>
                      </a:r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och vid driftstart kan medföra problem för vård- och administrativ personal att på ett patientsäkert sätt kunna utföra sitt arbete på samma tid och med samma kvalitet. Likaså kan information till patienter påverkas, vilket i sin tur kan få konsekvenser för patientens vård och invånarupplevelse.</a:t>
                      </a:r>
                      <a:endParaRPr lang="sv-SE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69782707"/>
              </p:ext>
            </p:extLst>
          </p:nvPr>
        </p:nvGraphicFramePr>
        <p:xfrm>
          <a:off x="4503076" y="5257605"/>
          <a:ext cx="6991932" cy="806766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751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 (kopplade förändringsbehov)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25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endParaRPr lang="sv-SE" altLang="sv-SE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01164925"/>
              </p:ext>
            </p:extLst>
          </p:nvPr>
        </p:nvGraphicFramePr>
        <p:xfrm>
          <a:off x="439615" y="537307"/>
          <a:ext cx="4009292" cy="954114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5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1307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5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Påverkan på 1177 e-tjänster p g a ny vårdgivarstruktur​</a:t>
                      </a:r>
                      <a:endParaRPr lang="sv-SE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61987196"/>
              </p:ext>
            </p:extLst>
          </p:nvPr>
        </p:nvGraphicFramePr>
        <p:xfrm>
          <a:off x="4504668" y="2920468"/>
          <a:ext cx="6972584" cy="107818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21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– Genomförande, kommunikation och tidplan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22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Aktiviteter identifierade som behöver ske i given tågordning i samband med driftstart. </a:t>
                      </a: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SDV driftstartsprojektet ansvarar för att säkerställa att identifierade aktiviteter förs in i driftstartsplan samt för att uppföljning av aktiviteterna utförs enligt plan.</a:t>
                      </a: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Överenskommelse med och överlämning till SDV driftstartsprojekt har skett där aktiviteter har överlämnats den 12 februari </a:t>
                      </a:r>
                      <a:r>
                        <a:rPr lang="sv-SE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2025.</a:t>
                      </a:r>
                      <a:endParaRPr lang="sv-SE" sz="1050" kern="1200" dirty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89731102"/>
              </p:ext>
            </p:extLst>
          </p:nvPr>
        </p:nvGraphicFramePr>
        <p:xfrm>
          <a:off x="4504668" y="4057443"/>
          <a:ext cx="6972584" cy="114970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6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SDV ansvarar för: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Säkerställa att alla identifierade aktiviteter planeras och utförs i samband med driftstart, i enlighet med given tågordning.</a:t>
                      </a:r>
                      <a:endParaRPr lang="en-US" sz="105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sv-SE" altLang="sv-S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30340944"/>
              </p:ext>
            </p:extLst>
          </p:nvPr>
        </p:nvGraphicFramePr>
        <p:xfrm>
          <a:off x="443254" y="4373593"/>
          <a:ext cx="4020087" cy="1690778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0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617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Analys av vad påverkan blir och förslag på hur det ska hanteras, behöver fastställas. Områden som behöver analyseras är:​</a:t>
                      </a:r>
                      <a:r>
                        <a:rPr lang="en-US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A) Påverkan på schemaläggning och tidbokning</a:t>
                      </a:r>
                      <a:r>
                        <a:rPr lang="en-US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B) Påverkan på patients listning av hälsoval och vårdval​</a:t>
                      </a:r>
                      <a:r>
                        <a:rPr lang="en-US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C) Påverkan på 1177 e-tjänsterna</a:t>
                      </a:r>
                      <a:r>
                        <a:rPr lang="en-US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D) Påverkan på informationsflöden från befintliga system till 1177</a:t>
                      </a:r>
                      <a:endParaRPr lang="en-US" sz="10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11245" y="107943"/>
            <a:ext cx="90686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Sammanfattning regional risk 1307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ABC0"/>
              </a:solidFill>
              <a:effectLst/>
              <a:uLnTx/>
              <a:uFillTx/>
              <a:latin typeface="Arial"/>
              <a:ea typeface="+mn-ea"/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16125984"/>
              </p:ext>
            </p:extLst>
          </p:nvPr>
        </p:nvGraphicFramePr>
        <p:xfrm>
          <a:off x="4504668" y="539889"/>
          <a:ext cx="6972584" cy="174530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64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22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A) Utveckling i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RtjP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möjliggör </a:t>
                      </a:r>
                      <a:r>
                        <a:rPr lang="sv-SE" sz="105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 Bokade Tider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samt </a:t>
                      </a:r>
                      <a:r>
                        <a:rPr lang="sv-SE" sz="105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Avboka 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tider på 1177 under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cutover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perioden. Utveckling säkrad och verifierad.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B)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Lissy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uppdateras av leverantören Tieto i samband med driftstart. 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C) Påverkan på 1177 e-tjänster och vem-som-gör vad identifierad. 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D) Information från </a:t>
                      </a:r>
                      <a:r>
                        <a:rPr lang="sv-SE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källsystem</a:t>
                      </a:r>
                      <a:r>
                        <a:rPr lang="sv-SE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kopplad till vårdenhetsnivå (VE), det finns således ingen påverkan i samband med driftstart.</a:t>
                      </a:r>
                      <a:endParaRPr lang="en-US" sz="105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15924132"/>
              </p:ext>
            </p:extLst>
          </p:nvPr>
        </p:nvGraphicFramePr>
        <p:xfrm>
          <a:off x="4504668" y="2178758"/>
          <a:ext cx="6972584" cy="69445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Angelica Graveus, HSS/Enhet för tillgänglighet och produktionsstyrning 2025-01-31</a:t>
                      </a:r>
                      <a:endParaRPr lang="sv-SE" altLang="sv-SE" sz="10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Dokument_x00e4_gare xmlns="b9481cc7-f7fc-4d3a-a93a-4be4fcbf4595" xsi:nil="true"/>
    <SharedWithUsers xmlns="2e68ab6b-79c8-43ea-b178-dccb9842d64a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A2BEBA-875E-4783-B290-69923ACF0118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d7b40e0d-70fe-487d-90d8-c91e32541cb9"/>
    <ds:schemaRef ds:uri="http://schemas.microsoft.com/office/2006/documentManagement/types"/>
    <ds:schemaRef ds:uri="http://purl.org/dc/dcmitype/"/>
    <ds:schemaRef ds:uri="4b21e3d7-508f-4324-9789-093cbd195ffd"/>
    <ds:schemaRef ds:uri="http://schemas.openxmlformats.org/package/2006/metadata/core-properties"/>
    <ds:schemaRef ds:uri="http://www.w3.org/XML/1998/namespace"/>
    <ds:schemaRef ds:uri="http://purl.org/dc/terms/"/>
    <ds:schemaRef ds:uri="b9481cc7-f7fc-4d3a-a93a-4be4fcbf4595"/>
    <ds:schemaRef ds:uri="2e68ab6b-79c8-43ea-b178-dccb9842d64a"/>
  </ds:schemaRefs>
</ds:datastoreItem>
</file>

<file path=customXml/itemProps2.xml><?xml version="1.0" encoding="utf-8"?>
<ds:datastoreItem xmlns:ds="http://schemas.openxmlformats.org/officeDocument/2006/customXml" ds:itemID="{0EC49DFE-99E9-45A2-AD20-555E8D1647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3CC3C-875D-4014-AFFB-656B6F386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Persson Jennie</dc:creator>
  <cp:lastModifiedBy>Persson Jennie</cp:lastModifiedBy>
  <cp:revision>17</cp:revision>
  <dcterms:created xsi:type="dcterms:W3CDTF">2024-02-08T16:10:37Z</dcterms:created>
  <dcterms:modified xsi:type="dcterms:W3CDTF">2025-02-25T14:11:14Z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MediaServiceImageTags">
    <vt:lpwstr/>
  </property>
  <property fmtid="{D5CDD505-2E9C-101B-9397-08002B2CF9AE}" pid="4" name="Order">
    <vt:r8>70900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TriggerFlowInfo">
    <vt:lpwstr/>
  </property>
</Properties>
</file>