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8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38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B9BCAD17-291A-41E1-B86B-4E06D57DB431}"/>
    <pc:docChg chg="modSld">
      <pc:chgData name="Södergren Lisa" userId="9f940617-f153-476e-acf6-f8a88b4f9b4b" providerId="ADAL" clId="{B9BCAD17-291A-41E1-B86B-4E06D57DB431}" dt="2024-10-11T11:53:26.385" v="8" actId="12"/>
      <pc:docMkLst>
        <pc:docMk/>
      </pc:docMkLst>
      <pc:sldChg chg="modSp mod">
        <pc:chgData name="Södergren Lisa" userId="9f940617-f153-476e-acf6-f8a88b4f9b4b" providerId="ADAL" clId="{B9BCAD17-291A-41E1-B86B-4E06D57DB431}" dt="2024-10-11T11:53:26.385" v="8" actId="12"/>
        <pc:sldMkLst>
          <pc:docMk/>
          <pc:sldMk cId="3617072895" sldId="518"/>
        </pc:sldMkLst>
        <pc:spChg chg="mod">
          <ac:chgData name="Södergren Lisa" userId="9f940617-f153-476e-acf6-f8a88b4f9b4b" providerId="ADAL" clId="{B9BCAD17-291A-41E1-B86B-4E06D57DB431}" dt="2024-10-11T11:53:26.385" v="8" actId="12"/>
          <ac:spMkLst>
            <pc:docMk/>
            <pc:sldMk cId="3617072895" sldId="518"/>
            <ac:spMk id="3" creationId="{FAAAB010-E853-2474-CB38-D3A36F1A26F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Akutsjukvård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 dirty="0"/>
              <a:t>Risk för förändrad tillgänglighet till läkemedelsinformation från ambulans </a:t>
            </a:r>
            <a:r>
              <a:rPr lang="sv-SE" sz="2400" dirty="0"/>
              <a:t>när patient överlämnas till akutmottagning.</a:t>
            </a:r>
          </a:p>
          <a:p>
            <a:pPr lvl="1"/>
            <a:r>
              <a:rPr lang="sv-SE" sz="2000" dirty="0"/>
              <a:t>Mottagande av ambulans (FB005)</a:t>
            </a:r>
            <a:endParaRPr lang="sv-SE" sz="2400" dirty="0"/>
          </a:p>
          <a:p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54004FB-59CE-7C7A-F7C8-6C401ECBE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376" y="358944"/>
            <a:ext cx="882819" cy="97629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F4EF2CA-3004-2737-B962-3EE017C75D53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Att tänka på för att minimera patientsäkerhetsrisker </a:t>
            </a:r>
            <a:br>
              <a:rPr lang="sv-SE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vid införandet av SDV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0728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33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Public Sans</vt:lpstr>
      <vt:lpstr>Region Skåne presentation</vt:lpstr>
      <vt:lpstr>Akutsjukvård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3</cp:revision>
  <dcterms:created xsi:type="dcterms:W3CDTF">2024-10-08T13:20:41Z</dcterms:created>
  <dcterms:modified xsi:type="dcterms:W3CDTF">2024-10-11T11:53:28Z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