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518" r:id="rId2"/>
  </p:sldIdLst>
  <p:sldSz cx="12192000" cy="6858000"/>
  <p:notesSz cx="6858000" cy="9144000"/>
  <p:embeddedFontLst>
    <p:embeddedFont>
      <p:font typeface="Public Sans" pitchFamily="2" charset="0"/>
      <p:regular r:id="rId5"/>
      <p:bold r:id="rId6"/>
      <p:italic r:id="rId7"/>
      <p:boldItalic r:id="rId8"/>
    </p:embeddedFont>
  </p:embeddedFontLst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2" userDrawn="1">
          <p15:clr>
            <a:srgbClr val="A4A3A4"/>
          </p15:clr>
        </p15:guide>
        <p15:guide id="2" pos="69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llanmörkt format 1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038" autoAdjust="0"/>
  </p:normalViewPr>
  <p:slideViewPr>
    <p:cSldViewPr snapToGrid="0">
      <p:cViewPr>
        <p:scale>
          <a:sx n="28" d="100"/>
          <a:sy n="28" d="100"/>
        </p:scale>
        <p:origin x="2136" y="764"/>
      </p:cViewPr>
      <p:guideLst>
        <p:guide orient="horz" pos="822"/>
        <p:guide pos="69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544"/>
    </p:cViewPr>
  </p:sorterViewPr>
  <p:notesViewPr>
    <p:cSldViewPr snapToGrid="0" showGuides="1">
      <p:cViewPr varScale="1">
        <p:scale>
          <a:sx n="51" d="100"/>
          <a:sy n="51" d="100"/>
        </p:scale>
        <p:origin x="1836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0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openxmlformats.org/officeDocument/2006/relationships/tags" Target="tags/tag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ödergren Lisa" userId="9f940617-f153-476e-acf6-f8a88b4f9b4b" providerId="ADAL" clId="{7D52F6E4-CB93-4969-B5C8-11D715F2D13F}"/>
    <pc:docChg chg="undo custSel modSld">
      <pc:chgData name="Södergren Lisa" userId="9f940617-f153-476e-acf6-f8a88b4f9b4b" providerId="ADAL" clId="{7D52F6E4-CB93-4969-B5C8-11D715F2D13F}" dt="2024-10-11T11:51:31.683" v="4" actId="20577"/>
      <pc:docMkLst>
        <pc:docMk/>
      </pc:docMkLst>
      <pc:sldChg chg="modSp mod">
        <pc:chgData name="Södergren Lisa" userId="9f940617-f153-476e-acf6-f8a88b4f9b4b" providerId="ADAL" clId="{7D52F6E4-CB93-4969-B5C8-11D715F2D13F}" dt="2024-10-11T11:51:31.683" v="4" actId="20577"/>
        <pc:sldMkLst>
          <pc:docMk/>
          <pc:sldMk cId="3617072895" sldId="518"/>
        </pc:sldMkLst>
        <pc:spChg chg="mod">
          <ac:chgData name="Södergren Lisa" userId="9f940617-f153-476e-acf6-f8a88b4f9b4b" providerId="ADAL" clId="{7D52F6E4-CB93-4969-B5C8-11D715F2D13F}" dt="2024-10-11T11:51:31.683" v="4" actId="20577"/>
          <ac:spMkLst>
            <pc:docMk/>
            <pc:sldMk cId="3617072895" sldId="518"/>
            <ac:spMk id="3" creationId="{FAAAB010-E853-2474-CB38-D3A36F1A26F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4D511D94-4E64-1EAA-0D43-EAEE53FDC9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5195A2E-B3CC-C0AE-5A1F-1A1E7AB3A83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340DC-1509-4221-AED0-908333A2814C}" type="datetimeFigureOut">
              <a:rPr lang="sv-SE" smtClean="0"/>
              <a:t>2024-10-11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21803D-7FAC-F3DE-8A61-40FCB00C45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384B36-BE09-A54C-B7BD-BFFF79D0F88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A6F1E-1E10-4A31-B5A8-8E4E14FF7C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7738503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5CAF2-EA02-4D7B-96AC-EC2C828EEDBF}" type="datetimeFigureOut">
              <a:rPr lang="sv-SE" smtClean="0"/>
              <a:t>2024-10-11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B30ED-5BE4-4B01-A895-9FD01F2DFD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2673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A5194270-83B6-A55F-D3FF-A1265475105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244F8B15-58B1-2E90-1802-6F4E92C084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4752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rubrikformat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12B957DE-64F3-C89A-39F1-D0291AD127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E60FA1F-B6CA-4B46-9597-56F4530F7420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D0CD91E-220E-4904-A1F0-F78096E9A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9AE31B5-5254-4A74-6724-44C627CB9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6839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rubrikformat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DA706DCF-9171-8087-EC6A-D9FACA0C1E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AD0E7A6-AE29-4828-8EED-037A6B9009EA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A71FC9C-1584-8A2F-C4EF-0B37FFE0F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C2C239C-E658-7070-C0BC-E778536E9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05359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l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16386569-DA0D-4783-86EC-67A11FBDDEE2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0" y="0"/>
            <a:ext cx="11862000" cy="6552000"/>
          </a:xfrm>
          <a:custGeom>
            <a:avLst/>
            <a:gdLst/>
            <a:ahLst/>
            <a:cxnLst/>
            <a:rect l="l" t="t" r="r" b="b"/>
            <a:pathLst>
              <a:path w="11862000" h="6552000">
                <a:moveTo>
                  <a:pt x="0" y="0"/>
                </a:moveTo>
                <a:lnTo>
                  <a:pt x="11862000" y="0"/>
                </a:lnTo>
                <a:lnTo>
                  <a:pt x="11862000" y="5414062"/>
                </a:lnTo>
                <a:lnTo>
                  <a:pt x="11780700" y="5418167"/>
                </a:lnTo>
                <a:cubicBezTo>
                  <a:pt x="11269385" y="5470094"/>
                  <a:pt x="10855402" y="5851263"/>
                  <a:pt x="10754096" y="6346330"/>
                </a:cubicBezTo>
                <a:lnTo>
                  <a:pt x="10733363" y="6552000"/>
                </a:lnTo>
                <a:lnTo>
                  <a:pt x="0" y="6552000"/>
                </a:lnTo>
                <a:close/>
              </a:path>
            </a:pathLst>
          </a:custGeom>
        </p:spPr>
        <p:txBody>
          <a:bodyPr wrap="square" anchor="ctr" anchorCtr="1">
            <a:noAutofit/>
          </a:bodyPr>
          <a:lstStyle>
            <a:lvl1pPr marL="0" indent="0" algn="ctr">
              <a:lnSpc>
                <a:spcPct val="200000"/>
              </a:lnSpc>
              <a:buFontTx/>
              <a:buNone/>
              <a:defRPr sz="24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bildikonen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 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F06F227-57FA-49A3-97BD-1B27E993ACB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2186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C45A6C9D-C2F9-BEA7-4EAE-7948F072B5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D69891F-7F43-4EBC-87CA-86C37D690BD4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9E2DCE60-FD3E-95E2-4A9B-287FAAE2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1E68585F-58CF-FC4B-FD92-86898C956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9637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00068579-9080-EE29-D9A4-3E56BF8550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FE586BAB-9EEF-4B06-B77F-822919DD1E7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CE7776F5-8B54-2D91-99C9-B11E98F9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723668E9-8B04-52B3-F7CA-27B4B4D49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0512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vi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9AA0B6B-7AF9-4DB1-9AD8-B53FE065E1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/>
          <a:lstStyle/>
          <a:p>
            <a:fld id="{3001A785-8427-4ACF-8D68-053FEA8D152B}" type="datetime1">
              <a:rPr lang="sv-SE" smtClean="0"/>
              <a:t>2024-10-11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73734F-9E81-4EBF-828B-55E450247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4E38FE-8DC6-480D-A933-4F56F2E69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71744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C713A04-296D-4A5E-4FD1-2789A0A7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1FCD157-0A2C-4AAC-962C-4319DA53B03C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8395FDC-DEF1-0B01-E4BC-720A0E39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D5DDAFD-3E9D-0E37-16AE-9E369BFC5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148850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778A0B9-2D69-0ABE-7F68-813023F532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8171146-AEE4-4C35-B459-B938E6802B17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553A5AA-2251-BCEF-BA4A-5055B3BF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F48269D-D5CC-FFEA-8A05-8CB6B03F8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752811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m yta utan logotyp neutra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00ECA7-AE51-F08E-9F74-11BB66F2A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5C43E44-399B-AD66-852B-6FBB2BFD8E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5AEBDB0-46AE-40AB-B6F1-75EEA8B6B06E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0723245D-44EA-5763-8400-5C566DC9C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AD75F367-E644-E422-4C41-32675F04A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31322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109971-4745-4ECE-8A5C-4E00F03AC0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24521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96A0ADB-768E-4380-A0DC-DA924401FB7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" y="124105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19755C-5DBD-4541-AA01-2558E5D305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09600" y="2221492"/>
            <a:ext cx="5157787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84B153F-E910-4E67-86A0-0C4BB497625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82650" y="124105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E39F378-447A-4833-854F-DDA68DE3796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399212" y="2221492"/>
            <a:ext cx="5183188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C8557A-39E5-2439-2E43-5C8D95645E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AA5BADEF-8F84-45D8-AB78-79E0427D4A12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876B45AE-5CCD-6B94-7A25-A15B3FF33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15478B75-428F-A1D7-E746-ADC775277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917891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bild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4B17208-3F22-4DF6-B2AB-2683AB098C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AFE24852-164B-CFDE-B769-790BC3263B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4D73F0A0-3A2F-4832-BE53-6B8B6864E3E5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CC1B95F-8FF6-795C-71C7-EF6DB9AB2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6D013B1D-5E77-D5A6-6127-FB27ABDC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5268180F-B84D-0F44-B4B5-93A7D7845B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09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accent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accent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0"/>
            <a:ext cx="5880100" cy="6557963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6BE9932-6652-2F68-1034-24E5E465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56C4D66-1807-4776-9F16-AA3C32A246C1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163ED8F1-3338-F67C-7AF6-F651A8C4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EA0CF44F-A949-73AD-6632-4E606E57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7209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grädde 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17758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</a:t>
            </a:r>
            <a:br>
              <a:rPr lang="sv-SE" dirty="0"/>
            </a:b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3E7D6E2E-8A4F-D98F-225B-724A74A076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38A8468-28CB-4E66-9D43-5E9BC9263E51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4339C906-0FFF-0D74-2AA4-386DD03BE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50559915-C442-FFF4-7F3F-17BD49981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91916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25320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BAF8B48-190A-CD33-0203-CB9E94B0B9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2832F019-68C5-4A37-B2E1-1C87E0510245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21C96D5D-12A1-49BC-3215-73D03C7C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292DD92-F84D-6372-5A07-8F06DBCC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99019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blå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br>
              <a:rPr lang="sv-SE" dirty="0"/>
            </a:br>
            <a:br>
              <a:rPr lang="sv-SE" dirty="0"/>
            </a:br>
            <a:endParaRPr lang="sv-SE" dirty="0"/>
          </a:p>
          <a:p>
            <a:endParaRPr lang="sv-SE" dirty="0"/>
          </a:p>
          <a:p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711843"/>
            <a:ext cx="3932237" cy="4523858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78BE36-5D03-B947-50CF-2E825EAABC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9B2D01C-7309-43AD-BB51-C03D02FBFE6F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09C34CAE-7C61-6971-4E6A-D3B61E057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E9808DA3-999C-3634-67E5-C32D4F1EE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855829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1088"/>
          </a:xfrm>
        </p:spPr>
        <p:txBody>
          <a:bodyPr anchor="t" anchorCtr="0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5288"/>
            <a:ext cx="3932237" cy="4570413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EC997379-AA57-FFC0-C67C-2D47D22C2E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4411" y="6530791"/>
            <a:ext cx="995364" cy="273555"/>
          </a:xfrm>
          <a:prstGeom prst="rect">
            <a:avLst/>
          </a:prstGeom>
        </p:spPr>
        <p:txBody>
          <a:bodyPr/>
          <a:lstStyle/>
          <a:p>
            <a:fld id="{3EE0776E-56C1-4163-BBDC-05D27C5158B9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0EE9DDD-8D27-BD71-D6BB-11AB844D7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42441" y="6513520"/>
            <a:ext cx="8794963" cy="300235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03F8E2E3-7B29-03BC-3B15-8990B1284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7768" y="6513520"/>
            <a:ext cx="637660" cy="300235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778729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9313"/>
            <a:ext cx="3932237" cy="4587654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37D1B6-089F-FE4A-553A-91F3A00480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BB410BE-CF1F-4E5F-9DCA-D51FBE5FB1D3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2C55B8E2-0B30-8F03-4864-C893D054A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3F34B608-4D46-FA27-659B-1A66156B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324999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bild_med 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532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utbild_med bil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01166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utbild_med 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3407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utbild_med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07815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neutra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7504EE9F-131D-EFB7-2A79-B3DD8BF9A1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0952" y="6486545"/>
            <a:ext cx="1060175" cy="354182"/>
          </a:xfrm>
          <a:prstGeom prst="rect">
            <a:avLst/>
          </a:prstGeom>
        </p:spPr>
        <p:txBody>
          <a:bodyPr/>
          <a:lstStyle/>
          <a:p>
            <a:fld id="{38300729-9120-4936-A615-CF043BDAE2EC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53945A83-9CF5-D3E1-4AC0-51BF060AD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1127" y="6469274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7E25ADB-6596-015B-3496-5779FCC53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7600" y="6469274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95E7C8D-E10A-96EA-A696-E14A4D299E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8E3E256-BBF3-D765-FDC4-A130C5C5C9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4463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 baseline="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30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369186-E3DF-440E-977F-FB2B3216ED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56F01782-C5A9-40B6-AB6E-8DE9881C3C7C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2A9194-8EFD-4250-AB50-26F4F10DA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D05CBE-4A1F-49DC-8E48-BBEEB3E6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4722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30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0BFD82-33C4-3884-7512-07CF043CC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A4B8-A0BB-4502-821F-7B06CCF7898B}" type="datetime1">
              <a:rPr lang="sv-SE" smtClean="0"/>
              <a:t>2024-10-11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827E4A-6513-E2F8-83CE-0D930C8FBE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2688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58943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30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286F81BD-23A4-14C0-EED6-2E592018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92A9DB68-DDFE-43CD-983D-4BE2E622E370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2194FC6-79A2-A4A8-930C-D8014F0C3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D89DBB4E-248F-B506-05F9-B9F15222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4455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Två delar två färg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5181600" cy="1143000"/>
          </a:xfr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tx2"/>
                </a:solidFill>
              </a:defRPr>
            </a:lvl2pPr>
            <a:lvl3pPr marL="86400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	      </a:t>
            </a:r>
          </a:p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       </a:t>
            </a:r>
            <a:br>
              <a:rPr lang="sv-SE" dirty="0"/>
            </a:br>
            <a:r>
              <a:rPr lang="sv-SE" dirty="0"/>
              <a:t>         Välj ikon och infoga </a:t>
            </a:r>
            <a:endParaRPr lang="en-US" dirty="0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4E0B0FE2-E5A1-BE14-1AD7-F11C3D70D2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0FE638B-B983-49DA-8849-8ECEE52DAC0E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10" name="Platshållare för sidfot 4">
            <a:extLst>
              <a:ext uri="{FF2B5EF4-FFF2-40B4-BE49-F238E27FC236}">
                <a16:creationId xmlns:a16="http://schemas.microsoft.com/office/drawing/2014/main" id="{F8DA2FBF-EA5B-22FE-04EC-31E4FD70F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1" name="Platshållare för bildnummer 5">
            <a:extLst>
              <a:ext uri="{FF2B5EF4-FFF2-40B4-BE49-F238E27FC236}">
                <a16:creationId xmlns:a16="http://schemas.microsoft.com/office/drawing/2014/main" id="{303A1DB8-A381-F782-B96A-BEBB198BF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923108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vå delar två fär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99" y="360000"/>
            <a:ext cx="5181599" cy="1143000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bg2"/>
                </a:solidFill>
              </a:defRPr>
            </a:lvl2pPr>
            <a:lvl3pPr marL="914400" indent="0">
              <a:lnSpc>
                <a:spcPct val="110000"/>
              </a:lnSpc>
              <a:buNone/>
              <a:defRPr sz="20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 </a:t>
            </a:r>
          </a:p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    </a:t>
            </a:r>
            <a:br>
              <a:rPr lang="sv-SE" dirty="0"/>
            </a:br>
            <a:r>
              <a:rPr lang="sv-SE" dirty="0"/>
              <a:t>        Välj ikon och infoga 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88D03FBB-21E9-F008-E283-AC075F25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E2A05A5-1053-4521-A641-398E3840E3CC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F51FF841-B022-4350-1DDE-49C4EA075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04A3BADF-81F6-BE5B-EF7B-1C79884EB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5975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8D02EC5-E67C-4775-9C2D-C8590858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CAE321A-11E3-462D-8B66-93319761E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datum 4">
            <a:extLst>
              <a:ext uri="{FF2B5EF4-FFF2-40B4-BE49-F238E27FC236}">
                <a16:creationId xmlns:a16="http://schemas.microsoft.com/office/drawing/2014/main" id="{977FB61D-B955-2B9F-074D-81DF541683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1085021" cy="365125"/>
          </a:xfrm>
          <a:prstGeom prst="rect">
            <a:avLst/>
          </a:prstGeom>
        </p:spPr>
        <p:txBody>
          <a:bodyPr/>
          <a:lstStyle/>
          <a:p>
            <a:fld id="{3556A118-873A-4B52-9003-0908E6B2540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8FC0B61D-7C97-F933-FE5D-D75EED9056F8}"/>
              </a:ext>
            </a:extLst>
          </p:cNvPr>
          <p:cNvSpPr txBox="1">
            <a:spLocks/>
          </p:cNvSpPr>
          <p:nvPr userDrawn="1"/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317976-8A7C-4CAB-BF0F-0DC203C803A3}" type="datetime1">
              <a:rPr lang="sv-SE" smtClean="0"/>
              <a:pPr/>
              <a:t>2024-10-11</a:t>
            </a:fld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225F7BBE-36A5-C806-7DFF-266F0BB893C6}"/>
              </a:ext>
            </a:extLst>
          </p:cNvPr>
          <p:cNvSpPr txBox="1">
            <a:spLocks/>
          </p:cNvSpPr>
          <p:nvPr userDrawn="1"/>
        </p:nvSpPr>
        <p:spPr>
          <a:xfrm>
            <a:off x="11226248" y="6513520"/>
            <a:ext cx="679180" cy="3887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730AA7-F777-4CAC-8CCC-AEA20B9348D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766876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D2AB036-DCCD-4091-86D3-9356430B4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73515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Klicka här för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ändra</a:t>
            </a:r>
            <a:r>
              <a:rPr lang="en-US" dirty="0"/>
              <a:t> </a:t>
            </a:r>
            <a:r>
              <a:rPr lang="en-US" dirty="0" err="1"/>
              <a:t>rubrikformat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1996A95-48E2-4F6F-83D8-7449B280F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201479"/>
            <a:ext cx="10972800" cy="49246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Klicka här för att ändra format på bakgrundstexten</a:t>
            </a:r>
          </a:p>
          <a:p>
            <a:pPr lvl="1"/>
            <a:r>
              <a:rPr lang="en-US" dirty="0"/>
              <a:t>Nivå två</a:t>
            </a:r>
          </a:p>
          <a:p>
            <a:pPr lvl="2"/>
            <a:r>
              <a:rPr lang="en-US" dirty="0" err="1"/>
              <a:t>Nivå</a:t>
            </a:r>
            <a:r>
              <a:rPr lang="en-US" dirty="0"/>
              <a:t> </a:t>
            </a:r>
            <a:r>
              <a:rPr lang="en-US" dirty="0" err="1"/>
              <a:t>tre</a:t>
            </a:r>
            <a:endParaRPr lang="en-US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9493F9-282B-4097-A7AF-FB6F8D3465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CA4B8-A0BB-4502-821F-7B06CCF7898B}" type="datetime1">
              <a:rPr lang="sv-SE" smtClean="0"/>
              <a:t>2024-10-11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3D0A82-13FD-4CDE-95C7-C0163891E9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6248" y="6525320"/>
            <a:ext cx="679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5">
            <a:extLst>
              <a:ext uri="{FF2B5EF4-FFF2-40B4-BE49-F238E27FC236}">
                <a16:creationId xmlns:a16="http://schemas.microsoft.com/office/drawing/2014/main" id="{F7A0A58A-FC56-47DC-BCC8-CE51EE2570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5457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8D341EC8-D59E-2394-5413-AB70A2CA75C4}"/>
              </a:ext>
            </a:extLst>
          </p:cNvPr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51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5" r:id="rId2"/>
    <p:sldLayoutId id="2147483693" r:id="rId3"/>
    <p:sldLayoutId id="2147483685" r:id="rId4"/>
    <p:sldLayoutId id="2147483676" r:id="rId5"/>
    <p:sldLayoutId id="2147483686" r:id="rId6"/>
    <p:sldLayoutId id="2147483671" r:id="rId7"/>
    <p:sldLayoutId id="2147483679" r:id="rId8"/>
    <p:sldLayoutId id="2147483688" r:id="rId9"/>
    <p:sldLayoutId id="2147483664" r:id="rId10"/>
    <p:sldLayoutId id="2147483689" r:id="rId11"/>
    <p:sldLayoutId id="2147483666" r:id="rId12"/>
    <p:sldLayoutId id="2147483663" r:id="rId13"/>
    <p:sldLayoutId id="2147483682" r:id="rId14"/>
    <p:sldLayoutId id="2147483687" r:id="rId15"/>
    <p:sldLayoutId id="2147483692" r:id="rId16"/>
    <p:sldLayoutId id="2147483690" r:id="rId17"/>
    <p:sldLayoutId id="2147483691" r:id="rId18"/>
    <p:sldLayoutId id="2147483665" r:id="rId19"/>
    <p:sldLayoutId id="2147483681" r:id="rId20"/>
    <p:sldLayoutId id="2147483680" r:id="rId21"/>
    <p:sldLayoutId id="2147483667" r:id="rId22"/>
    <p:sldLayoutId id="2147483670" r:id="rId23"/>
    <p:sldLayoutId id="2147483683" r:id="rId24"/>
    <p:sldLayoutId id="2147483684" r:id="rId25"/>
    <p:sldLayoutId id="2147483694" r:id="rId26"/>
    <p:sldLayoutId id="2147483695" r:id="rId27"/>
    <p:sldLayoutId id="2147483696" r:id="rId28"/>
    <p:sldLayoutId id="2147483697" r:id="rId29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E09A71-64CF-EEDC-3EC3-F939BD225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Akutsjukvård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AAB010-E853-2474-CB38-D3A36F1A2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98171"/>
            <a:ext cx="10778836" cy="4427993"/>
          </a:xfrm>
        </p:spPr>
        <p:txBody>
          <a:bodyPr/>
          <a:lstStyle/>
          <a:p>
            <a:r>
              <a:rPr lang="sv-SE" sz="2400" b="1" dirty="0"/>
              <a:t>Risk för ökad kö med </a:t>
            </a:r>
            <a:r>
              <a:rPr lang="sv-SE" sz="2400" b="1" dirty="0" err="1"/>
              <a:t>otriagerade</a:t>
            </a:r>
            <a:r>
              <a:rPr lang="sv-SE" sz="2400" b="1" dirty="0"/>
              <a:t> patienter </a:t>
            </a:r>
            <a:r>
              <a:rPr lang="sv-SE" sz="2400" dirty="0"/>
              <a:t>p g a  realtidsdokumentation (dokumentation så nära vårdhändelsen som möjligt).</a:t>
            </a:r>
          </a:p>
          <a:p>
            <a:pPr lvl="1"/>
            <a:r>
              <a:rPr lang="sv-SE" sz="2000" dirty="0"/>
              <a:t>Förändringar kring triagering och ankomstregistrering (FB004)</a:t>
            </a:r>
          </a:p>
          <a:p>
            <a:pPr marL="0" indent="0">
              <a:buNone/>
            </a:pPr>
            <a:endParaRPr lang="sv-SE" sz="2400" dirty="0"/>
          </a:p>
          <a:p>
            <a:endParaRPr lang="sv-SE" sz="2400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954004FB-59CE-7C7A-F7C8-6C401ECBE5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4376" y="358944"/>
            <a:ext cx="882819" cy="976294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4F4EF2CA-3004-2737-B962-3EE017C75D53}"/>
              </a:ext>
            </a:extLst>
          </p:cNvPr>
          <p:cNvSpPr txBox="1"/>
          <p:nvPr/>
        </p:nvSpPr>
        <p:spPr>
          <a:xfrm>
            <a:off x="7029117" y="385426"/>
            <a:ext cx="378525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v-SE" sz="1800" dirty="0">
                <a:solidFill>
                  <a:schemeClr val="accent3">
                    <a:lumMod val="50000"/>
                  </a:schemeClr>
                </a:solidFill>
              </a:rPr>
              <a:t>Att tänka på för att minimera patientsäkerhetsrisker </a:t>
            </a:r>
            <a:br>
              <a:rPr lang="sv-SE" sz="18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sv-SE" sz="1800" dirty="0">
                <a:solidFill>
                  <a:schemeClr val="accent3">
                    <a:lumMod val="50000"/>
                  </a:schemeClr>
                </a:solidFill>
              </a:rPr>
              <a:t>vid införandet av SDV</a:t>
            </a:r>
            <a:endParaRPr lang="sv-SE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07289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Region Skåne presentation">
  <a:themeElements>
    <a:clrScheme name="Anpassat 1">
      <a:dk1>
        <a:sysClr val="windowText" lastClr="000000"/>
      </a:dk1>
      <a:lt1>
        <a:sysClr val="window" lastClr="FFFFFF"/>
      </a:lt1>
      <a:dk2>
        <a:srgbClr val="307C8E"/>
      </a:dk2>
      <a:lt2>
        <a:srgbClr val="FDF9E4"/>
      </a:lt2>
      <a:accent1>
        <a:srgbClr val="307C8E"/>
      </a:accent1>
      <a:accent2>
        <a:srgbClr val="FDF9E4"/>
      </a:accent2>
      <a:accent3>
        <a:srgbClr val="E40135"/>
      </a:accent3>
      <a:accent4>
        <a:srgbClr val="FDF9E4"/>
      </a:accent4>
      <a:accent5>
        <a:srgbClr val="5F5236"/>
      </a:accent5>
      <a:accent6>
        <a:srgbClr val="FDD32F"/>
      </a:accent6>
      <a:hlink>
        <a:srgbClr val="0563C1"/>
      </a:hlink>
      <a:folHlink>
        <a:srgbClr val="954F72"/>
      </a:folHlink>
    </a:clrScheme>
    <a:fontScheme name="Anpassat 1">
      <a:majorFont>
        <a:latin typeface="Public Sans"/>
        <a:ea typeface=""/>
        <a:cs typeface=""/>
      </a:majorFont>
      <a:minorFont>
        <a:latin typeface="Public Sans"/>
        <a:ea typeface=""/>
        <a:cs typeface=""/>
      </a:minorFont>
    </a:fontScheme>
    <a:fmtScheme name="Region Skån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ion Skånes prestentationsmall" id="{6234B990-46E4-4798-A7C9-795EC348AB7D}" vid="{E536645E-1CDF-4149-833A-B078DB4F462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Region Skånes presentationsmall</Template>
  <TotalTime>0</TotalTime>
  <Words>40</Words>
  <Application>Microsoft Office PowerPoint</Application>
  <PresentationFormat>Bredbild</PresentationFormat>
  <Paragraphs>4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Public Sans</vt:lpstr>
      <vt:lpstr>Arial</vt:lpstr>
      <vt:lpstr>Calibri</vt:lpstr>
      <vt:lpstr>Region Skåne presentation</vt:lpstr>
      <vt:lpstr>Akutsjukvård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 tänka på för att minimera patientsäkerhetsrisker  +  Situationer som förstärker patientsäkerheten</dc:title>
  <dc:creator>Södergren Lisa</dc:creator>
  <cp:lastModifiedBy>Södergren Lisa</cp:lastModifiedBy>
  <cp:revision>3</cp:revision>
  <dcterms:created xsi:type="dcterms:W3CDTF">2024-10-08T13:20:41Z</dcterms:created>
  <dcterms:modified xsi:type="dcterms:W3CDTF">2024-10-11T11:51:34Z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3D0126CF-E299-4EA6-B5B5-949059109E94</vt:lpwstr>
  </property>
  <property fmtid="{D5CDD505-2E9C-101B-9397-08002B2CF9AE}" pid="3" name="ArticulatePath">
    <vt:lpwstr>Presentation5</vt:lpwstr>
  </property>
</Properties>
</file>