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514" r:id="rId2"/>
  </p:sldIdLst>
  <p:sldSz cx="12192000" cy="6858000"/>
  <p:notesSz cx="6858000" cy="9144000"/>
  <p:embeddedFontLst>
    <p:embeddedFont>
      <p:font typeface="Public Sans" pitchFamily="2" charset="0"/>
      <p:regular r:id="rId5"/>
      <p:bold r:id="rId6"/>
      <p:italic r:id="rId7"/>
      <p:boldItalic r:id="rId8"/>
    </p:embeddedFont>
  </p:embeddedFontLst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038" autoAdjust="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>
        <p:guide orient="horz" pos="822"/>
        <p:guide pos="69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44"/>
    </p:cViewPr>
  </p:sorterViewPr>
  <p:notesViewPr>
    <p:cSldViewPr snapToGrid="0" showGuides="1">
      <p:cViewPr varScale="1">
        <p:scale>
          <a:sx n="51" d="100"/>
          <a:sy n="51" d="100"/>
        </p:scale>
        <p:origin x="1836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ödergren Lisa" userId="9f940617-f153-476e-acf6-f8a88b4f9b4b" providerId="ADAL" clId="{2F5C8F4E-0E07-41DD-AF99-B8B0A03EACEE}"/>
    <pc:docChg chg="delSld modSld">
      <pc:chgData name="Södergren Lisa" userId="9f940617-f153-476e-acf6-f8a88b4f9b4b" providerId="ADAL" clId="{2F5C8F4E-0E07-41DD-AF99-B8B0A03EACEE}" dt="2024-10-11T11:17:18.493" v="3" actId="47"/>
      <pc:docMkLst>
        <pc:docMk/>
      </pc:docMkLst>
      <pc:sldChg chg="modSp mod">
        <pc:chgData name="Södergren Lisa" userId="9f940617-f153-476e-acf6-f8a88b4f9b4b" providerId="ADAL" clId="{2F5C8F4E-0E07-41DD-AF99-B8B0A03EACEE}" dt="2024-10-11T11:17:14.068" v="2" actId="20577"/>
        <pc:sldMkLst>
          <pc:docMk/>
          <pc:sldMk cId="3535640806" sldId="514"/>
        </pc:sldMkLst>
        <pc:spChg chg="mod">
          <ac:chgData name="Södergren Lisa" userId="9f940617-f153-476e-acf6-f8a88b4f9b4b" providerId="ADAL" clId="{2F5C8F4E-0E07-41DD-AF99-B8B0A03EACEE}" dt="2024-10-11T11:17:14.068" v="2" actId="20577"/>
          <ac:spMkLst>
            <pc:docMk/>
            <pc:sldMk cId="3535640806" sldId="514"/>
            <ac:spMk id="3" creationId="{FAAAB010-E853-2474-CB38-D3A36F1A26FB}"/>
          </ac:spMkLst>
        </pc:spChg>
      </pc:sldChg>
      <pc:sldChg chg="del">
        <pc:chgData name="Södergren Lisa" userId="9f940617-f153-476e-acf6-f8a88b4f9b4b" providerId="ADAL" clId="{2F5C8F4E-0E07-41DD-AF99-B8B0A03EACEE}" dt="2024-10-11T11:17:18.493" v="3" actId="47"/>
        <pc:sldMkLst>
          <pc:docMk/>
          <pc:sldMk cId="368342063" sldId="51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511D94-4E64-1EAA-0D43-EAEE53FDC9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195A2E-B3CC-C0AE-5A1F-1A1E7AB3A8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40DC-1509-4221-AED0-908333A2814C}" type="datetimeFigureOut">
              <a:rPr lang="sv-SE" smtClean="0"/>
              <a:t>2024-10-11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21803D-7FAC-F3DE-8A61-40FCB00C4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384B36-BE09-A54C-B7BD-BFFF79D0F8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A6F1E-1E10-4A31-B5A8-8E4E14FF7C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3850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5CAF2-EA02-4D7B-96AC-EC2C828EEDBF}" type="datetimeFigureOut">
              <a:rPr lang="sv-SE" smtClean="0"/>
              <a:t>2024-10-11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30ED-5BE4-4B01-A895-9FD01F2DFD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6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7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E60FA1F-B6CA-4B46-9597-56F4530F7420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68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AD0E7A6-AE29-4828-8EED-037A6B9009EA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0535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bildikonen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 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F06F227-57FA-49A3-97BD-1B27E993ACB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218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D69891F-7F43-4EBC-87CA-86C37D690BD4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963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FE586BAB-9EEF-4B06-B77F-822919DD1E7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051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001A785-8427-4ACF-8D68-053FEA8D152B}" type="datetime1">
              <a:rPr lang="sv-SE" smtClean="0"/>
              <a:t>2024-10-11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17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1FCD157-0A2C-4AAC-962C-4319DA53B03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488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8171146-AEE4-4C35-B459-B938E6802B17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528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5AEBDB0-46AE-40AB-B6F1-75EEA8B6B06E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313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A5BADEF-8F84-45D8-AB78-79E0427D4A12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178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4D73F0A0-3A2F-4832-BE53-6B8B6864E3E5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56C4D66-1807-4776-9F16-AA3C32A246C1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209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</a:t>
            </a:r>
            <a:br>
              <a:rPr lang="sv-SE" dirty="0"/>
            </a:b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38A8468-28CB-4E66-9D43-5E9BC9263E51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1916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2F019-68C5-4A37-B2E1-1C87E0510245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9901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endParaRPr lang="sv-SE" dirty="0"/>
          </a:p>
          <a:p>
            <a:endParaRPr lang="sv-SE" dirty="0"/>
          </a:p>
          <a:p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9B2D01C-7309-43AD-BB51-C03D02FBFE6F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5582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3EE0776E-56C1-4163-BBDC-05D27C5158B9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7872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BB410BE-CF1F-4E5F-9DCA-D51FBE5FB1D3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2499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3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0116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340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07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38300729-9120-4936-A615-CF043BDAE2E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6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6F01782-C5A9-40B6-AB6E-8DE9881C3C7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472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A4B8-A0BB-4502-821F-7B06CCF7898B}" type="datetime1">
              <a:rPr lang="sv-SE" smtClean="0"/>
              <a:t>2024-10-11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68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2A9DB68-DDFE-43CD-983D-4BE2E622E370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44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   </a:t>
            </a:r>
            <a:br>
              <a:rPr lang="sv-SE" dirty="0"/>
            </a:br>
            <a:r>
              <a:rPr lang="sv-SE" dirty="0"/>
              <a:t>         Välj ikon och infoga </a:t>
            </a:r>
            <a:endParaRPr lang="en-US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0FE638B-B983-49DA-8849-8ECEE52DAC0E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231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</a:t>
            </a:r>
            <a:br>
              <a:rPr lang="sv-SE" dirty="0"/>
            </a:br>
            <a:r>
              <a:rPr lang="sv-SE" dirty="0"/>
              <a:t>        Välj ikon och infoga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E2A05A5-1053-4521-A641-398E3840E3C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597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3556A118-873A-4B52-9003-0908E6B2540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2024-10-11</a:t>
            </a:fld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6687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Klicka här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rubrikformat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Klicka här för att ändra format på bakgrundstexten</a:t>
            </a:r>
          </a:p>
          <a:p>
            <a:pPr lvl="1"/>
            <a:r>
              <a:rPr lang="en-US" dirty="0"/>
              <a:t>Nivå två</a:t>
            </a:r>
          </a:p>
          <a:p>
            <a:pPr lvl="2"/>
            <a:r>
              <a:rPr lang="en-US" dirty="0" err="1"/>
              <a:t>Nivå</a:t>
            </a:r>
            <a:r>
              <a:rPr lang="en-US" dirty="0"/>
              <a:t> </a:t>
            </a:r>
            <a:r>
              <a:rPr lang="en-US" dirty="0" err="1"/>
              <a:t>tre</a:t>
            </a: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A4B8-A0BB-4502-821F-7B06CCF7898B}" type="datetime1">
              <a:rPr lang="sv-SE" smtClean="0"/>
              <a:t>2024-10-11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93" r:id="rId3"/>
    <p:sldLayoutId id="2147483685" r:id="rId4"/>
    <p:sldLayoutId id="2147483676" r:id="rId5"/>
    <p:sldLayoutId id="2147483686" r:id="rId6"/>
    <p:sldLayoutId id="2147483671" r:id="rId7"/>
    <p:sldLayoutId id="2147483679" r:id="rId8"/>
    <p:sldLayoutId id="2147483688" r:id="rId9"/>
    <p:sldLayoutId id="2147483664" r:id="rId10"/>
    <p:sldLayoutId id="2147483689" r:id="rId11"/>
    <p:sldLayoutId id="2147483666" r:id="rId12"/>
    <p:sldLayoutId id="2147483663" r:id="rId13"/>
    <p:sldLayoutId id="2147483682" r:id="rId14"/>
    <p:sldLayoutId id="2147483687" r:id="rId15"/>
    <p:sldLayoutId id="2147483692" r:id="rId16"/>
    <p:sldLayoutId id="2147483690" r:id="rId17"/>
    <p:sldLayoutId id="2147483691" r:id="rId18"/>
    <p:sldLayoutId id="2147483665" r:id="rId19"/>
    <p:sldLayoutId id="2147483681" r:id="rId20"/>
    <p:sldLayoutId id="2147483680" r:id="rId21"/>
    <p:sldLayoutId id="2147483667" r:id="rId22"/>
    <p:sldLayoutId id="2147483670" r:id="rId23"/>
    <p:sldLayoutId id="2147483683" r:id="rId24"/>
    <p:sldLayoutId id="2147483684" r:id="rId25"/>
    <p:sldLayoutId id="2147483694" r:id="rId26"/>
    <p:sldLayoutId id="2147483695" r:id="rId27"/>
    <p:sldLayoutId id="2147483696" r:id="rId28"/>
    <p:sldLayoutId id="2147483697" r:id="rId29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E09A71-64CF-EEDC-3EC3-F939BD22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Läkemedel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AAB010-E853-2474-CB38-D3A36F1A2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98171"/>
            <a:ext cx="10778836" cy="4427993"/>
          </a:xfrm>
        </p:spPr>
        <p:txBody>
          <a:bodyPr/>
          <a:lstStyle/>
          <a:p>
            <a:r>
              <a:rPr lang="sv-SE" sz="2400" b="1" dirty="0"/>
              <a:t>Risk</a:t>
            </a:r>
            <a:r>
              <a:rPr lang="sv-SE" sz="2400" dirty="0"/>
              <a:t> </a:t>
            </a:r>
            <a:r>
              <a:rPr lang="sv-SE" sz="2400" b="1" dirty="0"/>
              <a:t>att läkemedelsordinationer felaktigt förlängs </a:t>
            </a:r>
            <a:r>
              <a:rPr lang="sv-SE" sz="2400" dirty="0"/>
              <a:t>eftersom behovet av att ”pila” läkemedel försvinner.</a:t>
            </a:r>
          </a:p>
          <a:p>
            <a:pPr lvl="1"/>
            <a:r>
              <a:rPr lang="sv-SE" sz="2200" dirty="0"/>
              <a:t>Ett system – många läkemedelsvyer (FB017)</a:t>
            </a:r>
            <a:endParaRPr lang="sv-SE" sz="2400" dirty="0"/>
          </a:p>
          <a:p>
            <a:endParaRPr lang="sv-SE" sz="2400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954004FB-59CE-7C7A-F7C8-6C401ECBE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4376" y="358944"/>
            <a:ext cx="882819" cy="976294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9EBB2330-62C2-2770-8D44-99EB267C6F85}"/>
              </a:ext>
            </a:extLst>
          </p:cNvPr>
          <p:cNvSpPr txBox="1"/>
          <p:nvPr/>
        </p:nvSpPr>
        <p:spPr>
          <a:xfrm>
            <a:off x="7029117" y="385426"/>
            <a:ext cx="37852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v-SE" sz="1800" dirty="0">
                <a:solidFill>
                  <a:schemeClr val="accent3">
                    <a:lumMod val="50000"/>
                  </a:schemeClr>
                </a:solidFill>
              </a:rPr>
              <a:t>Att tänka på för att minimera patientsäkerhetsrisker </a:t>
            </a:r>
            <a:br>
              <a:rPr lang="sv-SE" sz="1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sv-SE" sz="1800" dirty="0">
                <a:solidFill>
                  <a:schemeClr val="accent3">
                    <a:lumMod val="50000"/>
                  </a:schemeClr>
                </a:solidFill>
              </a:rPr>
              <a:t>vid införandet av SDV</a:t>
            </a:r>
            <a:endParaRPr lang="sv-SE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6408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Skånes presentationsmall</Template>
  <TotalTime>0</TotalTime>
  <Words>36</Words>
  <Application>Microsoft Office PowerPoint</Application>
  <PresentationFormat>Bredbild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Public Sans</vt:lpstr>
      <vt:lpstr>Region Skåne presentation</vt:lpstr>
      <vt:lpstr>Läkemedel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 tänka på för att minimera patientsäkerhetsrisker  +  Situationer som förstärker patientsäkerheten</dc:title>
  <dc:creator>Södergren Lisa</dc:creator>
  <cp:lastModifiedBy>Södergren Lisa</cp:lastModifiedBy>
  <cp:revision>3</cp:revision>
  <dcterms:created xsi:type="dcterms:W3CDTF">2024-10-08T13:20:41Z</dcterms:created>
  <dcterms:modified xsi:type="dcterms:W3CDTF">2024-10-11T11:17:20Z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3D0126CF-E299-4EA6-B5B5-949059109E94</vt:lpwstr>
  </property>
  <property fmtid="{D5CDD505-2E9C-101B-9397-08002B2CF9AE}" pid="3" name="ArticulatePath">
    <vt:lpwstr>Presentation5</vt:lpwstr>
  </property>
</Properties>
</file>