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4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2F5C8F4E-0E07-41DD-AF99-B8B0A03EACEE}"/>
    <pc:docChg chg="delSld modSld">
      <pc:chgData name="Södergren Lisa" userId="9f940617-f153-476e-acf6-f8a88b4f9b4b" providerId="ADAL" clId="{2F5C8F4E-0E07-41DD-AF99-B8B0A03EACEE}" dt="2024-10-11T11:17:18.493" v="3" actId="47"/>
      <pc:docMkLst>
        <pc:docMk/>
      </pc:docMkLst>
      <pc:sldChg chg="modSp mod">
        <pc:chgData name="Södergren Lisa" userId="9f940617-f153-476e-acf6-f8a88b4f9b4b" providerId="ADAL" clId="{2F5C8F4E-0E07-41DD-AF99-B8B0A03EACEE}" dt="2024-10-11T11:17:14.068" v="2" actId="20577"/>
        <pc:sldMkLst>
          <pc:docMk/>
          <pc:sldMk cId="3535640806" sldId="514"/>
        </pc:sldMkLst>
        <pc:spChg chg="mod">
          <ac:chgData name="Södergren Lisa" userId="9f940617-f153-476e-acf6-f8a88b4f9b4b" providerId="ADAL" clId="{2F5C8F4E-0E07-41DD-AF99-B8B0A03EACEE}" dt="2024-10-11T11:17:14.068" v="2" actId="20577"/>
          <ac:spMkLst>
            <pc:docMk/>
            <pc:sldMk cId="3535640806" sldId="514"/>
            <ac:spMk id="3" creationId="{FAAAB010-E853-2474-CB38-D3A36F1A26FB}"/>
          </ac:spMkLst>
        </pc:spChg>
      </pc:sldChg>
      <pc:sldChg chg="del">
        <pc:chgData name="Södergren Lisa" userId="9f940617-f153-476e-acf6-f8a88b4f9b4b" providerId="ADAL" clId="{2F5C8F4E-0E07-41DD-AF99-B8B0A03EACEE}" dt="2024-10-11T11:17:18.493" v="3" actId="47"/>
        <pc:sldMkLst>
          <pc:docMk/>
          <pc:sldMk cId="368342063" sldId="5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Läkemedel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Risk</a:t>
            </a:r>
            <a:r>
              <a:rPr lang="sv-SE" sz="2400" dirty="0"/>
              <a:t> </a:t>
            </a:r>
            <a:r>
              <a:rPr lang="sv-SE" sz="2400" b="1" dirty="0"/>
              <a:t>att läkemedelsordinationer felaktigt förlängs </a:t>
            </a:r>
            <a:r>
              <a:rPr lang="sv-SE" sz="2400" dirty="0"/>
              <a:t>eftersom behovet av att ”pila” läkemedel försvinner.</a:t>
            </a:r>
          </a:p>
          <a:p>
            <a:pPr lvl="1"/>
            <a:r>
              <a:rPr lang="sv-SE" sz="2200" dirty="0"/>
              <a:t>Ett system – många läkemedelsvyer (FB017)</a:t>
            </a:r>
            <a:endParaRPr lang="sv-SE" sz="2400" dirty="0"/>
          </a:p>
          <a:p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4004FB-59CE-7C7A-F7C8-6C401ECB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376" y="358944"/>
            <a:ext cx="882819" cy="97629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EBB2330-62C2-2770-8D44-99EB267C6F85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Att tänka på för att minimera patientsäkerhetsrisker </a:t>
            </a:r>
            <a:br>
              <a:rPr lang="sv-SE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vid införandet av SDV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40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36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Public Sans</vt:lpstr>
      <vt:lpstr>Region Skåne presentation</vt:lpstr>
      <vt:lpstr>Läkemedel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3</cp:revision>
  <dcterms:created xsi:type="dcterms:W3CDTF">2024-10-08T13:20:41Z</dcterms:created>
  <dcterms:modified xsi:type="dcterms:W3CDTF">2024-10-11T11:17:20Z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