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8" r:id="rId2"/>
  </p:sldIdLst>
  <p:sldSz cx="12192000" cy="6858000"/>
  <p:notesSz cx="6858000" cy="9144000"/>
  <p:embeddedFontLst>
    <p:embeddedFont>
      <p:font typeface="Public Sans" pitchFamily="2" charset="0"/>
      <p:regular r:id="rId5"/>
      <p:bold r:id="rId6"/>
      <p:italic r:id="rId7"/>
      <p:boldItalic r:id="rId8"/>
    </p:embeddedFont>
  </p:embeddedFontLst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038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ödergren Lisa" userId="9f940617-f153-476e-acf6-f8a88b4f9b4b" providerId="ADAL" clId="{1E3DBEE9-BCA8-4A6A-A288-CC56B9B49A66}"/>
    <pc:docChg chg="modSld">
      <pc:chgData name="Södergren Lisa" userId="9f940617-f153-476e-acf6-f8a88b4f9b4b" providerId="ADAL" clId="{1E3DBEE9-BCA8-4A6A-A288-CC56B9B49A66}" dt="2024-10-11T11:50:45.260" v="0" actId="20577"/>
      <pc:docMkLst>
        <pc:docMk/>
      </pc:docMkLst>
      <pc:sldChg chg="modSp mod">
        <pc:chgData name="Södergren Lisa" userId="9f940617-f153-476e-acf6-f8a88b4f9b4b" providerId="ADAL" clId="{1E3DBEE9-BCA8-4A6A-A288-CC56B9B49A66}" dt="2024-10-11T11:50:45.260" v="0" actId="20577"/>
        <pc:sldMkLst>
          <pc:docMk/>
          <pc:sldMk cId="3617072895" sldId="518"/>
        </pc:sldMkLst>
        <pc:spChg chg="mod">
          <ac:chgData name="Södergren Lisa" userId="9f940617-f153-476e-acf6-f8a88b4f9b4b" providerId="ADAL" clId="{1E3DBEE9-BCA8-4A6A-A288-CC56B9B49A66}" dt="2024-10-11T11:50:45.260" v="0" actId="20577"/>
          <ac:spMkLst>
            <pc:docMk/>
            <pc:sldMk cId="3617072895" sldId="518"/>
            <ac:spMk id="3" creationId="{FAAAB010-E853-2474-CB38-D3A36F1A26F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2024-10-11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09A71-64CF-EEDC-3EC3-F939BD22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Akutsjukvård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AAB010-E853-2474-CB38-D3A36F1A2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8171"/>
            <a:ext cx="10778836" cy="4427993"/>
          </a:xfrm>
        </p:spPr>
        <p:txBody>
          <a:bodyPr/>
          <a:lstStyle/>
          <a:p>
            <a:r>
              <a:rPr lang="sv-SE" sz="2400" b="1"/>
              <a:t>Risk</a:t>
            </a:r>
            <a:r>
              <a:rPr lang="sv-SE" sz="2400"/>
              <a:t> </a:t>
            </a:r>
            <a:r>
              <a:rPr lang="sv-SE" sz="2400" b="1" dirty="0"/>
              <a:t>att felaktigt hantera upplysningar om patient </a:t>
            </a:r>
            <a:r>
              <a:rPr lang="sv-SE" sz="2400" dirty="0"/>
              <a:t>då frågan </a:t>
            </a:r>
            <a:br>
              <a:rPr lang="sv-SE" sz="2400" dirty="0"/>
            </a:br>
            <a:r>
              <a:rPr lang="sv-SE" sz="2400" dirty="0"/>
              <a:t>”undanhåll upplysningar” har motsatt betydelse mot tidigare.</a:t>
            </a:r>
          </a:p>
          <a:p>
            <a:pPr lvl="1"/>
            <a:r>
              <a:rPr lang="sv-SE" sz="2000" dirty="0"/>
              <a:t>Arbetet på akutmottagningen (FB014)</a:t>
            </a:r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54004FB-59CE-7C7A-F7C8-6C401ECBE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376" y="358944"/>
            <a:ext cx="882819" cy="97629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4F4EF2CA-3004-2737-B962-3EE017C75D53}"/>
              </a:ext>
            </a:extLst>
          </p:cNvPr>
          <p:cNvSpPr txBox="1"/>
          <p:nvPr/>
        </p:nvSpPr>
        <p:spPr>
          <a:xfrm>
            <a:off x="7029117" y="385426"/>
            <a:ext cx="37852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Att tänka på för att minimera patientsäkerhetsrisker </a:t>
            </a:r>
            <a:br>
              <a:rPr lang="sv-SE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vid införandet av SDV</a:t>
            </a:r>
            <a:endParaRPr lang="sv-S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0728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39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Public Sans</vt:lpstr>
      <vt:lpstr>Arial</vt:lpstr>
      <vt:lpstr>Calibri</vt:lpstr>
      <vt:lpstr>Region Skåne presentation</vt:lpstr>
      <vt:lpstr>Akutsjukvård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tänka på för att minimera patientsäkerhetsrisker  +  Situationer som förstärker patientsäkerheten</dc:title>
  <dc:creator>Södergren Lisa</dc:creator>
  <cp:lastModifiedBy>Södergren Lisa</cp:lastModifiedBy>
  <cp:revision>3</cp:revision>
  <dcterms:created xsi:type="dcterms:W3CDTF">2024-10-08T13:20:41Z</dcterms:created>
  <dcterms:modified xsi:type="dcterms:W3CDTF">2024-10-11T11:50:48Z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</Properties>
</file>