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7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038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BF494A8D-80C2-4ECF-B422-4EFBC454332B}"/>
    <pc:docChg chg="delSld">
      <pc:chgData name="Södergren Lisa" userId="9f940617-f153-476e-acf6-f8a88b4f9b4b" providerId="ADAL" clId="{BF494A8D-80C2-4ECF-B422-4EFBC454332B}" dt="2024-10-11T07:17:16.782" v="4" actId="47"/>
      <pc:docMkLst>
        <pc:docMk/>
      </pc:docMkLst>
      <pc:sldChg chg="del">
        <pc:chgData name="Södergren Lisa" userId="9f940617-f153-476e-acf6-f8a88b4f9b4b" providerId="ADAL" clId="{BF494A8D-80C2-4ECF-B422-4EFBC454332B}" dt="2024-10-11T07:17:12.010" v="0" actId="47"/>
        <pc:sldMkLst>
          <pc:docMk/>
          <pc:sldMk cId="1804465771" sldId="504"/>
        </pc:sldMkLst>
      </pc:sldChg>
      <pc:sldChg chg="del">
        <pc:chgData name="Södergren Lisa" userId="9f940617-f153-476e-acf6-f8a88b4f9b4b" providerId="ADAL" clId="{BF494A8D-80C2-4ECF-B422-4EFBC454332B}" dt="2024-10-11T07:17:13.729" v="2" actId="47"/>
        <pc:sldMkLst>
          <pc:docMk/>
          <pc:sldMk cId="3535640806" sldId="514"/>
        </pc:sldMkLst>
      </pc:sldChg>
      <pc:sldChg chg="del">
        <pc:chgData name="Södergren Lisa" userId="9f940617-f153-476e-acf6-f8a88b4f9b4b" providerId="ADAL" clId="{BF494A8D-80C2-4ECF-B422-4EFBC454332B}" dt="2024-10-11T07:17:16.250" v="3" actId="47"/>
        <pc:sldMkLst>
          <pc:docMk/>
          <pc:sldMk cId="442858018" sldId="515"/>
        </pc:sldMkLst>
      </pc:sldChg>
      <pc:sldChg chg="del">
        <pc:chgData name="Södergren Lisa" userId="9f940617-f153-476e-acf6-f8a88b4f9b4b" providerId="ADAL" clId="{BF494A8D-80C2-4ECF-B422-4EFBC454332B}" dt="2024-10-11T07:17:16.782" v="4" actId="47"/>
        <pc:sldMkLst>
          <pc:docMk/>
          <pc:sldMk cId="4115828569" sldId="516"/>
        </pc:sldMkLst>
      </pc:sldChg>
      <pc:sldChg chg="del">
        <pc:chgData name="Södergren Lisa" userId="9f940617-f153-476e-acf6-f8a88b4f9b4b" providerId="ADAL" clId="{BF494A8D-80C2-4ECF-B422-4EFBC454332B}" dt="2024-10-11T07:17:12.915" v="1" actId="47"/>
        <pc:sldMkLst>
          <pc:docMk/>
          <pc:sldMk cId="3617072895" sldId="51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Slutenvård</a:t>
            </a:r>
            <a:br>
              <a:rPr lang="sv-SE" dirty="0">
                <a:solidFill>
                  <a:schemeClr val="tx2"/>
                </a:solidFill>
              </a:rPr>
            </a:br>
            <a:br>
              <a:rPr lang="sv-SE" dirty="0">
                <a:solidFill>
                  <a:schemeClr val="tx2"/>
                </a:solidFill>
              </a:rPr>
            </a:b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 dirty="0"/>
              <a:t>Minskad risk för att information om patient, som behövs för nästa vårdinstans, förvinner vid utskrivning</a:t>
            </a:r>
            <a:r>
              <a:rPr lang="sv-SE" sz="2400" dirty="0"/>
              <a:t>. I SDV finns formulär med en standardiserad checklista för utskrivning. Genom att följa denna säkerställs att patientens utskrivning blir säker och att all information som behövs för nästa vårdinstans, t ex kommunen, kommuniceras och lämnas ut korrekt.</a:t>
            </a:r>
          </a:p>
          <a:p>
            <a:pPr lvl="1"/>
            <a:r>
              <a:rPr lang="sv-SE" sz="2200" dirty="0"/>
              <a:t>Vårdövergångar (FB032)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47207D1-BEAA-B400-A250-C52CC0BC5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8531" y="358943"/>
            <a:ext cx="878664" cy="97629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EB6BAFE-4B38-2D3D-5288-63FECC5C4E40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tx2"/>
                </a:solidFill>
              </a:rPr>
              <a:t>Situationer som förstärker patientsäkerheten</a:t>
            </a:r>
            <a:br>
              <a:rPr lang="sv-SE" sz="1800" dirty="0">
                <a:solidFill>
                  <a:schemeClr val="tx2"/>
                </a:solidFill>
              </a:rPr>
            </a:br>
            <a:r>
              <a:rPr lang="sv-SE" sz="1800" dirty="0">
                <a:solidFill>
                  <a:schemeClr val="tx2"/>
                </a:solidFill>
              </a:rPr>
              <a:t>vid införandet av SDV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016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75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Public Sans</vt:lpstr>
      <vt:lpstr>Arial</vt:lpstr>
      <vt:lpstr>Calibri</vt:lpstr>
      <vt:lpstr>Region Skåne presentation</vt:lpstr>
      <vt:lpstr>Slutenvård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2</cp:revision>
  <dcterms:created xsi:type="dcterms:W3CDTF">2024-10-08T13:20:41Z</dcterms:created>
  <dcterms:modified xsi:type="dcterms:W3CDTF">2024-10-11T07:17:18Z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