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515" r:id="rId2"/>
  </p:sldIdLst>
  <p:sldSz cx="12192000" cy="6858000"/>
  <p:notesSz cx="6858000" cy="9144000"/>
  <p:embeddedFontLst>
    <p:embeddedFont>
      <p:font typeface="Public Sans" pitchFamily="2" charset="0"/>
      <p:regular r:id="rId5"/>
      <p:bold r:id="rId6"/>
      <p:italic r:id="rId7"/>
      <p:boldItalic r:id="rId8"/>
    </p:embeddedFont>
  </p:embeddedFontLst>
  <p:custDataLst>
    <p:tags r:id="rId9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822" userDrawn="1">
          <p15:clr>
            <a:srgbClr val="A4A3A4"/>
          </p15:clr>
        </p15:guide>
        <p15:guide id="2" pos="699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llanmörkt format 2 - Dekorfärg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llanmörkt format 2 - Dekorfärg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llanmörkt forma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llanmörkt format 2 - Dekorfärg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301B821-A1FF-4177-AEE7-76D212191A09}" styleName="Mellanmörkt format 1 - Dekorfärg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2038" autoAdjust="0"/>
  </p:normalViewPr>
  <p:slideViewPr>
    <p:cSldViewPr snapToGrid="0">
      <p:cViewPr varScale="1">
        <p:scale>
          <a:sx n="61" d="100"/>
          <a:sy n="61" d="100"/>
        </p:scale>
        <p:origin x="884" y="60"/>
      </p:cViewPr>
      <p:guideLst>
        <p:guide orient="horz" pos="822"/>
        <p:guide pos="699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3544"/>
    </p:cViewPr>
  </p:sorterViewPr>
  <p:notesViewPr>
    <p:cSldViewPr snapToGrid="0" showGuides="1">
      <p:cViewPr varScale="1">
        <p:scale>
          <a:sx n="51" d="100"/>
          <a:sy n="51" d="100"/>
        </p:scale>
        <p:origin x="1836" y="2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4.fntdata"/><Relationship Id="rId13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3.fntdata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2.fntdata"/><Relationship Id="rId11" Type="http://schemas.openxmlformats.org/officeDocument/2006/relationships/viewProps" Target="viewProps.xml"/><Relationship Id="rId5" Type="http://schemas.openxmlformats.org/officeDocument/2006/relationships/font" Target="fonts/font1.fntdata"/><Relationship Id="rId10" Type="http://schemas.openxmlformats.org/officeDocument/2006/relationships/presProps" Target="presProps.xml"/><Relationship Id="rId4" Type="http://schemas.openxmlformats.org/officeDocument/2006/relationships/handoutMaster" Target="handoutMasters/handoutMaster1.xml"/><Relationship Id="rId9" Type="http://schemas.openxmlformats.org/officeDocument/2006/relationships/tags" Target="tags/tag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ödergren Lisa" userId="9f940617-f153-476e-acf6-f8a88b4f9b4b" providerId="ADAL" clId="{B42C0E3C-353C-488B-9F0F-B3F9F6E0A1E8}"/>
    <pc:docChg chg="delSld">
      <pc:chgData name="Södergren Lisa" userId="9f940617-f153-476e-acf6-f8a88b4f9b4b" providerId="ADAL" clId="{B42C0E3C-353C-488B-9F0F-B3F9F6E0A1E8}" dt="2024-10-11T07:16:38.571" v="4" actId="47"/>
      <pc:docMkLst>
        <pc:docMk/>
      </pc:docMkLst>
      <pc:sldChg chg="del">
        <pc:chgData name="Södergren Lisa" userId="9f940617-f153-476e-acf6-f8a88b4f9b4b" providerId="ADAL" clId="{B42C0E3C-353C-488B-9F0F-B3F9F6E0A1E8}" dt="2024-10-11T07:16:34.410" v="0" actId="47"/>
        <pc:sldMkLst>
          <pc:docMk/>
          <pc:sldMk cId="1804465771" sldId="504"/>
        </pc:sldMkLst>
      </pc:sldChg>
      <pc:sldChg chg="del">
        <pc:chgData name="Södergren Lisa" userId="9f940617-f153-476e-acf6-f8a88b4f9b4b" providerId="ADAL" clId="{B42C0E3C-353C-488B-9F0F-B3F9F6E0A1E8}" dt="2024-10-11T07:16:36.617" v="2" actId="47"/>
        <pc:sldMkLst>
          <pc:docMk/>
          <pc:sldMk cId="3535640806" sldId="514"/>
        </pc:sldMkLst>
      </pc:sldChg>
      <pc:sldChg chg="del">
        <pc:chgData name="Södergren Lisa" userId="9f940617-f153-476e-acf6-f8a88b4f9b4b" providerId="ADAL" clId="{B42C0E3C-353C-488B-9F0F-B3F9F6E0A1E8}" dt="2024-10-11T07:16:38.126" v="3" actId="47"/>
        <pc:sldMkLst>
          <pc:docMk/>
          <pc:sldMk cId="4115828569" sldId="516"/>
        </pc:sldMkLst>
      </pc:sldChg>
      <pc:sldChg chg="del">
        <pc:chgData name="Södergren Lisa" userId="9f940617-f153-476e-acf6-f8a88b4f9b4b" providerId="ADAL" clId="{B42C0E3C-353C-488B-9F0F-B3F9F6E0A1E8}" dt="2024-10-11T07:16:38.571" v="4" actId="47"/>
        <pc:sldMkLst>
          <pc:docMk/>
          <pc:sldMk cId="3296701694" sldId="517"/>
        </pc:sldMkLst>
      </pc:sldChg>
      <pc:sldChg chg="del">
        <pc:chgData name="Södergren Lisa" userId="9f940617-f153-476e-acf6-f8a88b4f9b4b" providerId="ADAL" clId="{B42C0E3C-353C-488B-9F0F-B3F9F6E0A1E8}" dt="2024-10-11T07:16:35.677" v="1" actId="47"/>
        <pc:sldMkLst>
          <pc:docMk/>
          <pc:sldMk cId="3617072895" sldId="518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>
            <a:extLst>
              <a:ext uri="{FF2B5EF4-FFF2-40B4-BE49-F238E27FC236}">
                <a16:creationId xmlns:a16="http://schemas.microsoft.com/office/drawing/2014/main" id="{4D511D94-4E64-1EAA-0D43-EAEE53FDC9C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D5195A2E-B3CC-C0AE-5A1F-1A1E7AB3A83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1340DC-1509-4221-AED0-908333A2814C}" type="datetimeFigureOut">
              <a:rPr lang="sv-SE" smtClean="0"/>
              <a:t>2024-10-11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C921803D-7FAC-F3DE-8A61-40FCB00C455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11384B36-BE09-A54C-B7BD-BFFF79D0F88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EA6F1E-1E10-4A31-B5A8-8E4E14FF7C9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97738503"/>
      </p:ext>
    </p:extLst>
  </p:cSld>
  <p:clrMap bg1="lt1" tx1="dk1" bg2="lt2" tx2="dk2" accent1="accent1" accent2="accent2" accent3="accent3" accent4="accent4" accent5="accent5" accent6="accent6" hlink="hlink" folHlink="folHlink"/>
  <p:extLst>
    <p:ext uri="{56416CCD-93CA-4268-BC5B-53C4BB910035}">
      <p15:sldGuideLst xmlns:p15="http://schemas.microsoft.com/office/powerpoint/2012/main">
        <p15:guide id="1" orient="horz" pos="2880" userDrawn="1">
          <p15:clr>
            <a:srgbClr val="F26B43"/>
          </p15:clr>
        </p15:guide>
        <p15:guide id="2" pos="2160" userDrawn="1">
          <p15:clr>
            <a:srgbClr val="F26B43"/>
          </p15:clr>
        </p15:guide>
      </p15:sldGuideLst>
    </p:ext>
  </p:extLst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25CAF2-EA02-4D7B-96AC-EC2C828EEDBF}" type="datetimeFigureOut">
              <a:rPr lang="sv-SE" smtClean="0"/>
              <a:t>2024-10-11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7B30ED-5BE4-4B01-A895-9FD01F2DFD3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326734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  <p:extLst>
    <p:ext uri="{620B2872-D7B9-4A21-9093-7833F8D536E1}">
      <p15:sldGuideLst xmlns:p15="http://schemas.microsoft.com/office/powerpoint/2012/main">
        <p15:guide id="1" orient="horz" pos="2880" userDrawn="1">
          <p15:clr>
            <a:srgbClr val="F26B43"/>
          </p15:clr>
        </p15:guide>
        <p15:guide id="2" pos="2160" userDrawn="1">
          <p15:clr>
            <a:srgbClr val="F26B43"/>
          </p15:clr>
        </p15:guide>
      </p15:sldGuideLst>
    </p:ext>
  </p:extLst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rtbild blå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9A07AEC-4933-4E73-917F-A4A367715DC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914400" y="1700809"/>
            <a:ext cx="10363200" cy="1470025"/>
          </a:xfrm>
        </p:spPr>
        <p:txBody>
          <a:bodyPr anchor="b"/>
          <a:lstStyle>
            <a:lvl1pPr algn="ctr">
              <a:lnSpc>
                <a:spcPct val="110000"/>
              </a:lnSpc>
              <a:defRPr sz="440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sv-SE" dirty="0"/>
              <a:t>Klicka här för att ändra rubrik</a:t>
            </a:r>
            <a:endParaRPr lang="en-US" dirty="0"/>
          </a:p>
        </p:txBody>
      </p:sp>
      <p:sp>
        <p:nvSpPr>
          <p:cNvPr id="9" name="Underrubrik 2">
            <a:extLst>
              <a:ext uri="{FF2B5EF4-FFF2-40B4-BE49-F238E27FC236}">
                <a16:creationId xmlns:a16="http://schemas.microsoft.com/office/drawing/2014/main" id="{A5194270-83B6-A55F-D3FF-A1265475105B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828800" y="3404592"/>
            <a:ext cx="8534400" cy="1108414"/>
          </a:xfrm>
        </p:spPr>
        <p:txBody>
          <a:bodyPr/>
          <a:lstStyle>
            <a:lvl1pPr marL="0" indent="0" algn="ctr">
              <a:lnSpc>
                <a:spcPct val="110000"/>
              </a:lnSpc>
              <a:buNone/>
              <a:defRPr sz="280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Klicka här för att ändra underrubrik</a:t>
            </a:r>
            <a:endParaRPr lang="en-US" dirty="0"/>
          </a:p>
        </p:txBody>
      </p:sp>
      <p:pic>
        <p:nvPicPr>
          <p:cNvPr id="14" name="Bildobjekt 13">
            <a:extLst>
              <a:ext uri="{FF2B5EF4-FFF2-40B4-BE49-F238E27FC236}">
                <a16:creationId xmlns:a16="http://schemas.microsoft.com/office/drawing/2014/main" id="{244F8B15-58B1-2E90-1802-6F4E92C0845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11477" y="5853106"/>
            <a:ext cx="746613" cy="69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847525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vå delar gräd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386BA53-80CA-499D-B273-3926ACA41ED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sv-SE" dirty="0"/>
              <a:t>Klicka här för att ändra rubrikformat</a:t>
            </a:r>
            <a:endParaRPr lang="en-US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3CB0A19-16FC-4B79-906D-1C26618BA5BC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609600" y="1297173"/>
            <a:ext cx="5181600" cy="4828992"/>
          </a:xfrm>
        </p:spPr>
        <p:txBody>
          <a:bodyPr/>
          <a:lstStyle>
            <a:lvl1pPr>
              <a:lnSpc>
                <a:spcPct val="110000"/>
              </a:lnSpc>
              <a:spcBef>
                <a:spcPts val="1600"/>
              </a:spcBef>
              <a:buClr>
                <a:schemeClr val="tx2"/>
              </a:buClr>
              <a:defRPr sz="2800">
                <a:solidFill>
                  <a:schemeClr val="tx2"/>
                </a:solidFill>
              </a:defRPr>
            </a:lvl1pPr>
            <a:lvl2pPr>
              <a:spcBef>
                <a:spcPts val="1000"/>
              </a:spcBef>
              <a:buClr>
                <a:schemeClr val="tx2"/>
              </a:buClr>
              <a:defRPr sz="2400">
                <a:solidFill>
                  <a:schemeClr val="tx2"/>
                </a:solidFill>
              </a:defRPr>
            </a:lvl2pPr>
            <a:lvl3pPr>
              <a:lnSpc>
                <a:spcPct val="110000"/>
              </a:lnSpc>
              <a:defRPr sz="2400"/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sv-SE" dirty="0"/>
              <a:t>Skriv text här</a:t>
            </a:r>
          </a:p>
          <a:p>
            <a:pPr lvl="1"/>
            <a:r>
              <a:rPr lang="sv-SE" dirty="0"/>
              <a:t>Nivå två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5BFC9B3A-2DF1-4323-8ED3-55CBECCB975D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172200" y="1297172"/>
            <a:ext cx="5181600" cy="4828992"/>
          </a:xfrm>
        </p:spPr>
        <p:txBody>
          <a:bodyPr/>
          <a:lstStyle>
            <a:lvl1pPr>
              <a:lnSpc>
                <a:spcPct val="110000"/>
              </a:lnSpc>
              <a:spcBef>
                <a:spcPts val="1600"/>
              </a:spcBef>
              <a:buClr>
                <a:schemeClr val="tx2"/>
              </a:buClr>
              <a:defRPr sz="2800">
                <a:solidFill>
                  <a:schemeClr val="tx2"/>
                </a:solidFill>
              </a:defRPr>
            </a:lvl1pPr>
            <a:lvl2pPr>
              <a:lnSpc>
                <a:spcPct val="110000"/>
              </a:lnSpc>
              <a:spcBef>
                <a:spcPts val="1000"/>
              </a:spcBef>
              <a:buClr>
                <a:schemeClr val="tx2"/>
              </a:buClr>
              <a:defRPr sz="2400">
                <a:solidFill>
                  <a:schemeClr val="tx2"/>
                </a:solidFill>
              </a:defRPr>
            </a:lvl2pPr>
            <a:lvl3pPr>
              <a:lnSpc>
                <a:spcPct val="110000"/>
              </a:lnSpc>
              <a:defRPr sz="2400"/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sv-SE" dirty="0"/>
              <a:t>Skriv text här</a:t>
            </a:r>
          </a:p>
          <a:p>
            <a:pPr lvl="1"/>
            <a:r>
              <a:rPr lang="sv-SE" dirty="0"/>
              <a:t>Nivå två</a:t>
            </a:r>
          </a:p>
        </p:txBody>
      </p:sp>
      <p:sp>
        <p:nvSpPr>
          <p:cNvPr id="8" name="Platshållare för datum 3">
            <a:extLst>
              <a:ext uri="{FF2B5EF4-FFF2-40B4-BE49-F238E27FC236}">
                <a16:creationId xmlns:a16="http://schemas.microsoft.com/office/drawing/2014/main" id="{12B957DE-64F3-C89A-39F1-D0291AD1270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530791"/>
            <a:ext cx="1060175" cy="354182"/>
          </a:xfrm>
          <a:prstGeom prst="rect">
            <a:avLst/>
          </a:prstGeom>
        </p:spPr>
        <p:txBody>
          <a:bodyPr/>
          <a:lstStyle/>
          <a:p>
            <a:fld id="{BE60FA1F-B6CA-4B46-9597-56F4530F7420}" type="datetime1">
              <a:rPr lang="sv-SE" smtClean="0"/>
              <a:t>2024-10-11</a:t>
            </a:fld>
            <a:endParaRPr lang="sv-SE" dirty="0"/>
          </a:p>
        </p:txBody>
      </p:sp>
      <p:sp>
        <p:nvSpPr>
          <p:cNvPr id="9" name="Platshållare för sidfot 4">
            <a:extLst>
              <a:ext uri="{FF2B5EF4-FFF2-40B4-BE49-F238E27FC236}">
                <a16:creationId xmlns:a16="http://schemas.microsoft.com/office/drawing/2014/main" id="{0D0CD91E-220E-4904-A1F0-F78096E9A1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69775" y="6513520"/>
            <a:ext cx="9367630" cy="388726"/>
          </a:xfrm>
          <a:prstGeom prst="rect">
            <a:avLst/>
          </a:prstGeom>
        </p:spPr>
        <p:txBody>
          <a:bodyPr anchor="ctr"/>
          <a:lstStyle>
            <a:lvl1pPr>
              <a:defRPr lang="sv-SE" sz="1200" kern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sv-SE" dirty="0"/>
          </a:p>
        </p:txBody>
      </p:sp>
      <p:sp>
        <p:nvSpPr>
          <p:cNvPr id="10" name="Platshållare för bildnummer 5">
            <a:extLst>
              <a:ext uri="{FF2B5EF4-FFF2-40B4-BE49-F238E27FC236}">
                <a16:creationId xmlns:a16="http://schemas.microsoft.com/office/drawing/2014/main" id="{49AE31B5-5254-4A74-6724-44C627CB97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26248" y="6513520"/>
            <a:ext cx="679180" cy="388726"/>
          </a:xfrm>
        </p:spPr>
        <p:txBody>
          <a:bodyPr/>
          <a:lstStyle/>
          <a:p>
            <a:fld id="{B4730AA7-F777-4CAC-8CCC-AEA20B9348DC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40683962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vå delar neutral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386BA53-80CA-499D-B273-3926ACA41ED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Klicka här för att ändra rubrikformat</a:t>
            </a:r>
            <a:endParaRPr lang="en-US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3CB0A19-16FC-4B79-906D-1C26618BA5BC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609600" y="1297173"/>
            <a:ext cx="5181600" cy="4828992"/>
          </a:xfrm>
        </p:spPr>
        <p:txBody>
          <a:bodyPr/>
          <a:lstStyle>
            <a:lvl1pPr>
              <a:lnSpc>
                <a:spcPct val="110000"/>
              </a:lnSpc>
              <a:spcBef>
                <a:spcPts val="1600"/>
              </a:spcBef>
              <a:buClr>
                <a:schemeClr val="tx1"/>
              </a:buClr>
              <a:defRPr sz="2800">
                <a:solidFill>
                  <a:schemeClr val="tx1"/>
                </a:solidFill>
              </a:defRPr>
            </a:lvl1pPr>
            <a:lvl2pPr>
              <a:spcBef>
                <a:spcPts val="1000"/>
              </a:spcBef>
              <a:buClr>
                <a:schemeClr val="tx1"/>
              </a:buClr>
              <a:defRPr sz="2400">
                <a:solidFill>
                  <a:schemeClr val="tx1"/>
                </a:solidFill>
              </a:defRPr>
            </a:lvl2pPr>
            <a:lvl3pPr>
              <a:lnSpc>
                <a:spcPct val="110000"/>
              </a:lnSpc>
              <a:defRPr sz="2400"/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sv-SE" dirty="0"/>
              <a:t>Skriv text här</a:t>
            </a:r>
          </a:p>
          <a:p>
            <a:pPr lvl="1"/>
            <a:r>
              <a:rPr lang="sv-SE" dirty="0"/>
              <a:t>Nivå två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5BFC9B3A-2DF1-4323-8ED3-55CBECCB975D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172200" y="1297172"/>
            <a:ext cx="5181600" cy="4828992"/>
          </a:xfrm>
        </p:spPr>
        <p:txBody>
          <a:bodyPr/>
          <a:lstStyle>
            <a:lvl1pPr>
              <a:lnSpc>
                <a:spcPct val="110000"/>
              </a:lnSpc>
              <a:spcBef>
                <a:spcPts val="1600"/>
              </a:spcBef>
              <a:buClr>
                <a:schemeClr val="tx1"/>
              </a:buClr>
              <a:defRPr sz="2800">
                <a:solidFill>
                  <a:schemeClr val="tx1"/>
                </a:solidFill>
              </a:defRPr>
            </a:lvl1pPr>
            <a:lvl2pPr>
              <a:lnSpc>
                <a:spcPct val="110000"/>
              </a:lnSpc>
              <a:spcBef>
                <a:spcPts val="1000"/>
              </a:spcBef>
              <a:buClr>
                <a:schemeClr val="tx1"/>
              </a:buClr>
              <a:defRPr sz="2400">
                <a:solidFill>
                  <a:schemeClr val="tx1"/>
                </a:solidFill>
              </a:defRPr>
            </a:lvl2pPr>
            <a:lvl3pPr>
              <a:lnSpc>
                <a:spcPct val="110000"/>
              </a:lnSpc>
              <a:defRPr sz="2400"/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sv-SE" dirty="0"/>
              <a:t>Skriv text här</a:t>
            </a:r>
          </a:p>
          <a:p>
            <a:pPr lvl="1"/>
            <a:r>
              <a:rPr lang="sv-SE" dirty="0"/>
              <a:t>Nivå två</a:t>
            </a:r>
          </a:p>
        </p:txBody>
      </p:sp>
      <p:sp>
        <p:nvSpPr>
          <p:cNvPr id="8" name="Platshållare för datum 3">
            <a:extLst>
              <a:ext uri="{FF2B5EF4-FFF2-40B4-BE49-F238E27FC236}">
                <a16:creationId xmlns:a16="http://schemas.microsoft.com/office/drawing/2014/main" id="{DA706DCF-9171-8087-EC6A-D9FACA0C1E3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530791"/>
            <a:ext cx="1060175" cy="354182"/>
          </a:xfrm>
          <a:prstGeom prst="rect">
            <a:avLst/>
          </a:prstGeom>
        </p:spPr>
        <p:txBody>
          <a:bodyPr/>
          <a:lstStyle/>
          <a:p>
            <a:fld id="{BAD0E7A6-AE29-4828-8EED-037A6B9009EA}" type="datetime1">
              <a:rPr lang="sv-SE" smtClean="0"/>
              <a:t>2024-10-11</a:t>
            </a:fld>
            <a:endParaRPr lang="sv-SE" dirty="0"/>
          </a:p>
        </p:txBody>
      </p:sp>
      <p:sp>
        <p:nvSpPr>
          <p:cNvPr id="9" name="Platshållare för sidfot 4">
            <a:extLst>
              <a:ext uri="{FF2B5EF4-FFF2-40B4-BE49-F238E27FC236}">
                <a16:creationId xmlns:a16="http://schemas.microsoft.com/office/drawing/2014/main" id="{0A71FC9C-1584-8A2F-C4EF-0B37FFE0F7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69775" y="6513520"/>
            <a:ext cx="9367630" cy="388726"/>
          </a:xfrm>
          <a:prstGeom prst="rect">
            <a:avLst/>
          </a:prstGeom>
        </p:spPr>
        <p:txBody>
          <a:bodyPr anchor="ctr"/>
          <a:lstStyle>
            <a:lvl1pPr>
              <a:defRPr lang="sv-SE" sz="1200" kern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sv-SE" dirty="0"/>
          </a:p>
        </p:txBody>
      </p:sp>
      <p:sp>
        <p:nvSpPr>
          <p:cNvPr id="10" name="Platshållare för bildnummer 5">
            <a:extLst>
              <a:ext uri="{FF2B5EF4-FFF2-40B4-BE49-F238E27FC236}">
                <a16:creationId xmlns:a16="http://schemas.microsoft.com/office/drawing/2014/main" id="{4C2C239C-E658-7070-C0BC-E778536E9A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26248" y="6513520"/>
            <a:ext cx="679180" cy="388726"/>
          </a:xfrm>
        </p:spPr>
        <p:txBody>
          <a:bodyPr/>
          <a:lstStyle/>
          <a:p>
            <a:fld id="{B4730AA7-F777-4CAC-8CCC-AEA20B9348DC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52053592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elsidesbild neutr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tshållare för bild 9">
            <a:extLst>
              <a:ext uri="{FF2B5EF4-FFF2-40B4-BE49-F238E27FC236}">
                <a16:creationId xmlns:a16="http://schemas.microsoft.com/office/drawing/2014/main" id="{16386569-DA0D-4783-86EC-67A11FBDDEE2}"/>
              </a:ext>
            </a:extLst>
          </p:cNvPr>
          <p:cNvSpPr>
            <a:spLocks noGrp="1" noChangeAspect="1"/>
          </p:cNvSpPr>
          <p:nvPr>
            <p:ph type="pic" sz="quarter" idx="13" hasCustomPrompt="1"/>
          </p:nvPr>
        </p:nvSpPr>
        <p:spPr>
          <a:xfrm>
            <a:off x="0" y="0"/>
            <a:ext cx="11862000" cy="6552000"/>
          </a:xfrm>
          <a:custGeom>
            <a:avLst/>
            <a:gdLst/>
            <a:ahLst/>
            <a:cxnLst/>
            <a:rect l="l" t="t" r="r" b="b"/>
            <a:pathLst>
              <a:path w="11862000" h="6552000">
                <a:moveTo>
                  <a:pt x="0" y="0"/>
                </a:moveTo>
                <a:lnTo>
                  <a:pt x="11862000" y="0"/>
                </a:lnTo>
                <a:lnTo>
                  <a:pt x="11862000" y="5414062"/>
                </a:lnTo>
                <a:lnTo>
                  <a:pt x="11780700" y="5418167"/>
                </a:lnTo>
                <a:cubicBezTo>
                  <a:pt x="11269385" y="5470094"/>
                  <a:pt x="10855402" y="5851263"/>
                  <a:pt x="10754096" y="6346330"/>
                </a:cubicBezTo>
                <a:lnTo>
                  <a:pt x="10733363" y="6552000"/>
                </a:lnTo>
                <a:lnTo>
                  <a:pt x="0" y="6552000"/>
                </a:lnTo>
                <a:close/>
              </a:path>
            </a:pathLst>
          </a:custGeom>
        </p:spPr>
        <p:txBody>
          <a:bodyPr wrap="square" anchor="ctr" anchorCtr="1">
            <a:noAutofit/>
          </a:bodyPr>
          <a:lstStyle>
            <a:lvl1pPr marL="0" indent="0" algn="ctr">
              <a:lnSpc>
                <a:spcPct val="200000"/>
              </a:lnSpc>
              <a:buFontTx/>
              <a:buNone/>
              <a:defRPr sz="2400">
                <a:solidFill>
                  <a:schemeClr val="tx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4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bildikonen för att </a:t>
            </a:r>
            <a:br>
              <a:rPr lang="sv-SE" dirty="0"/>
            </a:br>
            <a:r>
              <a:rPr lang="sv-SE" dirty="0"/>
              <a:t>infoga en bild, som fyller ut </a:t>
            </a:r>
            <a:br>
              <a:rPr lang="sv-SE" dirty="0"/>
            </a:br>
            <a:r>
              <a:rPr lang="sv-SE" dirty="0"/>
              <a:t>platshållaren med rundat hörn.</a:t>
            </a:r>
            <a:endParaRPr lang="en-US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7C30C2DA-4F3E-427C-8338-E3FE1B9EBD0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Klicka här för att ändra rubrik </a:t>
            </a:r>
            <a:endParaRPr lang="en-US" dirty="0"/>
          </a:p>
        </p:txBody>
      </p:sp>
      <p:sp>
        <p:nvSpPr>
          <p:cNvPr id="6" name="Platshållare för datum 3">
            <a:extLst>
              <a:ext uri="{FF2B5EF4-FFF2-40B4-BE49-F238E27FC236}">
                <a16:creationId xmlns:a16="http://schemas.microsoft.com/office/drawing/2014/main" id="{A0325C9A-5075-35A3-085F-FBE546D3B5D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530791"/>
            <a:ext cx="1060175" cy="354182"/>
          </a:xfrm>
          <a:prstGeom prst="rect">
            <a:avLst/>
          </a:prstGeom>
        </p:spPr>
        <p:txBody>
          <a:bodyPr/>
          <a:lstStyle/>
          <a:p>
            <a:fld id="{CF06F227-57FA-49A3-97BD-1B27E993ACBD}" type="datetime1">
              <a:rPr lang="sv-SE" smtClean="0"/>
              <a:t>2024-10-11</a:t>
            </a:fld>
            <a:endParaRPr lang="sv-SE" dirty="0"/>
          </a:p>
        </p:txBody>
      </p:sp>
      <p:sp>
        <p:nvSpPr>
          <p:cNvPr id="7" name="Platshållare för sidfot 4">
            <a:extLst>
              <a:ext uri="{FF2B5EF4-FFF2-40B4-BE49-F238E27FC236}">
                <a16:creationId xmlns:a16="http://schemas.microsoft.com/office/drawing/2014/main" id="{9DADDCC5-B712-C7AC-E5DD-CBF3BDEBB0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69775" y="6513520"/>
            <a:ext cx="9367630" cy="388726"/>
          </a:xfrm>
          <a:prstGeom prst="rect">
            <a:avLst/>
          </a:prstGeom>
        </p:spPr>
        <p:txBody>
          <a:bodyPr anchor="ctr"/>
          <a:lstStyle>
            <a:lvl1pPr>
              <a:defRPr lang="sv-SE" sz="1200" kern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sv-SE" dirty="0"/>
          </a:p>
        </p:txBody>
      </p:sp>
      <p:sp>
        <p:nvSpPr>
          <p:cNvPr id="8" name="Platshållare för bildnummer 5">
            <a:extLst>
              <a:ext uri="{FF2B5EF4-FFF2-40B4-BE49-F238E27FC236}">
                <a16:creationId xmlns:a16="http://schemas.microsoft.com/office/drawing/2014/main" id="{90D32486-0131-CF98-3960-15D38D49F9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26248" y="6513520"/>
            <a:ext cx="679180" cy="388726"/>
          </a:xfrm>
        </p:spPr>
        <p:txBody>
          <a:bodyPr/>
          <a:lstStyle/>
          <a:p>
            <a:fld id="{B4730AA7-F777-4CAC-8CCC-AEA20B9348DC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9821861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vsnittsrubrik blå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5051D5E-8234-4FE1-A794-EDA62F1A143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4000"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Klicka här för att ändra rubrik</a:t>
            </a:r>
            <a:endParaRPr lang="en-US" dirty="0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C39D4FA4-1020-4858-AFFD-B42ADD9A0257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dirty="0"/>
              <a:t>Klicka här för att ändra underrubrik</a:t>
            </a:r>
          </a:p>
        </p:txBody>
      </p:sp>
      <p:sp>
        <p:nvSpPr>
          <p:cNvPr id="7" name="Platshållare för datum 3">
            <a:extLst>
              <a:ext uri="{FF2B5EF4-FFF2-40B4-BE49-F238E27FC236}">
                <a16:creationId xmlns:a16="http://schemas.microsoft.com/office/drawing/2014/main" id="{C45A6C9D-C2F9-BEA7-4EAE-7948F072B55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530791"/>
            <a:ext cx="1060175" cy="354182"/>
          </a:xfrm>
          <a:prstGeom prst="rect">
            <a:avLst/>
          </a:prstGeom>
        </p:spPr>
        <p:txBody>
          <a:bodyPr/>
          <a:lstStyle/>
          <a:p>
            <a:fld id="{0D69891F-7F43-4EBC-87CA-86C37D690BD4}" type="datetime1">
              <a:rPr lang="sv-SE" smtClean="0"/>
              <a:t>2024-10-11</a:t>
            </a:fld>
            <a:endParaRPr lang="sv-SE" dirty="0"/>
          </a:p>
        </p:txBody>
      </p:sp>
      <p:sp>
        <p:nvSpPr>
          <p:cNvPr id="8" name="Platshållare för sidfot 4">
            <a:extLst>
              <a:ext uri="{FF2B5EF4-FFF2-40B4-BE49-F238E27FC236}">
                <a16:creationId xmlns:a16="http://schemas.microsoft.com/office/drawing/2014/main" id="{9E2DCE60-FD3E-95E2-4A9B-287FAAE29E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69775" y="6513520"/>
            <a:ext cx="9367630" cy="388726"/>
          </a:xfrm>
          <a:prstGeom prst="rect">
            <a:avLst/>
          </a:prstGeom>
        </p:spPr>
        <p:txBody>
          <a:bodyPr anchor="ctr"/>
          <a:lstStyle>
            <a:lvl1pPr>
              <a:defRPr lang="sv-SE" sz="1200" kern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sv-SE" dirty="0"/>
          </a:p>
        </p:txBody>
      </p:sp>
      <p:sp>
        <p:nvSpPr>
          <p:cNvPr id="9" name="Platshållare för bildnummer 5">
            <a:extLst>
              <a:ext uri="{FF2B5EF4-FFF2-40B4-BE49-F238E27FC236}">
                <a16:creationId xmlns:a16="http://schemas.microsoft.com/office/drawing/2014/main" id="{1E68585F-58CF-FC4B-FD92-86898C9562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26248" y="6513520"/>
            <a:ext cx="679180" cy="388726"/>
          </a:xfrm>
        </p:spPr>
        <p:txBody>
          <a:bodyPr/>
          <a:lstStyle/>
          <a:p>
            <a:fld id="{B4730AA7-F777-4CAC-8CCC-AEA20B9348DC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46963795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vsnittsrubrik gräd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5051D5E-8234-4FE1-A794-EDA62F1A143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4000">
                <a:solidFill>
                  <a:schemeClr val="bg2"/>
                </a:solidFill>
              </a:defRPr>
            </a:lvl1pPr>
          </a:lstStyle>
          <a:p>
            <a:r>
              <a:rPr lang="sv-SE" dirty="0"/>
              <a:t>Klicka här för att ändra rubrik</a:t>
            </a:r>
            <a:endParaRPr lang="en-US" dirty="0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C39D4FA4-1020-4858-AFFD-B42ADD9A0257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dirty="0"/>
              <a:t>Klicka här för att ändra underrubrik</a:t>
            </a:r>
          </a:p>
        </p:txBody>
      </p:sp>
      <p:sp>
        <p:nvSpPr>
          <p:cNvPr id="7" name="Platshållare för datum 3">
            <a:extLst>
              <a:ext uri="{FF2B5EF4-FFF2-40B4-BE49-F238E27FC236}">
                <a16:creationId xmlns:a16="http://schemas.microsoft.com/office/drawing/2014/main" id="{00068579-9080-EE29-D9A4-3E56BF85504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530791"/>
            <a:ext cx="1060175" cy="354182"/>
          </a:xfrm>
          <a:prstGeom prst="rect">
            <a:avLst/>
          </a:prstGeom>
        </p:spPr>
        <p:txBody>
          <a:bodyPr/>
          <a:lstStyle/>
          <a:p>
            <a:fld id="{FE586BAB-9EEF-4B06-B77F-822919DD1E7D}" type="datetime1">
              <a:rPr lang="sv-SE" smtClean="0"/>
              <a:t>2024-10-11</a:t>
            </a:fld>
            <a:endParaRPr lang="sv-SE" dirty="0"/>
          </a:p>
        </p:txBody>
      </p:sp>
      <p:sp>
        <p:nvSpPr>
          <p:cNvPr id="8" name="Platshållare för sidfot 4">
            <a:extLst>
              <a:ext uri="{FF2B5EF4-FFF2-40B4-BE49-F238E27FC236}">
                <a16:creationId xmlns:a16="http://schemas.microsoft.com/office/drawing/2014/main" id="{CE7776F5-8B54-2D91-99C9-B11E98F95E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69775" y="6513520"/>
            <a:ext cx="9367630" cy="388726"/>
          </a:xfrm>
          <a:prstGeom prst="rect">
            <a:avLst/>
          </a:prstGeom>
        </p:spPr>
        <p:txBody>
          <a:bodyPr anchor="ctr"/>
          <a:lstStyle>
            <a:lvl1pPr>
              <a:defRPr lang="sv-SE" sz="1200" kern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sv-SE" dirty="0"/>
          </a:p>
        </p:txBody>
      </p:sp>
      <p:sp>
        <p:nvSpPr>
          <p:cNvPr id="9" name="Platshållare för bildnummer 5">
            <a:extLst>
              <a:ext uri="{FF2B5EF4-FFF2-40B4-BE49-F238E27FC236}">
                <a16:creationId xmlns:a16="http://schemas.microsoft.com/office/drawing/2014/main" id="{723668E9-8B04-52B3-F7CA-27B4B4D49E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26248" y="6513520"/>
            <a:ext cx="679180" cy="388726"/>
          </a:xfrm>
        </p:spPr>
        <p:txBody>
          <a:bodyPr/>
          <a:lstStyle/>
          <a:p>
            <a:fld id="{B4730AA7-F777-4CAC-8CCC-AEA20B9348DC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23051253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vsnittsrubrik vi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5051D5E-8234-4FE1-A794-EDA62F1A143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här för att ändra rubrik</a:t>
            </a:r>
            <a:endParaRPr lang="en-US" dirty="0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C39D4FA4-1020-4858-AFFD-B42ADD9A0257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dirty="0"/>
              <a:t>Klicka här för att ändra underrubrik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B9AA0B6B-7AF9-4DB1-9AD8-B53FE065E15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84754" y="6525320"/>
            <a:ext cx="960781" cy="365125"/>
          </a:xfrm>
          <a:prstGeom prst="rect">
            <a:avLst/>
          </a:prstGeom>
        </p:spPr>
        <p:txBody>
          <a:bodyPr/>
          <a:lstStyle/>
          <a:p>
            <a:fld id="{3001A785-8427-4ACF-8D68-053FEA8D152B}" type="datetime1">
              <a:rPr lang="sv-SE" smtClean="0"/>
              <a:t>2024-10-11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A173734F-9E81-4EBF-828B-55E450247C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69775" y="6525320"/>
            <a:ext cx="9367630" cy="365125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4B4E38FE-8DC6-480D-A933-4F56F2E695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30AA7-F777-4CAC-8CCC-AEA20B9348D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3717445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m yta gräd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1">
            <a:extLst>
              <a:ext uri="{FF2B5EF4-FFF2-40B4-BE49-F238E27FC236}">
                <a16:creationId xmlns:a16="http://schemas.microsoft.com/office/drawing/2014/main" id="{9A4AEAF6-85EC-150D-D807-A8F0E68C11C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" y="360000"/>
            <a:ext cx="10972800" cy="735153"/>
          </a:xfrm>
        </p:spPr>
        <p:txBody>
          <a:bodyPr/>
          <a:lstStyle>
            <a:lvl1pPr>
              <a:defRPr sz="3600">
                <a:solidFill>
                  <a:schemeClr val="tx2"/>
                </a:solidFill>
              </a:defRPr>
            </a:lvl1pPr>
          </a:lstStyle>
          <a:p>
            <a:r>
              <a:rPr lang="sv-SE" dirty="0"/>
              <a:t>Klicka här för att ändra rubrik</a:t>
            </a:r>
            <a:endParaRPr lang="en-US" dirty="0"/>
          </a:p>
        </p:txBody>
      </p:sp>
      <p:sp>
        <p:nvSpPr>
          <p:cNvPr id="2" name="Platshållare för datum 3">
            <a:extLst>
              <a:ext uri="{FF2B5EF4-FFF2-40B4-BE49-F238E27FC236}">
                <a16:creationId xmlns:a16="http://schemas.microsoft.com/office/drawing/2014/main" id="{EC713A04-296D-4A5E-4FD1-2789A0A7A69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530791"/>
            <a:ext cx="1060175" cy="354182"/>
          </a:xfrm>
          <a:prstGeom prst="rect">
            <a:avLst/>
          </a:prstGeom>
        </p:spPr>
        <p:txBody>
          <a:bodyPr/>
          <a:lstStyle/>
          <a:p>
            <a:fld id="{71FCD157-0A2C-4AAC-962C-4319DA53B03C}" type="datetime1">
              <a:rPr lang="sv-SE" smtClean="0"/>
              <a:t>2024-10-11</a:t>
            </a:fld>
            <a:endParaRPr lang="sv-SE" dirty="0"/>
          </a:p>
        </p:txBody>
      </p:sp>
      <p:sp>
        <p:nvSpPr>
          <p:cNvPr id="7" name="Platshållare för sidfot 4">
            <a:extLst>
              <a:ext uri="{FF2B5EF4-FFF2-40B4-BE49-F238E27FC236}">
                <a16:creationId xmlns:a16="http://schemas.microsoft.com/office/drawing/2014/main" id="{98395FDC-DEF1-0B01-E4BC-720A0E3966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69775" y="6513520"/>
            <a:ext cx="9367630" cy="388726"/>
          </a:xfrm>
          <a:prstGeom prst="rect">
            <a:avLst/>
          </a:prstGeom>
        </p:spPr>
        <p:txBody>
          <a:bodyPr anchor="ctr"/>
          <a:lstStyle>
            <a:lvl1pPr>
              <a:defRPr lang="sv-SE" sz="1200" kern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sv-SE" dirty="0"/>
          </a:p>
        </p:txBody>
      </p:sp>
      <p:sp>
        <p:nvSpPr>
          <p:cNvPr id="8" name="Platshållare för bildnummer 5">
            <a:extLst>
              <a:ext uri="{FF2B5EF4-FFF2-40B4-BE49-F238E27FC236}">
                <a16:creationId xmlns:a16="http://schemas.microsoft.com/office/drawing/2014/main" id="{CD5DDAFD-3E9D-0E37-16AE-9E369BFC5E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26248" y="6513520"/>
            <a:ext cx="679180" cy="388726"/>
          </a:xfrm>
        </p:spPr>
        <p:txBody>
          <a:bodyPr/>
          <a:lstStyle/>
          <a:p>
            <a:fld id="{B4730AA7-F777-4CAC-8CCC-AEA20B9348DC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91488507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m yta neutr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1">
            <a:extLst>
              <a:ext uri="{FF2B5EF4-FFF2-40B4-BE49-F238E27FC236}">
                <a16:creationId xmlns:a16="http://schemas.microsoft.com/office/drawing/2014/main" id="{9A4AEAF6-85EC-150D-D807-A8F0E68C11C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" y="360000"/>
            <a:ext cx="10972800" cy="735153"/>
          </a:xfrm>
        </p:spPr>
        <p:txBody>
          <a:bodyPr/>
          <a:lstStyle>
            <a:lvl1pPr>
              <a:defRPr sz="3600"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Klicka här för att ändra rubrik</a:t>
            </a:r>
            <a:endParaRPr lang="en-US" dirty="0"/>
          </a:p>
        </p:txBody>
      </p:sp>
      <p:sp>
        <p:nvSpPr>
          <p:cNvPr id="2" name="Platshållare för datum 3">
            <a:extLst>
              <a:ext uri="{FF2B5EF4-FFF2-40B4-BE49-F238E27FC236}">
                <a16:creationId xmlns:a16="http://schemas.microsoft.com/office/drawing/2014/main" id="{E778A0B9-2D69-0ABE-7F68-813023F532D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530791"/>
            <a:ext cx="1060175" cy="354182"/>
          </a:xfrm>
          <a:prstGeom prst="rect">
            <a:avLst/>
          </a:prstGeom>
        </p:spPr>
        <p:txBody>
          <a:bodyPr/>
          <a:lstStyle/>
          <a:p>
            <a:fld id="{88171146-AEE4-4C35-B459-B938E6802B17}" type="datetime1">
              <a:rPr lang="sv-SE" smtClean="0"/>
              <a:t>2024-10-11</a:t>
            </a:fld>
            <a:endParaRPr lang="sv-SE" dirty="0"/>
          </a:p>
        </p:txBody>
      </p:sp>
      <p:sp>
        <p:nvSpPr>
          <p:cNvPr id="7" name="Platshållare för sidfot 4">
            <a:extLst>
              <a:ext uri="{FF2B5EF4-FFF2-40B4-BE49-F238E27FC236}">
                <a16:creationId xmlns:a16="http://schemas.microsoft.com/office/drawing/2014/main" id="{C553A5AA-2251-BCEF-BA4A-5055B3BFDD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69775" y="6513520"/>
            <a:ext cx="9367630" cy="388726"/>
          </a:xfrm>
          <a:prstGeom prst="rect">
            <a:avLst/>
          </a:prstGeom>
        </p:spPr>
        <p:txBody>
          <a:bodyPr anchor="ctr"/>
          <a:lstStyle>
            <a:lvl1pPr>
              <a:defRPr lang="sv-SE" sz="1200" kern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sv-SE" dirty="0"/>
          </a:p>
        </p:txBody>
      </p:sp>
      <p:sp>
        <p:nvSpPr>
          <p:cNvPr id="8" name="Platshållare för bildnummer 5">
            <a:extLst>
              <a:ext uri="{FF2B5EF4-FFF2-40B4-BE49-F238E27FC236}">
                <a16:creationId xmlns:a16="http://schemas.microsoft.com/office/drawing/2014/main" id="{4F48269D-D5CC-FFEA-8A05-8CB6B03F87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26248" y="6513520"/>
            <a:ext cx="679180" cy="388726"/>
          </a:xfrm>
        </p:spPr>
        <p:txBody>
          <a:bodyPr/>
          <a:lstStyle/>
          <a:p>
            <a:fld id="{B4730AA7-F777-4CAC-8CCC-AEA20B9348DC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3752811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om yta utan logotyp neutral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400ECA7-AE51-F08E-9F74-11BB66F2A08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" y="360000"/>
            <a:ext cx="10972800" cy="735153"/>
          </a:xfrm>
        </p:spPr>
        <p:txBody>
          <a:bodyPr/>
          <a:lstStyle>
            <a:lvl1pPr>
              <a:defRPr sz="3600"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Klicka här för att ändra rubrik</a:t>
            </a:r>
            <a:endParaRPr lang="en-US" dirty="0"/>
          </a:p>
        </p:txBody>
      </p:sp>
      <p:sp>
        <p:nvSpPr>
          <p:cNvPr id="6" name="Platshållare för datum 3">
            <a:extLst>
              <a:ext uri="{FF2B5EF4-FFF2-40B4-BE49-F238E27FC236}">
                <a16:creationId xmlns:a16="http://schemas.microsoft.com/office/drawing/2014/main" id="{A5C43E44-399B-AD66-852B-6FBB2BFD8E4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530791"/>
            <a:ext cx="1060175" cy="354182"/>
          </a:xfrm>
          <a:prstGeom prst="rect">
            <a:avLst/>
          </a:prstGeom>
        </p:spPr>
        <p:txBody>
          <a:bodyPr/>
          <a:lstStyle/>
          <a:p>
            <a:fld id="{C5AEBDB0-46AE-40AB-B6F1-75EEA8B6B06E}" type="datetime1">
              <a:rPr lang="sv-SE" smtClean="0"/>
              <a:t>2024-10-11</a:t>
            </a:fld>
            <a:endParaRPr lang="sv-SE" dirty="0"/>
          </a:p>
        </p:txBody>
      </p:sp>
      <p:sp>
        <p:nvSpPr>
          <p:cNvPr id="7" name="Platshållare för sidfot 4">
            <a:extLst>
              <a:ext uri="{FF2B5EF4-FFF2-40B4-BE49-F238E27FC236}">
                <a16:creationId xmlns:a16="http://schemas.microsoft.com/office/drawing/2014/main" id="{0723245D-44EA-5763-8400-5C566DC9CB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69775" y="6513520"/>
            <a:ext cx="9367630" cy="388726"/>
          </a:xfrm>
          <a:prstGeom prst="rect">
            <a:avLst/>
          </a:prstGeom>
        </p:spPr>
        <p:txBody>
          <a:bodyPr anchor="ctr"/>
          <a:lstStyle>
            <a:lvl1pPr>
              <a:defRPr lang="sv-SE" sz="1200" kern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sv-SE" dirty="0"/>
          </a:p>
        </p:txBody>
      </p:sp>
      <p:sp>
        <p:nvSpPr>
          <p:cNvPr id="8" name="Platshållare för bildnummer 5">
            <a:extLst>
              <a:ext uri="{FF2B5EF4-FFF2-40B4-BE49-F238E27FC236}">
                <a16:creationId xmlns:a16="http://schemas.microsoft.com/office/drawing/2014/main" id="{AD75F367-E644-E422-4C41-32675F04AD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26248" y="6513520"/>
            <a:ext cx="679180" cy="388726"/>
          </a:xfrm>
        </p:spPr>
        <p:txBody>
          <a:bodyPr/>
          <a:lstStyle/>
          <a:p>
            <a:fld id="{B4730AA7-F777-4CAC-8CCC-AEA20B9348DC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39313225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ämförelse neutr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5109971-4745-4ECE-8A5C-4E00F03AC09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" y="360000"/>
            <a:ext cx="10972800" cy="724521"/>
          </a:xfrm>
        </p:spPr>
        <p:txBody>
          <a:bodyPr/>
          <a:lstStyle>
            <a:lvl1pPr>
              <a:defRPr sz="3600"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Klicka här för att ändra rubrik</a:t>
            </a:r>
            <a:endParaRPr lang="en-US" dirty="0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596A0ADB-768E-4380-A0DC-DA924401FB73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609600" y="1241051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/>
              <a:t>Klicka här för att ändra underrubrik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5419755C-5DBD-4541-AA01-2558E5D30508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09600" y="2221492"/>
            <a:ext cx="5157787" cy="3968170"/>
          </a:xfrm>
        </p:spPr>
        <p:txBody>
          <a:bodyPr/>
          <a:lstStyle>
            <a:lvl1pPr>
              <a:lnSpc>
                <a:spcPct val="110000"/>
              </a:lnSpc>
              <a:spcBef>
                <a:spcPts val="1600"/>
              </a:spcBef>
              <a:buClr>
                <a:schemeClr val="tx1"/>
              </a:buClr>
              <a:defRPr sz="2400">
                <a:solidFill>
                  <a:schemeClr val="tx1"/>
                </a:solidFill>
              </a:defRPr>
            </a:lvl1pPr>
            <a:lvl2pPr>
              <a:lnSpc>
                <a:spcPct val="110000"/>
              </a:lnSpc>
              <a:spcBef>
                <a:spcPts val="1000"/>
              </a:spcBef>
              <a:buClr>
                <a:schemeClr val="tx1"/>
              </a:buClr>
              <a:defRPr sz="2400">
                <a:solidFill>
                  <a:schemeClr val="tx1"/>
                </a:solidFill>
              </a:defRPr>
            </a:lvl2pPr>
            <a:lvl3pPr>
              <a:lnSpc>
                <a:spcPct val="110000"/>
              </a:lnSpc>
              <a:buClr>
                <a:schemeClr val="tx1"/>
              </a:buClr>
              <a:defRPr>
                <a:solidFill>
                  <a:schemeClr val="tx1"/>
                </a:solidFill>
              </a:defRPr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sv-SE" dirty="0"/>
              <a:t>Skriv text här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C84B153F-E910-4E67-86A0-0C4BB4976259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382650" y="1241051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/>
              <a:t>Klicka här för att ändra underrubrik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5E39F378-447A-4833-854F-DDA68DE37968}"/>
              </a:ext>
            </a:extLst>
          </p:cNvPr>
          <p:cNvSpPr>
            <a:spLocks noGrp="1"/>
          </p:cNvSpPr>
          <p:nvPr>
            <p:ph sz="quarter" idx="4" hasCustomPrompt="1"/>
          </p:nvPr>
        </p:nvSpPr>
        <p:spPr>
          <a:xfrm>
            <a:off x="6399212" y="2221492"/>
            <a:ext cx="5183188" cy="3968170"/>
          </a:xfrm>
        </p:spPr>
        <p:txBody>
          <a:bodyPr/>
          <a:lstStyle>
            <a:lvl1pPr>
              <a:lnSpc>
                <a:spcPct val="110000"/>
              </a:lnSpc>
              <a:spcBef>
                <a:spcPts val="1600"/>
              </a:spcBef>
              <a:buClr>
                <a:schemeClr val="tx1"/>
              </a:buClr>
              <a:defRPr sz="2400">
                <a:solidFill>
                  <a:schemeClr val="tx1"/>
                </a:solidFill>
              </a:defRPr>
            </a:lvl1pPr>
            <a:lvl2pPr>
              <a:lnSpc>
                <a:spcPct val="110000"/>
              </a:lnSpc>
              <a:spcBef>
                <a:spcPts val="1000"/>
              </a:spcBef>
              <a:buClr>
                <a:schemeClr val="tx1"/>
              </a:buClr>
              <a:defRPr sz="2400">
                <a:solidFill>
                  <a:schemeClr val="tx1"/>
                </a:solidFill>
              </a:defRPr>
            </a:lvl2pPr>
            <a:lvl3pPr>
              <a:lnSpc>
                <a:spcPct val="110000"/>
              </a:lnSpc>
              <a:buClr>
                <a:schemeClr val="tx1"/>
              </a:buClr>
              <a:defRPr>
                <a:solidFill>
                  <a:schemeClr val="tx1"/>
                </a:solidFill>
              </a:defRPr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sv-SE" dirty="0"/>
              <a:t>Skriv text här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</p:txBody>
      </p:sp>
      <p:sp>
        <p:nvSpPr>
          <p:cNvPr id="10" name="Platshållare för datum 3">
            <a:extLst>
              <a:ext uri="{FF2B5EF4-FFF2-40B4-BE49-F238E27FC236}">
                <a16:creationId xmlns:a16="http://schemas.microsoft.com/office/drawing/2014/main" id="{5CC8557A-39E5-2439-2E43-5C8D95645E6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530791"/>
            <a:ext cx="1060175" cy="354182"/>
          </a:xfrm>
          <a:prstGeom prst="rect">
            <a:avLst/>
          </a:prstGeom>
        </p:spPr>
        <p:txBody>
          <a:bodyPr/>
          <a:lstStyle/>
          <a:p>
            <a:fld id="{AA5BADEF-8F84-45D8-AB78-79E0427D4A12}" type="datetime1">
              <a:rPr lang="sv-SE" smtClean="0"/>
              <a:t>2024-10-11</a:t>
            </a:fld>
            <a:endParaRPr lang="sv-SE" dirty="0"/>
          </a:p>
        </p:txBody>
      </p:sp>
      <p:sp>
        <p:nvSpPr>
          <p:cNvPr id="11" name="Platshållare för sidfot 4">
            <a:extLst>
              <a:ext uri="{FF2B5EF4-FFF2-40B4-BE49-F238E27FC236}">
                <a16:creationId xmlns:a16="http://schemas.microsoft.com/office/drawing/2014/main" id="{876B45AE-5CCD-6B94-7A25-A15B3FF337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69775" y="6513520"/>
            <a:ext cx="9367630" cy="388726"/>
          </a:xfrm>
          <a:prstGeom prst="rect">
            <a:avLst/>
          </a:prstGeom>
        </p:spPr>
        <p:txBody>
          <a:bodyPr anchor="ctr"/>
          <a:lstStyle>
            <a:lvl1pPr>
              <a:defRPr lang="sv-SE" sz="1200" kern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sv-SE" dirty="0"/>
          </a:p>
        </p:txBody>
      </p:sp>
      <p:sp>
        <p:nvSpPr>
          <p:cNvPr id="12" name="Platshållare för bildnummer 5">
            <a:extLst>
              <a:ext uri="{FF2B5EF4-FFF2-40B4-BE49-F238E27FC236}">
                <a16:creationId xmlns:a16="http://schemas.microsoft.com/office/drawing/2014/main" id="{15478B75-428F-A1D7-E746-ADC7752774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26248" y="6513520"/>
            <a:ext cx="679180" cy="388726"/>
          </a:xfrm>
        </p:spPr>
        <p:txBody>
          <a:bodyPr/>
          <a:lstStyle/>
          <a:p>
            <a:fld id="{B4730AA7-F777-4CAC-8CCC-AEA20B9348DC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99178910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artbild gräd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9A07AEC-4933-4E73-917F-A4A367715DC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914400" y="1700809"/>
            <a:ext cx="10363200" cy="1470025"/>
          </a:xfrm>
        </p:spPr>
        <p:txBody>
          <a:bodyPr anchor="b"/>
          <a:lstStyle>
            <a:lvl1pPr algn="ctr">
              <a:lnSpc>
                <a:spcPct val="110000"/>
              </a:lnSpc>
              <a:defRPr sz="4400">
                <a:solidFill>
                  <a:schemeClr val="tx2"/>
                </a:solidFill>
              </a:defRPr>
            </a:lvl1pPr>
          </a:lstStyle>
          <a:p>
            <a:r>
              <a:rPr lang="sv-SE" dirty="0"/>
              <a:t>Klicka här för att ändra rubrik</a:t>
            </a:r>
            <a:endParaRPr lang="en-US" dirty="0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74B17208-3F22-4DF6-B2AB-2683AB098CC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828800" y="3404592"/>
            <a:ext cx="8534400" cy="1108414"/>
          </a:xfrm>
        </p:spPr>
        <p:txBody>
          <a:bodyPr/>
          <a:lstStyle>
            <a:lvl1pPr marL="0" indent="0" algn="ctr">
              <a:lnSpc>
                <a:spcPct val="110000"/>
              </a:lnSpc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Klicka här för att ändra underrubrik</a:t>
            </a:r>
            <a:endParaRPr lang="en-US" dirty="0"/>
          </a:p>
        </p:txBody>
      </p:sp>
      <p:sp>
        <p:nvSpPr>
          <p:cNvPr id="5" name="Platshållare för datum 3">
            <a:extLst>
              <a:ext uri="{FF2B5EF4-FFF2-40B4-BE49-F238E27FC236}">
                <a16:creationId xmlns:a16="http://schemas.microsoft.com/office/drawing/2014/main" id="{AFE24852-164B-CFDE-B769-790BC3263B4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530791"/>
            <a:ext cx="1060175" cy="354182"/>
          </a:xfrm>
          <a:prstGeom prst="rect">
            <a:avLst/>
          </a:prstGeom>
        </p:spPr>
        <p:txBody>
          <a:bodyPr/>
          <a:lstStyle/>
          <a:p>
            <a:fld id="{4D73F0A0-3A2F-4832-BE53-6B8B6864E3E5}" type="datetime1">
              <a:rPr lang="sv-SE" smtClean="0"/>
              <a:t>2024-10-11</a:t>
            </a:fld>
            <a:endParaRPr lang="sv-SE" dirty="0"/>
          </a:p>
        </p:txBody>
      </p:sp>
      <p:sp>
        <p:nvSpPr>
          <p:cNvPr id="7" name="Platshållare för sidfot 4">
            <a:extLst>
              <a:ext uri="{FF2B5EF4-FFF2-40B4-BE49-F238E27FC236}">
                <a16:creationId xmlns:a16="http://schemas.microsoft.com/office/drawing/2014/main" id="{CCC1B95F-8FF6-795C-71C7-EF6DB9AB23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69775" y="6513520"/>
            <a:ext cx="9367630" cy="388726"/>
          </a:xfrm>
          <a:prstGeom prst="rect">
            <a:avLst/>
          </a:prstGeom>
        </p:spPr>
        <p:txBody>
          <a:bodyPr anchor="ctr"/>
          <a:lstStyle>
            <a:lvl1pPr>
              <a:defRPr lang="sv-SE" sz="1200" kern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sv-SE" dirty="0"/>
          </a:p>
        </p:txBody>
      </p:sp>
      <p:sp>
        <p:nvSpPr>
          <p:cNvPr id="9" name="Platshållare för bildnummer 5">
            <a:extLst>
              <a:ext uri="{FF2B5EF4-FFF2-40B4-BE49-F238E27FC236}">
                <a16:creationId xmlns:a16="http://schemas.microsoft.com/office/drawing/2014/main" id="{6D013B1D-5E77-D5A6-6127-FB27ABDC7D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26248" y="6513520"/>
            <a:ext cx="679180" cy="388726"/>
          </a:xfrm>
        </p:spPr>
        <p:txBody>
          <a:bodyPr/>
          <a:lstStyle/>
          <a:p>
            <a:fld id="{B4730AA7-F777-4CAC-8CCC-AEA20B9348DC}" type="slidenum">
              <a:rPr lang="sv-SE" smtClean="0"/>
              <a:t>‹#›</a:t>
            </a:fld>
            <a:endParaRPr lang="sv-SE" dirty="0"/>
          </a:p>
        </p:txBody>
      </p:sp>
      <p:pic>
        <p:nvPicPr>
          <p:cNvPr id="10" name="Bildobjekt 9">
            <a:extLst>
              <a:ext uri="{FF2B5EF4-FFF2-40B4-BE49-F238E27FC236}">
                <a16:creationId xmlns:a16="http://schemas.microsoft.com/office/drawing/2014/main" id="{5268180F-B84D-0F44-B4B5-93A7D7845BE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11477" y="5853106"/>
            <a:ext cx="746613" cy="69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00971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alvsidesbild blå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C30C2DA-4F3E-427C-8338-E3FE1B9EBD0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" y="274638"/>
            <a:ext cx="5181600" cy="1143000"/>
          </a:xfrm>
        </p:spPr>
        <p:txBody>
          <a:bodyPr/>
          <a:lstStyle>
            <a:lvl1pPr>
              <a:defRPr sz="3200">
                <a:solidFill>
                  <a:schemeClr val="bg2"/>
                </a:solidFill>
              </a:defRPr>
            </a:lvl1pPr>
          </a:lstStyle>
          <a:p>
            <a:r>
              <a:rPr lang="sv-SE" dirty="0"/>
              <a:t>Klicka här för att ändra rubrik</a:t>
            </a:r>
            <a:endParaRPr lang="en-US" dirty="0"/>
          </a:p>
        </p:txBody>
      </p:sp>
      <p:sp>
        <p:nvSpPr>
          <p:cNvPr id="10" name="Platshållare för innehåll 2">
            <a:extLst>
              <a:ext uri="{FF2B5EF4-FFF2-40B4-BE49-F238E27FC236}">
                <a16:creationId xmlns:a16="http://schemas.microsoft.com/office/drawing/2014/main" id="{5C763317-F411-4D62-BE3D-5C26FC77F3B8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609600" y="1600201"/>
            <a:ext cx="5181600" cy="4768701"/>
          </a:xfrm>
        </p:spPr>
        <p:txBody>
          <a:bodyPr/>
          <a:lstStyle>
            <a:lvl1pPr>
              <a:lnSpc>
                <a:spcPct val="110000"/>
              </a:lnSpc>
              <a:spcBef>
                <a:spcPts val="1600"/>
              </a:spcBef>
              <a:buClr>
                <a:schemeClr val="accent2"/>
              </a:buClr>
              <a:defRPr sz="2800">
                <a:solidFill>
                  <a:schemeClr val="bg2"/>
                </a:solidFill>
              </a:defRPr>
            </a:lvl1pPr>
            <a:lvl2pPr>
              <a:spcBef>
                <a:spcPts val="1000"/>
              </a:spcBef>
              <a:buClr>
                <a:schemeClr val="accent2"/>
              </a:buClr>
              <a:defRPr sz="2400">
                <a:solidFill>
                  <a:schemeClr val="bg2"/>
                </a:solidFill>
              </a:defRPr>
            </a:lvl2pPr>
            <a:lvl3pPr>
              <a:lnSpc>
                <a:spcPct val="110000"/>
              </a:lnSpc>
              <a:defRPr sz="2400"/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sv-SE" dirty="0"/>
              <a:t>Skriv text här</a:t>
            </a:r>
          </a:p>
          <a:p>
            <a:pPr lvl="1"/>
            <a:r>
              <a:rPr lang="sv-SE" dirty="0"/>
              <a:t>Nivå två</a:t>
            </a:r>
          </a:p>
        </p:txBody>
      </p:sp>
      <p:sp>
        <p:nvSpPr>
          <p:cNvPr id="19" name="Platshållare för bild 18">
            <a:extLst>
              <a:ext uri="{FF2B5EF4-FFF2-40B4-BE49-F238E27FC236}">
                <a16:creationId xmlns:a16="http://schemas.microsoft.com/office/drawing/2014/main" id="{D6486219-2215-4369-90BE-9897A751A24C}"/>
              </a:ext>
            </a:extLst>
          </p:cNvPr>
          <p:cNvSpPr>
            <a:spLocks noGrp="1" noChangeAspect="1"/>
          </p:cNvSpPr>
          <p:nvPr>
            <p:ph type="pic" sz="quarter" idx="13" hasCustomPrompt="1"/>
          </p:nvPr>
        </p:nvSpPr>
        <p:spPr>
          <a:xfrm>
            <a:off x="5969000" y="0"/>
            <a:ext cx="5880100" cy="6557963"/>
          </a:xfrm>
          <a:custGeom>
            <a:avLst/>
            <a:gdLst/>
            <a:ahLst/>
            <a:cxnLst/>
            <a:rect l="l" t="t" r="r" b="b"/>
            <a:pathLst>
              <a:path w="5880100" h="6557963">
                <a:moveTo>
                  <a:pt x="0" y="0"/>
                </a:moveTo>
                <a:lnTo>
                  <a:pt x="5880100" y="0"/>
                </a:lnTo>
                <a:lnTo>
                  <a:pt x="5880100" y="5413848"/>
                </a:lnTo>
                <a:lnTo>
                  <a:pt x="5815773" y="5417096"/>
                </a:lnTo>
                <a:cubicBezTo>
                  <a:pt x="5265126" y="5473017"/>
                  <a:pt x="4827361" y="5910782"/>
                  <a:pt x="4771440" y="6461429"/>
                </a:cubicBezTo>
                <a:lnTo>
                  <a:pt x="4766565" y="6557963"/>
                </a:lnTo>
                <a:lnTo>
                  <a:pt x="0" y="6557963"/>
                </a:lnTo>
                <a:close/>
              </a:path>
            </a:pathLst>
          </a:custGeom>
        </p:spPr>
        <p:txBody>
          <a:bodyPr wrap="square" anchor="ctr" anchorCtr="0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buFontTx/>
              <a:buNone/>
              <a:defRPr sz="2000">
                <a:solidFill>
                  <a:schemeClr val="bg2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4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 för att </a:t>
            </a:r>
            <a:br>
              <a:rPr lang="sv-SE" dirty="0"/>
            </a:br>
            <a:r>
              <a:rPr lang="sv-SE" dirty="0"/>
              <a:t>infoga en bild, som fyller ut </a:t>
            </a:r>
            <a:br>
              <a:rPr lang="sv-SE" dirty="0"/>
            </a:br>
            <a:r>
              <a:rPr lang="sv-SE" dirty="0"/>
              <a:t>platshållaren med rundat hörn.</a:t>
            </a:r>
            <a:endParaRPr lang="en-US" dirty="0"/>
          </a:p>
        </p:txBody>
      </p:sp>
      <p:sp>
        <p:nvSpPr>
          <p:cNvPr id="6" name="Platshållare för datum 3">
            <a:extLst>
              <a:ext uri="{FF2B5EF4-FFF2-40B4-BE49-F238E27FC236}">
                <a16:creationId xmlns:a16="http://schemas.microsoft.com/office/drawing/2014/main" id="{86BE9932-6652-2F68-1034-24E5E46509C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530791"/>
            <a:ext cx="1060175" cy="354182"/>
          </a:xfrm>
          <a:prstGeom prst="rect">
            <a:avLst/>
          </a:prstGeom>
        </p:spPr>
        <p:txBody>
          <a:bodyPr/>
          <a:lstStyle/>
          <a:p>
            <a:fld id="{056C4D66-1807-4776-9F16-AA3C32A246C1}" type="datetime1">
              <a:rPr lang="sv-SE" smtClean="0"/>
              <a:t>2024-10-11</a:t>
            </a:fld>
            <a:endParaRPr lang="sv-SE" dirty="0"/>
          </a:p>
        </p:txBody>
      </p:sp>
      <p:sp>
        <p:nvSpPr>
          <p:cNvPr id="7" name="Platshållare för sidfot 4">
            <a:extLst>
              <a:ext uri="{FF2B5EF4-FFF2-40B4-BE49-F238E27FC236}">
                <a16:creationId xmlns:a16="http://schemas.microsoft.com/office/drawing/2014/main" id="{163ED8F1-3338-F67C-7AF6-F651A8C4D8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69775" y="6513520"/>
            <a:ext cx="9367630" cy="388726"/>
          </a:xfrm>
          <a:prstGeom prst="rect">
            <a:avLst/>
          </a:prstGeom>
        </p:spPr>
        <p:txBody>
          <a:bodyPr anchor="ctr"/>
          <a:lstStyle>
            <a:lvl1pPr>
              <a:defRPr lang="sv-SE" sz="1200" kern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sv-SE" dirty="0"/>
          </a:p>
        </p:txBody>
      </p:sp>
      <p:sp>
        <p:nvSpPr>
          <p:cNvPr id="8" name="Platshållare för bildnummer 5">
            <a:extLst>
              <a:ext uri="{FF2B5EF4-FFF2-40B4-BE49-F238E27FC236}">
                <a16:creationId xmlns:a16="http://schemas.microsoft.com/office/drawing/2014/main" id="{EA0CF44F-A949-73AD-6632-4E606E5731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26248" y="6513520"/>
            <a:ext cx="679180" cy="388726"/>
          </a:xfrm>
        </p:spPr>
        <p:txBody>
          <a:bodyPr/>
          <a:lstStyle/>
          <a:p>
            <a:fld id="{B4730AA7-F777-4CAC-8CCC-AEA20B9348DC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04720990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alvsidesbild grädde 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C30C2DA-4F3E-427C-8338-E3FE1B9EBD0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" y="274638"/>
            <a:ext cx="5181600" cy="1143000"/>
          </a:xfrm>
        </p:spPr>
        <p:txBody>
          <a:bodyPr/>
          <a:lstStyle>
            <a:lvl1pPr>
              <a:defRPr sz="3200">
                <a:solidFill>
                  <a:schemeClr val="tx2"/>
                </a:solidFill>
              </a:defRPr>
            </a:lvl1pPr>
          </a:lstStyle>
          <a:p>
            <a:r>
              <a:rPr lang="sv-SE" dirty="0"/>
              <a:t>Klicka här för att ändra rubrik</a:t>
            </a:r>
            <a:endParaRPr lang="en-US" dirty="0"/>
          </a:p>
        </p:txBody>
      </p:sp>
      <p:sp>
        <p:nvSpPr>
          <p:cNvPr id="10" name="Platshållare för innehåll 2">
            <a:extLst>
              <a:ext uri="{FF2B5EF4-FFF2-40B4-BE49-F238E27FC236}">
                <a16:creationId xmlns:a16="http://schemas.microsoft.com/office/drawing/2014/main" id="{5C763317-F411-4D62-BE3D-5C26FC77F3B8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609600" y="1600201"/>
            <a:ext cx="5181600" cy="4768701"/>
          </a:xfrm>
        </p:spPr>
        <p:txBody>
          <a:bodyPr/>
          <a:lstStyle>
            <a:lvl1pPr>
              <a:lnSpc>
                <a:spcPct val="110000"/>
              </a:lnSpc>
              <a:spcBef>
                <a:spcPts val="1600"/>
              </a:spcBef>
              <a:buClr>
                <a:schemeClr val="tx2"/>
              </a:buClr>
              <a:defRPr sz="2800">
                <a:solidFill>
                  <a:schemeClr val="tx2"/>
                </a:solidFill>
              </a:defRPr>
            </a:lvl1pPr>
            <a:lvl2pPr>
              <a:spcBef>
                <a:spcPts val="1000"/>
              </a:spcBef>
              <a:buClr>
                <a:schemeClr val="tx2"/>
              </a:buClr>
              <a:defRPr sz="2400">
                <a:solidFill>
                  <a:schemeClr val="tx2"/>
                </a:solidFill>
              </a:defRPr>
            </a:lvl2pPr>
            <a:lvl3pPr>
              <a:lnSpc>
                <a:spcPct val="110000"/>
              </a:lnSpc>
              <a:defRPr sz="2400"/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sv-SE" dirty="0"/>
              <a:t>Skriv text här</a:t>
            </a:r>
          </a:p>
          <a:p>
            <a:pPr lvl="1"/>
            <a:r>
              <a:rPr lang="sv-SE" dirty="0"/>
              <a:t>Nivå två</a:t>
            </a:r>
          </a:p>
        </p:txBody>
      </p:sp>
      <p:sp>
        <p:nvSpPr>
          <p:cNvPr id="19" name="Platshållare för bild 18">
            <a:extLst>
              <a:ext uri="{FF2B5EF4-FFF2-40B4-BE49-F238E27FC236}">
                <a16:creationId xmlns:a16="http://schemas.microsoft.com/office/drawing/2014/main" id="{D6486219-2215-4369-90BE-9897A751A24C}"/>
              </a:ext>
            </a:extLst>
          </p:cNvPr>
          <p:cNvSpPr>
            <a:spLocks noGrp="1" noChangeAspect="1"/>
          </p:cNvSpPr>
          <p:nvPr>
            <p:ph type="pic" sz="quarter" idx="13" hasCustomPrompt="1"/>
          </p:nvPr>
        </p:nvSpPr>
        <p:spPr>
          <a:xfrm>
            <a:off x="5969000" y="1"/>
            <a:ext cx="5880100" cy="6517758"/>
          </a:xfrm>
          <a:custGeom>
            <a:avLst/>
            <a:gdLst/>
            <a:ahLst/>
            <a:cxnLst/>
            <a:rect l="l" t="t" r="r" b="b"/>
            <a:pathLst>
              <a:path w="5880100" h="6557963">
                <a:moveTo>
                  <a:pt x="0" y="0"/>
                </a:moveTo>
                <a:lnTo>
                  <a:pt x="5880100" y="0"/>
                </a:lnTo>
                <a:lnTo>
                  <a:pt x="5880100" y="5413848"/>
                </a:lnTo>
                <a:lnTo>
                  <a:pt x="5815773" y="5417096"/>
                </a:lnTo>
                <a:cubicBezTo>
                  <a:pt x="5265126" y="5473017"/>
                  <a:pt x="4827361" y="5910782"/>
                  <a:pt x="4771440" y="6461429"/>
                </a:cubicBezTo>
                <a:lnTo>
                  <a:pt x="4766565" y="6557963"/>
                </a:lnTo>
                <a:lnTo>
                  <a:pt x="0" y="6557963"/>
                </a:lnTo>
                <a:close/>
              </a:path>
            </a:pathLst>
          </a:custGeom>
        </p:spPr>
        <p:txBody>
          <a:bodyPr wrap="square" anchor="ctr" anchorCtr="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2000">
                <a:solidFill>
                  <a:schemeClr val="tx2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4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 för att </a:t>
            </a:r>
            <a:br>
              <a:rPr lang="sv-SE" dirty="0"/>
            </a:br>
            <a:r>
              <a:rPr lang="sv-SE" dirty="0"/>
              <a:t>infoga en bild, som fyller ut </a:t>
            </a:r>
            <a:br>
              <a:rPr lang="sv-SE" dirty="0"/>
            </a:br>
            <a:r>
              <a:rPr lang="sv-SE" dirty="0"/>
              <a:t>platshållaren med rundat hörn</a:t>
            </a:r>
            <a:br>
              <a:rPr lang="sv-SE" dirty="0"/>
            </a:br>
            <a:endParaRPr lang="en-US" dirty="0"/>
          </a:p>
        </p:txBody>
      </p:sp>
      <p:sp>
        <p:nvSpPr>
          <p:cNvPr id="6" name="Platshållare för datum 3">
            <a:extLst>
              <a:ext uri="{FF2B5EF4-FFF2-40B4-BE49-F238E27FC236}">
                <a16:creationId xmlns:a16="http://schemas.microsoft.com/office/drawing/2014/main" id="{3E7D6E2E-8A4F-D98F-225B-724A74A076A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530791"/>
            <a:ext cx="1060175" cy="354182"/>
          </a:xfrm>
          <a:prstGeom prst="rect">
            <a:avLst/>
          </a:prstGeom>
        </p:spPr>
        <p:txBody>
          <a:bodyPr/>
          <a:lstStyle/>
          <a:p>
            <a:fld id="{738A8468-28CB-4E66-9D43-5E9BC9263E51}" type="datetime1">
              <a:rPr lang="sv-SE" smtClean="0"/>
              <a:t>2024-10-11</a:t>
            </a:fld>
            <a:endParaRPr lang="sv-SE" dirty="0"/>
          </a:p>
        </p:txBody>
      </p:sp>
      <p:sp>
        <p:nvSpPr>
          <p:cNvPr id="7" name="Platshållare för sidfot 4">
            <a:extLst>
              <a:ext uri="{FF2B5EF4-FFF2-40B4-BE49-F238E27FC236}">
                <a16:creationId xmlns:a16="http://schemas.microsoft.com/office/drawing/2014/main" id="{4339C906-0FFF-0D74-2AA4-386DD03BEA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69775" y="6513520"/>
            <a:ext cx="9367630" cy="388726"/>
          </a:xfrm>
          <a:prstGeom prst="rect">
            <a:avLst/>
          </a:prstGeom>
        </p:spPr>
        <p:txBody>
          <a:bodyPr anchor="ctr"/>
          <a:lstStyle>
            <a:lvl1pPr>
              <a:defRPr lang="sv-SE" sz="1200" kern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sv-SE" dirty="0"/>
          </a:p>
        </p:txBody>
      </p:sp>
      <p:sp>
        <p:nvSpPr>
          <p:cNvPr id="8" name="Platshållare för bildnummer 5">
            <a:extLst>
              <a:ext uri="{FF2B5EF4-FFF2-40B4-BE49-F238E27FC236}">
                <a16:creationId xmlns:a16="http://schemas.microsoft.com/office/drawing/2014/main" id="{50559915-C442-FFF4-7F3F-17BD499814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26248" y="6513520"/>
            <a:ext cx="679180" cy="388726"/>
          </a:xfrm>
        </p:spPr>
        <p:txBody>
          <a:bodyPr/>
          <a:lstStyle/>
          <a:p>
            <a:fld id="{B4730AA7-F777-4CAC-8CCC-AEA20B9348DC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69191672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alvsidesbild neutr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C30C2DA-4F3E-427C-8338-E3FE1B9EBD0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" y="274638"/>
            <a:ext cx="5181600" cy="1143000"/>
          </a:xfrm>
        </p:spPr>
        <p:txBody>
          <a:bodyPr/>
          <a:lstStyle>
            <a:lvl1pPr>
              <a:defRPr sz="3200"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Klicka här för att ändra rubrik</a:t>
            </a:r>
            <a:endParaRPr lang="en-US" dirty="0"/>
          </a:p>
        </p:txBody>
      </p:sp>
      <p:sp>
        <p:nvSpPr>
          <p:cNvPr id="10" name="Platshållare för innehåll 2">
            <a:extLst>
              <a:ext uri="{FF2B5EF4-FFF2-40B4-BE49-F238E27FC236}">
                <a16:creationId xmlns:a16="http://schemas.microsoft.com/office/drawing/2014/main" id="{5C763317-F411-4D62-BE3D-5C26FC77F3B8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609600" y="1600201"/>
            <a:ext cx="5181600" cy="4768701"/>
          </a:xfrm>
        </p:spPr>
        <p:txBody>
          <a:bodyPr/>
          <a:lstStyle>
            <a:lvl1pPr>
              <a:lnSpc>
                <a:spcPct val="110000"/>
              </a:lnSpc>
              <a:spcBef>
                <a:spcPts val="1600"/>
              </a:spcBef>
              <a:buClr>
                <a:schemeClr val="tx1"/>
              </a:buClr>
              <a:defRPr sz="2800">
                <a:solidFill>
                  <a:schemeClr val="tx1"/>
                </a:solidFill>
              </a:defRPr>
            </a:lvl1pPr>
            <a:lvl2pPr>
              <a:spcBef>
                <a:spcPts val="1000"/>
              </a:spcBef>
              <a:buClr>
                <a:schemeClr val="tx1"/>
              </a:buClr>
              <a:defRPr sz="2400">
                <a:solidFill>
                  <a:schemeClr val="tx1"/>
                </a:solidFill>
              </a:defRPr>
            </a:lvl2pPr>
            <a:lvl3pPr>
              <a:lnSpc>
                <a:spcPct val="110000"/>
              </a:lnSpc>
              <a:defRPr sz="2400"/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sv-SE" dirty="0"/>
              <a:t>Skriv text här</a:t>
            </a:r>
          </a:p>
          <a:p>
            <a:pPr lvl="1"/>
            <a:r>
              <a:rPr lang="sv-SE" dirty="0"/>
              <a:t>Nivå två</a:t>
            </a:r>
          </a:p>
        </p:txBody>
      </p:sp>
      <p:sp>
        <p:nvSpPr>
          <p:cNvPr id="19" name="Platshållare för bild 18">
            <a:extLst>
              <a:ext uri="{FF2B5EF4-FFF2-40B4-BE49-F238E27FC236}">
                <a16:creationId xmlns:a16="http://schemas.microsoft.com/office/drawing/2014/main" id="{D6486219-2215-4369-90BE-9897A751A24C}"/>
              </a:ext>
            </a:extLst>
          </p:cNvPr>
          <p:cNvSpPr>
            <a:spLocks noGrp="1" noChangeAspect="1"/>
          </p:cNvSpPr>
          <p:nvPr>
            <p:ph type="pic" sz="quarter" idx="13" hasCustomPrompt="1"/>
          </p:nvPr>
        </p:nvSpPr>
        <p:spPr>
          <a:xfrm>
            <a:off x="5969000" y="1"/>
            <a:ext cx="5880100" cy="6525320"/>
          </a:xfrm>
          <a:custGeom>
            <a:avLst/>
            <a:gdLst/>
            <a:ahLst/>
            <a:cxnLst/>
            <a:rect l="l" t="t" r="r" b="b"/>
            <a:pathLst>
              <a:path w="5880100" h="6557963">
                <a:moveTo>
                  <a:pt x="0" y="0"/>
                </a:moveTo>
                <a:lnTo>
                  <a:pt x="5880100" y="0"/>
                </a:lnTo>
                <a:lnTo>
                  <a:pt x="5880100" y="5413848"/>
                </a:lnTo>
                <a:lnTo>
                  <a:pt x="5815773" y="5417096"/>
                </a:lnTo>
                <a:cubicBezTo>
                  <a:pt x="5265126" y="5473017"/>
                  <a:pt x="4827361" y="5910782"/>
                  <a:pt x="4771440" y="6461429"/>
                </a:cubicBezTo>
                <a:lnTo>
                  <a:pt x="4766565" y="6557963"/>
                </a:lnTo>
                <a:lnTo>
                  <a:pt x="0" y="6557963"/>
                </a:lnTo>
                <a:close/>
              </a:path>
            </a:pathLst>
          </a:custGeom>
        </p:spPr>
        <p:txBody>
          <a:bodyPr wrap="square" anchor="ctr" anchorCtr="0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buFontTx/>
              <a:buNone/>
              <a:defRPr sz="2000"/>
            </a:lvl1pPr>
          </a:lstStyle>
          <a:p>
            <a:br>
              <a:rPr lang="sv-SE" dirty="0"/>
            </a:br>
            <a:br>
              <a:rPr lang="sv-SE" dirty="0"/>
            </a:b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 för att </a:t>
            </a:r>
            <a:br>
              <a:rPr lang="sv-SE" dirty="0"/>
            </a:br>
            <a:r>
              <a:rPr lang="sv-SE" dirty="0"/>
              <a:t>infoga en bild, som fyller ut </a:t>
            </a:r>
            <a:br>
              <a:rPr lang="sv-SE" dirty="0"/>
            </a:br>
            <a:r>
              <a:rPr lang="sv-SE" dirty="0"/>
              <a:t>platshållaren med rundat hörn.</a:t>
            </a:r>
            <a:endParaRPr lang="en-US" dirty="0"/>
          </a:p>
        </p:txBody>
      </p:sp>
      <p:sp>
        <p:nvSpPr>
          <p:cNvPr id="6" name="Platshållare för datum 3">
            <a:extLst>
              <a:ext uri="{FF2B5EF4-FFF2-40B4-BE49-F238E27FC236}">
                <a16:creationId xmlns:a16="http://schemas.microsoft.com/office/drawing/2014/main" id="{8BAF8B48-190A-CD33-0203-CB9E94B0B91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530791"/>
            <a:ext cx="1060175" cy="354182"/>
          </a:xfrm>
          <a:prstGeom prst="rect">
            <a:avLst/>
          </a:prstGeom>
        </p:spPr>
        <p:txBody>
          <a:bodyPr/>
          <a:lstStyle/>
          <a:p>
            <a:fld id="{2832F019-68C5-4A37-B2E1-1C87E0510245}" type="datetime1">
              <a:rPr lang="sv-SE" smtClean="0"/>
              <a:t>2024-10-11</a:t>
            </a:fld>
            <a:endParaRPr lang="sv-SE" dirty="0"/>
          </a:p>
        </p:txBody>
      </p:sp>
      <p:sp>
        <p:nvSpPr>
          <p:cNvPr id="7" name="Platshållare för sidfot 4">
            <a:extLst>
              <a:ext uri="{FF2B5EF4-FFF2-40B4-BE49-F238E27FC236}">
                <a16:creationId xmlns:a16="http://schemas.microsoft.com/office/drawing/2014/main" id="{21C96D5D-12A1-49BC-3215-73D03C7CA8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69775" y="6513520"/>
            <a:ext cx="9367630" cy="388726"/>
          </a:xfrm>
          <a:prstGeom prst="rect">
            <a:avLst/>
          </a:prstGeom>
        </p:spPr>
        <p:txBody>
          <a:bodyPr anchor="ctr"/>
          <a:lstStyle>
            <a:lvl1pPr>
              <a:defRPr lang="sv-SE" sz="1200" kern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sv-SE" dirty="0"/>
          </a:p>
        </p:txBody>
      </p:sp>
      <p:sp>
        <p:nvSpPr>
          <p:cNvPr id="8" name="Platshållare för bildnummer 5">
            <a:extLst>
              <a:ext uri="{FF2B5EF4-FFF2-40B4-BE49-F238E27FC236}">
                <a16:creationId xmlns:a16="http://schemas.microsoft.com/office/drawing/2014/main" id="{4292DD92-F84D-6372-5A07-8F06DBCC08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26248" y="6513520"/>
            <a:ext cx="679180" cy="388726"/>
          </a:xfrm>
        </p:spPr>
        <p:txBody>
          <a:bodyPr/>
          <a:lstStyle/>
          <a:p>
            <a:fld id="{B4730AA7-F777-4CAC-8CCC-AEA20B9348DC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51990191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ld med bildtext blå 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tshållare för bild 16">
            <a:extLst>
              <a:ext uri="{FF2B5EF4-FFF2-40B4-BE49-F238E27FC236}">
                <a16:creationId xmlns:a16="http://schemas.microsoft.com/office/drawing/2014/main" id="{AD94CA0B-BF75-4D87-8705-6B5298FD7CD6}"/>
              </a:ext>
            </a:extLst>
          </p:cNvPr>
          <p:cNvSpPr>
            <a:spLocks noGrp="1" noChangeAspect="1"/>
          </p:cNvSpPr>
          <p:nvPr>
            <p:ph type="pic" sz="quarter" idx="13" hasCustomPrompt="1"/>
          </p:nvPr>
        </p:nvSpPr>
        <p:spPr>
          <a:xfrm>
            <a:off x="4904894" y="0"/>
            <a:ext cx="6947669" cy="6538636"/>
          </a:xfrm>
          <a:custGeom>
            <a:avLst/>
            <a:gdLst/>
            <a:ahLst/>
            <a:cxnLst/>
            <a:rect l="l" t="t" r="r" b="b"/>
            <a:pathLst>
              <a:path w="6947669" h="6264000">
                <a:moveTo>
                  <a:pt x="0" y="0"/>
                </a:moveTo>
                <a:lnTo>
                  <a:pt x="6947669" y="0"/>
                </a:lnTo>
                <a:lnTo>
                  <a:pt x="6947669" y="5141325"/>
                </a:lnTo>
                <a:lnTo>
                  <a:pt x="6873812" y="5145055"/>
                </a:lnTo>
                <a:cubicBezTo>
                  <a:pt x="6323165" y="5200976"/>
                  <a:pt x="5885400" y="5638741"/>
                  <a:pt x="5829479" y="6189389"/>
                </a:cubicBezTo>
                <a:lnTo>
                  <a:pt x="5825711" y="6264000"/>
                </a:lnTo>
                <a:lnTo>
                  <a:pt x="0" y="6264000"/>
                </a:lnTo>
                <a:close/>
              </a:path>
            </a:pathLst>
          </a:custGeom>
        </p:spPr>
        <p:txBody>
          <a:bodyPr wrap="square" anchor="ctr" anchorCtr="0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buFontTx/>
              <a:buNone/>
              <a:defRPr sz="2000">
                <a:solidFill>
                  <a:schemeClr val="bg2"/>
                </a:solidFill>
              </a:defRPr>
            </a:lvl1pPr>
          </a:lstStyle>
          <a:p>
            <a:br>
              <a:rPr lang="sv-SE" dirty="0"/>
            </a:br>
            <a:br>
              <a:rPr lang="sv-SE" dirty="0"/>
            </a:br>
            <a:endParaRPr lang="sv-SE" dirty="0"/>
          </a:p>
          <a:p>
            <a:endParaRPr lang="sv-SE" dirty="0"/>
          </a:p>
          <a:p>
            <a:br>
              <a:rPr lang="sv-SE" dirty="0"/>
            </a:br>
            <a:r>
              <a:rPr lang="sv-SE" dirty="0"/>
              <a:t>Klicka på ikonen för att </a:t>
            </a:r>
            <a:br>
              <a:rPr lang="sv-SE" dirty="0"/>
            </a:br>
            <a:r>
              <a:rPr lang="sv-SE" dirty="0"/>
              <a:t>infoga en bild, som fyller ut </a:t>
            </a:r>
            <a:br>
              <a:rPr lang="sv-SE" dirty="0"/>
            </a:br>
            <a:r>
              <a:rPr lang="sv-SE" dirty="0"/>
              <a:t>platshållaren med rundat hörn.</a:t>
            </a:r>
            <a:endParaRPr lang="en-US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9EBF9E0C-BEB5-4F8D-9A18-C5E7E941A86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" y="360000"/>
            <a:ext cx="3932237" cy="1170000"/>
          </a:xfrm>
        </p:spPr>
        <p:txBody>
          <a:bodyPr anchor="t" anchorCtr="0"/>
          <a:lstStyle>
            <a:lvl1pPr>
              <a:defRPr sz="3200">
                <a:solidFill>
                  <a:schemeClr val="bg2"/>
                </a:solidFill>
              </a:defRPr>
            </a:lvl1pPr>
          </a:lstStyle>
          <a:p>
            <a:r>
              <a:rPr lang="sv-SE" dirty="0"/>
              <a:t>Klicka här för att ändra rubrik</a:t>
            </a:r>
            <a:endParaRPr lang="en-US" dirty="0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A63E5C69-658D-4A13-BCB5-8E05A291B188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609600" y="1711843"/>
            <a:ext cx="3932237" cy="4523858"/>
          </a:xfrm>
        </p:spPr>
        <p:txBody>
          <a:bodyPr/>
          <a:lstStyle>
            <a:lvl1pPr marL="342900" indent="-342900">
              <a:lnSpc>
                <a:spcPct val="110000"/>
              </a:lnSpc>
              <a:buClr>
                <a:schemeClr val="bg2"/>
              </a:buClr>
              <a:buFont typeface="Arial" panose="020B0604020202020204" pitchFamily="34" charset="0"/>
              <a:buChar char="•"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dirty="0"/>
              <a:t>Skriv text här</a:t>
            </a:r>
          </a:p>
        </p:txBody>
      </p:sp>
      <p:sp>
        <p:nvSpPr>
          <p:cNvPr id="3" name="Platshållare för datum 3">
            <a:extLst>
              <a:ext uri="{FF2B5EF4-FFF2-40B4-BE49-F238E27FC236}">
                <a16:creationId xmlns:a16="http://schemas.microsoft.com/office/drawing/2014/main" id="{7278BE36-5D03-B947-50CF-2E825EAABC9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530791"/>
            <a:ext cx="1060175" cy="354182"/>
          </a:xfrm>
          <a:prstGeom prst="rect">
            <a:avLst/>
          </a:prstGeom>
        </p:spPr>
        <p:txBody>
          <a:bodyPr/>
          <a:lstStyle/>
          <a:p>
            <a:fld id="{89B2D01C-7309-43AD-BB51-C03D02FBFE6F}" type="datetime1">
              <a:rPr lang="sv-SE" smtClean="0"/>
              <a:t>2024-10-11</a:t>
            </a:fld>
            <a:endParaRPr lang="sv-SE" dirty="0"/>
          </a:p>
        </p:txBody>
      </p:sp>
      <p:sp>
        <p:nvSpPr>
          <p:cNvPr id="8" name="Platshållare för sidfot 4">
            <a:extLst>
              <a:ext uri="{FF2B5EF4-FFF2-40B4-BE49-F238E27FC236}">
                <a16:creationId xmlns:a16="http://schemas.microsoft.com/office/drawing/2014/main" id="{09C34CAE-7C61-6971-4E6A-D3B61E0579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69775" y="6513520"/>
            <a:ext cx="9367630" cy="388726"/>
          </a:xfrm>
          <a:prstGeom prst="rect">
            <a:avLst/>
          </a:prstGeom>
        </p:spPr>
        <p:txBody>
          <a:bodyPr anchor="ctr"/>
          <a:lstStyle>
            <a:lvl1pPr>
              <a:defRPr lang="sv-SE" sz="1200" kern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sv-SE" dirty="0"/>
          </a:p>
        </p:txBody>
      </p:sp>
      <p:sp>
        <p:nvSpPr>
          <p:cNvPr id="9" name="Platshållare för bildnummer 5">
            <a:extLst>
              <a:ext uri="{FF2B5EF4-FFF2-40B4-BE49-F238E27FC236}">
                <a16:creationId xmlns:a16="http://schemas.microsoft.com/office/drawing/2014/main" id="{E9808DA3-999C-3634-67E5-C32D4F1EE8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26248" y="6513520"/>
            <a:ext cx="679180" cy="388726"/>
          </a:xfrm>
        </p:spPr>
        <p:txBody>
          <a:bodyPr/>
          <a:lstStyle/>
          <a:p>
            <a:fld id="{B4730AA7-F777-4CAC-8CCC-AEA20B9348DC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98558293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ld med bildtext gräd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tshållare för bild 16">
            <a:extLst>
              <a:ext uri="{FF2B5EF4-FFF2-40B4-BE49-F238E27FC236}">
                <a16:creationId xmlns:a16="http://schemas.microsoft.com/office/drawing/2014/main" id="{AD94CA0B-BF75-4D87-8705-6B5298FD7CD6}"/>
              </a:ext>
            </a:extLst>
          </p:cNvPr>
          <p:cNvSpPr>
            <a:spLocks noGrp="1" noChangeAspect="1"/>
          </p:cNvSpPr>
          <p:nvPr>
            <p:ph type="pic" sz="quarter" idx="13" hasCustomPrompt="1"/>
          </p:nvPr>
        </p:nvSpPr>
        <p:spPr>
          <a:xfrm>
            <a:off x="4904894" y="0"/>
            <a:ext cx="6947669" cy="6538636"/>
          </a:xfrm>
          <a:custGeom>
            <a:avLst/>
            <a:gdLst/>
            <a:ahLst/>
            <a:cxnLst/>
            <a:rect l="l" t="t" r="r" b="b"/>
            <a:pathLst>
              <a:path w="6947669" h="6264000">
                <a:moveTo>
                  <a:pt x="0" y="0"/>
                </a:moveTo>
                <a:lnTo>
                  <a:pt x="6947669" y="0"/>
                </a:lnTo>
                <a:lnTo>
                  <a:pt x="6947669" y="5141325"/>
                </a:lnTo>
                <a:lnTo>
                  <a:pt x="6873812" y="5145055"/>
                </a:lnTo>
                <a:cubicBezTo>
                  <a:pt x="6323165" y="5200976"/>
                  <a:pt x="5885400" y="5638741"/>
                  <a:pt x="5829479" y="6189389"/>
                </a:cubicBezTo>
                <a:lnTo>
                  <a:pt x="5825711" y="6264000"/>
                </a:lnTo>
                <a:lnTo>
                  <a:pt x="0" y="6264000"/>
                </a:lnTo>
                <a:close/>
              </a:path>
            </a:pathLst>
          </a:custGeom>
        </p:spPr>
        <p:txBody>
          <a:bodyPr wrap="square" anchor="ctr" anchorCtr="0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buFontTx/>
              <a:buNone/>
              <a:defRPr sz="2000">
                <a:solidFill>
                  <a:schemeClr val="tx2"/>
                </a:solidFill>
              </a:defRPr>
            </a:lvl1pPr>
          </a:lstStyle>
          <a:p>
            <a:br>
              <a:rPr lang="sv-SE" dirty="0"/>
            </a:br>
            <a:br>
              <a:rPr lang="sv-SE" dirty="0"/>
            </a:b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 för att </a:t>
            </a:r>
            <a:br>
              <a:rPr lang="sv-SE" dirty="0"/>
            </a:br>
            <a:r>
              <a:rPr lang="sv-SE" dirty="0"/>
              <a:t>infoga en bild, som fyller ut </a:t>
            </a:r>
            <a:br>
              <a:rPr lang="sv-SE" dirty="0"/>
            </a:br>
            <a:r>
              <a:rPr lang="sv-SE" dirty="0"/>
              <a:t>platshållaren med rundat hörn.</a:t>
            </a:r>
            <a:endParaRPr lang="en-US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9EBF9E0C-BEB5-4F8D-9A18-C5E7E941A86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" y="360000"/>
            <a:ext cx="3932237" cy="1171088"/>
          </a:xfrm>
        </p:spPr>
        <p:txBody>
          <a:bodyPr anchor="t" anchorCtr="0"/>
          <a:lstStyle>
            <a:lvl1pPr>
              <a:defRPr sz="3200">
                <a:solidFill>
                  <a:schemeClr val="tx2"/>
                </a:solidFill>
              </a:defRPr>
            </a:lvl1pPr>
          </a:lstStyle>
          <a:p>
            <a:r>
              <a:rPr lang="sv-SE" dirty="0"/>
              <a:t>Klicka här för att ändra rubrik</a:t>
            </a:r>
            <a:endParaRPr lang="en-US" dirty="0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A63E5C69-658D-4A13-BCB5-8E05A291B188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609600" y="1665288"/>
            <a:ext cx="3932237" cy="4570413"/>
          </a:xfrm>
        </p:spPr>
        <p:txBody>
          <a:bodyPr/>
          <a:lstStyle>
            <a:lvl1pPr marL="342900" indent="-342900">
              <a:lnSpc>
                <a:spcPct val="110000"/>
              </a:lnSpc>
              <a:buClr>
                <a:schemeClr val="tx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dirty="0"/>
              <a:t>Skriv text här</a:t>
            </a:r>
          </a:p>
        </p:txBody>
      </p:sp>
      <p:sp>
        <p:nvSpPr>
          <p:cNvPr id="3" name="Platshållare för datum 3">
            <a:extLst>
              <a:ext uri="{FF2B5EF4-FFF2-40B4-BE49-F238E27FC236}">
                <a16:creationId xmlns:a16="http://schemas.microsoft.com/office/drawing/2014/main" id="{EC997379-AA57-FFC0-C67C-2D47D22C2EB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74411" y="6530791"/>
            <a:ext cx="995364" cy="273555"/>
          </a:xfrm>
          <a:prstGeom prst="rect">
            <a:avLst/>
          </a:prstGeom>
        </p:spPr>
        <p:txBody>
          <a:bodyPr/>
          <a:lstStyle/>
          <a:p>
            <a:fld id="{3EE0776E-56C1-4163-BBDC-05D27C5158B9}" type="datetime1">
              <a:rPr lang="sv-SE" smtClean="0"/>
              <a:t>2024-10-11</a:t>
            </a:fld>
            <a:endParaRPr lang="sv-SE" dirty="0"/>
          </a:p>
        </p:txBody>
      </p:sp>
      <p:sp>
        <p:nvSpPr>
          <p:cNvPr id="8" name="Platshållare för sidfot 4">
            <a:extLst>
              <a:ext uri="{FF2B5EF4-FFF2-40B4-BE49-F238E27FC236}">
                <a16:creationId xmlns:a16="http://schemas.microsoft.com/office/drawing/2014/main" id="{E0EE9DDD-8D27-BD71-D6BB-11AB844D7D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242441" y="6513520"/>
            <a:ext cx="8794963" cy="300235"/>
          </a:xfrm>
          <a:prstGeom prst="rect">
            <a:avLst/>
          </a:prstGeom>
        </p:spPr>
        <p:txBody>
          <a:bodyPr anchor="ctr"/>
          <a:lstStyle>
            <a:lvl1pPr>
              <a:defRPr lang="sv-SE" sz="1200" kern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sv-SE" dirty="0"/>
          </a:p>
        </p:txBody>
      </p:sp>
      <p:sp>
        <p:nvSpPr>
          <p:cNvPr id="9" name="Platshållare för bildnummer 5">
            <a:extLst>
              <a:ext uri="{FF2B5EF4-FFF2-40B4-BE49-F238E27FC236}">
                <a16:creationId xmlns:a16="http://schemas.microsoft.com/office/drawing/2014/main" id="{03F8E2E3-7B29-03BC-3B15-8990B12843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67768" y="6513520"/>
            <a:ext cx="637660" cy="300235"/>
          </a:xfrm>
        </p:spPr>
        <p:txBody>
          <a:bodyPr/>
          <a:lstStyle/>
          <a:p>
            <a:fld id="{B4730AA7-F777-4CAC-8CCC-AEA20B9348DC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97787296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ld med bildtext neutr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tshållare för bild 16">
            <a:extLst>
              <a:ext uri="{FF2B5EF4-FFF2-40B4-BE49-F238E27FC236}">
                <a16:creationId xmlns:a16="http://schemas.microsoft.com/office/drawing/2014/main" id="{AD94CA0B-BF75-4D87-8705-6B5298FD7CD6}"/>
              </a:ext>
            </a:extLst>
          </p:cNvPr>
          <p:cNvSpPr>
            <a:spLocks noGrp="1" noChangeAspect="1"/>
          </p:cNvSpPr>
          <p:nvPr>
            <p:ph type="pic" sz="quarter" idx="13" hasCustomPrompt="1"/>
          </p:nvPr>
        </p:nvSpPr>
        <p:spPr>
          <a:xfrm>
            <a:off x="4904894" y="0"/>
            <a:ext cx="6947669" cy="6538636"/>
          </a:xfrm>
          <a:custGeom>
            <a:avLst/>
            <a:gdLst/>
            <a:ahLst/>
            <a:cxnLst/>
            <a:rect l="l" t="t" r="r" b="b"/>
            <a:pathLst>
              <a:path w="6947669" h="6264000">
                <a:moveTo>
                  <a:pt x="0" y="0"/>
                </a:moveTo>
                <a:lnTo>
                  <a:pt x="6947669" y="0"/>
                </a:lnTo>
                <a:lnTo>
                  <a:pt x="6947669" y="5141325"/>
                </a:lnTo>
                <a:lnTo>
                  <a:pt x="6873812" y="5145055"/>
                </a:lnTo>
                <a:cubicBezTo>
                  <a:pt x="6323165" y="5200976"/>
                  <a:pt x="5885400" y="5638741"/>
                  <a:pt x="5829479" y="6189389"/>
                </a:cubicBezTo>
                <a:lnTo>
                  <a:pt x="5825711" y="6264000"/>
                </a:lnTo>
                <a:lnTo>
                  <a:pt x="0" y="6264000"/>
                </a:lnTo>
                <a:close/>
              </a:path>
            </a:pathLst>
          </a:custGeom>
        </p:spPr>
        <p:txBody>
          <a:bodyPr wrap="square" anchor="ctr" anchorCtr="0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buFontTx/>
              <a:buNone/>
              <a:defRPr sz="2000"/>
            </a:lvl1pPr>
          </a:lstStyle>
          <a:p>
            <a:br>
              <a:rPr lang="sv-SE" dirty="0"/>
            </a:br>
            <a:br>
              <a:rPr lang="sv-SE" dirty="0"/>
            </a:b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 för att </a:t>
            </a:r>
            <a:br>
              <a:rPr lang="sv-SE" dirty="0"/>
            </a:br>
            <a:r>
              <a:rPr lang="sv-SE" dirty="0"/>
              <a:t>infoga en bild, som fyller ut </a:t>
            </a:r>
            <a:br>
              <a:rPr lang="sv-SE" dirty="0"/>
            </a:br>
            <a:r>
              <a:rPr lang="sv-SE" dirty="0"/>
              <a:t>platshållaren med rundat hörn.</a:t>
            </a:r>
            <a:endParaRPr lang="en-US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9EBF9E0C-BEB5-4F8D-9A18-C5E7E941A86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" y="360000"/>
            <a:ext cx="3932237" cy="1170000"/>
          </a:xfrm>
        </p:spPr>
        <p:txBody>
          <a:bodyPr anchor="t" anchorCtr="0"/>
          <a:lstStyle>
            <a:lvl1pPr>
              <a:defRPr sz="3200"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Klicka här för att ändra rubrik</a:t>
            </a:r>
            <a:endParaRPr lang="en-US" dirty="0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A63E5C69-658D-4A13-BCB5-8E05A291B188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609600" y="1669313"/>
            <a:ext cx="3932237" cy="4587654"/>
          </a:xfrm>
        </p:spPr>
        <p:txBody>
          <a:bodyPr/>
          <a:lstStyle>
            <a:lvl1pPr marL="342900" indent="-342900">
              <a:lnSpc>
                <a:spcPct val="110000"/>
              </a:lnSpc>
              <a:buClr>
                <a:schemeClr val="tx1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dirty="0"/>
              <a:t>Skriv text här</a:t>
            </a:r>
          </a:p>
        </p:txBody>
      </p:sp>
      <p:sp>
        <p:nvSpPr>
          <p:cNvPr id="3" name="Platshållare för datum 3">
            <a:extLst>
              <a:ext uri="{FF2B5EF4-FFF2-40B4-BE49-F238E27FC236}">
                <a16:creationId xmlns:a16="http://schemas.microsoft.com/office/drawing/2014/main" id="{7237D1B6-089F-FE4A-553A-91F3A004805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530791"/>
            <a:ext cx="1060175" cy="354182"/>
          </a:xfrm>
          <a:prstGeom prst="rect">
            <a:avLst/>
          </a:prstGeom>
        </p:spPr>
        <p:txBody>
          <a:bodyPr/>
          <a:lstStyle/>
          <a:p>
            <a:fld id="{BBB410BE-CF1F-4E5F-9DCA-D51FBE5FB1D3}" type="datetime1">
              <a:rPr lang="sv-SE" smtClean="0"/>
              <a:t>2024-10-11</a:t>
            </a:fld>
            <a:endParaRPr lang="sv-SE" dirty="0"/>
          </a:p>
        </p:txBody>
      </p:sp>
      <p:sp>
        <p:nvSpPr>
          <p:cNvPr id="8" name="Platshållare för sidfot 4">
            <a:extLst>
              <a:ext uri="{FF2B5EF4-FFF2-40B4-BE49-F238E27FC236}">
                <a16:creationId xmlns:a16="http://schemas.microsoft.com/office/drawing/2014/main" id="{2C55B8E2-0B30-8F03-4864-C893D054A4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69775" y="6513520"/>
            <a:ext cx="9367630" cy="388726"/>
          </a:xfrm>
          <a:prstGeom prst="rect">
            <a:avLst/>
          </a:prstGeom>
        </p:spPr>
        <p:txBody>
          <a:bodyPr anchor="ctr"/>
          <a:lstStyle>
            <a:lvl1pPr>
              <a:defRPr lang="sv-SE" sz="1200" kern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sv-SE" dirty="0"/>
          </a:p>
        </p:txBody>
      </p:sp>
      <p:sp>
        <p:nvSpPr>
          <p:cNvPr id="9" name="Platshållare för bildnummer 5">
            <a:extLst>
              <a:ext uri="{FF2B5EF4-FFF2-40B4-BE49-F238E27FC236}">
                <a16:creationId xmlns:a16="http://schemas.microsoft.com/office/drawing/2014/main" id="{3F34B608-4D46-FA27-659B-1A66156B2C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26248" y="6513520"/>
            <a:ext cx="679180" cy="388726"/>
          </a:xfrm>
        </p:spPr>
        <p:txBody>
          <a:bodyPr/>
          <a:lstStyle/>
          <a:p>
            <a:fld id="{B4730AA7-F777-4CAC-8CCC-AEA20B9348DC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73249998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utbild_med bild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C30C2DA-4F3E-427C-8338-E3FE1B9EBD0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65772" y="4035405"/>
            <a:ext cx="4384966" cy="1471543"/>
          </a:xfrm>
        </p:spPr>
        <p:txBody>
          <a:bodyPr/>
          <a:lstStyle>
            <a:lvl1pPr algn="l">
              <a:defRPr sz="8000">
                <a:solidFill>
                  <a:schemeClr val="bg2"/>
                </a:solidFill>
              </a:defRPr>
            </a:lvl1pPr>
          </a:lstStyle>
          <a:p>
            <a:r>
              <a:rPr lang="sv-SE" dirty="0"/>
              <a:t>TACK!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2532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lutbild_med bild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C30C2DA-4F3E-427C-8338-E3FE1B9EBD0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65772" y="4035405"/>
            <a:ext cx="4384966" cy="1471543"/>
          </a:xfrm>
        </p:spPr>
        <p:txBody>
          <a:bodyPr/>
          <a:lstStyle>
            <a:lvl1pPr algn="l">
              <a:defRPr sz="8000">
                <a:solidFill>
                  <a:schemeClr val="bg2"/>
                </a:solidFill>
              </a:defRPr>
            </a:lvl1pPr>
          </a:lstStyle>
          <a:p>
            <a:r>
              <a:rPr lang="sv-SE" dirty="0"/>
              <a:t>TACK!</a:t>
            </a:r>
            <a:endParaRPr lang="en-US" dirty="0"/>
          </a:p>
        </p:txBody>
      </p:sp>
      <p:sp>
        <p:nvSpPr>
          <p:cNvPr id="6" name="Platshållare för datum 3">
            <a:extLst>
              <a:ext uri="{FF2B5EF4-FFF2-40B4-BE49-F238E27FC236}">
                <a16:creationId xmlns:a16="http://schemas.microsoft.com/office/drawing/2014/main" id="{A0325C9A-5075-35A3-085F-FBE546D3B5D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530791"/>
            <a:ext cx="1060175" cy="354182"/>
          </a:xfrm>
          <a:prstGeom prst="rect">
            <a:avLst/>
          </a:prstGeom>
        </p:spPr>
        <p:txBody>
          <a:bodyPr/>
          <a:lstStyle/>
          <a:p>
            <a:fld id="{140B3BAA-58DF-4A23-910A-712F9B42C53D}" type="datetime1">
              <a:rPr lang="sv-SE" smtClean="0"/>
              <a:t>2024-10-11</a:t>
            </a:fld>
            <a:endParaRPr lang="sv-SE" dirty="0"/>
          </a:p>
        </p:txBody>
      </p:sp>
      <p:sp>
        <p:nvSpPr>
          <p:cNvPr id="7" name="Platshållare för sidfot 4">
            <a:extLst>
              <a:ext uri="{FF2B5EF4-FFF2-40B4-BE49-F238E27FC236}">
                <a16:creationId xmlns:a16="http://schemas.microsoft.com/office/drawing/2014/main" id="{9DADDCC5-B712-C7AC-E5DD-CBF3BDEBB0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69775" y="6513520"/>
            <a:ext cx="9367630" cy="388726"/>
          </a:xfrm>
          <a:prstGeom prst="rect">
            <a:avLst/>
          </a:prstGeom>
        </p:spPr>
        <p:txBody>
          <a:bodyPr anchor="ctr"/>
          <a:lstStyle>
            <a:lvl1pPr>
              <a:defRPr lang="sv-SE" sz="1200" kern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sv-SE" dirty="0"/>
          </a:p>
        </p:txBody>
      </p:sp>
      <p:sp>
        <p:nvSpPr>
          <p:cNvPr id="8" name="Platshållare för bildnummer 5">
            <a:extLst>
              <a:ext uri="{FF2B5EF4-FFF2-40B4-BE49-F238E27FC236}">
                <a16:creationId xmlns:a16="http://schemas.microsoft.com/office/drawing/2014/main" id="{90D32486-0131-CF98-3960-15D38D49F9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26248" y="6513520"/>
            <a:ext cx="679180" cy="388726"/>
          </a:xfrm>
        </p:spPr>
        <p:txBody>
          <a:bodyPr/>
          <a:lstStyle/>
          <a:p>
            <a:fld id="{B4730AA7-F777-4CAC-8CCC-AEA20B9348DC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70011666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lutbild_med bild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C30C2DA-4F3E-427C-8338-E3FE1B9EBD0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65772" y="4035405"/>
            <a:ext cx="4384966" cy="1471543"/>
          </a:xfrm>
        </p:spPr>
        <p:txBody>
          <a:bodyPr/>
          <a:lstStyle>
            <a:lvl1pPr algn="l">
              <a:defRPr sz="8000">
                <a:solidFill>
                  <a:schemeClr val="tx2"/>
                </a:solidFill>
              </a:defRPr>
            </a:lvl1pPr>
          </a:lstStyle>
          <a:p>
            <a:r>
              <a:rPr lang="sv-SE" dirty="0"/>
              <a:t>TACK!</a:t>
            </a:r>
            <a:endParaRPr lang="en-US" dirty="0"/>
          </a:p>
        </p:txBody>
      </p:sp>
      <p:sp>
        <p:nvSpPr>
          <p:cNvPr id="6" name="Platshållare för datum 3">
            <a:extLst>
              <a:ext uri="{FF2B5EF4-FFF2-40B4-BE49-F238E27FC236}">
                <a16:creationId xmlns:a16="http://schemas.microsoft.com/office/drawing/2014/main" id="{A0325C9A-5075-35A3-085F-FBE546D3B5D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530791"/>
            <a:ext cx="1060175" cy="354182"/>
          </a:xfrm>
          <a:prstGeom prst="rect">
            <a:avLst/>
          </a:prstGeom>
        </p:spPr>
        <p:txBody>
          <a:bodyPr/>
          <a:lstStyle/>
          <a:p>
            <a:fld id="{140B3BAA-58DF-4A23-910A-712F9B42C53D}" type="datetime1">
              <a:rPr lang="sv-SE" smtClean="0"/>
              <a:t>2024-10-11</a:t>
            </a:fld>
            <a:endParaRPr lang="sv-SE" dirty="0"/>
          </a:p>
        </p:txBody>
      </p:sp>
      <p:sp>
        <p:nvSpPr>
          <p:cNvPr id="7" name="Platshållare för sidfot 4">
            <a:extLst>
              <a:ext uri="{FF2B5EF4-FFF2-40B4-BE49-F238E27FC236}">
                <a16:creationId xmlns:a16="http://schemas.microsoft.com/office/drawing/2014/main" id="{9DADDCC5-B712-C7AC-E5DD-CBF3BDEBB0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69775" y="6513520"/>
            <a:ext cx="9367630" cy="388726"/>
          </a:xfrm>
          <a:prstGeom prst="rect">
            <a:avLst/>
          </a:prstGeom>
        </p:spPr>
        <p:txBody>
          <a:bodyPr anchor="ctr"/>
          <a:lstStyle>
            <a:lvl1pPr>
              <a:defRPr lang="sv-SE" sz="1200" kern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sv-SE" dirty="0"/>
          </a:p>
        </p:txBody>
      </p:sp>
      <p:sp>
        <p:nvSpPr>
          <p:cNvPr id="8" name="Platshållare för bildnummer 5">
            <a:extLst>
              <a:ext uri="{FF2B5EF4-FFF2-40B4-BE49-F238E27FC236}">
                <a16:creationId xmlns:a16="http://schemas.microsoft.com/office/drawing/2014/main" id="{90D32486-0131-CF98-3960-15D38D49F9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26248" y="6513520"/>
            <a:ext cx="679180" cy="388726"/>
          </a:xfrm>
        </p:spPr>
        <p:txBody>
          <a:bodyPr/>
          <a:lstStyle/>
          <a:p>
            <a:fld id="{B4730AA7-F777-4CAC-8CCC-AEA20B9348DC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0734078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Slutbild_med bil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C30C2DA-4F3E-427C-8338-E3FE1B9EBD0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65772" y="4035405"/>
            <a:ext cx="4384966" cy="1471543"/>
          </a:xfrm>
        </p:spPr>
        <p:txBody>
          <a:bodyPr/>
          <a:lstStyle>
            <a:lvl1pPr algn="l">
              <a:defRPr sz="8000"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TACK!</a:t>
            </a:r>
            <a:endParaRPr lang="en-US" dirty="0"/>
          </a:p>
        </p:txBody>
      </p:sp>
      <p:sp>
        <p:nvSpPr>
          <p:cNvPr id="6" name="Platshållare för datum 3">
            <a:extLst>
              <a:ext uri="{FF2B5EF4-FFF2-40B4-BE49-F238E27FC236}">
                <a16:creationId xmlns:a16="http://schemas.microsoft.com/office/drawing/2014/main" id="{A0325C9A-5075-35A3-085F-FBE546D3B5D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530791"/>
            <a:ext cx="1060175" cy="354182"/>
          </a:xfrm>
          <a:prstGeom prst="rect">
            <a:avLst/>
          </a:prstGeom>
        </p:spPr>
        <p:txBody>
          <a:bodyPr/>
          <a:lstStyle/>
          <a:p>
            <a:fld id="{140B3BAA-58DF-4A23-910A-712F9B42C53D}" type="datetime1">
              <a:rPr lang="sv-SE" smtClean="0"/>
              <a:t>2024-10-11</a:t>
            </a:fld>
            <a:endParaRPr lang="sv-SE" dirty="0"/>
          </a:p>
        </p:txBody>
      </p:sp>
      <p:sp>
        <p:nvSpPr>
          <p:cNvPr id="7" name="Platshållare för sidfot 4">
            <a:extLst>
              <a:ext uri="{FF2B5EF4-FFF2-40B4-BE49-F238E27FC236}">
                <a16:creationId xmlns:a16="http://schemas.microsoft.com/office/drawing/2014/main" id="{9DADDCC5-B712-C7AC-E5DD-CBF3BDEBB0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69775" y="6513520"/>
            <a:ext cx="9367630" cy="388726"/>
          </a:xfrm>
          <a:prstGeom prst="rect">
            <a:avLst/>
          </a:prstGeom>
        </p:spPr>
        <p:txBody>
          <a:bodyPr anchor="ctr"/>
          <a:lstStyle>
            <a:lvl1pPr>
              <a:defRPr lang="sv-SE" sz="1200" kern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sv-SE" dirty="0"/>
          </a:p>
        </p:txBody>
      </p:sp>
      <p:sp>
        <p:nvSpPr>
          <p:cNvPr id="8" name="Platshållare för bildnummer 5">
            <a:extLst>
              <a:ext uri="{FF2B5EF4-FFF2-40B4-BE49-F238E27FC236}">
                <a16:creationId xmlns:a16="http://schemas.microsoft.com/office/drawing/2014/main" id="{90D32486-0131-CF98-3960-15D38D49F9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26248" y="6513520"/>
            <a:ext cx="679180" cy="388726"/>
          </a:xfrm>
        </p:spPr>
        <p:txBody>
          <a:bodyPr/>
          <a:lstStyle/>
          <a:p>
            <a:fld id="{B4730AA7-F777-4CAC-8CCC-AEA20B9348DC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9107815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rtbild neutral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9A07AEC-4933-4E73-917F-A4A367715DC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914400" y="1700809"/>
            <a:ext cx="10363200" cy="1470025"/>
          </a:xfrm>
        </p:spPr>
        <p:txBody>
          <a:bodyPr anchor="b"/>
          <a:lstStyle>
            <a:lvl1pPr algn="ctr">
              <a:lnSpc>
                <a:spcPct val="1100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här för att ändra rubrik</a:t>
            </a:r>
            <a:endParaRPr lang="en-US" dirty="0"/>
          </a:p>
        </p:txBody>
      </p:sp>
      <p:sp>
        <p:nvSpPr>
          <p:cNvPr id="5" name="Platshållare för datum 3">
            <a:extLst>
              <a:ext uri="{FF2B5EF4-FFF2-40B4-BE49-F238E27FC236}">
                <a16:creationId xmlns:a16="http://schemas.microsoft.com/office/drawing/2014/main" id="{7504EE9F-131D-EFB7-2A79-B3DD8BF9A10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60952" y="6486545"/>
            <a:ext cx="1060175" cy="354182"/>
          </a:xfrm>
          <a:prstGeom prst="rect">
            <a:avLst/>
          </a:prstGeom>
        </p:spPr>
        <p:txBody>
          <a:bodyPr/>
          <a:lstStyle/>
          <a:p>
            <a:fld id="{38300729-9120-4936-A615-CF043BDAE2EC}" type="datetime1">
              <a:rPr lang="sv-SE" smtClean="0"/>
              <a:t>2024-10-11</a:t>
            </a:fld>
            <a:endParaRPr lang="sv-SE" dirty="0"/>
          </a:p>
        </p:txBody>
      </p:sp>
      <p:sp>
        <p:nvSpPr>
          <p:cNvPr id="7" name="Platshållare för sidfot 4">
            <a:extLst>
              <a:ext uri="{FF2B5EF4-FFF2-40B4-BE49-F238E27FC236}">
                <a16:creationId xmlns:a16="http://schemas.microsoft.com/office/drawing/2014/main" id="{53945A83-9CF5-D3E1-4AC0-51BF060AD9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721127" y="6469274"/>
            <a:ext cx="9367630" cy="388726"/>
          </a:xfrm>
          <a:prstGeom prst="rect">
            <a:avLst/>
          </a:prstGeom>
        </p:spPr>
        <p:txBody>
          <a:bodyPr anchor="ctr"/>
          <a:lstStyle>
            <a:lvl1pPr>
              <a:defRPr lang="sv-SE" sz="1200" kern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sv-SE" dirty="0"/>
          </a:p>
        </p:txBody>
      </p:sp>
      <p:sp>
        <p:nvSpPr>
          <p:cNvPr id="8" name="Platshållare för bildnummer 5">
            <a:extLst>
              <a:ext uri="{FF2B5EF4-FFF2-40B4-BE49-F238E27FC236}">
                <a16:creationId xmlns:a16="http://schemas.microsoft.com/office/drawing/2014/main" id="{47E25ADB-6596-015B-3496-5779FCC53A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77600" y="6469274"/>
            <a:ext cx="679180" cy="388726"/>
          </a:xfrm>
        </p:spPr>
        <p:txBody>
          <a:bodyPr/>
          <a:lstStyle/>
          <a:p>
            <a:fld id="{B4730AA7-F777-4CAC-8CCC-AEA20B9348DC}" type="slidenum">
              <a:rPr lang="sv-SE" smtClean="0"/>
              <a:t>‹#›</a:t>
            </a:fld>
            <a:endParaRPr lang="sv-SE" dirty="0"/>
          </a:p>
        </p:txBody>
      </p:sp>
      <p:sp>
        <p:nvSpPr>
          <p:cNvPr id="10" name="Underrubrik 2">
            <a:extLst>
              <a:ext uri="{FF2B5EF4-FFF2-40B4-BE49-F238E27FC236}">
                <a16:creationId xmlns:a16="http://schemas.microsoft.com/office/drawing/2014/main" id="{A95E7C8D-E10A-96EA-A696-E14A4D299E68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828800" y="3404592"/>
            <a:ext cx="8534400" cy="1108414"/>
          </a:xfrm>
        </p:spPr>
        <p:txBody>
          <a:bodyPr/>
          <a:lstStyle>
            <a:lvl1pPr marL="0" indent="0" algn="ctr">
              <a:lnSpc>
                <a:spcPct val="110000"/>
              </a:lnSpc>
              <a:buNone/>
              <a:defRPr sz="28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Klicka här för att ändra underrubrik</a:t>
            </a:r>
            <a:endParaRPr lang="en-US" dirty="0"/>
          </a:p>
        </p:txBody>
      </p:sp>
      <p:pic>
        <p:nvPicPr>
          <p:cNvPr id="12" name="Bildobjekt 11">
            <a:extLst>
              <a:ext uri="{FF2B5EF4-FFF2-40B4-BE49-F238E27FC236}">
                <a16:creationId xmlns:a16="http://schemas.microsoft.com/office/drawing/2014/main" id="{C8E3E256-BBF3-D765-FDC4-A130C5C5C95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11477" y="5853106"/>
            <a:ext cx="746613" cy="69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544636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 och innehåll blå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91CEC2D-54D3-4A2F-A308-910BC7CAD1A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" y="360000"/>
            <a:ext cx="10972800" cy="745786"/>
          </a:xfrm>
        </p:spPr>
        <p:txBody>
          <a:bodyPr anchor="t" anchorCtr="0"/>
          <a:lstStyle>
            <a:lvl1pPr>
              <a:defRPr sz="3600" baseline="0">
                <a:solidFill>
                  <a:schemeClr val="bg2"/>
                </a:solidFill>
              </a:defRPr>
            </a:lvl1pPr>
          </a:lstStyle>
          <a:p>
            <a:r>
              <a:rPr lang="sv-SE" dirty="0"/>
              <a:t>Klicka här för att ändra rubrik</a:t>
            </a:r>
            <a:endParaRPr lang="en-US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EA48A55-5944-49AA-AEC9-DCE7F4FA134C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09600" y="1275907"/>
            <a:ext cx="10972800" cy="4850257"/>
          </a:xfrm>
        </p:spPr>
        <p:txBody>
          <a:bodyPr/>
          <a:lstStyle>
            <a:lvl1pPr>
              <a:lnSpc>
                <a:spcPct val="110000"/>
              </a:lnSpc>
              <a:spcBef>
                <a:spcPts val="1600"/>
              </a:spcBef>
              <a:buClr>
                <a:schemeClr val="bg2"/>
              </a:buClr>
              <a:defRPr sz="3000">
                <a:solidFill>
                  <a:schemeClr val="bg2"/>
                </a:solidFill>
              </a:defRPr>
            </a:lvl1pPr>
            <a:lvl2pPr>
              <a:lnSpc>
                <a:spcPct val="110000"/>
              </a:lnSpc>
              <a:spcBef>
                <a:spcPts val="800"/>
              </a:spcBef>
              <a:buClr>
                <a:schemeClr val="bg2"/>
              </a:buClr>
              <a:defRPr sz="2800">
                <a:solidFill>
                  <a:schemeClr val="bg2"/>
                </a:solidFill>
              </a:defRPr>
            </a:lvl2pPr>
            <a:lvl3pPr>
              <a:lnSpc>
                <a:spcPct val="110000"/>
              </a:lnSpc>
              <a:spcBef>
                <a:spcPts val="800"/>
              </a:spcBef>
              <a:buClr>
                <a:schemeClr val="bg2"/>
              </a:buClr>
              <a:defRPr sz="2400">
                <a:solidFill>
                  <a:schemeClr val="bg2"/>
                </a:solidFill>
              </a:defRPr>
            </a:lvl3pPr>
            <a:lvl4pPr>
              <a:lnSpc>
                <a:spcPct val="110000"/>
              </a:lnSpc>
              <a:spcBef>
                <a:spcPts val="800"/>
              </a:spcBef>
              <a:defRPr>
                <a:solidFill>
                  <a:schemeClr val="tx2"/>
                </a:solidFill>
              </a:defRPr>
            </a:lvl4pPr>
            <a:lvl5pPr>
              <a:lnSpc>
                <a:spcPct val="110000"/>
              </a:lnSpc>
              <a:spcBef>
                <a:spcPts val="800"/>
              </a:spcBef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sv-SE" dirty="0"/>
              <a:t>Skriv text här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F369186-E3DF-440E-977F-FB2B3216ED4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530791"/>
            <a:ext cx="1060175" cy="354182"/>
          </a:xfrm>
          <a:prstGeom prst="rect">
            <a:avLst/>
          </a:prstGeom>
        </p:spPr>
        <p:txBody>
          <a:bodyPr/>
          <a:lstStyle/>
          <a:p>
            <a:fld id="{56F01782-C5A9-40B6-AB6E-8DE9881C3C7C}" type="datetime1">
              <a:rPr lang="sv-SE" smtClean="0"/>
              <a:t>2024-10-11</a:t>
            </a:fld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D42A9194-8EFD-4250-AB50-26F4F10DAC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69775" y="6513520"/>
            <a:ext cx="9367630" cy="388726"/>
          </a:xfrm>
          <a:prstGeom prst="rect">
            <a:avLst/>
          </a:prstGeom>
        </p:spPr>
        <p:txBody>
          <a:bodyPr anchor="ctr"/>
          <a:lstStyle>
            <a:lvl1pPr>
              <a:defRPr lang="sv-SE" sz="1200" kern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ED05CBE-4A1F-49DC-8E48-BBEEB3E600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26248" y="6513520"/>
            <a:ext cx="679180" cy="388726"/>
          </a:xfrm>
        </p:spPr>
        <p:txBody>
          <a:bodyPr/>
          <a:lstStyle/>
          <a:p>
            <a:fld id="{B4730AA7-F777-4CAC-8CCC-AEA20B9348DC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96472282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 gräd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91CEC2D-54D3-4A2F-A308-910BC7CAD1A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" y="360000"/>
            <a:ext cx="10972800" cy="745786"/>
          </a:xfrm>
        </p:spPr>
        <p:txBody>
          <a:bodyPr anchor="t" anchorCtr="0"/>
          <a:lstStyle>
            <a:lvl1pPr>
              <a:defRPr sz="3600">
                <a:solidFill>
                  <a:schemeClr val="tx2"/>
                </a:solidFill>
              </a:defRPr>
            </a:lvl1pPr>
          </a:lstStyle>
          <a:p>
            <a:r>
              <a:rPr lang="sv-SE" dirty="0"/>
              <a:t>Klicka här för att ändra rubrik</a:t>
            </a:r>
            <a:endParaRPr lang="en-US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EA48A55-5944-49AA-AEC9-DCE7F4FA134C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09600" y="1275907"/>
            <a:ext cx="10972800" cy="4850257"/>
          </a:xfrm>
        </p:spPr>
        <p:txBody>
          <a:bodyPr/>
          <a:lstStyle>
            <a:lvl1pPr>
              <a:lnSpc>
                <a:spcPct val="110000"/>
              </a:lnSpc>
              <a:spcBef>
                <a:spcPts val="1600"/>
              </a:spcBef>
              <a:buClr>
                <a:schemeClr val="tx2"/>
              </a:buClr>
              <a:defRPr sz="3000">
                <a:solidFill>
                  <a:schemeClr val="tx2"/>
                </a:solidFill>
              </a:defRPr>
            </a:lvl1pPr>
            <a:lvl2pPr>
              <a:lnSpc>
                <a:spcPct val="110000"/>
              </a:lnSpc>
              <a:spcBef>
                <a:spcPts val="800"/>
              </a:spcBef>
              <a:buClr>
                <a:schemeClr val="tx2"/>
              </a:buClr>
              <a:defRPr sz="2800">
                <a:solidFill>
                  <a:schemeClr val="tx2"/>
                </a:solidFill>
              </a:defRPr>
            </a:lvl2pPr>
            <a:lvl3pPr>
              <a:lnSpc>
                <a:spcPct val="110000"/>
              </a:lnSpc>
              <a:spcBef>
                <a:spcPts val="800"/>
              </a:spcBef>
              <a:buClr>
                <a:schemeClr val="tx2"/>
              </a:buClr>
              <a:defRPr sz="2400">
                <a:solidFill>
                  <a:schemeClr val="tx2"/>
                </a:solidFill>
              </a:defRPr>
            </a:lvl3pPr>
            <a:lvl4pPr>
              <a:lnSpc>
                <a:spcPct val="110000"/>
              </a:lnSpc>
              <a:spcBef>
                <a:spcPts val="800"/>
              </a:spcBef>
              <a:defRPr>
                <a:solidFill>
                  <a:schemeClr val="tx2"/>
                </a:solidFill>
              </a:defRPr>
            </a:lvl4pPr>
            <a:lvl5pPr>
              <a:lnSpc>
                <a:spcPct val="110000"/>
              </a:lnSpc>
              <a:spcBef>
                <a:spcPts val="800"/>
              </a:spcBef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sv-SE" dirty="0"/>
              <a:t>Skriv text här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40BFD82-33C4-3884-7512-07CF043CCB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CA4B8-A0BB-4502-821F-7B06CCF7898B}" type="datetime1">
              <a:rPr lang="sv-SE" smtClean="0"/>
              <a:t>2024-10-11</a:t>
            </a:fld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E4827E4A-6513-E2F8-83CE-0D930C8FBEC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4730AA7-F777-4CAC-8CCC-AEA20B9348D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0268817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 och innehåll neutral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91CEC2D-54D3-4A2F-A308-910BC7CAD1A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" y="358943"/>
            <a:ext cx="10972800" cy="745786"/>
          </a:xfrm>
        </p:spPr>
        <p:txBody>
          <a:bodyPr anchor="t" anchorCtr="0"/>
          <a:lstStyle>
            <a:lvl1pPr>
              <a:defRPr sz="3600"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Klicka här för att ändra rubrik</a:t>
            </a:r>
            <a:endParaRPr lang="en-US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EA48A55-5944-49AA-AEC9-DCE7F4FA134C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09600" y="1275907"/>
            <a:ext cx="10972800" cy="4850257"/>
          </a:xfrm>
        </p:spPr>
        <p:txBody>
          <a:bodyPr/>
          <a:lstStyle>
            <a:lvl1pPr>
              <a:lnSpc>
                <a:spcPct val="110000"/>
              </a:lnSpc>
              <a:spcBef>
                <a:spcPts val="1600"/>
              </a:spcBef>
              <a:buClr>
                <a:schemeClr val="tx1"/>
              </a:buClr>
              <a:defRPr sz="3000">
                <a:solidFill>
                  <a:schemeClr val="tx1"/>
                </a:solidFill>
              </a:defRPr>
            </a:lvl1pPr>
            <a:lvl2pPr>
              <a:lnSpc>
                <a:spcPct val="110000"/>
              </a:lnSpc>
              <a:spcBef>
                <a:spcPts val="800"/>
              </a:spcBef>
              <a:buClr>
                <a:schemeClr val="tx1"/>
              </a:buClr>
              <a:defRPr sz="2800">
                <a:solidFill>
                  <a:schemeClr val="tx1"/>
                </a:solidFill>
              </a:defRPr>
            </a:lvl2pPr>
            <a:lvl3pPr>
              <a:lnSpc>
                <a:spcPct val="110000"/>
              </a:lnSpc>
              <a:spcBef>
                <a:spcPts val="800"/>
              </a:spcBef>
              <a:buClr>
                <a:schemeClr val="tx1"/>
              </a:buClr>
              <a:defRPr sz="2400">
                <a:solidFill>
                  <a:schemeClr val="tx1"/>
                </a:solidFill>
              </a:defRPr>
            </a:lvl3pPr>
            <a:lvl4pPr>
              <a:lnSpc>
                <a:spcPct val="110000"/>
              </a:lnSpc>
              <a:spcBef>
                <a:spcPts val="800"/>
              </a:spcBef>
              <a:defRPr>
                <a:solidFill>
                  <a:schemeClr val="tx2"/>
                </a:solidFill>
              </a:defRPr>
            </a:lvl4pPr>
            <a:lvl5pPr>
              <a:lnSpc>
                <a:spcPct val="110000"/>
              </a:lnSpc>
              <a:spcBef>
                <a:spcPts val="800"/>
              </a:spcBef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sv-SE" dirty="0"/>
              <a:t>Skriv text här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</p:txBody>
      </p:sp>
      <p:sp>
        <p:nvSpPr>
          <p:cNvPr id="7" name="Platshållare för datum 3">
            <a:extLst>
              <a:ext uri="{FF2B5EF4-FFF2-40B4-BE49-F238E27FC236}">
                <a16:creationId xmlns:a16="http://schemas.microsoft.com/office/drawing/2014/main" id="{286F81BD-23A4-14C0-EED6-2E592018971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530791"/>
            <a:ext cx="1060175" cy="354182"/>
          </a:xfrm>
          <a:prstGeom prst="rect">
            <a:avLst/>
          </a:prstGeom>
        </p:spPr>
        <p:txBody>
          <a:bodyPr/>
          <a:lstStyle/>
          <a:p>
            <a:fld id="{92A9DB68-DDFE-43CD-983D-4BE2E622E370}" type="datetime1">
              <a:rPr lang="sv-SE" smtClean="0"/>
              <a:t>2024-10-11</a:t>
            </a:fld>
            <a:endParaRPr lang="sv-SE" dirty="0"/>
          </a:p>
        </p:txBody>
      </p:sp>
      <p:sp>
        <p:nvSpPr>
          <p:cNvPr id="8" name="Platshållare för sidfot 4">
            <a:extLst>
              <a:ext uri="{FF2B5EF4-FFF2-40B4-BE49-F238E27FC236}">
                <a16:creationId xmlns:a16="http://schemas.microsoft.com/office/drawing/2014/main" id="{E2194FC6-79A2-A4A8-930C-D8014F0C30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69775" y="6513520"/>
            <a:ext cx="9367630" cy="388726"/>
          </a:xfrm>
          <a:prstGeom prst="rect">
            <a:avLst/>
          </a:prstGeom>
        </p:spPr>
        <p:txBody>
          <a:bodyPr anchor="ctr"/>
          <a:lstStyle>
            <a:lvl1pPr>
              <a:defRPr lang="sv-SE" sz="1200" kern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sv-SE" dirty="0"/>
          </a:p>
        </p:txBody>
      </p:sp>
      <p:sp>
        <p:nvSpPr>
          <p:cNvPr id="9" name="Platshållare för bildnummer 5">
            <a:extLst>
              <a:ext uri="{FF2B5EF4-FFF2-40B4-BE49-F238E27FC236}">
                <a16:creationId xmlns:a16="http://schemas.microsoft.com/office/drawing/2014/main" id="{D89DBB4E-248F-B506-05F9-B9F1522260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26248" y="6513520"/>
            <a:ext cx="679180" cy="388726"/>
          </a:xfrm>
        </p:spPr>
        <p:txBody>
          <a:bodyPr/>
          <a:lstStyle/>
          <a:p>
            <a:fld id="{B4730AA7-F777-4CAC-8CCC-AEA20B9348DC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83445591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 Två delar två färg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>
            <a:extLst>
              <a:ext uri="{FF2B5EF4-FFF2-40B4-BE49-F238E27FC236}">
                <a16:creationId xmlns:a16="http://schemas.microsoft.com/office/drawing/2014/main" id="{2098311B-514A-4DC4-8FD1-424CB79B5F36}"/>
              </a:ext>
            </a:extLst>
          </p:cNvPr>
          <p:cNvSpPr/>
          <p:nvPr/>
        </p:nvSpPr>
        <p:spPr>
          <a:xfrm>
            <a:off x="0" y="-116964"/>
            <a:ext cx="6096000" cy="6677251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8386BA53-80CA-499D-B273-3926ACA41ED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" y="360000"/>
            <a:ext cx="5181600" cy="1143000"/>
          </a:xfrm>
        </p:spPr>
        <p:txBody>
          <a:bodyPr/>
          <a:lstStyle>
            <a:lvl1pPr>
              <a:defRPr sz="3600">
                <a:solidFill>
                  <a:schemeClr val="bg2"/>
                </a:solidFill>
              </a:defRPr>
            </a:lvl1pPr>
          </a:lstStyle>
          <a:p>
            <a:r>
              <a:rPr lang="sv-SE" dirty="0"/>
              <a:t>Klicka här för att ändra rubrik</a:t>
            </a:r>
            <a:endParaRPr lang="en-US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3CB0A19-16FC-4B79-906D-1C26618BA5BC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609600" y="1708660"/>
            <a:ext cx="5181600" cy="4518401"/>
          </a:xfrm>
        </p:spPr>
        <p:txBody>
          <a:bodyPr/>
          <a:lstStyle>
            <a:lvl1pPr>
              <a:lnSpc>
                <a:spcPct val="110000"/>
              </a:lnSpc>
              <a:spcBef>
                <a:spcPts val="1600"/>
              </a:spcBef>
              <a:buClr>
                <a:schemeClr val="bg2"/>
              </a:buClr>
              <a:defRPr sz="2800">
                <a:solidFill>
                  <a:schemeClr val="bg2"/>
                </a:solidFill>
              </a:defRPr>
            </a:lvl1pPr>
            <a:lvl2pPr>
              <a:spcBef>
                <a:spcPts val="1000"/>
              </a:spcBef>
              <a:buClr>
                <a:schemeClr val="bg2"/>
              </a:buClr>
              <a:defRPr sz="2400">
                <a:solidFill>
                  <a:schemeClr val="bg2"/>
                </a:solidFill>
              </a:defRPr>
            </a:lvl2pPr>
            <a:lvl3pPr>
              <a:lnSpc>
                <a:spcPct val="110000"/>
              </a:lnSpc>
              <a:defRPr>
                <a:solidFill>
                  <a:schemeClr val="bg2"/>
                </a:solidFill>
              </a:defRPr>
            </a:lvl3pPr>
            <a:lvl4pPr>
              <a:lnSpc>
                <a:spcPct val="110000"/>
              </a:lnSpc>
              <a:defRPr>
                <a:solidFill>
                  <a:schemeClr val="bg2"/>
                </a:solidFill>
              </a:defRPr>
            </a:lvl4pPr>
            <a:lvl5pPr>
              <a:lnSpc>
                <a:spcPct val="110000"/>
              </a:lnSpc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sv-SE" dirty="0"/>
              <a:t>Skriv text här</a:t>
            </a:r>
          </a:p>
          <a:p>
            <a:pPr lvl="1"/>
            <a:r>
              <a:rPr lang="sv-SE" dirty="0"/>
              <a:t>Nivå två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5BFC9B3A-2DF1-4323-8ED3-55CBECCB975D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208645" y="360000"/>
            <a:ext cx="5181600" cy="5874623"/>
          </a:xfrm>
        </p:spPr>
        <p:txBody>
          <a:bodyPr/>
          <a:lstStyle>
            <a:lvl1pPr>
              <a:lnSpc>
                <a:spcPct val="110000"/>
              </a:lnSpc>
              <a:spcBef>
                <a:spcPts val="1600"/>
              </a:spcBef>
              <a:defRPr sz="2800">
                <a:solidFill>
                  <a:schemeClr val="tx2"/>
                </a:solidFill>
              </a:defRPr>
            </a:lvl1pPr>
            <a:lvl2pPr>
              <a:lnSpc>
                <a:spcPct val="110000"/>
              </a:lnSpc>
              <a:spcBef>
                <a:spcPts val="1000"/>
              </a:spcBef>
              <a:defRPr sz="2400">
                <a:solidFill>
                  <a:schemeClr val="tx2"/>
                </a:solidFill>
              </a:defRPr>
            </a:lvl2pPr>
            <a:lvl3pPr marL="864000" indent="0" algn="ct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2000">
                <a:solidFill>
                  <a:schemeClr val="tx2"/>
                </a:solidFill>
              </a:defRPr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marL="864000" marR="0" lvl="2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	      </a:t>
            </a:r>
          </a:p>
          <a:p>
            <a:pPr marL="864000" marR="0" lvl="2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 dirty="0"/>
              <a:t>       </a:t>
            </a:r>
            <a:br>
              <a:rPr lang="sv-SE" dirty="0"/>
            </a:br>
            <a:r>
              <a:rPr lang="sv-SE" dirty="0"/>
              <a:t>         Välj ikon och infoga </a:t>
            </a:r>
            <a:endParaRPr lang="en-US" dirty="0"/>
          </a:p>
        </p:txBody>
      </p:sp>
      <p:sp>
        <p:nvSpPr>
          <p:cNvPr id="9" name="Platshållare för datum 3">
            <a:extLst>
              <a:ext uri="{FF2B5EF4-FFF2-40B4-BE49-F238E27FC236}">
                <a16:creationId xmlns:a16="http://schemas.microsoft.com/office/drawing/2014/main" id="{4E0B0FE2-E5A1-BE14-1AD7-F11C3D70D29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530791"/>
            <a:ext cx="1060175" cy="354182"/>
          </a:xfrm>
          <a:prstGeom prst="rect">
            <a:avLst/>
          </a:prstGeom>
        </p:spPr>
        <p:txBody>
          <a:bodyPr/>
          <a:lstStyle/>
          <a:p>
            <a:fld id="{E0FE638B-B983-49DA-8849-8ECEE52DAC0E}" type="datetime1">
              <a:rPr lang="sv-SE" smtClean="0"/>
              <a:t>2024-10-11</a:t>
            </a:fld>
            <a:endParaRPr lang="sv-SE" dirty="0"/>
          </a:p>
        </p:txBody>
      </p:sp>
      <p:sp>
        <p:nvSpPr>
          <p:cNvPr id="10" name="Platshållare för sidfot 4">
            <a:extLst>
              <a:ext uri="{FF2B5EF4-FFF2-40B4-BE49-F238E27FC236}">
                <a16:creationId xmlns:a16="http://schemas.microsoft.com/office/drawing/2014/main" id="{F8DA2FBF-EA5B-22FE-04EC-31E4FD70FC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69775" y="6513520"/>
            <a:ext cx="9367630" cy="388726"/>
          </a:xfrm>
          <a:prstGeom prst="rect">
            <a:avLst/>
          </a:prstGeom>
        </p:spPr>
        <p:txBody>
          <a:bodyPr anchor="ctr"/>
          <a:lstStyle>
            <a:lvl1pPr>
              <a:defRPr lang="sv-SE" sz="1200" kern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sv-SE" dirty="0"/>
          </a:p>
        </p:txBody>
      </p:sp>
      <p:sp>
        <p:nvSpPr>
          <p:cNvPr id="11" name="Platshållare för bildnummer 5">
            <a:extLst>
              <a:ext uri="{FF2B5EF4-FFF2-40B4-BE49-F238E27FC236}">
                <a16:creationId xmlns:a16="http://schemas.microsoft.com/office/drawing/2014/main" id="{303A1DB8-A381-F782-B96A-BEBB198BF8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26248" y="6513520"/>
            <a:ext cx="679180" cy="388726"/>
          </a:xfrm>
        </p:spPr>
        <p:txBody>
          <a:bodyPr/>
          <a:lstStyle/>
          <a:p>
            <a:fld id="{B4730AA7-F777-4CAC-8CCC-AEA20B9348DC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99231089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orient="horz" pos="4133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Två delar två färger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>
            <a:extLst>
              <a:ext uri="{FF2B5EF4-FFF2-40B4-BE49-F238E27FC236}">
                <a16:creationId xmlns:a16="http://schemas.microsoft.com/office/drawing/2014/main" id="{2098311B-514A-4DC4-8FD1-424CB79B5F36}"/>
              </a:ext>
            </a:extLst>
          </p:cNvPr>
          <p:cNvSpPr/>
          <p:nvPr/>
        </p:nvSpPr>
        <p:spPr>
          <a:xfrm>
            <a:off x="0" y="-116964"/>
            <a:ext cx="6096000" cy="667725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8386BA53-80CA-499D-B273-3926ACA41ED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599" y="360000"/>
            <a:ext cx="5181599" cy="1143000"/>
          </a:xfrm>
        </p:spPr>
        <p:txBody>
          <a:bodyPr/>
          <a:lstStyle>
            <a:lvl1pPr>
              <a:defRPr sz="3600">
                <a:solidFill>
                  <a:schemeClr val="tx2"/>
                </a:solidFill>
              </a:defRPr>
            </a:lvl1pPr>
          </a:lstStyle>
          <a:p>
            <a:r>
              <a:rPr lang="sv-SE" dirty="0"/>
              <a:t>Klicka här för att ändra rubrik</a:t>
            </a:r>
            <a:endParaRPr lang="en-US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3CB0A19-16FC-4B79-906D-1C26618BA5BC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609600" y="1708660"/>
            <a:ext cx="5181600" cy="4518401"/>
          </a:xfrm>
        </p:spPr>
        <p:txBody>
          <a:bodyPr/>
          <a:lstStyle>
            <a:lvl1pPr>
              <a:lnSpc>
                <a:spcPct val="110000"/>
              </a:lnSpc>
              <a:spcBef>
                <a:spcPts val="1600"/>
              </a:spcBef>
              <a:buClr>
                <a:schemeClr val="tx2"/>
              </a:buClr>
              <a:defRPr sz="2800">
                <a:solidFill>
                  <a:schemeClr val="tx2"/>
                </a:solidFill>
              </a:defRPr>
            </a:lvl1pPr>
            <a:lvl2pPr>
              <a:spcBef>
                <a:spcPts val="1000"/>
              </a:spcBef>
              <a:buClr>
                <a:schemeClr val="tx2"/>
              </a:buClr>
              <a:defRPr sz="2400">
                <a:solidFill>
                  <a:schemeClr val="tx2"/>
                </a:solidFill>
              </a:defRPr>
            </a:lvl2pPr>
            <a:lvl3pPr>
              <a:lnSpc>
                <a:spcPct val="110000"/>
              </a:lnSpc>
              <a:defRPr>
                <a:solidFill>
                  <a:schemeClr val="bg2"/>
                </a:solidFill>
              </a:defRPr>
            </a:lvl3pPr>
            <a:lvl4pPr>
              <a:lnSpc>
                <a:spcPct val="110000"/>
              </a:lnSpc>
              <a:defRPr>
                <a:solidFill>
                  <a:schemeClr val="bg2"/>
                </a:solidFill>
              </a:defRPr>
            </a:lvl4pPr>
            <a:lvl5pPr>
              <a:lnSpc>
                <a:spcPct val="110000"/>
              </a:lnSpc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sv-SE" dirty="0"/>
              <a:t>Skriv text här</a:t>
            </a:r>
          </a:p>
          <a:p>
            <a:pPr lvl="1"/>
            <a:r>
              <a:rPr lang="sv-SE" dirty="0"/>
              <a:t>Nivå två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5BFC9B3A-2DF1-4323-8ED3-55CBECCB975D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208645" y="360000"/>
            <a:ext cx="5181600" cy="5874623"/>
          </a:xfrm>
        </p:spPr>
        <p:txBody>
          <a:bodyPr/>
          <a:lstStyle>
            <a:lvl1pPr>
              <a:lnSpc>
                <a:spcPct val="110000"/>
              </a:lnSpc>
              <a:spcBef>
                <a:spcPts val="1600"/>
              </a:spcBef>
              <a:defRPr sz="2800">
                <a:solidFill>
                  <a:schemeClr val="bg2"/>
                </a:solidFill>
              </a:defRPr>
            </a:lvl1pPr>
            <a:lvl2pPr>
              <a:lnSpc>
                <a:spcPct val="110000"/>
              </a:lnSpc>
              <a:spcBef>
                <a:spcPts val="1000"/>
              </a:spcBef>
              <a:defRPr sz="2400">
                <a:solidFill>
                  <a:schemeClr val="bg2"/>
                </a:solidFill>
              </a:defRPr>
            </a:lvl2pPr>
            <a:lvl3pPr marL="914400" indent="0">
              <a:lnSpc>
                <a:spcPct val="110000"/>
              </a:lnSpc>
              <a:buNone/>
              <a:defRPr sz="2000">
                <a:solidFill>
                  <a:schemeClr val="bg2"/>
                </a:solidFill>
              </a:defRPr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marL="914400" marR="0" lvl="2" indent="0" algn="l" defTabSz="914400" rtl="0" eaLnBrk="1" fontAlgn="auto" latinLnBrk="0" hangingPunct="1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 </a:t>
            </a:r>
          </a:p>
          <a:p>
            <a:pPr marL="914400" marR="0" lvl="2" indent="0" algn="l" defTabSz="914400" rtl="0" eaLnBrk="1" fontAlgn="auto" latinLnBrk="0" hangingPunct="1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 dirty="0"/>
              <a:t>    </a:t>
            </a:r>
            <a:br>
              <a:rPr lang="sv-SE" dirty="0"/>
            </a:br>
            <a:r>
              <a:rPr lang="sv-SE" dirty="0"/>
              <a:t>        Välj ikon och infoga </a:t>
            </a:r>
            <a:endParaRPr lang="en-US" dirty="0"/>
          </a:p>
          <a:p>
            <a:pPr lvl="2"/>
            <a:endParaRPr lang="en-US" dirty="0"/>
          </a:p>
        </p:txBody>
      </p:sp>
      <p:sp>
        <p:nvSpPr>
          <p:cNvPr id="10" name="Platshållare för datum 3">
            <a:extLst>
              <a:ext uri="{FF2B5EF4-FFF2-40B4-BE49-F238E27FC236}">
                <a16:creationId xmlns:a16="http://schemas.microsoft.com/office/drawing/2014/main" id="{88D03FBB-21E9-F008-E283-AC075F25E47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530791"/>
            <a:ext cx="1060175" cy="354182"/>
          </a:xfrm>
          <a:prstGeom prst="rect">
            <a:avLst/>
          </a:prstGeom>
        </p:spPr>
        <p:txBody>
          <a:bodyPr/>
          <a:lstStyle/>
          <a:p>
            <a:fld id="{EE2A05A5-1053-4521-A641-398E3840E3CC}" type="datetime1">
              <a:rPr lang="sv-SE" smtClean="0"/>
              <a:t>2024-10-11</a:t>
            </a:fld>
            <a:endParaRPr lang="sv-SE" dirty="0"/>
          </a:p>
        </p:txBody>
      </p:sp>
      <p:sp>
        <p:nvSpPr>
          <p:cNvPr id="11" name="Platshållare för sidfot 4">
            <a:extLst>
              <a:ext uri="{FF2B5EF4-FFF2-40B4-BE49-F238E27FC236}">
                <a16:creationId xmlns:a16="http://schemas.microsoft.com/office/drawing/2014/main" id="{F51FF841-B022-4350-1DDE-49C4EA0752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69775" y="6513520"/>
            <a:ext cx="9367630" cy="388726"/>
          </a:xfrm>
          <a:prstGeom prst="rect">
            <a:avLst/>
          </a:prstGeom>
        </p:spPr>
        <p:txBody>
          <a:bodyPr anchor="ctr"/>
          <a:lstStyle>
            <a:lvl1pPr>
              <a:defRPr lang="sv-SE" sz="1200" kern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sv-SE" dirty="0"/>
          </a:p>
        </p:txBody>
      </p:sp>
      <p:sp>
        <p:nvSpPr>
          <p:cNvPr id="12" name="Platshållare för bildnummer 5">
            <a:extLst>
              <a:ext uri="{FF2B5EF4-FFF2-40B4-BE49-F238E27FC236}">
                <a16:creationId xmlns:a16="http://schemas.microsoft.com/office/drawing/2014/main" id="{04A3BADF-81F6-BE5B-EF7B-1C79884EBE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26248" y="6513520"/>
            <a:ext cx="679180" cy="388726"/>
          </a:xfrm>
        </p:spPr>
        <p:txBody>
          <a:bodyPr/>
          <a:lstStyle/>
          <a:p>
            <a:fld id="{B4730AA7-F777-4CAC-8CCC-AEA20B9348DC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32597565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orient="horz" pos="4133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vå delar blå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386BA53-80CA-499D-B273-3926ACA41ED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sv-SE" dirty="0"/>
              <a:t>Klicka här för att ändra rubrik</a:t>
            </a:r>
            <a:endParaRPr lang="en-US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3CB0A19-16FC-4B79-906D-1C26618BA5BC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609600" y="1297173"/>
            <a:ext cx="5181600" cy="4828992"/>
          </a:xfrm>
        </p:spPr>
        <p:txBody>
          <a:bodyPr/>
          <a:lstStyle>
            <a:lvl1pPr>
              <a:lnSpc>
                <a:spcPct val="110000"/>
              </a:lnSpc>
              <a:spcBef>
                <a:spcPts val="1600"/>
              </a:spcBef>
              <a:buClr>
                <a:schemeClr val="bg2"/>
              </a:buClr>
              <a:defRPr sz="2800">
                <a:solidFill>
                  <a:schemeClr val="bg2"/>
                </a:solidFill>
              </a:defRPr>
            </a:lvl1pPr>
            <a:lvl2pPr>
              <a:spcBef>
                <a:spcPts val="1000"/>
              </a:spcBef>
              <a:buClr>
                <a:schemeClr val="bg2"/>
              </a:buClr>
              <a:defRPr sz="2400">
                <a:solidFill>
                  <a:schemeClr val="bg2"/>
                </a:solidFill>
              </a:defRPr>
            </a:lvl2pPr>
            <a:lvl3pPr>
              <a:lnSpc>
                <a:spcPct val="110000"/>
              </a:lnSpc>
              <a:defRPr sz="2400"/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sv-SE" dirty="0"/>
              <a:t>Skriv text här</a:t>
            </a:r>
          </a:p>
          <a:p>
            <a:pPr lvl="1"/>
            <a:r>
              <a:rPr lang="sv-SE" dirty="0"/>
              <a:t>Nivå två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5BFC9B3A-2DF1-4323-8ED3-55CBECCB975D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172200" y="1297172"/>
            <a:ext cx="5181600" cy="4828992"/>
          </a:xfrm>
        </p:spPr>
        <p:txBody>
          <a:bodyPr/>
          <a:lstStyle>
            <a:lvl1pPr>
              <a:lnSpc>
                <a:spcPct val="110000"/>
              </a:lnSpc>
              <a:spcBef>
                <a:spcPts val="1600"/>
              </a:spcBef>
              <a:buClr>
                <a:schemeClr val="bg2"/>
              </a:buClr>
              <a:defRPr sz="2800">
                <a:solidFill>
                  <a:schemeClr val="bg2"/>
                </a:solidFill>
              </a:defRPr>
            </a:lvl1pPr>
            <a:lvl2pPr>
              <a:lnSpc>
                <a:spcPct val="110000"/>
              </a:lnSpc>
              <a:spcBef>
                <a:spcPts val="1000"/>
              </a:spcBef>
              <a:buClr>
                <a:schemeClr val="bg2"/>
              </a:buClr>
              <a:defRPr sz="2400">
                <a:solidFill>
                  <a:schemeClr val="bg2"/>
                </a:solidFill>
              </a:defRPr>
            </a:lvl2pPr>
            <a:lvl3pPr>
              <a:lnSpc>
                <a:spcPct val="110000"/>
              </a:lnSpc>
              <a:defRPr sz="2400"/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sv-SE" dirty="0"/>
              <a:t>Skriv text här</a:t>
            </a:r>
          </a:p>
          <a:p>
            <a:pPr lvl="1"/>
            <a:r>
              <a:rPr lang="sv-SE" dirty="0"/>
              <a:t>Nivå två</a:t>
            </a:r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F8D02EC5-E67C-4775-9C2D-C859085834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69775" y="6525320"/>
            <a:ext cx="9367630" cy="365125"/>
          </a:xfrm>
          <a:prstGeom prst="rect">
            <a:avLst/>
          </a:prstGeom>
        </p:spPr>
        <p:txBody>
          <a:bodyPr/>
          <a:lstStyle/>
          <a:p>
            <a:endParaRPr lang="sv-SE" dirty="0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CCAE321A-11E3-462D-8B66-93319761E1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30AA7-F777-4CAC-8CCC-AEA20B9348DC}" type="slidenum">
              <a:rPr lang="sv-SE" smtClean="0"/>
              <a:t>‹#›</a:t>
            </a:fld>
            <a:endParaRPr lang="sv-SE" dirty="0"/>
          </a:p>
        </p:txBody>
      </p:sp>
      <p:sp>
        <p:nvSpPr>
          <p:cNvPr id="8" name="Platshållare för datum 4">
            <a:extLst>
              <a:ext uri="{FF2B5EF4-FFF2-40B4-BE49-F238E27FC236}">
                <a16:creationId xmlns:a16="http://schemas.microsoft.com/office/drawing/2014/main" id="{977FB61D-B955-2B9F-074D-81DF5416837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84754" y="6525320"/>
            <a:ext cx="1085021" cy="365125"/>
          </a:xfrm>
          <a:prstGeom prst="rect">
            <a:avLst/>
          </a:prstGeom>
        </p:spPr>
        <p:txBody>
          <a:bodyPr/>
          <a:lstStyle/>
          <a:p>
            <a:fld id="{3556A118-873A-4B52-9003-0908E6B2540D}" type="datetime1">
              <a:rPr lang="sv-SE" smtClean="0"/>
              <a:t>2024-10-11</a:t>
            </a:fld>
            <a:endParaRPr lang="sv-SE" dirty="0"/>
          </a:p>
        </p:txBody>
      </p:sp>
      <p:sp>
        <p:nvSpPr>
          <p:cNvPr id="9" name="Platshållare för datum 3">
            <a:extLst>
              <a:ext uri="{FF2B5EF4-FFF2-40B4-BE49-F238E27FC236}">
                <a16:creationId xmlns:a16="http://schemas.microsoft.com/office/drawing/2014/main" id="{8FC0B61D-7C97-F933-FE5D-D75EED9056F8}"/>
              </a:ext>
            </a:extLst>
          </p:cNvPr>
          <p:cNvSpPr txBox="1">
            <a:spLocks/>
          </p:cNvSpPr>
          <p:nvPr userDrawn="1"/>
        </p:nvSpPr>
        <p:spPr>
          <a:xfrm>
            <a:off x="609600" y="6530791"/>
            <a:ext cx="1060175" cy="35418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8317976-8A7C-4CAB-BF0F-0DC203C803A3}" type="datetime1">
              <a:rPr lang="sv-SE" smtClean="0"/>
              <a:pPr/>
              <a:t>2024-10-11</a:t>
            </a:fld>
            <a:endParaRPr lang="sv-SE" dirty="0"/>
          </a:p>
        </p:txBody>
      </p:sp>
      <p:sp>
        <p:nvSpPr>
          <p:cNvPr id="10" name="Platshållare för bildnummer 5">
            <a:extLst>
              <a:ext uri="{FF2B5EF4-FFF2-40B4-BE49-F238E27FC236}">
                <a16:creationId xmlns:a16="http://schemas.microsoft.com/office/drawing/2014/main" id="{225F7BBE-36A5-C806-7DFF-266F0BB893C6}"/>
              </a:ext>
            </a:extLst>
          </p:cNvPr>
          <p:cNvSpPr txBox="1">
            <a:spLocks/>
          </p:cNvSpPr>
          <p:nvPr userDrawn="1"/>
        </p:nvSpPr>
        <p:spPr>
          <a:xfrm>
            <a:off x="11226248" y="6513520"/>
            <a:ext cx="679180" cy="3887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4730AA7-F777-4CAC-8CCC-AEA20B9348DC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7668769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FD2AB036-DCCD-4091-86D3-9356430B4B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360000"/>
            <a:ext cx="10972800" cy="735153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dirty="0"/>
              <a:t>Klicka här för </a:t>
            </a:r>
            <a:r>
              <a:rPr lang="en-US" dirty="0" err="1"/>
              <a:t>att</a:t>
            </a:r>
            <a:r>
              <a:rPr lang="en-US" dirty="0"/>
              <a:t> </a:t>
            </a:r>
            <a:r>
              <a:rPr lang="en-US" dirty="0" err="1"/>
              <a:t>ändra</a:t>
            </a:r>
            <a:r>
              <a:rPr lang="en-US" dirty="0"/>
              <a:t> </a:t>
            </a:r>
            <a:r>
              <a:rPr lang="en-US" dirty="0" err="1"/>
              <a:t>rubrikformat</a:t>
            </a:r>
            <a:endParaRPr lang="en-US" dirty="0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71996A95-48E2-4F6F-83D8-7449B280FD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9600" y="1201479"/>
            <a:ext cx="10972800" cy="492468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dirty="0"/>
              <a:t>Klicka här för att ändra format på bakgrundstexten</a:t>
            </a:r>
          </a:p>
          <a:p>
            <a:pPr lvl="1"/>
            <a:r>
              <a:rPr lang="en-US" dirty="0"/>
              <a:t>Nivå två</a:t>
            </a:r>
          </a:p>
          <a:p>
            <a:pPr lvl="2"/>
            <a:r>
              <a:rPr lang="en-US" dirty="0" err="1"/>
              <a:t>Nivå</a:t>
            </a:r>
            <a:r>
              <a:rPr lang="en-US" dirty="0"/>
              <a:t> </a:t>
            </a:r>
            <a:r>
              <a:rPr lang="en-US" dirty="0" err="1"/>
              <a:t>tre</a:t>
            </a:r>
            <a:endParaRPr lang="en-US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AA9493F9-282B-4097-A7AF-FB6F8D34651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84754" y="6525320"/>
            <a:ext cx="96078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9CA4B8-A0BB-4502-821F-7B06CCF7898B}" type="datetime1">
              <a:rPr lang="sv-SE" smtClean="0"/>
              <a:t>2024-10-11</a:t>
            </a:fld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E3D0A82-13FD-4CDE-95C7-C0163891E98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226248" y="6525320"/>
            <a:ext cx="6791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730AA7-F777-4CAC-8CCC-AEA20B9348DC}" type="slidenum">
              <a:rPr lang="sv-SE" smtClean="0"/>
              <a:t>‹#›</a:t>
            </a:fld>
            <a:endParaRPr lang="sv-SE"/>
          </a:p>
        </p:txBody>
      </p:sp>
      <p:pic>
        <p:nvPicPr>
          <p:cNvPr id="7" name="Bildobjekt 5">
            <a:extLst>
              <a:ext uri="{FF2B5EF4-FFF2-40B4-BE49-F238E27FC236}">
                <a16:creationId xmlns:a16="http://schemas.microsoft.com/office/drawing/2014/main" id="{F7A0A58A-FC56-47DC-BCC8-CE51EE2570F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1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96" t="2553"/>
          <a:stretch>
            <a:fillRect/>
          </a:stretch>
        </p:blipFill>
        <p:spPr bwMode="auto">
          <a:xfrm>
            <a:off x="-12700" y="5457"/>
            <a:ext cx="12217400" cy="6884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Bildobjekt 10">
            <a:extLst>
              <a:ext uri="{FF2B5EF4-FFF2-40B4-BE49-F238E27FC236}">
                <a16:creationId xmlns:a16="http://schemas.microsoft.com/office/drawing/2014/main" id="{8D341EC8-D59E-2394-5413-AB70A2CA75C4}"/>
              </a:ext>
            </a:extLst>
          </p:cNvPr>
          <p:cNvPicPr>
            <a:picLocks noChangeAspect="1"/>
          </p:cNvPicPr>
          <p:nvPr userDrawn="1"/>
        </p:nvPicPr>
        <p:blipFill>
          <a:blip r:embed="rId3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11477" y="5853106"/>
            <a:ext cx="746613" cy="69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25166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5" r:id="rId2"/>
    <p:sldLayoutId id="2147483693" r:id="rId3"/>
    <p:sldLayoutId id="2147483685" r:id="rId4"/>
    <p:sldLayoutId id="2147483676" r:id="rId5"/>
    <p:sldLayoutId id="2147483686" r:id="rId6"/>
    <p:sldLayoutId id="2147483671" r:id="rId7"/>
    <p:sldLayoutId id="2147483679" r:id="rId8"/>
    <p:sldLayoutId id="2147483688" r:id="rId9"/>
    <p:sldLayoutId id="2147483664" r:id="rId10"/>
    <p:sldLayoutId id="2147483689" r:id="rId11"/>
    <p:sldLayoutId id="2147483666" r:id="rId12"/>
    <p:sldLayoutId id="2147483663" r:id="rId13"/>
    <p:sldLayoutId id="2147483682" r:id="rId14"/>
    <p:sldLayoutId id="2147483687" r:id="rId15"/>
    <p:sldLayoutId id="2147483692" r:id="rId16"/>
    <p:sldLayoutId id="2147483690" r:id="rId17"/>
    <p:sldLayoutId id="2147483691" r:id="rId18"/>
    <p:sldLayoutId id="2147483665" r:id="rId19"/>
    <p:sldLayoutId id="2147483681" r:id="rId20"/>
    <p:sldLayoutId id="2147483680" r:id="rId21"/>
    <p:sldLayoutId id="2147483667" r:id="rId22"/>
    <p:sldLayoutId id="2147483670" r:id="rId23"/>
    <p:sldLayoutId id="2147483683" r:id="rId24"/>
    <p:sldLayoutId id="2147483684" r:id="rId25"/>
    <p:sldLayoutId id="2147483694" r:id="rId26"/>
    <p:sldLayoutId id="2147483695" r:id="rId27"/>
    <p:sldLayoutId id="2147483696" r:id="rId28"/>
    <p:sldLayoutId id="2147483697" r:id="rId29"/>
  </p:sldLayoutIdLst>
  <p:hf sldNum="0" hdr="0" ftr="0" dt="0"/>
  <p:txStyles>
    <p:titleStyle>
      <a:lvl1pPr algn="l" defTabSz="914400" rtl="0" eaLnBrk="1" latinLnBrk="0" hangingPunct="1">
        <a:lnSpc>
          <a:spcPct val="110000"/>
        </a:lnSpc>
        <a:spcBef>
          <a:spcPct val="0"/>
        </a:spcBef>
        <a:buNone/>
        <a:defRPr sz="36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FE09A71-64CF-EEDC-3EC3-F939BD2252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solidFill>
                  <a:schemeClr val="tx2"/>
                </a:solidFill>
              </a:rPr>
              <a:t>Information och dokumentation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AAAB010-E853-2474-CB38-D3A36F1A26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98171"/>
            <a:ext cx="10778836" cy="4427993"/>
          </a:xfrm>
        </p:spPr>
        <p:txBody>
          <a:bodyPr/>
          <a:lstStyle/>
          <a:p>
            <a:r>
              <a:rPr lang="sv-SE" sz="2400" b="1" dirty="0"/>
              <a:t>Minskad risk för felaktig dokumentationen och bedömning av </a:t>
            </a:r>
            <a:br>
              <a:rPr lang="sv-SE" sz="2400" b="1" dirty="0"/>
            </a:br>
            <a:r>
              <a:rPr lang="sv-SE" sz="2400" b="1" dirty="0"/>
              <a:t>katetrar, drän och tuber</a:t>
            </a:r>
            <a:r>
              <a:rPr lang="sv-SE" sz="2400" dirty="0"/>
              <a:t> då information om katetrar, drän och tuber följer med i journalen mellan vårdhändelser.</a:t>
            </a:r>
          </a:p>
          <a:p>
            <a:pPr lvl="1"/>
            <a:r>
              <a:rPr lang="sv-SE" sz="2200" dirty="0"/>
              <a:t>Förändringar gällande Standardiserad dokumentation gällande sår och sårbehandling samt katetrar, drän och tuber (FB013)</a:t>
            </a:r>
          </a:p>
          <a:p>
            <a:endParaRPr lang="sv-SE" sz="2400" dirty="0"/>
          </a:p>
          <a:p>
            <a:endParaRPr lang="sv-SE" sz="2400" dirty="0"/>
          </a:p>
        </p:txBody>
      </p:sp>
      <p:pic>
        <p:nvPicPr>
          <p:cNvPr id="9" name="Bildobjekt 8">
            <a:extLst>
              <a:ext uri="{FF2B5EF4-FFF2-40B4-BE49-F238E27FC236}">
                <a16:creationId xmlns:a16="http://schemas.microsoft.com/office/drawing/2014/main" id="{4A466251-0AA3-03E1-1419-AB092FA1042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18531" y="358943"/>
            <a:ext cx="878664" cy="976294"/>
          </a:xfrm>
          <a:prstGeom prst="rect">
            <a:avLst/>
          </a:prstGeom>
        </p:spPr>
      </p:pic>
      <p:sp>
        <p:nvSpPr>
          <p:cNvPr id="10" name="textruta 9">
            <a:extLst>
              <a:ext uri="{FF2B5EF4-FFF2-40B4-BE49-F238E27FC236}">
                <a16:creationId xmlns:a16="http://schemas.microsoft.com/office/drawing/2014/main" id="{76450437-DFC2-B62A-F031-5560724A0325}"/>
              </a:ext>
            </a:extLst>
          </p:cNvPr>
          <p:cNvSpPr txBox="1"/>
          <p:nvPr/>
        </p:nvSpPr>
        <p:spPr>
          <a:xfrm>
            <a:off x="7029117" y="385426"/>
            <a:ext cx="3785259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sv-SE" sz="1800" dirty="0">
                <a:solidFill>
                  <a:schemeClr val="tx2"/>
                </a:solidFill>
              </a:rPr>
              <a:t>Situationer som förstärker patientsäkerheten</a:t>
            </a:r>
            <a:br>
              <a:rPr lang="sv-SE" sz="1800" dirty="0">
                <a:solidFill>
                  <a:schemeClr val="tx2"/>
                </a:solidFill>
              </a:rPr>
            </a:br>
            <a:r>
              <a:rPr lang="sv-SE" sz="1800" dirty="0">
                <a:solidFill>
                  <a:schemeClr val="tx2"/>
                </a:solidFill>
              </a:rPr>
              <a:t>vid införandet av SDV</a:t>
            </a:r>
            <a:endParaRPr lang="sv-SE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285801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Region Skåne presentation">
  <a:themeElements>
    <a:clrScheme name="Anpassat 1">
      <a:dk1>
        <a:sysClr val="windowText" lastClr="000000"/>
      </a:dk1>
      <a:lt1>
        <a:sysClr val="window" lastClr="FFFFFF"/>
      </a:lt1>
      <a:dk2>
        <a:srgbClr val="307C8E"/>
      </a:dk2>
      <a:lt2>
        <a:srgbClr val="FDF9E4"/>
      </a:lt2>
      <a:accent1>
        <a:srgbClr val="307C8E"/>
      </a:accent1>
      <a:accent2>
        <a:srgbClr val="FDF9E4"/>
      </a:accent2>
      <a:accent3>
        <a:srgbClr val="E40135"/>
      </a:accent3>
      <a:accent4>
        <a:srgbClr val="FDF9E4"/>
      </a:accent4>
      <a:accent5>
        <a:srgbClr val="5F5236"/>
      </a:accent5>
      <a:accent6>
        <a:srgbClr val="FDD32F"/>
      </a:accent6>
      <a:hlink>
        <a:srgbClr val="0563C1"/>
      </a:hlink>
      <a:folHlink>
        <a:srgbClr val="954F72"/>
      </a:folHlink>
    </a:clrScheme>
    <a:fontScheme name="Anpassat 1">
      <a:majorFont>
        <a:latin typeface="Public Sans"/>
        <a:ea typeface=""/>
        <a:cs typeface=""/>
      </a:majorFont>
      <a:minorFont>
        <a:latin typeface="Public Sans"/>
        <a:ea typeface=""/>
        <a:cs typeface=""/>
      </a:minorFont>
    </a:fontScheme>
    <a:fmtScheme name="Region Skån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gion Skånes prestentationsmall" id="{6234B990-46E4-4798-A7C9-795EC348AB7D}" vid="{E536645E-1CDF-4149-833A-B078DB4F4622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Region Skånes presentationsmall</Template>
  <TotalTime>0</TotalTime>
  <Words>58</Words>
  <Application>Microsoft Office PowerPoint</Application>
  <PresentationFormat>Bredbild</PresentationFormat>
  <Paragraphs>4</Paragraphs>
  <Slides>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5" baseType="lpstr">
      <vt:lpstr>Arial</vt:lpstr>
      <vt:lpstr>Calibri</vt:lpstr>
      <vt:lpstr>Public Sans</vt:lpstr>
      <vt:lpstr>Region Skåne presentation</vt:lpstr>
      <vt:lpstr>Information och dokumentation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Att tänka på för att minimera patientsäkerhetsrisker  +  Situationer som förstärker patientsäkerheten</dc:title>
  <dc:creator>Södergren Lisa</dc:creator>
  <cp:lastModifiedBy>Södergren Lisa</cp:lastModifiedBy>
  <cp:revision>2</cp:revision>
  <dcterms:created xsi:type="dcterms:W3CDTF">2024-10-08T13:20:41Z</dcterms:created>
  <dcterms:modified xsi:type="dcterms:W3CDTF">2024-10-11T07:16:39Z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3D0126CF-E299-4EA6-B5B5-949059109E94</vt:lpwstr>
  </property>
  <property fmtid="{D5CDD505-2E9C-101B-9397-08002B2CF9AE}" pid="3" name="ArticulatePath">
    <vt:lpwstr>Presentation5</vt:lpwstr>
  </property>
</Properties>
</file>