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515" r:id="rId2"/>
  </p:sldIdLst>
  <p:sldSz cx="12192000" cy="6858000"/>
  <p:notesSz cx="6858000" cy="9144000"/>
  <p:embeddedFontLst>
    <p:embeddedFont>
      <p:font typeface="Public Sans" pitchFamily="2" charset="0"/>
      <p:regular r:id="rId5"/>
      <p:bold r:id="rId6"/>
      <p:italic r:id="rId7"/>
      <p:boldItalic r:id="rId8"/>
    </p:embeddedFont>
  </p:embeddedFontLst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038" autoAdjust="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>
        <p:guide orient="horz" pos="822"/>
        <p:guide pos="69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44"/>
    </p:cViewPr>
  </p:sorterViewPr>
  <p:notesViewPr>
    <p:cSldViewPr snapToGrid="0" showGuides="1">
      <p:cViewPr varScale="1">
        <p:scale>
          <a:sx n="51" d="100"/>
          <a:sy n="51" d="100"/>
        </p:scale>
        <p:origin x="1836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ödergren Lisa" userId="9f940617-f153-476e-acf6-f8a88b4f9b4b" providerId="ADAL" clId="{B42C0E3C-353C-488B-9F0F-B3F9F6E0A1E8}"/>
    <pc:docChg chg="delSld">
      <pc:chgData name="Södergren Lisa" userId="9f940617-f153-476e-acf6-f8a88b4f9b4b" providerId="ADAL" clId="{B42C0E3C-353C-488B-9F0F-B3F9F6E0A1E8}" dt="2024-10-11T07:16:38.571" v="4" actId="47"/>
      <pc:docMkLst>
        <pc:docMk/>
      </pc:docMkLst>
      <pc:sldChg chg="del">
        <pc:chgData name="Södergren Lisa" userId="9f940617-f153-476e-acf6-f8a88b4f9b4b" providerId="ADAL" clId="{B42C0E3C-353C-488B-9F0F-B3F9F6E0A1E8}" dt="2024-10-11T07:16:34.410" v="0" actId="47"/>
        <pc:sldMkLst>
          <pc:docMk/>
          <pc:sldMk cId="1804465771" sldId="504"/>
        </pc:sldMkLst>
      </pc:sldChg>
      <pc:sldChg chg="del">
        <pc:chgData name="Södergren Lisa" userId="9f940617-f153-476e-acf6-f8a88b4f9b4b" providerId="ADAL" clId="{B42C0E3C-353C-488B-9F0F-B3F9F6E0A1E8}" dt="2024-10-11T07:16:36.617" v="2" actId="47"/>
        <pc:sldMkLst>
          <pc:docMk/>
          <pc:sldMk cId="3535640806" sldId="514"/>
        </pc:sldMkLst>
      </pc:sldChg>
      <pc:sldChg chg="del">
        <pc:chgData name="Södergren Lisa" userId="9f940617-f153-476e-acf6-f8a88b4f9b4b" providerId="ADAL" clId="{B42C0E3C-353C-488B-9F0F-B3F9F6E0A1E8}" dt="2024-10-11T07:16:38.126" v="3" actId="47"/>
        <pc:sldMkLst>
          <pc:docMk/>
          <pc:sldMk cId="4115828569" sldId="516"/>
        </pc:sldMkLst>
      </pc:sldChg>
      <pc:sldChg chg="del">
        <pc:chgData name="Södergren Lisa" userId="9f940617-f153-476e-acf6-f8a88b4f9b4b" providerId="ADAL" clId="{B42C0E3C-353C-488B-9F0F-B3F9F6E0A1E8}" dt="2024-10-11T07:16:38.571" v="4" actId="47"/>
        <pc:sldMkLst>
          <pc:docMk/>
          <pc:sldMk cId="3296701694" sldId="517"/>
        </pc:sldMkLst>
      </pc:sldChg>
      <pc:sldChg chg="del">
        <pc:chgData name="Södergren Lisa" userId="9f940617-f153-476e-acf6-f8a88b4f9b4b" providerId="ADAL" clId="{B42C0E3C-353C-488B-9F0F-B3F9F6E0A1E8}" dt="2024-10-11T07:16:35.677" v="1" actId="47"/>
        <pc:sldMkLst>
          <pc:docMk/>
          <pc:sldMk cId="3617072895" sldId="51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40DC-1509-4221-AED0-908333A2814C}" type="datetimeFigureOut">
              <a:rPr lang="sv-SE" smtClean="0"/>
              <a:t>2024-10-11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CAF2-EA02-4D7B-96AC-EC2C828EEDBF}" type="datetimeFigureOut">
              <a:rPr lang="sv-SE" smtClean="0"/>
              <a:t>2024-10-11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rubrikformat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bildikonen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 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2024-10-11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</a:t>
            </a:r>
            <a:br>
              <a:rPr lang="sv-SE" dirty="0"/>
            </a:b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endParaRPr lang="sv-SE" dirty="0"/>
          </a:p>
          <a:p>
            <a:endParaRPr lang="sv-SE" dirty="0"/>
          </a:p>
          <a:p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infoga en bild, som fyller ut </a:t>
            </a:r>
            <a:br>
              <a:rPr lang="sv-SE" dirty="0"/>
            </a:br>
            <a:r>
              <a:rPr lang="sv-SE" dirty="0"/>
              <a:t>platshållaren med rundat hörn.</a:t>
            </a:r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TACK!</a:t>
            </a:r>
            <a:endParaRPr lang="en-US" dirty="0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  <a:endParaRPr lang="en-US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2024-10-11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   </a:t>
            </a:r>
            <a:br>
              <a:rPr lang="sv-SE" dirty="0"/>
            </a:br>
            <a:r>
              <a:rPr lang="sv-SE" dirty="0"/>
              <a:t>         Välj ikon och infoga </a:t>
            </a:r>
            <a:endParaRPr lang="en-US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 dirty="0"/>
            </a:br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    </a:t>
            </a:r>
            <a:br>
              <a:rPr lang="sv-SE" dirty="0"/>
            </a:br>
            <a:r>
              <a:rPr lang="sv-SE" dirty="0"/>
              <a:t>        Välj ikon och infoga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Klicka här för att ändra rubrik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2024-10-11</a:t>
            </a:fld>
            <a:endParaRPr lang="sv-SE" dirty="0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2024-10-11</a:t>
            </a:fld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Klicka här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rubrikformat</a:t>
            </a:r>
            <a:endParaRPr lang="en-US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Klicka här för att ändra format på bakgrundstexten</a:t>
            </a:r>
          </a:p>
          <a:p>
            <a:pPr lvl="1"/>
            <a:r>
              <a:rPr lang="en-US" dirty="0"/>
              <a:t>Nivå två</a:t>
            </a:r>
          </a:p>
          <a:p>
            <a:pPr lvl="2"/>
            <a:r>
              <a:rPr lang="en-US" dirty="0" err="1"/>
              <a:t>Nivå</a:t>
            </a:r>
            <a:r>
              <a:rPr lang="en-US" dirty="0"/>
              <a:t> </a:t>
            </a:r>
            <a:r>
              <a:rPr lang="en-US" dirty="0" err="1"/>
              <a:t>tre</a:t>
            </a:r>
            <a:endParaRPr lang="en-US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2024-10-11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E09A71-64CF-EEDC-3EC3-F939BD22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Information och dokumentation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AAB010-E853-2474-CB38-D3A36F1A2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98171"/>
            <a:ext cx="10778836" cy="4427993"/>
          </a:xfrm>
        </p:spPr>
        <p:txBody>
          <a:bodyPr/>
          <a:lstStyle/>
          <a:p>
            <a:r>
              <a:rPr lang="sv-SE" sz="2400" b="1" dirty="0"/>
              <a:t>Minskad risk för felaktig dokumentationen och bedömning av </a:t>
            </a:r>
            <a:br>
              <a:rPr lang="sv-SE" sz="2400" b="1" dirty="0"/>
            </a:br>
            <a:r>
              <a:rPr lang="sv-SE" sz="2400" b="1" dirty="0"/>
              <a:t>katetrar, drän och tuber</a:t>
            </a:r>
            <a:r>
              <a:rPr lang="sv-SE" sz="2400" dirty="0"/>
              <a:t> då information om katetrar, drän och tuber följer med i journalen mellan vårdhändelser.</a:t>
            </a:r>
          </a:p>
          <a:p>
            <a:pPr lvl="1"/>
            <a:r>
              <a:rPr lang="sv-SE" sz="2200" dirty="0"/>
              <a:t>Förändringar gällande Standardiserad dokumentation gällande sår och sårbehandling samt katetrar, drän och tuber (FB013)</a:t>
            </a:r>
          </a:p>
          <a:p>
            <a:endParaRPr lang="sv-SE" sz="2400" dirty="0"/>
          </a:p>
          <a:p>
            <a:endParaRPr lang="sv-SE" sz="2400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A466251-0AA3-03E1-1419-AB092FA104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8531" y="358943"/>
            <a:ext cx="878664" cy="976294"/>
          </a:xfrm>
          <a:prstGeom prst="rect">
            <a:avLst/>
          </a:prstGeom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id="{76450437-DFC2-B62A-F031-5560724A0325}"/>
              </a:ext>
            </a:extLst>
          </p:cNvPr>
          <p:cNvSpPr txBox="1"/>
          <p:nvPr/>
        </p:nvSpPr>
        <p:spPr>
          <a:xfrm>
            <a:off x="7029117" y="385426"/>
            <a:ext cx="37852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sv-SE" sz="1800" dirty="0">
                <a:solidFill>
                  <a:schemeClr val="tx2"/>
                </a:solidFill>
              </a:rPr>
              <a:t>Situationer som förstärker patientsäkerheten</a:t>
            </a:r>
            <a:br>
              <a:rPr lang="sv-SE" sz="1800" dirty="0">
                <a:solidFill>
                  <a:schemeClr val="tx2"/>
                </a:solidFill>
              </a:rPr>
            </a:br>
            <a:r>
              <a:rPr lang="sv-SE" sz="1800" dirty="0">
                <a:solidFill>
                  <a:schemeClr val="tx2"/>
                </a:solidFill>
              </a:rPr>
              <a:t>vid införandet av SDV</a:t>
            </a:r>
            <a:endParaRPr lang="sv-S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8580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presentationsmall</Template>
  <TotalTime>0</TotalTime>
  <Words>58</Words>
  <Application>Microsoft Office PowerPoint</Application>
  <PresentationFormat>Bredbild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Public Sans</vt:lpstr>
      <vt:lpstr>Region Skåne presentation</vt:lpstr>
      <vt:lpstr>Information och dokumentation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 tänka på för att minimera patientsäkerhetsrisker  +  Situationer som förstärker patientsäkerheten</dc:title>
  <dc:creator>Södergren Lisa</dc:creator>
  <cp:lastModifiedBy>Södergren Lisa</cp:lastModifiedBy>
  <cp:revision>2</cp:revision>
  <dcterms:created xsi:type="dcterms:W3CDTF">2024-10-08T13:20:41Z</dcterms:created>
  <dcterms:modified xsi:type="dcterms:W3CDTF">2024-10-11T07:16:39Z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</Properties>
</file>