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58F3B-B805-5F3D-5987-2DD6886451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9F3AA71-B7CB-AC96-9ECC-37FB12DAD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C99A5E-612D-9CCD-C306-CA2814EE2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A1C3B0-F93C-05B9-341A-EEBB8413D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726D97-DFDC-CD10-2D69-3954907F1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012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015CE5-E92B-731D-B256-B40E190C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1A88B63-A732-38CB-8018-0AEDD0716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1551701-7F80-5F96-615E-66E01D149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415668-A950-B310-C2F1-924055E7F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1009DB-ED19-3842-A4B8-D4BC97B35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750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199CA75-C4E8-FA81-91C0-4F608FCF7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8FE3481-67FE-0286-D23B-0FADAF6C8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1469F1-7D8B-A398-FF73-D6CAB87EC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25ECBEC-1777-3E88-C098-BCC0F3EBB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A72592-8AE3-942D-2E55-5F8A7A955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082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D811F2-8732-007C-5A95-86A760CBC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CDF7CE-CC78-70C1-7BC9-505D76D1E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B26516-8192-8730-62F8-7F9E3C34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7D09ED-6A95-9C00-70D6-B65BC5C1C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A6414FD-22D0-A1AA-EA59-4B73FF65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667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19DF0B-2909-DF35-35EC-D83B38E96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2D3A74-3137-BAEB-A177-BBE2A185C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B9DC95-E4DD-945E-91C5-8EF30A737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3AF76A-110E-18F4-AF34-E9F0FE2A0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6B4667-8B84-FC6C-E1F7-2D83DB5C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423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691F60-644E-DBD3-4763-08DE516DD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3B03EB-C8AD-583D-CE93-05E013ED3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F392630-28EE-12AB-2C85-778A1A656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F17BC49-6D90-FDF7-DBDB-F0C23503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857C81-0B3F-4B40-A966-A7CF72971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7D1C21A-3F0E-90B2-1193-A8BE25153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61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56E3F2-3720-2510-63DD-7EEC03E66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A1CA2A-1CC2-083E-9DE6-F4E8DE2CC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E2E39C7-4625-5123-7D76-2ABF1B18D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2FCF0F4-BF73-4A46-183C-B9F617F0A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FD9FA1-06A8-9DB3-5EB2-E900AB7835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A339C29-051F-4E75-FAF8-ED168D1E7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40D9D3E-6B0E-C19A-F47F-EA514F47E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5B267AE-E367-C8E3-6840-32DB477A7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179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369D44-C215-D246-93BD-D35DC1BF1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253EB1B-C231-DB80-3C11-FB1FBAC61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4C9F012-03D4-DC47-FBBB-570C084A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17A5995-0467-CC9B-4E0E-2CE6A7063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937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777CFD9-4DB6-C426-6E60-8828261BD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A99B2D5-C4AD-280B-D531-AE8164018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417E7D2-9DF5-77AA-6504-42541755A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16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5A539F-E270-3FB2-A385-72E2B2B3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396713-459C-7AA4-F946-1089CB15D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81ABE06-12DF-1B37-4DE6-41CBCD0ED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1D68FAE-E073-C997-0A5A-7AB0E08E5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F5C3C3-43E9-EFAC-DF2F-9FFA4F6E5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6267B6D-0AF7-5004-C979-9BBCC66C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442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95CE41-A436-71A1-1D21-380EECA35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5499195-3485-F37F-AC0B-32011CAEF2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1A16CE3-F90B-5EEE-0A9E-F90CEEE80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8BDCACD-23BE-13FD-6165-2CDA5714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C4F4C72-46A2-052E-ECBA-519A7D952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C8D9975-A1B1-B393-4066-AA98BC56F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348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C594E90-1B5C-A688-E564-145EC58D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E3BA88-0181-1130-C848-A996AF487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E54CA5-B03D-4888-2259-23ABC9F07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66DC3-DABE-4F0B-951A-032DE5E69FB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46F5B2-5246-D384-171B-4B51D73112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6CA600-63DB-3C42-8AAB-161908BF4F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CC238-C023-41CC-989F-C2B92D3121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907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E09C02A-E9FE-9280-08EF-334C3D5F26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191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43F3C5382FC444B6CF63CF6F9A69E2" ma:contentTypeVersion="4" ma:contentTypeDescription="Skapa ett nytt dokument." ma:contentTypeScope="" ma:versionID="1827350ce4ebcfa5a28e3ac215d51029">
  <xsd:schema xmlns:xsd="http://www.w3.org/2001/XMLSchema" xmlns:xs="http://www.w3.org/2001/XMLSchema" xmlns:p="http://schemas.microsoft.com/office/2006/metadata/properties" xmlns:ns2="12bb1005-fbff-4f6d-ac89-1f79159fe8d6" targetNamespace="http://schemas.microsoft.com/office/2006/metadata/properties" ma:root="true" ma:fieldsID="d0dc038582e4d8ddc243330d6fcfa0e2" ns2:_="">
    <xsd:import namespace="12bb1005-fbff-4f6d-ac89-1f79159fe8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b1005-fbff-4f6d-ac89-1f79159fe8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A32C11-909B-4AB2-93A0-A998CFB135F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C38B0F6-A268-4973-9A2E-6B67AE921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67F9A2-BD9E-4F58-8E54-D813F94DBC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bb1005-fbff-4f6d-ac89-1f79159fe8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Johnsson Mats G</dc:creator>
  <cp:lastModifiedBy>Södergren Lisa</cp:lastModifiedBy>
  <cp:revision>1</cp:revision>
  <dcterms:created xsi:type="dcterms:W3CDTF">2024-02-28T09:42:40Z</dcterms:created>
  <dcterms:modified xsi:type="dcterms:W3CDTF">2024-10-07T09:15:59Z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0x0101008C43F3C5382FC444B6CF63CF6F9A69E2</vt:lpwstr>
  </property>
  <property fmtid="{D5CDD505-2E9C-101B-9397-08002B2CF9AE}" pid="3" name="Order">
    <vt:r8>225300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