
<file path=[Content_Types].xml><?xml version="1.0" encoding="utf-8"?>
<Types xmlns="http://schemas.openxmlformats.org/package/2006/content-types">
  <Default Extension="emf" ContentType="image/x-emf"/>
  <Default Extension="fntdata" ContentType="application/x-fontdata"/>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16"/>
  </p:notesMasterIdLst>
  <p:handoutMasterIdLst>
    <p:handoutMasterId r:id="rId17"/>
  </p:handoutMasterIdLst>
  <p:sldIdLst>
    <p:sldId id="504" r:id="rId5"/>
    <p:sldId id="507" r:id="rId6"/>
    <p:sldId id="517" r:id="rId7"/>
    <p:sldId id="509" r:id="rId8"/>
    <p:sldId id="510" r:id="rId9"/>
    <p:sldId id="520" r:id="rId10"/>
    <p:sldId id="519" r:id="rId11"/>
    <p:sldId id="511" r:id="rId12"/>
    <p:sldId id="513" r:id="rId13"/>
    <p:sldId id="514" r:id="rId14"/>
    <p:sldId id="501" r:id="rId15"/>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Public Sans" panose="020B0604020202020204" charset="0"/>
      <p:regular r:id="rId22"/>
      <p:bold r:id="rId23"/>
      <p:italic r:id="rId24"/>
      <p:boldItalic r:id="rId25"/>
    </p:embeddedFont>
  </p:embeddedFontLst>
  <p:custDataLst>
    <p:tags r:id="rId2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22" userDrawn="1">
          <p15:clr>
            <a:srgbClr val="A4A3A4"/>
          </p15:clr>
        </p15:guide>
        <p15:guide id="2" pos="699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4219C1-A6C3-4CAB-A8DC-7D8469C9B604}" v="1" dt="2024-09-25T06:26:38.529"/>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llanmörkt format 2 - Dekorfär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llanmörkt forma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llanmörkt format 1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Mellanmörkt format 2 - Dekorfär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llanmörkt format 2 - Dekorfär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A111915-BE36-4E01-A7E5-04B1672EAD32}" styleName="Ljust format 2 - Dekorfärg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6441" autoAdjust="0"/>
  </p:normalViewPr>
  <p:slideViewPr>
    <p:cSldViewPr snapToGrid="0">
      <p:cViewPr varScale="1">
        <p:scale>
          <a:sx n="67" d="100"/>
          <a:sy n="67" d="100"/>
        </p:scale>
        <p:origin x="644" y="32"/>
      </p:cViewPr>
      <p:guideLst>
        <p:guide orient="horz" pos="822"/>
        <p:guide pos="6992"/>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544"/>
    </p:cViewPr>
  </p:sorterViewPr>
  <p:notesViewPr>
    <p:cSldViewPr snapToGrid="0" showGuides="1">
      <p:cViewPr varScale="1">
        <p:scale>
          <a:sx n="51" d="100"/>
          <a:sy n="51" d="100"/>
        </p:scale>
        <p:origin x="1836"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5"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2.fntdata"/><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rkhorn Pia" userId="S::187461@skane.se::80a7f74a-edee-414d-b1b4-82c65386cea9" providerId="AD" clId="Web-{3CE78840-B33C-6FBC-E41B-BCD742F70579}"/>
    <pc:docChg chg="modSld">
      <pc:chgData name="Kirkhorn Pia" userId="S::187461@skane.se::80a7f74a-edee-414d-b1b4-82c65386cea9" providerId="AD" clId="Web-{3CE78840-B33C-6FBC-E41B-BCD742F70579}" dt="2024-06-26T10:16:14.373" v="2" actId="20577"/>
      <pc:docMkLst>
        <pc:docMk/>
      </pc:docMkLst>
      <pc:sldChg chg="modSp">
        <pc:chgData name="Kirkhorn Pia" userId="S::187461@skane.se::80a7f74a-edee-414d-b1b4-82c65386cea9" providerId="AD" clId="Web-{3CE78840-B33C-6FBC-E41B-BCD742F70579}" dt="2024-06-26T10:15:39.733" v="1" actId="20577"/>
        <pc:sldMkLst>
          <pc:docMk/>
          <pc:sldMk cId="4151757610" sldId="511"/>
        </pc:sldMkLst>
        <pc:spChg chg="mod">
          <ac:chgData name="Kirkhorn Pia" userId="S::187461@skane.se::80a7f74a-edee-414d-b1b4-82c65386cea9" providerId="AD" clId="Web-{3CE78840-B33C-6FBC-E41B-BCD742F70579}" dt="2024-06-26T10:15:39.733" v="1" actId="20577"/>
          <ac:spMkLst>
            <pc:docMk/>
            <pc:sldMk cId="4151757610" sldId="511"/>
            <ac:spMk id="3" creationId="{4B8F0E3C-D799-A2C5-2619-4E53BCB0E6C7}"/>
          </ac:spMkLst>
        </pc:spChg>
      </pc:sldChg>
      <pc:sldChg chg="modSp">
        <pc:chgData name="Kirkhorn Pia" userId="S::187461@skane.se::80a7f74a-edee-414d-b1b4-82c65386cea9" providerId="AD" clId="Web-{3CE78840-B33C-6FBC-E41B-BCD742F70579}" dt="2024-06-26T10:16:14.373" v="2" actId="20577"/>
        <pc:sldMkLst>
          <pc:docMk/>
          <pc:sldMk cId="1141055561" sldId="520"/>
        </pc:sldMkLst>
        <pc:spChg chg="mod">
          <ac:chgData name="Kirkhorn Pia" userId="S::187461@skane.se::80a7f74a-edee-414d-b1b4-82c65386cea9" providerId="AD" clId="Web-{3CE78840-B33C-6FBC-E41B-BCD742F70579}" dt="2024-06-26T10:16:14.373" v="2" actId="20577"/>
          <ac:spMkLst>
            <pc:docMk/>
            <pc:sldMk cId="1141055561" sldId="520"/>
            <ac:spMk id="3" creationId="{21830A42-E12E-65DA-F06B-94B5D7C7101A}"/>
          </ac:spMkLst>
        </pc:spChg>
      </pc:sldChg>
    </pc:docChg>
  </pc:docChgLst>
  <pc:docChgLst>
    <pc:chgData name="Kirkhorn Pia" userId="S::187461@skane.se::80a7f74a-edee-414d-b1b4-82c65386cea9" providerId="AD" clId="Web-{80EB8F8C-BBE9-3033-F979-077CC81C77A4}"/>
    <pc:docChg chg="modSld">
      <pc:chgData name="Kirkhorn Pia" userId="S::187461@skane.se::80a7f74a-edee-414d-b1b4-82c65386cea9" providerId="AD" clId="Web-{80EB8F8C-BBE9-3033-F979-077CC81C77A4}" dt="2024-06-22T11:47:00.486" v="197" actId="20577"/>
      <pc:docMkLst>
        <pc:docMk/>
      </pc:docMkLst>
      <pc:sldChg chg="modSp">
        <pc:chgData name="Kirkhorn Pia" userId="S::187461@skane.se::80a7f74a-edee-414d-b1b4-82c65386cea9" providerId="AD" clId="Web-{80EB8F8C-BBE9-3033-F979-077CC81C77A4}" dt="2024-06-22T11:36:16.526" v="1" actId="20577"/>
        <pc:sldMkLst>
          <pc:docMk/>
          <pc:sldMk cId="2894714766" sldId="509"/>
        </pc:sldMkLst>
        <pc:spChg chg="mod">
          <ac:chgData name="Kirkhorn Pia" userId="S::187461@skane.se::80a7f74a-edee-414d-b1b4-82c65386cea9" providerId="AD" clId="Web-{80EB8F8C-BBE9-3033-F979-077CC81C77A4}" dt="2024-06-22T11:36:16.526" v="1" actId="20577"/>
          <ac:spMkLst>
            <pc:docMk/>
            <pc:sldMk cId="2894714766" sldId="509"/>
            <ac:spMk id="27" creationId="{74428D8B-3528-B118-C604-958261317A87}"/>
          </ac:spMkLst>
        </pc:spChg>
      </pc:sldChg>
      <pc:sldChg chg="modSp">
        <pc:chgData name="Kirkhorn Pia" userId="S::187461@skane.se::80a7f74a-edee-414d-b1b4-82c65386cea9" providerId="AD" clId="Web-{80EB8F8C-BBE9-3033-F979-077CC81C77A4}" dt="2024-06-22T11:37:10.541" v="23" actId="20577"/>
        <pc:sldMkLst>
          <pc:docMk/>
          <pc:sldMk cId="3541650010" sldId="510"/>
        </pc:sldMkLst>
        <pc:spChg chg="mod">
          <ac:chgData name="Kirkhorn Pia" userId="S::187461@skane.se::80a7f74a-edee-414d-b1b4-82c65386cea9" providerId="AD" clId="Web-{80EB8F8C-BBE9-3033-F979-077CC81C77A4}" dt="2024-06-22T11:37:10.541" v="23" actId="20577"/>
          <ac:spMkLst>
            <pc:docMk/>
            <pc:sldMk cId="3541650010" sldId="510"/>
            <ac:spMk id="9" creationId="{C65DCFCA-13F0-792D-79C2-9C87B1EBBD7D}"/>
          </ac:spMkLst>
        </pc:spChg>
      </pc:sldChg>
      <pc:sldChg chg="modSp">
        <pc:chgData name="Kirkhorn Pia" userId="S::187461@skane.se::80a7f74a-edee-414d-b1b4-82c65386cea9" providerId="AD" clId="Web-{80EB8F8C-BBE9-3033-F979-077CC81C77A4}" dt="2024-06-22T11:47:00.486" v="197" actId="20577"/>
        <pc:sldMkLst>
          <pc:docMk/>
          <pc:sldMk cId="4151757610" sldId="511"/>
        </pc:sldMkLst>
        <pc:spChg chg="mod">
          <ac:chgData name="Kirkhorn Pia" userId="S::187461@skane.se::80a7f74a-edee-414d-b1b4-82c65386cea9" providerId="AD" clId="Web-{80EB8F8C-BBE9-3033-F979-077CC81C77A4}" dt="2024-06-22T11:47:00.486" v="197" actId="20577"/>
          <ac:spMkLst>
            <pc:docMk/>
            <pc:sldMk cId="4151757610" sldId="511"/>
            <ac:spMk id="3" creationId="{4B8F0E3C-D799-A2C5-2619-4E53BCB0E6C7}"/>
          </ac:spMkLst>
        </pc:spChg>
      </pc:sldChg>
      <pc:sldChg chg="modSp">
        <pc:chgData name="Kirkhorn Pia" userId="S::187461@skane.se::80a7f74a-edee-414d-b1b4-82c65386cea9" providerId="AD" clId="Web-{80EB8F8C-BBE9-3033-F979-077CC81C77A4}" dt="2024-06-22T11:45:03.987" v="186" actId="20577"/>
        <pc:sldMkLst>
          <pc:docMk/>
          <pc:sldMk cId="54079748" sldId="519"/>
        </pc:sldMkLst>
        <pc:spChg chg="mod">
          <ac:chgData name="Kirkhorn Pia" userId="S::187461@skane.se::80a7f74a-edee-414d-b1b4-82c65386cea9" providerId="AD" clId="Web-{80EB8F8C-BBE9-3033-F979-077CC81C77A4}" dt="2024-06-22T11:45:03.987" v="186" actId="20577"/>
          <ac:spMkLst>
            <pc:docMk/>
            <pc:sldMk cId="54079748" sldId="519"/>
            <ac:spMk id="3" creationId="{5715AFEF-0E27-8051-C184-AA007C9BC149}"/>
          </ac:spMkLst>
        </pc:spChg>
      </pc:sldChg>
      <pc:sldChg chg="modSp">
        <pc:chgData name="Kirkhorn Pia" userId="S::187461@skane.se::80a7f74a-edee-414d-b1b4-82c65386cea9" providerId="AD" clId="Web-{80EB8F8C-BBE9-3033-F979-077CC81C77A4}" dt="2024-06-22T11:39:28.426" v="99" actId="20577"/>
        <pc:sldMkLst>
          <pc:docMk/>
          <pc:sldMk cId="1141055561" sldId="520"/>
        </pc:sldMkLst>
        <pc:spChg chg="mod">
          <ac:chgData name="Kirkhorn Pia" userId="S::187461@skane.se::80a7f74a-edee-414d-b1b4-82c65386cea9" providerId="AD" clId="Web-{80EB8F8C-BBE9-3033-F979-077CC81C77A4}" dt="2024-06-22T11:39:28.426" v="99" actId="20577"/>
          <ac:spMkLst>
            <pc:docMk/>
            <pc:sldMk cId="1141055561" sldId="520"/>
            <ac:spMk id="3" creationId="{21830A42-E12E-65DA-F06B-94B5D7C7101A}"/>
          </ac:spMkLst>
        </pc:spChg>
      </pc:sldChg>
    </pc:docChg>
  </pc:docChgLst>
  <pc:docChgLst>
    <pc:chgData name="Kirkhorn Pia" userId="80a7f74a-edee-414d-b1b4-82c65386cea9" providerId="ADAL" clId="{754219C1-A6C3-4CAB-A8DC-7D8469C9B604}"/>
    <pc:docChg chg="custSel modSld">
      <pc:chgData name="Kirkhorn Pia" userId="80a7f74a-edee-414d-b1b4-82c65386cea9" providerId="ADAL" clId="{754219C1-A6C3-4CAB-A8DC-7D8469C9B604}" dt="2024-09-25T06:30:17.860" v="56" actId="20577"/>
      <pc:docMkLst>
        <pc:docMk/>
      </pc:docMkLst>
      <pc:sldChg chg="delSp mod">
        <pc:chgData name="Kirkhorn Pia" userId="80a7f74a-edee-414d-b1b4-82c65386cea9" providerId="ADAL" clId="{754219C1-A6C3-4CAB-A8DC-7D8469C9B604}" dt="2024-09-25T06:22:50.808" v="0" actId="478"/>
        <pc:sldMkLst>
          <pc:docMk/>
          <pc:sldMk cId="1804465771" sldId="504"/>
        </pc:sldMkLst>
        <pc:spChg chg="del">
          <ac:chgData name="Kirkhorn Pia" userId="80a7f74a-edee-414d-b1b4-82c65386cea9" providerId="ADAL" clId="{754219C1-A6C3-4CAB-A8DC-7D8469C9B604}" dt="2024-09-25T06:22:50.808" v="0" actId="478"/>
          <ac:spMkLst>
            <pc:docMk/>
            <pc:sldMk cId="1804465771" sldId="504"/>
            <ac:spMk id="6" creationId="{297A3974-2E15-B672-99DC-F3180B1A5DF4}"/>
          </ac:spMkLst>
        </pc:spChg>
      </pc:sldChg>
      <pc:sldChg chg="modSp mod">
        <pc:chgData name="Kirkhorn Pia" userId="80a7f74a-edee-414d-b1b4-82c65386cea9" providerId="ADAL" clId="{754219C1-A6C3-4CAB-A8DC-7D8469C9B604}" dt="2024-09-25T06:26:53.311" v="41" actId="1036"/>
        <pc:sldMkLst>
          <pc:docMk/>
          <pc:sldMk cId="2894714766" sldId="509"/>
        </pc:sldMkLst>
        <pc:spChg chg="mod">
          <ac:chgData name="Kirkhorn Pia" userId="80a7f74a-edee-414d-b1b4-82c65386cea9" providerId="ADAL" clId="{754219C1-A6C3-4CAB-A8DC-7D8469C9B604}" dt="2024-09-25T06:23:43.088" v="2" actId="20577"/>
          <ac:spMkLst>
            <pc:docMk/>
            <pc:sldMk cId="2894714766" sldId="509"/>
            <ac:spMk id="3" creationId="{BBEFFC29-87E8-7E76-3882-9DF82BA201DE}"/>
          </ac:spMkLst>
        </pc:spChg>
        <pc:spChg chg="mod">
          <ac:chgData name="Kirkhorn Pia" userId="80a7f74a-edee-414d-b1b4-82c65386cea9" providerId="ADAL" clId="{754219C1-A6C3-4CAB-A8DC-7D8469C9B604}" dt="2024-09-25T06:26:53.311" v="41" actId="1036"/>
          <ac:spMkLst>
            <pc:docMk/>
            <pc:sldMk cId="2894714766" sldId="509"/>
            <ac:spMk id="22" creationId="{A30F538E-C831-DBEE-4D88-1E7FE8FBBB03}"/>
          </ac:spMkLst>
        </pc:spChg>
        <pc:spChg chg="mod">
          <ac:chgData name="Kirkhorn Pia" userId="80a7f74a-edee-414d-b1b4-82c65386cea9" providerId="ADAL" clId="{754219C1-A6C3-4CAB-A8DC-7D8469C9B604}" dt="2024-09-25T06:24:22.560" v="23" actId="20577"/>
          <ac:spMkLst>
            <pc:docMk/>
            <pc:sldMk cId="2894714766" sldId="509"/>
            <ac:spMk id="27" creationId="{74428D8B-3528-B118-C604-958261317A87}"/>
          </ac:spMkLst>
        </pc:spChg>
      </pc:sldChg>
      <pc:sldChg chg="modSp mod">
        <pc:chgData name="Kirkhorn Pia" userId="80a7f74a-edee-414d-b1b4-82c65386cea9" providerId="ADAL" clId="{754219C1-A6C3-4CAB-A8DC-7D8469C9B604}" dt="2024-09-25T06:30:17.860" v="56" actId="20577"/>
        <pc:sldMkLst>
          <pc:docMk/>
          <pc:sldMk cId="586852743" sldId="513"/>
        </pc:sldMkLst>
        <pc:spChg chg="mod">
          <ac:chgData name="Kirkhorn Pia" userId="80a7f74a-edee-414d-b1b4-82c65386cea9" providerId="ADAL" clId="{754219C1-A6C3-4CAB-A8DC-7D8469C9B604}" dt="2024-09-25T06:30:17.860" v="56" actId="20577"/>
          <ac:spMkLst>
            <pc:docMk/>
            <pc:sldMk cId="586852743" sldId="513"/>
            <ac:spMk id="3" creationId="{D37EAA4F-6CE7-71DF-1A83-D86D7DA81ECD}"/>
          </ac:spMkLst>
        </pc:spChg>
      </pc:sldChg>
      <pc:sldChg chg="addSp delSp modSp mod">
        <pc:chgData name="Kirkhorn Pia" userId="80a7f74a-edee-414d-b1b4-82c65386cea9" providerId="ADAL" clId="{754219C1-A6C3-4CAB-A8DC-7D8469C9B604}" dt="2024-09-25T06:26:38.529" v="25"/>
        <pc:sldMkLst>
          <pc:docMk/>
          <pc:sldMk cId="336602766" sldId="517"/>
        </pc:sldMkLst>
        <pc:spChg chg="del">
          <ac:chgData name="Kirkhorn Pia" userId="80a7f74a-edee-414d-b1b4-82c65386cea9" providerId="ADAL" clId="{754219C1-A6C3-4CAB-A8DC-7D8469C9B604}" dt="2024-09-25T06:26:37.611" v="24" actId="478"/>
          <ac:spMkLst>
            <pc:docMk/>
            <pc:sldMk cId="336602766" sldId="517"/>
            <ac:spMk id="8" creationId="{5331B493-917B-B1A5-819A-2A8C208A0756}"/>
          </ac:spMkLst>
        </pc:spChg>
        <pc:spChg chg="del">
          <ac:chgData name="Kirkhorn Pia" userId="80a7f74a-edee-414d-b1b4-82c65386cea9" providerId="ADAL" clId="{754219C1-A6C3-4CAB-A8DC-7D8469C9B604}" dt="2024-09-25T06:26:37.611" v="24" actId="478"/>
          <ac:spMkLst>
            <pc:docMk/>
            <pc:sldMk cId="336602766" sldId="517"/>
            <ac:spMk id="11" creationId="{ED819603-B1AC-1EB7-6D35-0017065770B2}"/>
          </ac:spMkLst>
        </pc:spChg>
        <pc:spChg chg="del">
          <ac:chgData name="Kirkhorn Pia" userId="80a7f74a-edee-414d-b1b4-82c65386cea9" providerId="ADAL" clId="{754219C1-A6C3-4CAB-A8DC-7D8469C9B604}" dt="2024-09-25T06:26:37.611" v="24" actId="478"/>
          <ac:spMkLst>
            <pc:docMk/>
            <pc:sldMk cId="336602766" sldId="517"/>
            <ac:spMk id="16" creationId="{C1B5E269-DDF5-E288-594A-C7E386591207}"/>
          </ac:spMkLst>
        </pc:spChg>
        <pc:spChg chg="del">
          <ac:chgData name="Kirkhorn Pia" userId="80a7f74a-edee-414d-b1b4-82c65386cea9" providerId="ADAL" clId="{754219C1-A6C3-4CAB-A8DC-7D8469C9B604}" dt="2024-09-25T06:26:37.611" v="24" actId="478"/>
          <ac:spMkLst>
            <pc:docMk/>
            <pc:sldMk cId="336602766" sldId="517"/>
            <ac:spMk id="17" creationId="{14729B06-B161-7B40-F0CA-8DFAFD3BDF66}"/>
          </ac:spMkLst>
        </pc:spChg>
        <pc:spChg chg="del">
          <ac:chgData name="Kirkhorn Pia" userId="80a7f74a-edee-414d-b1b4-82c65386cea9" providerId="ADAL" clId="{754219C1-A6C3-4CAB-A8DC-7D8469C9B604}" dt="2024-09-25T06:26:37.611" v="24" actId="478"/>
          <ac:spMkLst>
            <pc:docMk/>
            <pc:sldMk cId="336602766" sldId="517"/>
            <ac:spMk id="20" creationId="{579DB71F-D329-C24F-AD85-DBA9BD415F52}"/>
          </ac:spMkLst>
        </pc:spChg>
        <pc:spChg chg="del">
          <ac:chgData name="Kirkhorn Pia" userId="80a7f74a-edee-414d-b1b4-82c65386cea9" providerId="ADAL" clId="{754219C1-A6C3-4CAB-A8DC-7D8469C9B604}" dt="2024-09-25T06:26:37.611" v="24" actId="478"/>
          <ac:spMkLst>
            <pc:docMk/>
            <pc:sldMk cId="336602766" sldId="517"/>
            <ac:spMk id="21" creationId="{4BBACA09-F532-1FDA-705A-7AF885445607}"/>
          </ac:spMkLst>
        </pc:spChg>
        <pc:spChg chg="mod">
          <ac:chgData name="Kirkhorn Pia" userId="80a7f74a-edee-414d-b1b4-82c65386cea9" providerId="ADAL" clId="{754219C1-A6C3-4CAB-A8DC-7D8469C9B604}" dt="2024-09-25T06:26:38.529" v="25"/>
          <ac:spMkLst>
            <pc:docMk/>
            <pc:sldMk cId="336602766" sldId="517"/>
            <ac:spMk id="22" creationId="{2F2B85D6-6027-4847-85B0-35550ED03BA0}"/>
          </ac:spMkLst>
        </pc:spChg>
        <pc:spChg chg="mod">
          <ac:chgData name="Kirkhorn Pia" userId="80a7f74a-edee-414d-b1b4-82c65386cea9" providerId="ADAL" clId="{754219C1-A6C3-4CAB-A8DC-7D8469C9B604}" dt="2024-09-25T06:26:38.529" v="25"/>
          <ac:spMkLst>
            <pc:docMk/>
            <pc:sldMk cId="336602766" sldId="517"/>
            <ac:spMk id="23" creationId="{B7CACD07-51C9-225B-BB37-0F9BA36714E0}"/>
          </ac:spMkLst>
        </pc:spChg>
        <pc:spChg chg="del">
          <ac:chgData name="Kirkhorn Pia" userId="80a7f74a-edee-414d-b1b4-82c65386cea9" providerId="ADAL" clId="{754219C1-A6C3-4CAB-A8DC-7D8469C9B604}" dt="2024-09-25T06:26:37.611" v="24" actId="478"/>
          <ac:spMkLst>
            <pc:docMk/>
            <pc:sldMk cId="336602766" sldId="517"/>
            <ac:spMk id="24" creationId="{49CAC653-2F34-4562-EABB-D431E04C0FED}"/>
          </ac:spMkLst>
        </pc:spChg>
        <pc:spChg chg="del">
          <ac:chgData name="Kirkhorn Pia" userId="80a7f74a-edee-414d-b1b4-82c65386cea9" providerId="ADAL" clId="{754219C1-A6C3-4CAB-A8DC-7D8469C9B604}" dt="2024-09-25T06:26:37.611" v="24" actId="478"/>
          <ac:spMkLst>
            <pc:docMk/>
            <pc:sldMk cId="336602766" sldId="517"/>
            <ac:spMk id="25" creationId="{D37778B4-A931-2094-0106-F90F0D6BA8D7}"/>
          </ac:spMkLst>
        </pc:spChg>
        <pc:spChg chg="add mod">
          <ac:chgData name="Kirkhorn Pia" userId="80a7f74a-edee-414d-b1b4-82c65386cea9" providerId="ADAL" clId="{754219C1-A6C3-4CAB-A8DC-7D8469C9B604}" dt="2024-09-25T06:26:38.529" v="25"/>
          <ac:spMkLst>
            <pc:docMk/>
            <pc:sldMk cId="336602766" sldId="517"/>
            <ac:spMk id="27" creationId="{542D0B09-4DA9-B360-C696-EEFC12777F04}"/>
          </ac:spMkLst>
        </pc:spChg>
        <pc:spChg chg="add mod">
          <ac:chgData name="Kirkhorn Pia" userId="80a7f74a-edee-414d-b1b4-82c65386cea9" providerId="ADAL" clId="{754219C1-A6C3-4CAB-A8DC-7D8469C9B604}" dt="2024-09-25T06:26:38.529" v="25"/>
          <ac:spMkLst>
            <pc:docMk/>
            <pc:sldMk cId="336602766" sldId="517"/>
            <ac:spMk id="28" creationId="{BE4C4D30-B49F-42AC-C035-3955FBD6AE6C}"/>
          </ac:spMkLst>
        </pc:spChg>
        <pc:spChg chg="add mod">
          <ac:chgData name="Kirkhorn Pia" userId="80a7f74a-edee-414d-b1b4-82c65386cea9" providerId="ADAL" clId="{754219C1-A6C3-4CAB-A8DC-7D8469C9B604}" dt="2024-09-25T06:26:38.529" v="25"/>
          <ac:spMkLst>
            <pc:docMk/>
            <pc:sldMk cId="336602766" sldId="517"/>
            <ac:spMk id="29" creationId="{4A29FF42-7666-BA11-0827-5C4124F1D2D8}"/>
          </ac:spMkLst>
        </pc:spChg>
        <pc:spChg chg="add mod">
          <ac:chgData name="Kirkhorn Pia" userId="80a7f74a-edee-414d-b1b4-82c65386cea9" providerId="ADAL" clId="{754219C1-A6C3-4CAB-A8DC-7D8469C9B604}" dt="2024-09-25T06:26:38.529" v="25"/>
          <ac:spMkLst>
            <pc:docMk/>
            <pc:sldMk cId="336602766" sldId="517"/>
            <ac:spMk id="31" creationId="{BEE22A48-EB39-F73C-8019-65D573B9D5C4}"/>
          </ac:spMkLst>
        </pc:spChg>
        <pc:spChg chg="add mod">
          <ac:chgData name="Kirkhorn Pia" userId="80a7f74a-edee-414d-b1b4-82c65386cea9" providerId="ADAL" clId="{754219C1-A6C3-4CAB-A8DC-7D8469C9B604}" dt="2024-09-25T06:26:38.529" v="25"/>
          <ac:spMkLst>
            <pc:docMk/>
            <pc:sldMk cId="336602766" sldId="517"/>
            <ac:spMk id="32" creationId="{D1E63200-72DB-A6B1-31EF-EED55E4F9F18}"/>
          </ac:spMkLst>
        </pc:spChg>
        <pc:spChg chg="add mod">
          <ac:chgData name="Kirkhorn Pia" userId="80a7f74a-edee-414d-b1b4-82c65386cea9" providerId="ADAL" clId="{754219C1-A6C3-4CAB-A8DC-7D8469C9B604}" dt="2024-09-25T06:26:38.529" v="25"/>
          <ac:spMkLst>
            <pc:docMk/>
            <pc:sldMk cId="336602766" sldId="517"/>
            <ac:spMk id="33" creationId="{5D42A5EA-2170-4668-05AE-15684D1F0A84}"/>
          </ac:spMkLst>
        </pc:spChg>
        <pc:spChg chg="mod">
          <ac:chgData name="Kirkhorn Pia" userId="80a7f74a-edee-414d-b1b4-82c65386cea9" providerId="ADAL" clId="{754219C1-A6C3-4CAB-A8DC-7D8469C9B604}" dt="2024-09-25T06:26:38.529" v="25"/>
          <ac:spMkLst>
            <pc:docMk/>
            <pc:sldMk cId="336602766" sldId="517"/>
            <ac:spMk id="36" creationId="{3F518127-76B0-694F-B6B2-04BA433CC92A}"/>
          </ac:spMkLst>
        </pc:spChg>
        <pc:spChg chg="mod">
          <ac:chgData name="Kirkhorn Pia" userId="80a7f74a-edee-414d-b1b4-82c65386cea9" providerId="ADAL" clId="{754219C1-A6C3-4CAB-A8DC-7D8469C9B604}" dt="2024-09-25T06:26:38.529" v="25"/>
          <ac:spMkLst>
            <pc:docMk/>
            <pc:sldMk cId="336602766" sldId="517"/>
            <ac:spMk id="37" creationId="{2AD53CBF-DA40-C24D-8AC8-1FEB233A2A8D}"/>
          </ac:spMkLst>
        </pc:spChg>
        <pc:spChg chg="add mod">
          <ac:chgData name="Kirkhorn Pia" userId="80a7f74a-edee-414d-b1b4-82c65386cea9" providerId="ADAL" clId="{754219C1-A6C3-4CAB-A8DC-7D8469C9B604}" dt="2024-09-25T06:26:38.529" v="25"/>
          <ac:spMkLst>
            <pc:docMk/>
            <pc:sldMk cId="336602766" sldId="517"/>
            <ac:spMk id="38" creationId="{722DEAA7-42A1-7A13-B197-1D8E835C49EA}"/>
          </ac:spMkLst>
        </pc:spChg>
        <pc:spChg chg="add mod">
          <ac:chgData name="Kirkhorn Pia" userId="80a7f74a-edee-414d-b1b4-82c65386cea9" providerId="ADAL" clId="{754219C1-A6C3-4CAB-A8DC-7D8469C9B604}" dt="2024-09-25T06:26:38.529" v="25"/>
          <ac:spMkLst>
            <pc:docMk/>
            <pc:sldMk cId="336602766" sldId="517"/>
            <ac:spMk id="39" creationId="{BB1C89CA-E3A0-B9E2-0C1D-76EECD63380E}"/>
          </ac:spMkLst>
        </pc:spChg>
        <pc:grpChg chg="del">
          <ac:chgData name="Kirkhorn Pia" userId="80a7f74a-edee-414d-b1b4-82c65386cea9" providerId="ADAL" clId="{754219C1-A6C3-4CAB-A8DC-7D8469C9B604}" dt="2024-09-25T06:26:37.611" v="24" actId="478"/>
          <ac:grpSpMkLst>
            <pc:docMk/>
            <pc:sldMk cId="336602766" sldId="517"/>
            <ac:grpSpMk id="3" creationId="{C0C11568-A53A-019B-A9B9-8A8A8F3B0860}"/>
          </ac:grpSpMkLst>
        </pc:grpChg>
        <pc:grpChg chg="add mod">
          <ac:chgData name="Kirkhorn Pia" userId="80a7f74a-edee-414d-b1b4-82c65386cea9" providerId="ADAL" clId="{754219C1-A6C3-4CAB-A8DC-7D8469C9B604}" dt="2024-09-25T06:26:38.529" v="25"/>
          <ac:grpSpMkLst>
            <pc:docMk/>
            <pc:sldMk cId="336602766" sldId="517"/>
            <ac:grpSpMk id="19" creationId="{68490B59-8B38-66B4-482F-B8486FF4A6FE}"/>
          </ac:grpSpMkLst>
        </pc:grpChg>
        <pc:grpChg chg="add mod">
          <ac:chgData name="Kirkhorn Pia" userId="80a7f74a-edee-414d-b1b4-82c65386cea9" providerId="ADAL" clId="{754219C1-A6C3-4CAB-A8DC-7D8469C9B604}" dt="2024-09-25T06:26:38.529" v="25"/>
          <ac:grpSpMkLst>
            <pc:docMk/>
            <pc:sldMk cId="336602766" sldId="517"/>
            <ac:grpSpMk id="35" creationId="{67A34C4E-FB2A-89B8-B14F-37BAFD554789}"/>
          </ac:grpSpMkLst>
        </pc:grpChg>
        <pc:grpChg chg="del">
          <ac:chgData name="Kirkhorn Pia" userId="80a7f74a-edee-414d-b1b4-82c65386cea9" providerId="ADAL" clId="{754219C1-A6C3-4CAB-A8DC-7D8469C9B604}" dt="2024-09-25T06:26:37.611" v="24" actId="478"/>
          <ac:grpSpMkLst>
            <pc:docMk/>
            <pc:sldMk cId="336602766" sldId="517"/>
            <ac:grpSpMk id="40" creationId="{391FA081-AE33-3A91-E93A-2672CF266507}"/>
          </ac:grpSpMkLst>
        </pc:grpChg>
        <pc:picChg chg="del">
          <ac:chgData name="Kirkhorn Pia" userId="80a7f74a-edee-414d-b1b4-82c65386cea9" providerId="ADAL" clId="{754219C1-A6C3-4CAB-A8DC-7D8469C9B604}" dt="2024-09-25T06:26:37.611" v="24" actId="478"/>
          <ac:picMkLst>
            <pc:docMk/>
            <pc:sldMk cId="336602766" sldId="517"/>
            <ac:picMk id="26" creationId="{2209EF22-1929-06E9-EFE0-DDCE39653395}"/>
          </ac:picMkLst>
        </pc:picChg>
        <pc:picChg chg="del">
          <ac:chgData name="Kirkhorn Pia" userId="80a7f74a-edee-414d-b1b4-82c65386cea9" providerId="ADAL" clId="{754219C1-A6C3-4CAB-A8DC-7D8469C9B604}" dt="2024-09-25T06:26:37.611" v="24" actId="478"/>
          <ac:picMkLst>
            <pc:docMk/>
            <pc:sldMk cId="336602766" sldId="517"/>
            <ac:picMk id="30" creationId="{C7FF6A0B-B134-3035-6879-151AE0BC694F}"/>
          </ac:picMkLst>
        </pc:picChg>
        <pc:picChg chg="add mod">
          <ac:chgData name="Kirkhorn Pia" userId="80a7f74a-edee-414d-b1b4-82c65386cea9" providerId="ADAL" clId="{754219C1-A6C3-4CAB-A8DC-7D8469C9B604}" dt="2024-09-25T06:26:38.529" v="25"/>
          <ac:picMkLst>
            <pc:docMk/>
            <pc:sldMk cId="336602766" sldId="517"/>
            <ac:picMk id="34" creationId="{93CC7EB6-B265-1D52-0140-2E5310B461FA}"/>
          </ac:picMkLst>
        </pc:picChg>
        <pc:picChg chg="add mod">
          <ac:chgData name="Kirkhorn Pia" userId="80a7f74a-edee-414d-b1b4-82c65386cea9" providerId="ADAL" clId="{754219C1-A6C3-4CAB-A8DC-7D8469C9B604}" dt="2024-09-25T06:26:38.529" v="25"/>
          <ac:picMkLst>
            <pc:docMk/>
            <pc:sldMk cId="336602766" sldId="517"/>
            <ac:picMk id="43" creationId="{3B79D855-5BDF-5993-07B6-1FD6FCF9D3EE}"/>
          </ac:picMkLst>
        </pc:picChg>
        <pc:cxnChg chg="del">
          <ac:chgData name="Kirkhorn Pia" userId="80a7f74a-edee-414d-b1b4-82c65386cea9" providerId="ADAL" clId="{754219C1-A6C3-4CAB-A8DC-7D8469C9B604}" dt="2024-09-25T06:26:37.611" v="24" actId="478"/>
          <ac:cxnSpMkLst>
            <pc:docMk/>
            <pc:sldMk cId="336602766" sldId="517"/>
            <ac:cxnSpMk id="44" creationId="{3BA73D1F-CF65-41A4-5376-D9E67E255FD0}"/>
          </ac:cxnSpMkLst>
        </pc:cxnChg>
        <pc:cxnChg chg="add mod">
          <ac:chgData name="Kirkhorn Pia" userId="80a7f74a-edee-414d-b1b4-82c65386cea9" providerId="ADAL" clId="{754219C1-A6C3-4CAB-A8DC-7D8469C9B604}" dt="2024-09-25T06:26:38.529" v="25"/>
          <ac:cxnSpMkLst>
            <pc:docMk/>
            <pc:sldMk cId="336602766" sldId="517"/>
            <ac:cxnSpMk id="45" creationId="{FE56204A-AADC-6AE3-2159-78AACAE2A158}"/>
          </ac:cxnSpMkLst>
        </pc:cxnChg>
      </pc:sldChg>
      <pc:sldChg chg="delSp modSp mod">
        <pc:chgData name="Kirkhorn Pia" userId="80a7f74a-edee-414d-b1b4-82c65386cea9" providerId="ADAL" clId="{754219C1-A6C3-4CAB-A8DC-7D8469C9B604}" dt="2024-09-25T06:29:51.461" v="45" actId="20577"/>
        <pc:sldMkLst>
          <pc:docMk/>
          <pc:sldMk cId="54079748" sldId="519"/>
        </pc:sldMkLst>
        <pc:spChg chg="mod">
          <ac:chgData name="Kirkhorn Pia" userId="80a7f74a-edee-414d-b1b4-82c65386cea9" providerId="ADAL" clId="{754219C1-A6C3-4CAB-A8DC-7D8469C9B604}" dt="2024-09-25T06:29:51.461" v="45" actId="20577"/>
          <ac:spMkLst>
            <pc:docMk/>
            <pc:sldMk cId="54079748" sldId="519"/>
            <ac:spMk id="9" creationId="{974104C0-1EFB-487F-F98C-9DE1CFDD76D7}"/>
          </ac:spMkLst>
        </pc:spChg>
        <pc:spChg chg="del">
          <ac:chgData name="Kirkhorn Pia" userId="80a7f74a-edee-414d-b1b4-82c65386cea9" providerId="ADAL" clId="{754219C1-A6C3-4CAB-A8DC-7D8469C9B604}" dt="2024-09-25T06:28:03.229" v="42" actId="478"/>
          <ac:spMkLst>
            <pc:docMk/>
            <pc:sldMk cId="54079748" sldId="519"/>
            <ac:spMk id="10" creationId="{56D85C11-A3AD-D04A-1669-0F5A951CCF21}"/>
          </ac:spMkLst>
        </pc:spChg>
      </pc:sldChg>
    </pc:docChg>
  </pc:docChgLst>
  <pc:docChgLst>
    <pc:chgData name="Kirkhorn Pia" userId="80a7f74a-edee-414d-b1b4-82c65386cea9" providerId="ADAL" clId="{E0E43E19-D178-4121-B0AD-0F7812DE9B49}"/>
    <pc:docChg chg="undo custSel delSld modSld sldOrd">
      <pc:chgData name="Kirkhorn Pia" userId="80a7f74a-edee-414d-b1b4-82c65386cea9" providerId="ADAL" clId="{E0E43E19-D178-4121-B0AD-0F7812DE9B49}" dt="2024-06-24T11:21:34.677" v="3429" actId="47"/>
      <pc:docMkLst>
        <pc:docMk/>
      </pc:docMkLst>
      <pc:sldChg chg="ord">
        <pc:chgData name="Kirkhorn Pia" userId="80a7f74a-edee-414d-b1b4-82c65386cea9" providerId="ADAL" clId="{E0E43E19-D178-4121-B0AD-0F7812DE9B49}" dt="2024-06-12T07:14:53.781" v="1175"/>
        <pc:sldMkLst>
          <pc:docMk/>
          <pc:sldMk cId="1831735206" sldId="501"/>
        </pc:sldMkLst>
      </pc:sldChg>
      <pc:sldChg chg="delSp modSp mod">
        <pc:chgData name="Kirkhorn Pia" userId="80a7f74a-edee-414d-b1b4-82c65386cea9" providerId="ADAL" clId="{E0E43E19-D178-4121-B0AD-0F7812DE9B49}" dt="2024-06-24T10:47:20.293" v="1176" actId="478"/>
        <pc:sldMkLst>
          <pc:docMk/>
          <pc:sldMk cId="1804465771" sldId="504"/>
        </pc:sldMkLst>
        <pc:spChg chg="mod">
          <ac:chgData name="Kirkhorn Pia" userId="80a7f74a-edee-414d-b1b4-82c65386cea9" providerId="ADAL" clId="{E0E43E19-D178-4121-B0AD-0F7812DE9B49}" dt="2024-05-29T08:29:48.535" v="67" actId="20577"/>
          <ac:spMkLst>
            <pc:docMk/>
            <pc:sldMk cId="1804465771" sldId="504"/>
            <ac:spMk id="2" creationId="{87C8A39E-DC93-A3D0-82AF-1FE405425260}"/>
          </ac:spMkLst>
        </pc:spChg>
        <pc:spChg chg="del mod">
          <ac:chgData name="Kirkhorn Pia" userId="80a7f74a-edee-414d-b1b4-82c65386cea9" providerId="ADAL" clId="{E0E43E19-D178-4121-B0AD-0F7812DE9B49}" dt="2024-06-24T10:47:20.293" v="1176" actId="478"/>
          <ac:spMkLst>
            <pc:docMk/>
            <pc:sldMk cId="1804465771" sldId="504"/>
            <ac:spMk id="5" creationId="{E3B07E9B-EBEB-4CEE-B3FD-3FE05561F0AF}"/>
          </ac:spMkLst>
        </pc:spChg>
        <pc:spChg chg="mod">
          <ac:chgData name="Kirkhorn Pia" userId="80a7f74a-edee-414d-b1b4-82c65386cea9" providerId="ADAL" clId="{E0E43E19-D178-4121-B0AD-0F7812DE9B49}" dt="2024-05-29T08:53:27.507" v="85" actId="1076"/>
          <ac:spMkLst>
            <pc:docMk/>
            <pc:sldMk cId="1804465771" sldId="504"/>
            <ac:spMk id="6" creationId="{297A3974-2E15-B672-99DC-F3180B1A5DF4}"/>
          </ac:spMkLst>
        </pc:spChg>
      </pc:sldChg>
      <pc:sldChg chg="addSp delSp modSp mod">
        <pc:chgData name="Kirkhorn Pia" userId="80a7f74a-edee-414d-b1b4-82c65386cea9" providerId="ADAL" clId="{E0E43E19-D178-4121-B0AD-0F7812DE9B49}" dt="2024-06-24T11:21:28.016" v="3428"/>
        <pc:sldMkLst>
          <pc:docMk/>
          <pc:sldMk cId="4280581301" sldId="507"/>
        </pc:sldMkLst>
        <pc:spChg chg="mod">
          <ac:chgData name="Kirkhorn Pia" userId="80a7f74a-edee-414d-b1b4-82c65386cea9" providerId="ADAL" clId="{E0E43E19-D178-4121-B0AD-0F7812DE9B49}" dt="2024-06-24T10:47:53.649" v="1203" actId="20577"/>
          <ac:spMkLst>
            <pc:docMk/>
            <pc:sldMk cId="4280581301" sldId="507"/>
            <ac:spMk id="2" creationId="{2FFBE165-7C5B-9A19-166E-DF07948D3A70}"/>
          </ac:spMkLst>
        </pc:spChg>
        <pc:spChg chg="add mod">
          <ac:chgData name="Kirkhorn Pia" userId="80a7f74a-edee-414d-b1b4-82c65386cea9" providerId="ADAL" clId="{E0E43E19-D178-4121-B0AD-0F7812DE9B49}" dt="2024-06-24T11:21:16.709" v="3427"/>
          <ac:spMkLst>
            <pc:docMk/>
            <pc:sldMk cId="4280581301" sldId="507"/>
            <ac:spMk id="5" creationId="{B1B96C69-C11B-C325-ECCE-C6026AF7F646}"/>
          </ac:spMkLst>
        </pc:spChg>
        <pc:spChg chg="del mod">
          <ac:chgData name="Kirkhorn Pia" userId="80a7f74a-edee-414d-b1b4-82c65386cea9" providerId="ADAL" clId="{E0E43E19-D178-4121-B0AD-0F7812DE9B49}" dt="2024-06-24T11:18:56.613" v="3393" actId="478"/>
          <ac:spMkLst>
            <pc:docMk/>
            <pc:sldMk cId="4280581301" sldId="507"/>
            <ac:spMk id="6" creationId="{FAB20156-4828-2E1D-B083-93DAD8DA5164}"/>
          </ac:spMkLst>
        </pc:spChg>
        <pc:spChg chg="del">
          <ac:chgData name="Kirkhorn Pia" userId="80a7f74a-edee-414d-b1b4-82c65386cea9" providerId="ADAL" clId="{E0E43E19-D178-4121-B0AD-0F7812DE9B49}" dt="2024-06-12T07:06:16.511" v="846" actId="478"/>
          <ac:spMkLst>
            <pc:docMk/>
            <pc:sldMk cId="4280581301" sldId="507"/>
            <ac:spMk id="11" creationId="{22C517A3-B589-598D-EC88-5A94646CB62A}"/>
          </ac:spMkLst>
        </pc:spChg>
        <pc:spChg chg="add mod">
          <ac:chgData name="Kirkhorn Pia" userId="80a7f74a-edee-414d-b1b4-82c65386cea9" providerId="ADAL" clId="{E0E43E19-D178-4121-B0AD-0F7812DE9B49}" dt="2024-06-24T11:21:28.016" v="3428"/>
          <ac:spMkLst>
            <pc:docMk/>
            <pc:sldMk cId="4280581301" sldId="507"/>
            <ac:spMk id="11" creationId="{BAD973D2-6C13-76DB-57A0-7A96A108BE46}"/>
          </ac:spMkLst>
        </pc:spChg>
        <pc:spChg chg="del">
          <ac:chgData name="Kirkhorn Pia" userId="80a7f74a-edee-414d-b1b4-82c65386cea9" providerId="ADAL" clId="{E0E43E19-D178-4121-B0AD-0F7812DE9B49}" dt="2024-06-24T11:18:53.359" v="3392" actId="478"/>
          <ac:spMkLst>
            <pc:docMk/>
            <pc:sldMk cId="4280581301" sldId="507"/>
            <ac:spMk id="12" creationId="{2F9D5693-7770-3270-E79E-417C97E2AB60}"/>
          </ac:spMkLst>
        </pc:spChg>
        <pc:spChg chg="del">
          <ac:chgData name="Kirkhorn Pia" userId="80a7f74a-edee-414d-b1b4-82c65386cea9" providerId="ADAL" clId="{E0E43E19-D178-4121-B0AD-0F7812DE9B49}" dt="2024-06-24T11:18:53.359" v="3392" actId="478"/>
          <ac:spMkLst>
            <pc:docMk/>
            <pc:sldMk cId="4280581301" sldId="507"/>
            <ac:spMk id="13" creationId="{38040CB6-69B8-5229-14FA-C71432D43C04}"/>
          </ac:spMkLst>
        </pc:spChg>
        <pc:spChg chg="del">
          <ac:chgData name="Kirkhorn Pia" userId="80a7f74a-edee-414d-b1b4-82c65386cea9" providerId="ADAL" clId="{E0E43E19-D178-4121-B0AD-0F7812DE9B49}" dt="2024-06-24T11:18:53.359" v="3392" actId="478"/>
          <ac:spMkLst>
            <pc:docMk/>
            <pc:sldMk cId="4280581301" sldId="507"/>
            <ac:spMk id="14" creationId="{35DA0F36-7195-E5F7-317E-5034A2FC2804}"/>
          </ac:spMkLst>
        </pc:spChg>
        <pc:spChg chg="del">
          <ac:chgData name="Kirkhorn Pia" userId="80a7f74a-edee-414d-b1b4-82c65386cea9" providerId="ADAL" clId="{E0E43E19-D178-4121-B0AD-0F7812DE9B49}" dt="2024-06-12T07:06:16.511" v="846" actId="478"/>
          <ac:spMkLst>
            <pc:docMk/>
            <pc:sldMk cId="4280581301" sldId="507"/>
            <ac:spMk id="15" creationId="{095B2F66-EB8E-8C68-FC7C-F3B02C22E764}"/>
          </ac:spMkLst>
        </pc:spChg>
        <pc:spChg chg="del">
          <ac:chgData name="Kirkhorn Pia" userId="80a7f74a-edee-414d-b1b4-82c65386cea9" providerId="ADAL" clId="{E0E43E19-D178-4121-B0AD-0F7812DE9B49}" dt="2024-06-12T07:06:16.511" v="846" actId="478"/>
          <ac:spMkLst>
            <pc:docMk/>
            <pc:sldMk cId="4280581301" sldId="507"/>
            <ac:spMk id="16" creationId="{A0676B9B-CE9F-0103-132D-E76A683FA78B}"/>
          </ac:spMkLst>
        </pc:spChg>
        <pc:spChg chg="del">
          <ac:chgData name="Kirkhorn Pia" userId="80a7f74a-edee-414d-b1b4-82c65386cea9" providerId="ADAL" clId="{E0E43E19-D178-4121-B0AD-0F7812DE9B49}" dt="2024-06-12T07:06:16.511" v="846" actId="478"/>
          <ac:spMkLst>
            <pc:docMk/>
            <pc:sldMk cId="4280581301" sldId="507"/>
            <ac:spMk id="17" creationId="{FC53E88B-E6BC-C99C-51EA-7344185152DE}"/>
          </ac:spMkLst>
        </pc:spChg>
        <pc:spChg chg="mod">
          <ac:chgData name="Kirkhorn Pia" userId="80a7f74a-edee-414d-b1b4-82c65386cea9" providerId="ADAL" clId="{E0E43E19-D178-4121-B0AD-0F7812DE9B49}" dt="2024-06-24T11:21:05.827" v="3426"/>
          <ac:spMkLst>
            <pc:docMk/>
            <pc:sldMk cId="4280581301" sldId="507"/>
            <ac:spMk id="19" creationId="{68451CCF-254A-57E4-1B22-B68BBF832AFE}"/>
          </ac:spMkLst>
        </pc:spChg>
        <pc:spChg chg="mod">
          <ac:chgData name="Kirkhorn Pia" userId="80a7f74a-edee-414d-b1b4-82c65386cea9" providerId="ADAL" clId="{E0E43E19-D178-4121-B0AD-0F7812DE9B49}" dt="2024-05-29T08:56:44.822" v="162" actId="1036"/>
          <ac:spMkLst>
            <pc:docMk/>
            <pc:sldMk cId="4280581301" sldId="507"/>
            <ac:spMk id="20" creationId="{4006425F-36D8-ED20-B0EA-490FE03C7BDD}"/>
          </ac:spMkLst>
        </pc:spChg>
        <pc:spChg chg="mod">
          <ac:chgData name="Kirkhorn Pia" userId="80a7f74a-edee-414d-b1b4-82c65386cea9" providerId="ADAL" clId="{E0E43E19-D178-4121-B0AD-0F7812DE9B49}" dt="2024-06-24T11:20:53.271" v="3425"/>
          <ac:spMkLst>
            <pc:docMk/>
            <pc:sldMk cId="4280581301" sldId="507"/>
            <ac:spMk id="21" creationId="{918289F2-C207-8237-FB83-A65AE3ED2595}"/>
          </ac:spMkLst>
        </pc:spChg>
        <pc:spChg chg="mod">
          <ac:chgData name="Kirkhorn Pia" userId="80a7f74a-edee-414d-b1b4-82c65386cea9" providerId="ADAL" clId="{E0E43E19-D178-4121-B0AD-0F7812DE9B49}" dt="2024-06-24T11:18:43.516" v="3391" actId="207"/>
          <ac:spMkLst>
            <pc:docMk/>
            <pc:sldMk cId="4280581301" sldId="507"/>
            <ac:spMk id="22" creationId="{18E98384-93F8-CF6A-42AE-12E6F3B1B8F1}"/>
          </ac:spMkLst>
        </pc:spChg>
        <pc:spChg chg="del mod">
          <ac:chgData name="Kirkhorn Pia" userId="80a7f74a-edee-414d-b1b4-82c65386cea9" providerId="ADAL" clId="{E0E43E19-D178-4121-B0AD-0F7812DE9B49}" dt="2024-05-29T08:57:02.036" v="191" actId="478"/>
          <ac:spMkLst>
            <pc:docMk/>
            <pc:sldMk cId="4280581301" sldId="507"/>
            <ac:spMk id="24" creationId="{4C707F1F-2DF7-0A7D-0A52-B7AA8467A714}"/>
          </ac:spMkLst>
        </pc:spChg>
        <pc:spChg chg="del">
          <ac:chgData name="Kirkhorn Pia" userId="80a7f74a-edee-414d-b1b4-82c65386cea9" providerId="ADAL" clId="{E0E43E19-D178-4121-B0AD-0F7812DE9B49}" dt="2024-06-12T07:06:16.511" v="846" actId="478"/>
          <ac:spMkLst>
            <pc:docMk/>
            <pc:sldMk cId="4280581301" sldId="507"/>
            <ac:spMk id="26" creationId="{0CA24CF9-7B63-7C67-0DE4-0B98DEA92F65}"/>
          </ac:spMkLst>
        </pc:spChg>
        <pc:spChg chg="del">
          <ac:chgData name="Kirkhorn Pia" userId="80a7f74a-edee-414d-b1b4-82c65386cea9" providerId="ADAL" clId="{E0E43E19-D178-4121-B0AD-0F7812DE9B49}" dt="2024-05-29T08:57:02.036" v="191" actId="478"/>
          <ac:spMkLst>
            <pc:docMk/>
            <pc:sldMk cId="4280581301" sldId="507"/>
            <ac:spMk id="27" creationId="{B6DB1119-A6A9-394F-8D85-1B17A20F03A5}"/>
          </ac:spMkLst>
        </pc:spChg>
      </pc:sldChg>
      <pc:sldChg chg="modSp mod">
        <pc:chgData name="Kirkhorn Pia" userId="80a7f74a-edee-414d-b1b4-82c65386cea9" providerId="ADAL" clId="{E0E43E19-D178-4121-B0AD-0F7812DE9B49}" dt="2024-06-24T10:52:44.359" v="1628" actId="207"/>
        <pc:sldMkLst>
          <pc:docMk/>
          <pc:sldMk cId="2894714766" sldId="509"/>
        </pc:sldMkLst>
        <pc:spChg chg="mod">
          <ac:chgData name="Kirkhorn Pia" userId="80a7f74a-edee-414d-b1b4-82c65386cea9" providerId="ADAL" clId="{E0E43E19-D178-4121-B0AD-0F7812DE9B49}" dt="2024-06-24T10:49:55.211" v="1295" actId="20577"/>
          <ac:spMkLst>
            <pc:docMk/>
            <pc:sldMk cId="2894714766" sldId="509"/>
            <ac:spMk id="3" creationId="{BBEFFC29-87E8-7E76-3882-9DF82BA201DE}"/>
          </ac:spMkLst>
        </pc:spChg>
        <pc:spChg chg="mod">
          <ac:chgData name="Kirkhorn Pia" userId="80a7f74a-edee-414d-b1b4-82c65386cea9" providerId="ADAL" clId="{E0E43E19-D178-4121-B0AD-0F7812DE9B49}" dt="2024-06-07T07:48:27.495" v="243" actId="20577"/>
          <ac:spMkLst>
            <pc:docMk/>
            <pc:sldMk cId="2894714766" sldId="509"/>
            <ac:spMk id="11" creationId="{DB52C42B-3F75-A02F-5DFF-9690C7B39F69}"/>
          </ac:spMkLst>
        </pc:spChg>
        <pc:spChg chg="mod">
          <ac:chgData name="Kirkhorn Pia" userId="80a7f74a-edee-414d-b1b4-82c65386cea9" providerId="ADAL" clId="{E0E43E19-D178-4121-B0AD-0F7812DE9B49}" dt="2024-06-24T10:51:46.850" v="1585" actId="1036"/>
          <ac:spMkLst>
            <pc:docMk/>
            <pc:sldMk cId="2894714766" sldId="509"/>
            <ac:spMk id="13" creationId="{E104E9A4-B9C1-3C5D-A55E-36222C91F54B}"/>
          </ac:spMkLst>
        </pc:spChg>
        <pc:spChg chg="mod">
          <ac:chgData name="Kirkhorn Pia" userId="80a7f74a-edee-414d-b1b4-82c65386cea9" providerId="ADAL" clId="{E0E43E19-D178-4121-B0AD-0F7812DE9B49}" dt="2024-06-24T10:52:44.359" v="1628" actId="207"/>
          <ac:spMkLst>
            <pc:docMk/>
            <pc:sldMk cId="2894714766" sldId="509"/>
            <ac:spMk id="27" creationId="{74428D8B-3528-B118-C604-958261317A87}"/>
          </ac:spMkLst>
        </pc:spChg>
      </pc:sldChg>
      <pc:sldChg chg="addSp modSp mod">
        <pc:chgData name="Kirkhorn Pia" userId="80a7f74a-edee-414d-b1b4-82c65386cea9" providerId="ADAL" clId="{E0E43E19-D178-4121-B0AD-0F7812DE9B49}" dt="2024-06-24T10:57:50.039" v="1995" actId="20577"/>
        <pc:sldMkLst>
          <pc:docMk/>
          <pc:sldMk cId="3541650010" sldId="510"/>
        </pc:sldMkLst>
        <pc:spChg chg="mod">
          <ac:chgData name="Kirkhorn Pia" userId="80a7f74a-edee-414d-b1b4-82c65386cea9" providerId="ADAL" clId="{E0E43E19-D178-4121-B0AD-0F7812DE9B49}" dt="2024-06-24T10:53:10.266" v="1631" actId="20577"/>
          <ac:spMkLst>
            <pc:docMk/>
            <pc:sldMk cId="3541650010" sldId="510"/>
            <ac:spMk id="2" creationId="{373446F3-9BC3-4AB8-FF75-70D098B50AEF}"/>
          </ac:spMkLst>
        </pc:spChg>
        <pc:spChg chg="add mod">
          <ac:chgData name="Kirkhorn Pia" userId="80a7f74a-edee-414d-b1b4-82c65386cea9" providerId="ADAL" clId="{E0E43E19-D178-4121-B0AD-0F7812DE9B49}" dt="2024-06-24T10:57:50.039" v="1995" actId="20577"/>
          <ac:spMkLst>
            <pc:docMk/>
            <pc:sldMk cId="3541650010" sldId="510"/>
            <ac:spMk id="3" creationId="{9D0772D5-4D28-C414-FEEB-3ADBDF9BDD39}"/>
          </ac:spMkLst>
        </pc:spChg>
        <pc:spChg chg="mod">
          <ac:chgData name="Kirkhorn Pia" userId="80a7f74a-edee-414d-b1b4-82c65386cea9" providerId="ADAL" clId="{E0E43E19-D178-4121-B0AD-0F7812DE9B49}" dt="2024-06-24T10:56:11.254" v="1810" actId="14100"/>
          <ac:spMkLst>
            <pc:docMk/>
            <pc:sldMk cId="3541650010" sldId="510"/>
            <ac:spMk id="9" creationId="{C65DCFCA-13F0-792D-79C2-9C87B1EBBD7D}"/>
          </ac:spMkLst>
        </pc:spChg>
        <pc:spChg chg="mod">
          <ac:chgData name="Kirkhorn Pia" userId="80a7f74a-edee-414d-b1b4-82c65386cea9" providerId="ADAL" clId="{E0E43E19-D178-4121-B0AD-0F7812DE9B49}" dt="2024-06-24T10:55:57.477" v="1809" actId="113"/>
          <ac:spMkLst>
            <pc:docMk/>
            <pc:sldMk cId="3541650010" sldId="510"/>
            <ac:spMk id="21" creationId="{7D1C38FA-C1C8-B84B-B607-3BFC370FC4B1}"/>
          </ac:spMkLst>
        </pc:spChg>
      </pc:sldChg>
      <pc:sldChg chg="modSp mod">
        <pc:chgData name="Kirkhorn Pia" userId="80a7f74a-edee-414d-b1b4-82c65386cea9" providerId="ADAL" clId="{E0E43E19-D178-4121-B0AD-0F7812DE9B49}" dt="2024-06-12T07:07:51.745" v="929" actId="1035"/>
        <pc:sldMkLst>
          <pc:docMk/>
          <pc:sldMk cId="4151757610" sldId="511"/>
        </pc:sldMkLst>
        <pc:spChg chg="mod">
          <ac:chgData name="Kirkhorn Pia" userId="80a7f74a-edee-414d-b1b4-82c65386cea9" providerId="ADAL" clId="{E0E43E19-D178-4121-B0AD-0F7812DE9B49}" dt="2024-06-12T07:07:45.628" v="917" actId="20577"/>
          <ac:spMkLst>
            <pc:docMk/>
            <pc:sldMk cId="4151757610" sldId="511"/>
            <ac:spMk id="3" creationId="{4B8F0E3C-D799-A2C5-2619-4E53BCB0E6C7}"/>
          </ac:spMkLst>
        </pc:spChg>
        <pc:spChg chg="mod">
          <ac:chgData name="Kirkhorn Pia" userId="80a7f74a-edee-414d-b1b4-82c65386cea9" providerId="ADAL" clId="{E0E43E19-D178-4121-B0AD-0F7812DE9B49}" dt="2024-06-12T07:07:51.745" v="929" actId="1035"/>
          <ac:spMkLst>
            <pc:docMk/>
            <pc:sldMk cId="4151757610" sldId="511"/>
            <ac:spMk id="4" creationId="{2CFBEF7D-D411-78DE-47BE-0C7AA47A3683}"/>
          </ac:spMkLst>
        </pc:spChg>
        <pc:graphicFrameChg chg="mod modGraphic">
          <ac:chgData name="Kirkhorn Pia" userId="80a7f74a-edee-414d-b1b4-82c65386cea9" providerId="ADAL" clId="{E0E43E19-D178-4121-B0AD-0F7812DE9B49}" dt="2024-06-12T07:07:51.745" v="929" actId="1035"/>
          <ac:graphicFrameMkLst>
            <pc:docMk/>
            <pc:sldMk cId="4151757610" sldId="511"/>
            <ac:graphicFrameMk id="13" creationId="{591A33F9-CCE9-F0AE-F8B0-4B6E2DBE9DCB}"/>
          </ac:graphicFrameMkLst>
        </pc:graphicFrameChg>
      </pc:sldChg>
      <pc:sldChg chg="delSp modSp mod">
        <pc:chgData name="Kirkhorn Pia" userId="80a7f74a-edee-414d-b1b4-82c65386cea9" providerId="ADAL" clId="{E0E43E19-D178-4121-B0AD-0F7812DE9B49}" dt="2024-06-24T11:16:51.031" v="3287" actId="478"/>
        <pc:sldMkLst>
          <pc:docMk/>
          <pc:sldMk cId="586852743" sldId="513"/>
        </pc:sldMkLst>
        <pc:spChg chg="mod">
          <ac:chgData name="Kirkhorn Pia" userId="80a7f74a-edee-414d-b1b4-82c65386cea9" providerId="ADAL" clId="{E0E43E19-D178-4121-B0AD-0F7812DE9B49}" dt="2024-06-24T11:08:11.493" v="2939" actId="20577"/>
          <ac:spMkLst>
            <pc:docMk/>
            <pc:sldMk cId="586852743" sldId="513"/>
            <ac:spMk id="3" creationId="{D37EAA4F-6CE7-71DF-1A83-D86D7DA81ECD}"/>
          </ac:spMkLst>
        </pc:spChg>
        <pc:spChg chg="del mod">
          <ac:chgData name="Kirkhorn Pia" userId="80a7f74a-edee-414d-b1b4-82c65386cea9" providerId="ADAL" clId="{E0E43E19-D178-4121-B0AD-0F7812DE9B49}" dt="2024-06-24T11:16:51.031" v="3287" actId="478"/>
          <ac:spMkLst>
            <pc:docMk/>
            <pc:sldMk cId="586852743" sldId="513"/>
            <ac:spMk id="9" creationId="{0639CDD0-9844-4421-D128-9DCD6D951907}"/>
          </ac:spMkLst>
        </pc:spChg>
      </pc:sldChg>
      <pc:sldChg chg="addSp delSp modSp mod">
        <pc:chgData name="Kirkhorn Pia" userId="80a7f74a-edee-414d-b1b4-82c65386cea9" providerId="ADAL" clId="{E0E43E19-D178-4121-B0AD-0F7812DE9B49}" dt="2024-06-24T11:14:51.264" v="3255" actId="20577"/>
        <pc:sldMkLst>
          <pc:docMk/>
          <pc:sldMk cId="1681822667" sldId="514"/>
        </pc:sldMkLst>
        <pc:spChg chg="mod">
          <ac:chgData name="Kirkhorn Pia" userId="80a7f74a-edee-414d-b1b4-82c65386cea9" providerId="ADAL" clId="{E0E43E19-D178-4121-B0AD-0F7812DE9B49}" dt="2024-06-24T11:13:37.702" v="3116" actId="20577"/>
          <ac:spMkLst>
            <pc:docMk/>
            <pc:sldMk cId="1681822667" sldId="514"/>
            <ac:spMk id="2" creationId="{5944B6E6-E81C-AE9E-593D-4A32D84B3CE8}"/>
          </ac:spMkLst>
        </pc:spChg>
        <pc:spChg chg="mod">
          <ac:chgData name="Kirkhorn Pia" userId="80a7f74a-edee-414d-b1b4-82c65386cea9" providerId="ADAL" clId="{E0E43E19-D178-4121-B0AD-0F7812DE9B49}" dt="2024-06-24T11:14:51.264" v="3255" actId="20577"/>
          <ac:spMkLst>
            <pc:docMk/>
            <pc:sldMk cId="1681822667" sldId="514"/>
            <ac:spMk id="3" creationId="{0C35EF4B-226C-DEB8-7915-BCE04972F248}"/>
          </ac:spMkLst>
        </pc:spChg>
        <pc:spChg chg="mod">
          <ac:chgData name="Kirkhorn Pia" userId="80a7f74a-edee-414d-b1b4-82c65386cea9" providerId="ADAL" clId="{E0E43E19-D178-4121-B0AD-0F7812DE9B49}" dt="2024-06-24T11:13:48.016" v="3156" actId="1036"/>
          <ac:spMkLst>
            <pc:docMk/>
            <pc:sldMk cId="1681822667" sldId="514"/>
            <ac:spMk id="4" creationId="{D533C2EA-F137-6A6A-B329-1D84F9871E62}"/>
          </ac:spMkLst>
        </pc:spChg>
        <pc:spChg chg="del mod">
          <ac:chgData name="Kirkhorn Pia" userId="80a7f74a-edee-414d-b1b4-82c65386cea9" providerId="ADAL" clId="{E0E43E19-D178-4121-B0AD-0F7812DE9B49}" dt="2024-06-24T11:08:35.898" v="2947" actId="478"/>
          <ac:spMkLst>
            <pc:docMk/>
            <pc:sldMk cId="1681822667" sldId="514"/>
            <ac:spMk id="10" creationId="{28C414F9-644F-447A-C5E3-52E8F1F62E27}"/>
          </ac:spMkLst>
        </pc:spChg>
        <pc:picChg chg="add mod">
          <ac:chgData name="Kirkhorn Pia" userId="80a7f74a-edee-414d-b1b4-82c65386cea9" providerId="ADAL" clId="{E0E43E19-D178-4121-B0AD-0F7812DE9B49}" dt="2024-06-24T11:13:41.263" v="3140" actId="1037"/>
          <ac:picMkLst>
            <pc:docMk/>
            <pc:sldMk cId="1681822667" sldId="514"/>
            <ac:picMk id="8" creationId="{38BE4D95-1E96-EBA3-DD47-47F34F47BD59}"/>
          </ac:picMkLst>
        </pc:picChg>
        <pc:picChg chg="del">
          <ac:chgData name="Kirkhorn Pia" userId="80a7f74a-edee-414d-b1b4-82c65386cea9" providerId="ADAL" clId="{E0E43E19-D178-4121-B0AD-0F7812DE9B49}" dt="2024-06-12T07:08:04.895" v="930" actId="478"/>
          <ac:picMkLst>
            <pc:docMk/>
            <pc:sldMk cId="1681822667" sldId="514"/>
            <ac:picMk id="9" creationId="{895637C5-C75C-0F3D-2215-9B7C0FD088DB}"/>
          </ac:picMkLst>
        </pc:picChg>
        <pc:picChg chg="add del mod">
          <ac:chgData name="Kirkhorn Pia" userId="80a7f74a-edee-414d-b1b4-82c65386cea9" providerId="ADAL" clId="{E0E43E19-D178-4121-B0AD-0F7812DE9B49}" dt="2024-06-24T11:11:47.811" v="3088" actId="478"/>
          <ac:picMkLst>
            <pc:docMk/>
            <pc:sldMk cId="1681822667" sldId="514"/>
            <ac:picMk id="11" creationId="{B1481EE1-9AA0-70B8-AE22-BF5BA47A9F3A}"/>
          </ac:picMkLst>
        </pc:picChg>
      </pc:sldChg>
      <pc:sldChg chg="del">
        <pc:chgData name="Kirkhorn Pia" userId="80a7f74a-edee-414d-b1b4-82c65386cea9" providerId="ADAL" clId="{E0E43E19-D178-4121-B0AD-0F7812DE9B49}" dt="2024-06-24T11:21:34.677" v="3429" actId="47"/>
        <pc:sldMkLst>
          <pc:docMk/>
          <pc:sldMk cId="3756053799" sldId="516"/>
        </pc:sldMkLst>
      </pc:sldChg>
      <pc:sldChg chg="addSp delSp modSp mod">
        <pc:chgData name="Kirkhorn Pia" userId="80a7f74a-edee-414d-b1b4-82c65386cea9" providerId="ADAL" clId="{E0E43E19-D178-4121-B0AD-0F7812DE9B49}" dt="2024-06-24T10:48:35.770" v="1213" actId="20577"/>
        <pc:sldMkLst>
          <pc:docMk/>
          <pc:sldMk cId="336602766" sldId="517"/>
        </pc:sldMkLst>
        <pc:spChg chg="mod">
          <ac:chgData name="Kirkhorn Pia" userId="80a7f74a-edee-414d-b1b4-82c65386cea9" providerId="ADAL" clId="{E0E43E19-D178-4121-B0AD-0F7812DE9B49}" dt="2024-06-24T10:48:35.770" v="1213" actId="20577"/>
          <ac:spMkLst>
            <pc:docMk/>
            <pc:sldMk cId="336602766" sldId="517"/>
            <ac:spMk id="2" creationId="{7E7A9B7E-C4E5-4166-ACB8-4DCBAB5C17C2}"/>
          </ac:spMkLst>
        </pc:spChg>
        <pc:spChg chg="add del mod">
          <ac:chgData name="Kirkhorn Pia" userId="80a7f74a-edee-414d-b1b4-82c65386cea9" providerId="ADAL" clId="{E0E43E19-D178-4121-B0AD-0F7812DE9B49}" dt="2024-06-07T07:48:00.438" v="237" actId="20577"/>
          <ac:spMkLst>
            <pc:docMk/>
            <pc:sldMk cId="336602766" sldId="517"/>
            <ac:spMk id="17" creationId="{14729B06-B161-7B40-F0CA-8DFAFD3BDF66}"/>
          </ac:spMkLst>
        </pc:spChg>
        <pc:graphicFrameChg chg="modGraphic">
          <ac:chgData name="Kirkhorn Pia" userId="80a7f74a-edee-414d-b1b4-82c65386cea9" providerId="ADAL" clId="{E0E43E19-D178-4121-B0AD-0F7812DE9B49}" dt="2024-06-07T07:48:06.242" v="240" actId="20577"/>
          <ac:graphicFrameMkLst>
            <pc:docMk/>
            <pc:sldMk cId="336602766" sldId="517"/>
            <ac:graphicFrameMk id="15" creationId="{7C13406A-8E65-B86A-6D1D-84C8B7C851BE}"/>
          </ac:graphicFrameMkLst>
        </pc:graphicFrameChg>
      </pc:sldChg>
      <pc:sldChg chg="del">
        <pc:chgData name="Kirkhorn Pia" userId="80a7f74a-edee-414d-b1b4-82c65386cea9" providerId="ADAL" clId="{E0E43E19-D178-4121-B0AD-0F7812DE9B49}" dt="2024-06-24T11:21:34.677" v="3429" actId="47"/>
        <pc:sldMkLst>
          <pc:docMk/>
          <pc:sldMk cId="2530376074" sldId="518"/>
        </pc:sldMkLst>
      </pc:sldChg>
      <pc:sldChg chg="modSp mod">
        <pc:chgData name="Kirkhorn Pia" userId="80a7f74a-edee-414d-b1b4-82c65386cea9" providerId="ADAL" clId="{E0E43E19-D178-4121-B0AD-0F7812DE9B49}" dt="2024-06-24T11:16:27.027" v="3285" actId="20577"/>
        <pc:sldMkLst>
          <pc:docMk/>
          <pc:sldMk cId="54079748" sldId="519"/>
        </pc:sldMkLst>
        <pc:spChg chg="mod">
          <ac:chgData name="Kirkhorn Pia" userId="80a7f74a-edee-414d-b1b4-82c65386cea9" providerId="ADAL" clId="{E0E43E19-D178-4121-B0AD-0F7812DE9B49}" dt="2024-06-24T11:10:54.483" v="3006" actId="20577"/>
          <ac:spMkLst>
            <pc:docMk/>
            <pc:sldMk cId="54079748" sldId="519"/>
            <ac:spMk id="3" creationId="{5715AFEF-0E27-8051-C184-AA007C9BC149}"/>
          </ac:spMkLst>
        </pc:spChg>
        <pc:spChg chg="mod">
          <ac:chgData name="Kirkhorn Pia" userId="80a7f74a-edee-414d-b1b4-82c65386cea9" providerId="ADAL" clId="{E0E43E19-D178-4121-B0AD-0F7812DE9B49}" dt="2024-06-24T11:16:27.027" v="3285" actId="20577"/>
          <ac:spMkLst>
            <pc:docMk/>
            <pc:sldMk cId="54079748" sldId="519"/>
            <ac:spMk id="9" creationId="{974104C0-1EFB-487F-F98C-9DE1CFDD76D7}"/>
          </ac:spMkLst>
        </pc:spChg>
        <pc:spChg chg="mod">
          <ac:chgData name="Kirkhorn Pia" userId="80a7f74a-edee-414d-b1b4-82c65386cea9" providerId="ADAL" clId="{E0E43E19-D178-4121-B0AD-0F7812DE9B49}" dt="2024-06-24T11:15:13.245" v="3256" actId="1076"/>
          <ac:spMkLst>
            <pc:docMk/>
            <pc:sldMk cId="54079748" sldId="519"/>
            <ac:spMk id="10" creationId="{56D85C11-A3AD-D04A-1669-0F5A951CCF21}"/>
          </ac:spMkLst>
        </pc:spChg>
      </pc:sldChg>
      <pc:sldChg chg="delSp modSp mod">
        <pc:chgData name="Kirkhorn Pia" userId="80a7f74a-edee-414d-b1b4-82c65386cea9" providerId="ADAL" clId="{E0E43E19-D178-4121-B0AD-0F7812DE9B49}" dt="2024-06-24T11:04:17.165" v="2539" actId="1037"/>
        <pc:sldMkLst>
          <pc:docMk/>
          <pc:sldMk cId="1141055561" sldId="520"/>
        </pc:sldMkLst>
        <pc:spChg chg="mod">
          <ac:chgData name="Kirkhorn Pia" userId="80a7f74a-edee-414d-b1b4-82c65386cea9" providerId="ADAL" clId="{E0E43E19-D178-4121-B0AD-0F7812DE9B49}" dt="2024-06-24T11:03:27.495" v="2502" actId="404"/>
          <ac:spMkLst>
            <pc:docMk/>
            <pc:sldMk cId="1141055561" sldId="520"/>
            <ac:spMk id="3" creationId="{21830A42-E12E-65DA-F06B-94B5D7C7101A}"/>
          </ac:spMkLst>
        </pc:spChg>
        <pc:spChg chg="mod">
          <ac:chgData name="Kirkhorn Pia" userId="80a7f74a-edee-414d-b1b4-82c65386cea9" providerId="ADAL" clId="{E0E43E19-D178-4121-B0AD-0F7812DE9B49}" dt="2024-06-24T11:03:55.426" v="2510" actId="20577"/>
          <ac:spMkLst>
            <pc:docMk/>
            <pc:sldMk cId="1141055561" sldId="520"/>
            <ac:spMk id="10" creationId="{7716A0DA-C602-DBEF-7B53-D76D7BC7F7CD}"/>
          </ac:spMkLst>
        </pc:spChg>
        <pc:spChg chg="del">
          <ac:chgData name="Kirkhorn Pia" userId="80a7f74a-edee-414d-b1b4-82c65386cea9" providerId="ADAL" clId="{E0E43E19-D178-4121-B0AD-0F7812DE9B49}" dt="2024-06-24T11:04:06.016" v="2511" actId="478"/>
          <ac:spMkLst>
            <pc:docMk/>
            <pc:sldMk cId="1141055561" sldId="520"/>
            <ac:spMk id="15" creationId="{C38F3829-59C1-CBD3-56BE-B140C0486906}"/>
          </ac:spMkLst>
        </pc:spChg>
        <pc:spChg chg="mod">
          <ac:chgData name="Kirkhorn Pia" userId="80a7f74a-edee-414d-b1b4-82c65386cea9" providerId="ADAL" clId="{E0E43E19-D178-4121-B0AD-0F7812DE9B49}" dt="2024-06-24T11:04:17.165" v="2539" actId="1037"/>
          <ac:spMkLst>
            <pc:docMk/>
            <pc:sldMk cId="1141055561" sldId="520"/>
            <ac:spMk id="16" creationId="{02F8559E-D70A-F04B-A6F0-2FFD7108CDC8}"/>
          </ac:spMkLst>
        </pc:spChg>
        <pc:spChg chg="mod">
          <ac:chgData name="Kirkhorn Pia" userId="80a7f74a-edee-414d-b1b4-82c65386cea9" providerId="ADAL" clId="{E0E43E19-D178-4121-B0AD-0F7812DE9B49}" dt="2024-06-24T11:02:47.029" v="2446" actId="1038"/>
          <ac:spMkLst>
            <pc:docMk/>
            <pc:sldMk cId="1141055561" sldId="520"/>
            <ac:spMk id="17" creationId="{8CC009DC-2A22-EDEF-CD4B-832103035A2F}"/>
          </ac:spMkLst>
        </pc:spChg>
        <pc:spChg chg="mod">
          <ac:chgData name="Kirkhorn Pia" userId="80a7f74a-edee-414d-b1b4-82c65386cea9" providerId="ADAL" clId="{E0E43E19-D178-4121-B0AD-0F7812DE9B49}" dt="2024-06-24T11:02:47.029" v="2446" actId="1038"/>
          <ac:spMkLst>
            <pc:docMk/>
            <pc:sldMk cId="1141055561" sldId="520"/>
            <ac:spMk id="18" creationId="{37BCA1C7-7371-8842-9B2F-2D421052599C}"/>
          </ac:spMkLst>
        </pc:spChg>
        <pc:spChg chg="mod">
          <ac:chgData name="Kirkhorn Pia" userId="80a7f74a-edee-414d-b1b4-82c65386cea9" providerId="ADAL" clId="{E0E43E19-D178-4121-B0AD-0F7812DE9B49}" dt="2024-06-24T11:02:41.180" v="2433" actId="1038"/>
          <ac:spMkLst>
            <pc:docMk/>
            <pc:sldMk cId="1141055561" sldId="520"/>
            <ac:spMk id="19" creationId="{E0DC0053-C39B-2CC3-9E57-9AE6F775FFE0}"/>
          </ac:spMkLst>
        </pc:spChg>
        <pc:spChg chg="mod">
          <ac:chgData name="Kirkhorn Pia" userId="80a7f74a-edee-414d-b1b4-82c65386cea9" providerId="ADAL" clId="{E0E43E19-D178-4121-B0AD-0F7812DE9B49}" dt="2024-06-24T10:59:55.798" v="2221" actId="20577"/>
          <ac:spMkLst>
            <pc:docMk/>
            <pc:sldMk cId="1141055561" sldId="520"/>
            <ac:spMk id="20" creationId="{DF51B04E-EDCC-BDEC-BFC2-231BE6764CE9}"/>
          </ac:spMkLst>
        </pc:spChg>
        <pc:spChg chg="mod">
          <ac:chgData name="Kirkhorn Pia" userId="80a7f74a-edee-414d-b1b4-82c65386cea9" providerId="ADAL" clId="{E0E43E19-D178-4121-B0AD-0F7812DE9B49}" dt="2024-06-24T10:59:58.741" v="2223" actId="20577"/>
          <ac:spMkLst>
            <pc:docMk/>
            <pc:sldMk cId="1141055561" sldId="520"/>
            <ac:spMk id="21" creationId="{9828E2A8-3ED1-571E-0AB9-54A14DC9F96A}"/>
          </ac:spMkLst>
        </pc:spChg>
        <pc:spChg chg="mod">
          <ac:chgData name="Kirkhorn Pia" userId="80a7f74a-edee-414d-b1b4-82c65386cea9" providerId="ADAL" clId="{E0E43E19-D178-4121-B0AD-0F7812DE9B49}" dt="2024-06-24T11:02:21.717" v="2368" actId="1037"/>
          <ac:spMkLst>
            <pc:docMk/>
            <pc:sldMk cId="1141055561" sldId="520"/>
            <ac:spMk id="22" creationId="{7DECCD93-84C7-D3E7-2E6B-0801D7A9615E}"/>
          </ac:spMkLst>
        </pc:spChg>
        <pc:spChg chg="mod">
          <ac:chgData name="Kirkhorn Pia" userId="80a7f74a-edee-414d-b1b4-82c65386cea9" providerId="ADAL" clId="{E0E43E19-D178-4121-B0AD-0F7812DE9B49}" dt="2024-06-24T11:00:05.888" v="2227" actId="20577"/>
          <ac:spMkLst>
            <pc:docMk/>
            <pc:sldMk cId="1141055561" sldId="520"/>
            <ac:spMk id="26" creationId="{310D38D0-9367-D35B-CB2E-EA24D8621431}"/>
          </ac:spMkLst>
        </pc:spChg>
      </pc:sldChg>
      <pc:sldChg chg="del">
        <pc:chgData name="Kirkhorn Pia" userId="80a7f74a-edee-414d-b1b4-82c65386cea9" providerId="ADAL" clId="{E0E43E19-D178-4121-B0AD-0F7812DE9B49}" dt="2024-06-12T07:11:47.860" v="1173" actId="47"/>
        <pc:sldMkLst>
          <pc:docMk/>
          <pc:sldMk cId="3546351073" sldId="521"/>
        </pc:sldMkLst>
      </pc:sldChg>
      <pc:sldChg chg="del">
        <pc:chgData name="Kirkhorn Pia" userId="80a7f74a-edee-414d-b1b4-82c65386cea9" providerId="ADAL" clId="{E0E43E19-D178-4121-B0AD-0F7812DE9B49}" dt="2024-05-29T08:57:18.126" v="192" actId="47"/>
        <pc:sldMkLst>
          <pc:docMk/>
          <pc:sldMk cId="2848791836" sldId="523"/>
        </pc:sldMkLst>
      </pc:sldChg>
      <pc:sldChg chg="del">
        <pc:chgData name="Kirkhorn Pia" userId="80a7f74a-edee-414d-b1b4-82c65386cea9" providerId="ADAL" clId="{E0E43E19-D178-4121-B0AD-0F7812DE9B49}" dt="2024-06-24T11:21:34.677" v="3429" actId="47"/>
        <pc:sldMkLst>
          <pc:docMk/>
          <pc:sldMk cId="3430202712" sldId="524"/>
        </pc:sldMkLst>
      </pc:sldChg>
      <pc:sldChg chg="del">
        <pc:chgData name="Kirkhorn Pia" userId="80a7f74a-edee-414d-b1b4-82c65386cea9" providerId="ADAL" clId="{E0E43E19-D178-4121-B0AD-0F7812DE9B49}" dt="2024-06-24T11:21:34.677" v="3429" actId="47"/>
        <pc:sldMkLst>
          <pc:docMk/>
          <pc:sldMk cId="2354033097" sldId="525"/>
        </pc:sldMkLst>
      </pc:sldChg>
    </pc:docChg>
  </pc:docChgLst>
  <pc:docChgLst>
    <pc:chgData name="Kirkhorn Pia" userId="S::187461@skane.se::80a7f74a-edee-414d-b1b4-82c65386cea9" providerId="AD" clId="Web-{6B42303D-6533-E61C-EB33-38E73B859EE0}"/>
    <pc:docChg chg="modSld">
      <pc:chgData name="Kirkhorn Pia" userId="S::187461@skane.se::80a7f74a-edee-414d-b1b4-82c65386cea9" providerId="AD" clId="Web-{6B42303D-6533-E61C-EB33-38E73B859EE0}" dt="2024-06-24T06:53:39.949" v="8" actId="20577"/>
      <pc:docMkLst>
        <pc:docMk/>
      </pc:docMkLst>
      <pc:sldChg chg="modSp">
        <pc:chgData name="Kirkhorn Pia" userId="S::187461@skane.se::80a7f74a-edee-414d-b1b4-82c65386cea9" providerId="AD" clId="Web-{6B42303D-6533-E61C-EB33-38E73B859EE0}" dt="2024-06-24T06:53:39.949" v="8" actId="20577"/>
        <pc:sldMkLst>
          <pc:docMk/>
          <pc:sldMk cId="2894714766" sldId="509"/>
        </pc:sldMkLst>
        <pc:spChg chg="mod">
          <ac:chgData name="Kirkhorn Pia" userId="S::187461@skane.se::80a7f74a-edee-414d-b1b4-82c65386cea9" providerId="AD" clId="Web-{6B42303D-6533-E61C-EB33-38E73B859EE0}" dt="2024-06-24T06:53:39.949" v="8" actId="20577"/>
          <ac:spMkLst>
            <pc:docMk/>
            <pc:sldMk cId="2894714766" sldId="509"/>
            <ac:spMk id="27" creationId="{74428D8B-3528-B118-C604-958261317A8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D4F585-4861-4351-AA53-96CE91D91F4F}" type="doc">
      <dgm:prSet loTypeId="urn:microsoft.com/office/officeart/2005/8/layout/chevron1" loCatId="process" qsTypeId="urn:microsoft.com/office/officeart/2005/8/quickstyle/simple1" qsCatId="simple" csTypeId="urn:microsoft.com/office/officeart/2005/8/colors/accent1_2" csCatId="accent1" phldr="1"/>
      <dgm:spPr/>
    </dgm:pt>
    <dgm:pt modelId="{7DFF3877-F17E-4906-A000-E5B388BFC412}">
      <dgm:prSet phldrT="[Text]"/>
      <dgm:spPr/>
      <dgm:t>
        <a:bodyPr/>
        <a:lstStyle/>
        <a:p>
          <a:r>
            <a:rPr lang="sv-SE" dirty="0"/>
            <a:t>- 8 mån</a:t>
          </a:r>
        </a:p>
      </dgm:t>
    </dgm:pt>
    <dgm:pt modelId="{3AD662FA-9440-4014-BA4A-9DC32F1DE1D4}" type="parTrans" cxnId="{B3631D17-0811-45D1-9CB7-D11AAC3FC00C}">
      <dgm:prSet/>
      <dgm:spPr/>
      <dgm:t>
        <a:bodyPr/>
        <a:lstStyle/>
        <a:p>
          <a:endParaRPr lang="sv-SE"/>
        </a:p>
      </dgm:t>
    </dgm:pt>
    <dgm:pt modelId="{A98C2931-E5BD-42E3-94AA-2C0B0F0E19E9}" type="sibTrans" cxnId="{B3631D17-0811-45D1-9CB7-D11AAC3FC00C}">
      <dgm:prSet/>
      <dgm:spPr/>
      <dgm:t>
        <a:bodyPr/>
        <a:lstStyle/>
        <a:p>
          <a:endParaRPr lang="sv-SE"/>
        </a:p>
      </dgm:t>
    </dgm:pt>
    <dgm:pt modelId="{DA6DA779-CC2C-469F-B0CF-2A1ABB074A1D}">
      <dgm:prSet phldrT="[Text]"/>
      <dgm:spPr/>
      <dgm:t>
        <a:bodyPr/>
        <a:lstStyle/>
        <a:p>
          <a:r>
            <a:rPr lang="sv-SE" dirty="0"/>
            <a:t>- 7 mån</a:t>
          </a:r>
        </a:p>
      </dgm:t>
    </dgm:pt>
    <dgm:pt modelId="{8A838D30-9253-4790-AA2D-591DC6306090}" type="parTrans" cxnId="{3E372B10-CE51-4BCF-9559-C6D046243DBF}">
      <dgm:prSet/>
      <dgm:spPr/>
      <dgm:t>
        <a:bodyPr/>
        <a:lstStyle/>
        <a:p>
          <a:endParaRPr lang="sv-SE"/>
        </a:p>
      </dgm:t>
    </dgm:pt>
    <dgm:pt modelId="{5B9A4173-6534-4AC1-AEB0-E48552E06F25}" type="sibTrans" cxnId="{3E372B10-CE51-4BCF-9559-C6D046243DBF}">
      <dgm:prSet/>
      <dgm:spPr/>
      <dgm:t>
        <a:bodyPr/>
        <a:lstStyle/>
        <a:p>
          <a:endParaRPr lang="sv-SE"/>
        </a:p>
      </dgm:t>
    </dgm:pt>
    <dgm:pt modelId="{B636E171-9E3C-44E2-BEBE-A38FF9888AE5}">
      <dgm:prSet phldrT="[Text]"/>
      <dgm:spPr/>
      <dgm:t>
        <a:bodyPr/>
        <a:lstStyle/>
        <a:p>
          <a:r>
            <a:rPr lang="sv-SE" dirty="0"/>
            <a:t>- 6 mån</a:t>
          </a:r>
        </a:p>
      </dgm:t>
    </dgm:pt>
    <dgm:pt modelId="{036E7226-A80B-4B00-9F62-0006A7780239}" type="parTrans" cxnId="{5B7AA0E0-F589-4789-A537-02BDA462C0A1}">
      <dgm:prSet/>
      <dgm:spPr/>
      <dgm:t>
        <a:bodyPr/>
        <a:lstStyle/>
        <a:p>
          <a:endParaRPr lang="sv-SE"/>
        </a:p>
      </dgm:t>
    </dgm:pt>
    <dgm:pt modelId="{F60B9D16-D89A-436B-80A1-03CB40FE31BC}" type="sibTrans" cxnId="{5B7AA0E0-F589-4789-A537-02BDA462C0A1}">
      <dgm:prSet/>
      <dgm:spPr/>
      <dgm:t>
        <a:bodyPr/>
        <a:lstStyle/>
        <a:p>
          <a:endParaRPr lang="sv-SE"/>
        </a:p>
      </dgm:t>
    </dgm:pt>
    <dgm:pt modelId="{EAD43D4D-CA2C-401F-83D5-EE4B0C45E159}">
      <dgm:prSet phldrT="[Text]"/>
      <dgm:spPr/>
      <dgm:t>
        <a:bodyPr/>
        <a:lstStyle/>
        <a:p>
          <a:r>
            <a:rPr lang="sv-SE" dirty="0"/>
            <a:t>- 5 mån</a:t>
          </a:r>
        </a:p>
      </dgm:t>
    </dgm:pt>
    <dgm:pt modelId="{D6E39330-FF5E-4C70-96A2-23207C014438}" type="parTrans" cxnId="{4BEF221B-9B8F-4093-8EA7-B24A2B430F50}">
      <dgm:prSet/>
      <dgm:spPr/>
      <dgm:t>
        <a:bodyPr/>
        <a:lstStyle/>
        <a:p>
          <a:endParaRPr lang="sv-SE"/>
        </a:p>
      </dgm:t>
    </dgm:pt>
    <dgm:pt modelId="{F1C60BAA-9D7B-4F91-B09C-D5C8558378F3}" type="sibTrans" cxnId="{4BEF221B-9B8F-4093-8EA7-B24A2B430F50}">
      <dgm:prSet/>
      <dgm:spPr/>
      <dgm:t>
        <a:bodyPr/>
        <a:lstStyle/>
        <a:p>
          <a:endParaRPr lang="sv-SE"/>
        </a:p>
      </dgm:t>
    </dgm:pt>
    <dgm:pt modelId="{A7EB281A-9F06-48E2-9F81-25E40E3320DA}">
      <dgm:prSet phldrT="[Text]"/>
      <dgm:spPr/>
      <dgm:t>
        <a:bodyPr/>
        <a:lstStyle/>
        <a:p>
          <a:r>
            <a:rPr lang="sv-SE" dirty="0"/>
            <a:t>- 4 mån</a:t>
          </a:r>
        </a:p>
      </dgm:t>
    </dgm:pt>
    <dgm:pt modelId="{A11400C2-7949-47E3-BDB3-4612F28C9E5C}" type="parTrans" cxnId="{2F58E944-DA12-41EC-8FEB-DA66163E3FCA}">
      <dgm:prSet/>
      <dgm:spPr/>
      <dgm:t>
        <a:bodyPr/>
        <a:lstStyle/>
        <a:p>
          <a:endParaRPr lang="sv-SE"/>
        </a:p>
      </dgm:t>
    </dgm:pt>
    <dgm:pt modelId="{30AC0F23-E62D-4BC0-8B84-E5E4C261123D}" type="sibTrans" cxnId="{2F58E944-DA12-41EC-8FEB-DA66163E3FCA}">
      <dgm:prSet/>
      <dgm:spPr/>
      <dgm:t>
        <a:bodyPr/>
        <a:lstStyle/>
        <a:p>
          <a:endParaRPr lang="sv-SE"/>
        </a:p>
      </dgm:t>
    </dgm:pt>
    <dgm:pt modelId="{A952C198-185E-455B-A1D2-6201EF3BEBA2}">
      <dgm:prSet phldrT="[Text]"/>
      <dgm:spPr/>
      <dgm:t>
        <a:bodyPr/>
        <a:lstStyle/>
        <a:p>
          <a:r>
            <a:rPr lang="sv-SE" dirty="0"/>
            <a:t>- 3 mån</a:t>
          </a:r>
        </a:p>
      </dgm:t>
    </dgm:pt>
    <dgm:pt modelId="{BD79685E-BACD-45FE-8AB7-A934C9B86989}" type="parTrans" cxnId="{3A497983-600D-4232-B6E3-75D90883EEB3}">
      <dgm:prSet/>
      <dgm:spPr/>
      <dgm:t>
        <a:bodyPr/>
        <a:lstStyle/>
        <a:p>
          <a:endParaRPr lang="sv-SE"/>
        </a:p>
      </dgm:t>
    </dgm:pt>
    <dgm:pt modelId="{F3997E4E-48E7-483B-AEFC-3BD80D031AF1}" type="sibTrans" cxnId="{3A497983-600D-4232-B6E3-75D90883EEB3}">
      <dgm:prSet/>
      <dgm:spPr/>
      <dgm:t>
        <a:bodyPr/>
        <a:lstStyle/>
        <a:p>
          <a:endParaRPr lang="sv-SE"/>
        </a:p>
      </dgm:t>
    </dgm:pt>
    <dgm:pt modelId="{309649B5-C7E4-477A-A051-B482646216BE}">
      <dgm:prSet phldrT="[Text]"/>
      <dgm:spPr/>
      <dgm:t>
        <a:bodyPr/>
        <a:lstStyle/>
        <a:p>
          <a:r>
            <a:rPr lang="sv-SE" dirty="0"/>
            <a:t>- 2 mån</a:t>
          </a:r>
        </a:p>
      </dgm:t>
    </dgm:pt>
    <dgm:pt modelId="{5BC9FF0B-D135-49E8-968D-58CAB5B037DD}" type="parTrans" cxnId="{3B94D16F-0D11-49A9-9910-436D707DB9C6}">
      <dgm:prSet/>
      <dgm:spPr/>
      <dgm:t>
        <a:bodyPr/>
        <a:lstStyle/>
        <a:p>
          <a:endParaRPr lang="sv-SE"/>
        </a:p>
      </dgm:t>
    </dgm:pt>
    <dgm:pt modelId="{9E2175CE-6CE7-495A-B319-EFC782195800}" type="sibTrans" cxnId="{3B94D16F-0D11-49A9-9910-436D707DB9C6}">
      <dgm:prSet/>
      <dgm:spPr/>
      <dgm:t>
        <a:bodyPr/>
        <a:lstStyle/>
        <a:p>
          <a:endParaRPr lang="sv-SE"/>
        </a:p>
      </dgm:t>
    </dgm:pt>
    <dgm:pt modelId="{6C23284A-CBC0-4AE2-9137-F3F2DAA61FB4}">
      <dgm:prSet phldrT="[Text]"/>
      <dgm:spPr/>
      <dgm:t>
        <a:bodyPr/>
        <a:lstStyle/>
        <a:p>
          <a:r>
            <a:rPr lang="sv-SE" dirty="0"/>
            <a:t>- 1 mån</a:t>
          </a:r>
        </a:p>
      </dgm:t>
    </dgm:pt>
    <dgm:pt modelId="{334AF9A7-46AE-4099-AE1B-976DA69ADF28}" type="parTrans" cxnId="{312E56E9-B5A3-4C75-B765-E5B61A5A768C}">
      <dgm:prSet/>
      <dgm:spPr/>
      <dgm:t>
        <a:bodyPr/>
        <a:lstStyle/>
        <a:p>
          <a:endParaRPr lang="sv-SE"/>
        </a:p>
      </dgm:t>
    </dgm:pt>
    <dgm:pt modelId="{994502C8-E901-4051-AAF4-DE3908E44FC5}" type="sibTrans" cxnId="{312E56E9-B5A3-4C75-B765-E5B61A5A768C}">
      <dgm:prSet/>
      <dgm:spPr/>
      <dgm:t>
        <a:bodyPr/>
        <a:lstStyle/>
        <a:p>
          <a:endParaRPr lang="sv-SE"/>
        </a:p>
      </dgm:t>
    </dgm:pt>
    <dgm:pt modelId="{00017C87-CB76-4EA4-8E5D-9B8301903A0F}">
      <dgm:prSet phldrT="[Text]"/>
      <dgm:spPr/>
      <dgm:t>
        <a:bodyPr/>
        <a:lstStyle/>
        <a:p>
          <a:r>
            <a:rPr lang="sv-SE" dirty="0"/>
            <a:t>+  1 mån</a:t>
          </a:r>
        </a:p>
      </dgm:t>
    </dgm:pt>
    <dgm:pt modelId="{9C144AE1-EA4F-4EE8-8770-27801BECFC2F}" type="parTrans" cxnId="{D65C308A-46D6-473C-931B-F87235CD4149}">
      <dgm:prSet/>
      <dgm:spPr/>
      <dgm:t>
        <a:bodyPr/>
        <a:lstStyle/>
        <a:p>
          <a:endParaRPr lang="sv-SE"/>
        </a:p>
      </dgm:t>
    </dgm:pt>
    <dgm:pt modelId="{D012B7F0-BECA-4F3A-A2A4-8D9C1308D249}" type="sibTrans" cxnId="{D65C308A-46D6-473C-931B-F87235CD4149}">
      <dgm:prSet/>
      <dgm:spPr/>
      <dgm:t>
        <a:bodyPr/>
        <a:lstStyle/>
        <a:p>
          <a:endParaRPr lang="sv-SE"/>
        </a:p>
      </dgm:t>
    </dgm:pt>
    <dgm:pt modelId="{073E3023-D04B-47E5-962D-E534F970CB8C}">
      <dgm:prSet phldrT="[Text]"/>
      <dgm:spPr/>
      <dgm:t>
        <a:bodyPr/>
        <a:lstStyle/>
        <a:p>
          <a:r>
            <a:rPr lang="sv-SE" dirty="0"/>
            <a:t>+ 2 mån</a:t>
          </a:r>
        </a:p>
      </dgm:t>
    </dgm:pt>
    <dgm:pt modelId="{382CA0F4-9C40-4E58-83B8-C14B2AFD04B3}" type="parTrans" cxnId="{0C8CC430-68C8-4583-90EF-392000AB498A}">
      <dgm:prSet/>
      <dgm:spPr/>
      <dgm:t>
        <a:bodyPr/>
        <a:lstStyle/>
        <a:p>
          <a:endParaRPr lang="sv-SE"/>
        </a:p>
      </dgm:t>
    </dgm:pt>
    <dgm:pt modelId="{04277F30-2D1C-4920-83AE-0ADCE5ECBDA7}" type="sibTrans" cxnId="{0C8CC430-68C8-4583-90EF-392000AB498A}">
      <dgm:prSet/>
      <dgm:spPr/>
      <dgm:t>
        <a:bodyPr/>
        <a:lstStyle/>
        <a:p>
          <a:endParaRPr lang="sv-SE"/>
        </a:p>
      </dgm:t>
    </dgm:pt>
    <dgm:pt modelId="{93238148-362D-47C9-939E-714F1A03D478}" type="pres">
      <dgm:prSet presAssocID="{21D4F585-4861-4351-AA53-96CE91D91F4F}" presName="Name0" presStyleCnt="0">
        <dgm:presLayoutVars>
          <dgm:dir/>
          <dgm:animLvl val="lvl"/>
          <dgm:resizeHandles val="exact"/>
        </dgm:presLayoutVars>
      </dgm:prSet>
      <dgm:spPr/>
    </dgm:pt>
    <dgm:pt modelId="{A60B1BFD-7581-4F7D-9477-1109AA48381A}" type="pres">
      <dgm:prSet presAssocID="{7DFF3877-F17E-4906-A000-E5B388BFC412}" presName="parTxOnly" presStyleLbl="node1" presStyleIdx="0" presStyleCnt="10">
        <dgm:presLayoutVars>
          <dgm:chMax val="0"/>
          <dgm:chPref val="0"/>
          <dgm:bulletEnabled val="1"/>
        </dgm:presLayoutVars>
      </dgm:prSet>
      <dgm:spPr/>
    </dgm:pt>
    <dgm:pt modelId="{24DD37E8-1C0E-4FC0-B5FF-CE22AD10834A}" type="pres">
      <dgm:prSet presAssocID="{A98C2931-E5BD-42E3-94AA-2C0B0F0E19E9}" presName="parTxOnlySpace" presStyleCnt="0"/>
      <dgm:spPr/>
    </dgm:pt>
    <dgm:pt modelId="{F738CAFD-55F9-4AFB-970C-12DB38DED009}" type="pres">
      <dgm:prSet presAssocID="{DA6DA779-CC2C-469F-B0CF-2A1ABB074A1D}" presName="parTxOnly" presStyleLbl="node1" presStyleIdx="1" presStyleCnt="10">
        <dgm:presLayoutVars>
          <dgm:chMax val="0"/>
          <dgm:chPref val="0"/>
          <dgm:bulletEnabled val="1"/>
        </dgm:presLayoutVars>
      </dgm:prSet>
      <dgm:spPr/>
    </dgm:pt>
    <dgm:pt modelId="{C495E1FC-9F8C-4B69-9BD6-EB2EA37B3316}" type="pres">
      <dgm:prSet presAssocID="{5B9A4173-6534-4AC1-AEB0-E48552E06F25}" presName="parTxOnlySpace" presStyleCnt="0"/>
      <dgm:spPr/>
    </dgm:pt>
    <dgm:pt modelId="{DCA23CB0-8577-4360-BBAF-E41FDA1513FC}" type="pres">
      <dgm:prSet presAssocID="{B636E171-9E3C-44E2-BEBE-A38FF9888AE5}" presName="parTxOnly" presStyleLbl="node1" presStyleIdx="2" presStyleCnt="10">
        <dgm:presLayoutVars>
          <dgm:chMax val="0"/>
          <dgm:chPref val="0"/>
          <dgm:bulletEnabled val="1"/>
        </dgm:presLayoutVars>
      </dgm:prSet>
      <dgm:spPr/>
    </dgm:pt>
    <dgm:pt modelId="{925D239A-A22B-4CBE-BE2C-C41AAF318C38}" type="pres">
      <dgm:prSet presAssocID="{F60B9D16-D89A-436B-80A1-03CB40FE31BC}" presName="parTxOnlySpace" presStyleCnt="0"/>
      <dgm:spPr/>
    </dgm:pt>
    <dgm:pt modelId="{E5A484DC-BDD3-465D-96AE-3172126BF3FF}" type="pres">
      <dgm:prSet presAssocID="{EAD43D4D-CA2C-401F-83D5-EE4B0C45E159}" presName="parTxOnly" presStyleLbl="node1" presStyleIdx="3" presStyleCnt="10">
        <dgm:presLayoutVars>
          <dgm:chMax val="0"/>
          <dgm:chPref val="0"/>
          <dgm:bulletEnabled val="1"/>
        </dgm:presLayoutVars>
      </dgm:prSet>
      <dgm:spPr/>
    </dgm:pt>
    <dgm:pt modelId="{960A16F8-C09E-4353-839C-4D4EAE9D9D7C}" type="pres">
      <dgm:prSet presAssocID="{F1C60BAA-9D7B-4F91-B09C-D5C8558378F3}" presName="parTxOnlySpace" presStyleCnt="0"/>
      <dgm:spPr/>
    </dgm:pt>
    <dgm:pt modelId="{E56E4F82-E056-42C0-A300-5C20A680AB06}" type="pres">
      <dgm:prSet presAssocID="{A7EB281A-9F06-48E2-9F81-25E40E3320DA}" presName="parTxOnly" presStyleLbl="node1" presStyleIdx="4" presStyleCnt="10">
        <dgm:presLayoutVars>
          <dgm:chMax val="0"/>
          <dgm:chPref val="0"/>
          <dgm:bulletEnabled val="1"/>
        </dgm:presLayoutVars>
      </dgm:prSet>
      <dgm:spPr/>
    </dgm:pt>
    <dgm:pt modelId="{97EF377B-0DB2-44FA-B454-099E9E3A95B5}" type="pres">
      <dgm:prSet presAssocID="{30AC0F23-E62D-4BC0-8B84-E5E4C261123D}" presName="parTxOnlySpace" presStyleCnt="0"/>
      <dgm:spPr/>
    </dgm:pt>
    <dgm:pt modelId="{C3AC4CF4-BE03-40DF-BF14-9C302F6E95BD}" type="pres">
      <dgm:prSet presAssocID="{A952C198-185E-455B-A1D2-6201EF3BEBA2}" presName="parTxOnly" presStyleLbl="node1" presStyleIdx="5" presStyleCnt="10">
        <dgm:presLayoutVars>
          <dgm:chMax val="0"/>
          <dgm:chPref val="0"/>
          <dgm:bulletEnabled val="1"/>
        </dgm:presLayoutVars>
      </dgm:prSet>
      <dgm:spPr/>
    </dgm:pt>
    <dgm:pt modelId="{165852D7-ACE4-4315-8964-5E332E47630E}" type="pres">
      <dgm:prSet presAssocID="{F3997E4E-48E7-483B-AEFC-3BD80D031AF1}" presName="parTxOnlySpace" presStyleCnt="0"/>
      <dgm:spPr/>
    </dgm:pt>
    <dgm:pt modelId="{14C0256F-B594-4C6E-AA2B-111015B038AC}" type="pres">
      <dgm:prSet presAssocID="{309649B5-C7E4-477A-A051-B482646216BE}" presName="parTxOnly" presStyleLbl="node1" presStyleIdx="6" presStyleCnt="10">
        <dgm:presLayoutVars>
          <dgm:chMax val="0"/>
          <dgm:chPref val="0"/>
          <dgm:bulletEnabled val="1"/>
        </dgm:presLayoutVars>
      </dgm:prSet>
      <dgm:spPr/>
    </dgm:pt>
    <dgm:pt modelId="{A143732F-DECB-4CCF-8FD0-CE931095B7E5}" type="pres">
      <dgm:prSet presAssocID="{9E2175CE-6CE7-495A-B319-EFC782195800}" presName="parTxOnlySpace" presStyleCnt="0"/>
      <dgm:spPr/>
    </dgm:pt>
    <dgm:pt modelId="{3CA78AF0-A200-4668-A570-66EE264E7286}" type="pres">
      <dgm:prSet presAssocID="{6C23284A-CBC0-4AE2-9137-F3F2DAA61FB4}" presName="parTxOnly" presStyleLbl="node1" presStyleIdx="7" presStyleCnt="10">
        <dgm:presLayoutVars>
          <dgm:chMax val="0"/>
          <dgm:chPref val="0"/>
          <dgm:bulletEnabled val="1"/>
        </dgm:presLayoutVars>
      </dgm:prSet>
      <dgm:spPr/>
    </dgm:pt>
    <dgm:pt modelId="{AB0E4FB8-D454-4EAF-AECB-565B8079E734}" type="pres">
      <dgm:prSet presAssocID="{994502C8-E901-4051-AAF4-DE3908E44FC5}" presName="parTxOnlySpace" presStyleCnt="0"/>
      <dgm:spPr/>
    </dgm:pt>
    <dgm:pt modelId="{E4737E33-2DEB-486B-BBF3-DA78C3FF39FA}" type="pres">
      <dgm:prSet presAssocID="{00017C87-CB76-4EA4-8E5D-9B8301903A0F}" presName="parTxOnly" presStyleLbl="node1" presStyleIdx="8" presStyleCnt="10">
        <dgm:presLayoutVars>
          <dgm:chMax val="0"/>
          <dgm:chPref val="0"/>
          <dgm:bulletEnabled val="1"/>
        </dgm:presLayoutVars>
      </dgm:prSet>
      <dgm:spPr/>
    </dgm:pt>
    <dgm:pt modelId="{CE62BF18-1BE0-4B3E-802F-9F5E97CC87BA}" type="pres">
      <dgm:prSet presAssocID="{D012B7F0-BECA-4F3A-A2A4-8D9C1308D249}" presName="parTxOnlySpace" presStyleCnt="0"/>
      <dgm:spPr/>
    </dgm:pt>
    <dgm:pt modelId="{22081BE5-7AD3-411B-83CA-8B89C0A61CA8}" type="pres">
      <dgm:prSet presAssocID="{073E3023-D04B-47E5-962D-E534F970CB8C}" presName="parTxOnly" presStyleLbl="node1" presStyleIdx="9" presStyleCnt="10">
        <dgm:presLayoutVars>
          <dgm:chMax val="0"/>
          <dgm:chPref val="0"/>
          <dgm:bulletEnabled val="1"/>
        </dgm:presLayoutVars>
      </dgm:prSet>
      <dgm:spPr/>
    </dgm:pt>
  </dgm:ptLst>
  <dgm:cxnLst>
    <dgm:cxn modelId="{3E372B10-CE51-4BCF-9559-C6D046243DBF}" srcId="{21D4F585-4861-4351-AA53-96CE91D91F4F}" destId="{DA6DA779-CC2C-469F-B0CF-2A1ABB074A1D}" srcOrd="1" destOrd="0" parTransId="{8A838D30-9253-4790-AA2D-591DC6306090}" sibTransId="{5B9A4173-6534-4AC1-AEB0-E48552E06F25}"/>
    <dgm:cxn modelId="{3B46D316-4726-42EE-9693-63A99CFCC91C}" type="presOf" srcId="{21D4F585-4861-4351-AA53-96CE91D91F4F}" destId="{93238148-362D-47C9-939E-714F1A03D478}" srcOrd="0" destOrd="0" presId="urn:microsoft.com/office/officeart/2005/8/layout/chevron1"/>
    <dgm:cxn modelId="{B3631D17-0811-45D1-9CB7-D11AAC3FC00C}" srcId="{21D4F585-4861-4351-AA53-96CE91D91F4F}" destId="{7DFF3877-F17E-4906-A000-E5B388BFC412}" srcOrd="0" destOrd="0" parTransId="{3AD662FA-9440-4014-BA4A-9DC32F1DE1D4}" sibTransId="{A98C2931-E5BD-42E3-94AA-2C0B0F0E19E9}"/>
    <dgm:cxn modelId="{4BEF221B-9B8F-4093-8EA7-B24A2B430F50}" srcId="{21D4F585-4861-4351-AA53-96CE91D91F4F}" destId="{EAD43D4D-CA2C-401F-83D5-EE4B0C45E159}" srcOrd="3" destOrd="0" parTransId="{D6E39330-FF5E-4C70-96A2-23207C014438}" sibTransId="{F1C60BAA-9D7B-4F91-B09C-D5C8558378F3}"/>
    <dgm:cxn modelId="{0C8CC430-68C8-4583-90EF-392000AB498A}" srcId="{21D4F585-4861-4351-AA53-96CE91D91F4F}" destId="{073E3023-D04B-47E5-962D-E534F970CB8C}" srcOrd="9" destOrd="0" parTransId="{382CA0F4-9C40-4E58-83B8-C14B2AFD04B3}" sibTransId="{04277F30-2D1C-4920-83AE-0ADCE5ECBDA7}"/>
    <dgm:cxn modelId="{4439AA34-6141-4957-A526-AF15A50405A7}" type="presOf" srcId="{DA6DA779-CC2C-469F-B0CF-2A1ABB074A1D}" destId="{F738CAFD-55F9-4AFB-970C-12DB38DED009}" srcOrd="0" destOrd="0" presId="urn:microsoft.com/office/officeart/2005/8/layout/chevron1"/>
    <dgm:cxn modelId="{A92D6840-04DB-4FA5-A185-B199137ED692}" type="presOf" srcId="{7DFF3877-F17E-4906-A000-E5B388BFC412}" destId="{A60B1BFD-7581-4F7D-9477-1109AA48381A}" srcOrd="0" destOrd="0" presId="urn:microsoft.com/office/officeart/2005/8/layout/chevron1"/>
    <dgm:cxn modelId="{2F58E944-DA12-41EC-8FEB-DA66163E3FCA}" srcId="{21D4F585-4861-4351-AA53-96CE91D91F4F}" destId="{A7EB281A-9F06-48E2-9F81-25E40E3320DA}" srcOrd="4" destOrd="0" parTransId="{A11400C2-7949-47E3-BDB3-4612F28C9E5C}" sibTransId="{30AC0F23-E62D-4BC0-8B84-E5E4C261123D}"/>
    <dgm:cxn modelId="{931C6566-BCB2-4FA1-BC7D-4A69795C664C}" type="presOf" srcId="{A952C198-185E-455B-A1D2-6201EF3BEBA2}" destId="{C3AC4CF4-BE03-40DF-BF14-9C302F6E95BD}" srcOrd="0" destOrd="0" presId="urn:microsoft.com/office/officeart/2005/8/layout/chevron1"/>
    <dgm:cxn modelId="{89BF5E47-0A02-493B-9E95-9E2667CB7A45}" type="presOf" srcId="{00017C87-CB76-4EA4-8E5D-9B8301903A0F}" destId="{E4737E33-2DEB-486B-BBF3-DA78C3FF39FA}" srcOrd="0" destOrd="0" presId="urn:microsoft.com/office/officeart/2005/8/layout/chevron1"/>
    <dgm:cxn modelId="{94705F4A-6998-42C3-808B-5982C146ED56}" type="presOf" srcId="{A7EB281A-9F06-48E2-9F81-25E40E3320DA}" destId="{E56E4F82-E056-42C0-A300-5C20A680AB06}" srcOrd="0" destOrd="0" presId="urn:microsoft.com/office/officeart/2005/8/layout/chevron1"/>
    <dgm:cxn modelId="{3B94D16F-0D11-49A9-9910-436D707DB9C6}" srcId="{21D4F585-4861-4351-AA53-96CE91D91F4F}" destId="{309649B5-C7E4-477A-A051-B482646216BE}" srcOrd="6" destOrd="0" parTransId="{5BC9FF0B-D135-49E8-968D-58CAB5B037DD}" sibTransId="{9E2175CE-6CE7-495A-B319-EFC782195800}"/>
    <dgm:cxn modelId="{1EE6D378-3C01-4F2E-8965-F76AE50A8CE9}" type="presOf" srcId="{073E3023-D04B-47E5-962D-E534F970CB8C}" destId="{22081BE5-7AD3-411B-83CA-8B89C0A61CA8}" srcOrd="0" destOrd="0" presId="urn:microsoft.com/office/officeart/2005/8/layout/chevron1"/>
    <dgm:cxn modelId="{3A497983-600D-4232-B6E3-75D90883EEB3}" srcId="{21D4F585-4861-4351-AA53-96CE91D91F4F}" destId="{A952C198-185E-455B-A1D2-6201EF3BEBA2}" srcOrd="5" destOrd="0" parTransId="{BD79685E-BACD-45FE-8AB7-A934C9B86989}" sibTransId="{F3997E4E-48E7-483B-AEFC-3BD80D031AF1}"/>
    <dgm:cxn modelId="{D65C308A-46D6-473C-931B-F87235CD4149}" srcId="{21D4F585-4861-4351-AA53-96CE91D91F4F}" destId="{00017C87-CB76-4EA4-8E5D-9B8301903A0F}" srcOrd="8" destOrd="0" parTransId="{9C144AE1-EA4F-4EE8-8770-27801BECFC2F}" sibTransId="{D012B7F0-BECA-4F3A-A2A4-8D9C1308D249}"/>
    <dgm:cxn modelId="{73AE859C-404F-4F36-91CD-BFD8CF6DD280}" type="presOf" srcId="{309649B5-C7E4-477A-A051-B482646216BE}" destId="{14C0256F-B594-4C6E-AA2B-111015B038AC}" srcOrd="0" destOrd="0" presId="urn:microsoft.com/office/officeart/2005/8/layout/chevron1"/>
    <dgm:cxn modelId="{466585A2-89BD-4511-8E51-987573AEC82E}" type="presOf" srcId="{6C23284A-CBC0-4AE2-9137-F3F2DAA61FB4}" destId="{3CA78AF0-A200-4668-A570-66EE264E7286}" srcOrd="0" destOrd="0" presId="urn:microsoft.com/office/officeart/2005/8/layout/chevron1"/>
    <dgm:cxn modelId="{9C3836CB-DEF0-48A7-9F95-00C18F4381CB}" type="presOf" srcId="{EAD43D4D-CA2C-401F-83D5-EE4B0C45E159}" destId="{E5A484DC-BDD3-465D-96AE-3172126BF3FF}" srcOrd="0" destOrd="0" presId="urn:microsoft.com/office/officeart/2005/8/layout/chevron1"/>
    <dgm:cxn modelId="{B78B8BD0-F4AF-41F5-874B-E88F0A7D8561}" type="presOf" srcId="{B636E171-9E3C-44E2-BEBE-A38FF9888AE5}" destId="{DCA23CB0-8577-4360-BBAF-E41FDA1513FC}" srcOrd="0" destOrd="0" presId="urn:microsoft.com/office/officeart/2005/8/layout/chevron1"/>
    <dgm:cxn modelId="{5B7AA0E0-F589-4789-A537-02BDA462C0A1}" srcId="{21D4F585-4861-4351-AA53-96CE91D91F4F}" destId="{B636E171-9E3C-44E2-BEBE-A38FF9888AE5}" srcOrd="2" destOrd="0" parTransId="{036E7226-A80B-4B00-9F62-0006A7780239}" sibTransId="{F60B9D16-D89A-436B-80A1-03CB40FE31BC}"/>
    <dgm:cxn modelId="{312E56E9-B5A3-4C75-B765-E5B61A5A768C}" srcId="{21D4F585-4861-4351-AA53-96CE91D91F4F}" destId="{6C23284A-CBC0-4AE2-9137-F3F2DAA61FB4}" srcOrd="7" destOrd="0" parTransId="{334AF9A7-46AE-4099-AE1B-976DA69ADF28}" sibTransId="{994502C8-E901-4051-AAF4-DE3908E44FC5}"/>
    <dgm:cxn modelId="{D9A67D09-A89B-4783-BE1E-9CC959A3FD6C}" type="presParOf" srcId="{93238148-362D-47C9-939E-714F1A03D478}" destId="{A60B1BFD-7581-4F7D-9477-1109AA48381A}" srcOrd="0" destOrd="0" presId="urn:microsoft.com/office/officeart/2005/8/layout/chevron1"/>
    <dgm:cxn modelId="{D7D238D8-25D2-4894-A95B-F8FD39B1D78A}" type="presParOf" srcId="{93238148-362D-47C9-939E-714F1A03D478}" destId="{24DD37E8-1C0E-4FC0-B5FF-CE22AD10834A}" srcOrd="1" destOrd="0" presId="urn:microsoft.com/office/officeart/2005/8/layout/chevron1"/>
    <dgm:cxn modelId="{5921692E-ED1C-47E0-9463-4E3DACFAFE9E}" type="presParOf" srcId="{93238148-362D-47C9-939E-714F1A03D478}" destId="{F738CAFD-55F9-4AFB-970C-12DB38DED009}" srcOrd="2" destOrd="0" presId="urn:microsoft.com/office/officeart/2005/8/layout/chevron1"/>
    <dgm:cxn modelId="{0E92461D-7E5F-4602-AFAB-26FBEDBD396B}" type="presParOf" srcId="{93238148-362D-47C9-939E-714F1A03D478}" destId="{C495E1FC-9F8C-4B69-9BD6-EB2EA37B3316}" srcOrd="3" destOrd="0" presId="urn:microsoft.com/office/officeart/2005/8/layout/chevron1"/>
    <dgm:cxn modelId="{B77E7727-A802-4489-A26C-C344AF222EEB}" type="presParOf" srcId="{93238148-362D-47C9-939E-714F1A03D478}" destId="{DCA23CB0-8577-4360-BBAF-E41FDA1513FC}" srcOrd="4" destOrd="0" presId="urn:microsoft.com/office/officeart/2005/8/layout/chevron1"/>
    <dgm:cxn modelId="{A78C4144-9137-460A-B21A-8F7C872A4FAD}" type="presParOf" srcId="{93238148-362D-47C9-939E-714F1A03D478}" destId="{925D239A-A22B-4CBE-BE2C-C41AAF318C38}" srcOrd="5" destOrd="0" presId="urn:microsoft.com/office/officeart/2005/8/layout/chevron1"/>
    <dgm:cxn modelId="{057EF73A-1FD1-442C-93F7-990A63F1173B}" type="presParOf" srcId="{93238148-362D-47C9-939E-714F1A03D478}" destId="{E5A484DC-BDD3-465D-96AE-3172126BF3FF}" srcOrd="6" destOrd="0" presId="urn:microsoft.com/office/officeart/2005/8/layout/chevron1"/>
    <dgm:cxn modelId="{29E50F56-1922-4C07-BC17-22BA51C1BE2C}" type="presParOf" srcId="{93238148-362D-47C9-939E-714F1A03D478}" destId="{960A16F8-C09E-4353-839C-4D4EAE9D9D7C}" srcOrd="7" destOrd="0" presId="urn:microsoft.com/office/officeart/2005/8/layout/chevron1"/>
    <dgm:cxn modelId="{63204D83-FF09-499B-ABBA-01B8A0E745D5}" type="presParOf" srcId="{93238148-362D-47C9-939E-714F1A03D478}" destId="{E56E4F82-E056-42C0-A300-5C20A680AB06}" srcOrd="8" destOrd="0" presId="urn:microsoft.com/office/officeart/2005/8/layout/chevron1"/>
    <dgm:cxn modelId="{3C3D542D-B3C0-4B63-8BEA-84E2D1D3780D}" type="presParOf" srcId="{93238148-362D-47C9-939E-714F1A03D478}" destId="{97EF377B-0DB2-44FA-B454-099E9E3A95B5}" srcOrd="9" destOrd="0" presId="urn:microsoft.com/office/officeart/2005/8/layout/chevron1"/>
    <dgm:cxn modelId="{7FABDE99-FDB4-42D0-BF54-0208797F711B}" type="presParOf" srcId="{93238148-362D-47C9-939E-714F1A03D478}" destId="{C3AC4CF4-BE03-40DF-BF14-9C302F6E95BD}" srcOrd="10" destOrd="0" presId="urn:microsoft.com/office/officeart/2005/8/layout/chevron1"/>
    <dgm:cxn modelId="{D1BB0036-333C-4A7E-9B2E-0ABD26E4E726}" type="presParOf" srcId="{93238148-362D-47C9-939E-714F1A03D478}" destId="{165852D7-ACE4-4315-8964-5E332E47630E}" srcOrd="11" destOrd="0" presId="urn:microsoft.com/office/officeart/2005/8/layout/chevron1"/>
    <dgm:cxn modelId="{FA1597D1-B358-401F-B1BA-3DA59D5FE365}" type="presParOf" srcId="{93238148-362D-47C9-939E-714F1A03D478}" destId="{14C0256F-B594-4C6E-AA2B-111015B038AC}" srcOrd="12" destOrd="0" presId="urn:microsoft.com/office/officeart/2005/8/layout/chevron1"/>
    <dgm:cxn modelId="{9E0C6919-76EF-4475-9F3D-4E6EC406A5D4}" type="presParOf" srcId="{93238148-362D-47C9-939E-714F1A03D478}" destId="{A143732F-DECB-4CCF-8FD0-CE931095B7E5}" srcOrd="13" destOrd="0" presId="urn:microsoft.com/office/officeart/2005/8/layout/chevron1"/>
    <dgm:cxn modelId="{A3491BAF-6CFF-4E30-A763-C696CFCB69D3}" type="presParOf" srcId="{93238148-362D-47C9-939E-714F1A03D478}" destId="{3CA78AF0-A200-4668-A570-66EE264E7286}" srcOrd="14" destOrd="0" presId="urn:microsoft.com/office/officeart/2005/8/layout/chevron1"/>
    <dgm:cxn modelId="{F786A595-BAA7-4BA3-9E28-84748ED14152}" type="presParOf" srcId="{93238148-362D-47C9-939E-714F1A03D478}" destId="{AB0E4FB8-D454-4EAF-AECB-565B8079E734}" srcOrd="15" destOrd="0" presId="urn:microsoft.com/office/officeart/2005/8/layout/chevron1"/>
    <dgm:cxn modelId="{21DAB34F-0BD5-4E01-877E-575C6B77081E}" type="presParOf" srcId="{93238148-362D-47C9-939E-714F1A03D478}" destId="{E4737E33-2DEB-486B-BBF3-DA78C3FF39FA}" srcOrd="16" destOrd="0" presId="urn:microsoft.com/office/officeart/2005/8/layout/chevron1"/>
    <dgm:cxn modelId="{0AEDEE36-F3BA-41B3-BEED-21B3F3C6C154}" type="presParOf" srcId="{93238148-362D-47C9-939E-714F1A03D478}" destId="{CE62BF18-1BE0-4B3E-802F-9F5E97CC87BA}" srcOrd="17" destOrd="0" presId="urn:microsoft.com/office/officeart/2005/8/layout/chevron1"/>
    <dgm:cxn modelId="{FC995EA4-88A3-425D-BB3A-D3A50062D9ED}" type="presParOf" srcId="{93238148-362D-47C9-939E-714F1A03D478}" destId="{22081BE5-7AD3-411B-83CA-8B89C0A61CA8}" srcOrd="1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0B1BFD-7581-4F7D-9477-1109AA48381A}">
      <dsp:nvSpPr>
        <dsp:cNvPr id="0" name=""/>
        <dsp:cNvSpPr/>
      </dsp:nvSpPr>
      <dsp:spPr>
        <a:xfrm>
          <a:off x="1200" y="0"/>
          <a:ext cx="1080492" cy="37019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sv-SE" sz="1300" kern="1200" dirty="0"/>
            <a:t>- 8 mån</a:t>
          </a:r>
        </a:p>
      </dsp:txBody>
      <dsp:txXfrm>
        <a:off x="186297" y="0"/>
        <a:ext cx="710298" cy="370194"/>
      </dsp:txXfrm>
    </dsp:sp>
    <dsp:sp modelId="{F738CAFD-55F9-4AFB-970C-12DB38DED009}">
      <dsp:nvSpPr>
        <dsp:cNvPr id="0" name=""/>
        <dsp:cNvSpPr/>
      </dsp:nvSpPr>
      <dsp:spPr>
        <a:xfrm>
          <a:off x="973643" y="0"/>
          <a:ext cx="1080492" cy="37019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sv-SE" sz="1300" kern="1200" dirty="0"/>
            <a:t>- 7 mån</a:t>
          </a:r>
        </a:p>
      </dsp:txBody>
      <dsp:txXfrm>
        <a:off x="1158740" y="0"/>
        <a:ext cx="710298" cy="370194"/>
      </dsp:txXfrm>
    </dsp:sp>
    <dsp:sp modelId="{DCA23CB0-8577-4360-BBAF-E41FDA1513FC}">
      <dsp:nvSpPr>
        <dsp:cNvPr id="0" name=""/>
        <dsp:cNvSpPr/>
      </dsp:nvSpPr>
      <dsp:spPr>
        <a:xfrm>
          <a:off x="1946086" y="0"/>
          <a:ext cx="1080492" cy="37019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sv-SE" sz="1300" kern="1200" dirty="0"/>
            <a:t>- 6 mån</a:t>
          </a:r>
        </a:p>
      </dsp:txBody>
      <dsp:txXfrm>
        <a:off x="2131183" y="0"/>
        <a:ext cx="710298" cy="370194"/>
      </dsp:txXfrm>
    </dsp:sp>
    <dsp:sp modelId="{E5A484DC-BDD3-465D-96AE-3172126BF3FF}">
      <dsp:nvSpPr>
        <dsp:cNvPr id="0" name=""/>
        <dsp:cNvSpPr/>
      </dsp:nvSpPr>
      <dsp:spPr>
        <a:xfrm>
          <a:off x="2918529" y="0"/>
          <a:ext cx="1080492" cy="37019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sv-SE" sz="1300" kern="1200" dirty="0"/>
            <a:t>- 5 mån</a:t>
          </a:r>
        </a:p>
      </dsp:txBody>
      <dsp:txXfrm>
        <a:off x="3103626" y="0"/>
        <a:ext cx="710298" cy="370194"/>
      </dsp:txXfrm>
    </dsp:sp>
    <dsp:sp modelId="{E56E4F82-E056-42C0-A300-5C20A680AB06}">
      <dsp:nvSpPr>
        <dsp:cNvPr id="0" name=""/>
        <dsp:cNvSpPr/>
      </dsp:nvSpPr>
      <dsp:spPr>
        <a:xfrm>
          <a:off x="3890972" y="0"/>
          <a:ext cx="1080492" cy="37019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sv-SE" sz="1300" kern="1200" dirty="0"/>
            <a:t>- 4 mån</a:t>
          </a:r>
        </a:p>
      </dsp:txBody>
      <dsp:txXfrm>
        <a:off x="4076069" y="0"/>
        <a:ext cx="710298" cy="370194"/>
      </dsp:txXfrm>
    </dsp:sp>
    <dsp:sp modelId="{C3AC4CF4-BE03-40DF-BF14-9C302F6E95BD}">
      <dsp:nvSpPr>
        <dsp:cNvPr id="0" name=""/>
        <dsp:cNvSpPr/>
      </dsp:nvSpPr>
      <dsp:spPr>
        <a:xfrm>
          <a:off x="4863415" y="0"/>
          <a:ext cx="1080492" cy="37019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sv-SE" sz="1300" kern="1200" dirty="0"/>
            <a:t>- 3 mån</a:t>
          </a:r>
        </a:p>
      </dsp:txBody>
      <dsp:txXfrm>
        <a:off x="5048512" y="0"/>
        <a:ext cx="710298" cy="370194"/>
      </dsp:txXfrm>
    </dsp:sp>
    <dsp:sp modelId="{14C0256F-B594-4C6E-AA2B-111015B038AC}">
      <dsp:nvSpPr>
        <dsp:cNvPr id="0" name=""/>
        <dsp:cNvSpPr/>
      </dsp:nvSpPr>
      <dsp:spPr>
        <a:xfrm>
          <a:off x="5835858" y="0"/>
          <a:ext cx="1080492" cy="37019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sv-SE" sz="1300" kern="1200" dirty="0"/>
            <a:t>- 2 mån</a:t>
          </a:r>
        </a:p>
      </dsp:txBody>
      <dsp:txXfrm>
        <a:off x="6020955" y="0"/>
        <a:ext cx="710298" cy="370194"/>
      </dsp:txXfrm>
    </dsp:sp>
    <dsp:sp modelId="{3CA78AF0-A200-4668-A570-66EE264E7286}">
      <dsp:nvSpPr>
        <dsp:cNvPr id="0" name=""/>
        <dsp:cNvSpPr/>
      </dsp:nvSpPr>
      <dsp:spPr>
        <a:xfrm>
          <a:off x="6808301" y="0"/>
          <a:ext cx="1080492" cy="37019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sv-SE" sz="1300" kern="1200" dirty="0"/>
            <a:t>- 1 mån</a:t>
          </a:r>
        </a:p>
      </dsp:txBody>
      <dsp:txXfrm>
        <a:off x="6993398" y="0"/>
        <a:ext cx="710298" cy="370194"/>
      </dsp:txXfrm>
    </dsp:sp>
    <dsp:sp modelId="{E4737E33-2DEB-486B-BBF3-DA78C3FF39FA}">
      <dsp:nvSpPr>
        <dsp:cNvPr id="0" name=""/>
        <dsp:cNvSpPr/>
      </dsp:nvSpPr>
      <dsp:spPr>
        <a:xfrm>
          <a:off x="7780744" y="0"/>
          <a:ext cx="1080492" cy="37019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sv-SE" sz="1300" kern="1200" dirty="0"/>
            <a:t>+  1 mån</a:t>
          </a:r>
        </a:p>
      </dsp:txBody>
      <dsp:txXfrm>
        <a:off x="7965841" y="0"/>
        <a:ext cx="710298" cy="370194"/>
      </dsp:txXfrm>
    </dsp:sp>
    <dsp:sp modelId="{22081BE5-7AD3-411B-83CA-8B89C0A61CA8}">
      <dsp:nvSpPr>
        <dsp:cNvPr id="0" name=""/>
        <dsp:cNvSpPr/>
      </dsp:nvSpPr>
      <dsp:spPr>
        <a:xfrm>
          <a:off x="8753187" y="0"/>
          <a:ext cx="1080492" cy="37019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marL="0" lvl="0" indent="0" algn="ctr" defTabSz="577850">
            <a:lnSpc>
              <a:spcPct val="90000"/>
            </a:lnSpc>
            <a:spcBef>
              <a:spcPct val="0"/>
            </a:spcBef>
            <a:spcAft>
              <a:spcPct val="35000"/>
            </a:spcAft>
            <a:buNone/>
          </a:pPr>
          <a:r>
            <a:rPr lang="sv-SE" sz="1300" kern="1200" dirty="0"/>
            <a:t>+ 2 mån</a:t>
          </a:r>
        </a:p>
      </dsp:txBody>
      <dsp:txXfrm>
        <a:off x="8938284" y="0"/>
        <a:ext cx="710298" cy="370194"/>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4D511D94-4E64-1EAA-0D43-EAEE53FDC9C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D5195A2E-B3CC-C0AE-5A1F-1A1E7AB3A83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21340DC-1509-4221-AED0-908333A2814C}" type="datetimeFigureOut">
              <a:rPr lang="sv-SE" smtClean="0"/>
              <a:t>2024-09-25</a:t>
            </a:fld>
            <a:endParaRPr lang="sv-SE"/>
          </a:p>
        </p:txBody>
      </p:sp>
      <p:sp>
        <p:nvSpPr>
          <p:cNvPr id="4" name="Platshållare för sidfot 3">
            <a:extLst>
              <a:ext uri="{FF2B5EF4-FFF2-40B4-BE49-F238E27FC236}">
                <a16:creationId xmlns:a16="http://schemas.microsoft.com/office/drawing/2014/main" id="{C921803D-7FAC-F3DE-8A61-40FCB00C455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11384B36-BE09-A54C-B7BD-BFFF79D0F88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5EA6F1E-1E10-4A31-B5A8-8E4E14FF7C9E}" type="slidenum">
              <a:rPr lang="sv-SE" smtClean="0"/>
              <a:t>‹#›</a:t>
            </a:fld>
            <a:endParaRPr lang="sv-SE"/>
          </a:p>
        </p:txBody>
      </p:sp>
    </p:spTree>
    <p:extLst>
      <p:ext uri="{BB962C8B-B14F-4D97-AF65-F5344CB8AC3E}">
        <p14:creationId xmlns:p14="http://schemas.microsoft.com/office/powerpoint/2010/main" val="89773850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25CAF2-EA02-4D7B-96AC-EC2C828EEDBF}" type="datetimeFigureOut">
              <a:rPr lang="sv-SE" smtClean="0"/>
              <a:t>2024-09-25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7B30ED-5BE4-4B01-A895-9FD01F2DFD3F}" type="slidenum">
              <a:rPr lang="sv-SE" smtClean="0"/>
              <a:t>‹#›</a:t>
            </a:fld>
            <a:endParaRPr lang="sv-SE"/>
          </a:p>
        </p:txBody>
      </p:sp>
    </p:spTree>
    <p:extLst>
      <p:ext uri="{BB962C8B-B14F-4D97-AF65-F5344CB8AC3E}">
        <p14:creationId xmlns:p14="http://schemas.microsoft.com/office/powerpoint/2010/main" val="2732673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87B30ED-5BE4-4B01-A895-9FD01F2DFD3F}" type="slidenum">
              <a:rPr lang="sv-SE" smtClean="0"/>
              <a:t>2</a:t>
            </a:fld>
            <a:endParaRPr lang="sv-SE"/>
          </a:p>
        </p:txBody>
      </p:sp>
    </p:spTree>
    <p:extLst>
      <p:ext uri="{BB962C8B-B14F-4D97-AF65-F5344CB8AC3E}">
        <p14:creationId xmlns:p14="http://schemas.microsoft.com/office/powerpoint/2010/main" val="6301487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87B30ED-5BE4-4B01-A895-9FD01F2DFD3F}" type="slidenum">
              <a:rPr lang="sv-SE" smtClean="0"/>
              <a:t>11</a:t>
            </a:fld>
            <a:endParaRPr lang="sv-SE"/>
          </a:p>
        </p:txBody>
      </p:sp>
    </p:spTree>
    <p:extLst>
      <p:ext uri="{BB962C8B-B14F-4D97-AF65-F5344CB8AC3E}">
        <p14:creationId xmlns:p14="http://schemas.microsoft.com/office/powerpoint/2010/main" val="1515501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3B0E4-60D0-7DEC-4626-626E6B867396}"/>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3702D4FC-029F-490A-91D7-F6BFD940706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8AF66763-C352-9101-F77D-85B8D1A1E2B9}"/>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9FEBB2FA-9EB0-C1DF-05D5-817B90A5EFAD}"/>
              </a:ext>
            </a:extLst>
          </p:cNvPr>
          <p:cNvSpPr>
            <a:spLocks noGrp="1"/>
          </p:cNvSpPr>
          <p:nvPr>
            <p:ph type="sldNum" sz="quarter" idx="5"/>
          </p:nvPr>
        </p:nvSpPr>
        <p:spPr/>
        <p:txBody>
          <a:bodyPr/>
          <a:lstStyle/>
          <a:p>
            <a:fld id="{687B30ED-5BE4-4B01-A895-9FD01F2DFD3F}" type="slidenum">
              <a:rPr lang="sv-SE" smtClean="0"/>
              <a:t>3</a:t>
            </a:fld>
            <a:endParaRPr lang="sv-SE"/>
          </a:p>
        </p:txBody>
      </p:sp>
    </p:spTree>
    <p:extLst>
      <p:ext uri="{BB962C8B-B14F-4D97-AF65-F5344CB8AC3E}">
        <p14:creationId xmlns:p14="http://schemas.microsoft.com/office/powerpoint/2010/main" val="2614313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87B30ED-5BE4-4B01-A895-9FD01F2DFD3F}" type="slidenum">
              <a:rPr lang="sv-SE" smtClean="0"/>
              <a:t>4</a:t>
            </a:fld>
            <a:endParaRPr lang="sv-SE"/>
          </a:p>
        </p:txBody>
      </p:sp>
    </p:spTree>
    <p:extLst>
      <p:ext uri="{BB962C8B-B14F-4D97-AF65-F5344CB8AC3E}">
        <p14:creationId xmlns:p14="http://schemas.microsoft.com/office/powerpoint/2010/main" val="993293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DF1C25-9BFD-6314-0F2A-238CBC5FF8FF}"/>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C3976B1E-ECD2-391F-F663-75AAB90FCDC8}"/>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6560C0DC-ABF4-D935-927E-56DF3329F141}"/>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EB596A1C-ED11-24DE-90C8-EEC627109DE2}"/>
              </a:ext>
            </a:extLst>
          </p:cNvPr>
          <p:cNvSpPr>
            <a:spLocks noGrp="1"/>
          </p:cNvSpPr>
          <p:nvPr>
            <p:ph type="sldNum" sz="quarter" idx="5"/>
          </p:nvPr>
        </p:nvSpPr>
        <p:spPr/>
        <p:txBody>
          <a:bodyPr/>
          <a:lstStyle/>
          <a:p>
            <a:fld id="{687B30ED-5BE4-4B01-A895-9FD01F2DFD3F}" type="slidenum">
              <a:rPr lang="sv-SE" smtClean="0"/>
              <a:t>5</a:t>
            </a:fld>
            <a:endParaRPr lang="sv-SE"/>
          </a:p>
        </p:txBody>
      </p:sp>
    </p:spTree>
    <p:extLst>
      <p:ext uri="{BB962C8B-B14F-4D97-AF65-F5344CB8AC3E}">
        <p14:creationId xmlns:p14="http://schemas.microsoft.com/office/powerpoint/2010/main" val="3167590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DD08-E144-1050-D218-58208C6FBF48}"/>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510F21D-F5B1-11B7-BCBA-1D712EF1C7E0}"/>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B003908E-C642-5774-EE3F-3D7681AB6431}"/>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26F72E1B-1E80-A851-830E-574CF9CAE571}"/>
              </a:ext>
            </a:extLst>
          </p:cNvPr>
          <p:cNvSpPr>
            <a:spLocks noGrp="1"/>
          </p:cNvSpPr>
          <p:nvPr>
            <p:ph type="sldNum" sz="quarter" idx="5"/>
          </p:nvPr>
        </p:nvSpPr>
        <p:spPr/>
        <p:txBody>
          <a:bodyPr/>
          <a:lstStyle/>
          <a:p>
            <a:fld id="{687B30ED-5BE4-4B01-A895-9FD01F2DFD3F}" type="slidenum">
              <a:rPr lang="sv-SE" smtClean="0"/>
              <a:t>6</a:t>
            </a:fld>
            <a:endParaRPr lang="sv-SE"/>
          </a:p>
        </p:txBody>
      </p:sp>
    </p:spTree>
    <p:extLst>
      <p:ext uri="{BB962C8B-B14F-4D97-AF65-F5344CB8AC3E}">
        <p14:creationId xmlns:p14="http://schemas.microsoft.com/office/powerpoint/2010/main" val="3106027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19D932-B476-2292-9A69-DC2724A4587A}"/>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942A0D5E-97C1-EA1C-7021-6388325C27C3}"/>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8F74F72C-E269-FA48-D192-5F10EDDB5D35}"/>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A672C0CF-C529-1008-F88D-2A99BCAED8A1}"/>
              </a:ext>
            </a:extLst>
          </p:cNvPr>
          <p:cNvSpPr>
            <a:spLocks noGrp="1"/>
          </p:cNvSpPr>
          <p:nvPr>
            <p:ph type="sldNum" sz="quarter" idx="5"/>
          </p:nvPr>
        </p:nvSpPr>
        <p:spPr/>
        <p:txBody>
          <a:bodyPr/>
          <a:lstStyle/>
          <a:p>
            <a:fld id="{687B30ED-5BE4-4B01-A895-9FD01F2DFD3F}" type="slidenum">
              <a:rPr lang="sv-SE" smtClean="0"/>
              <a:t>7</a:t>
            </a:fld>
            <a:endParaRPr lang="sv-SE"/>
          </a:p>
        </p:txBody>
      </p:sp>
    </p:spTree>
    <p:extLst>
      <p:ext uri="{BB962C8B-B14F-4D97-AF65-F5344CB8AC3E}">
        <p14:creationId xmlns:p14="http://schemas.microsoft.com/office/powerpoint/2010/main" val="752329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2A1188-276C-9A6B-6D94-CA706E06E110}"/>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3777E085-4C33-7746-8E17-B350DB5AFF1D}"/>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CDB44E73-3F41-AB8E-1D06-09A65C7CBEC2}"/>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C3257686-741F-7037-2339-9FD313D4FEF8}"/>
              </a:ext>
            </a:extLst>
          </p:cNvPr>
          <p:cNvSpPr>
            <a:spLocks noGrp="1"/>
          </p:cNvSpPr>
          <p:nvPr>
            <p:ph type="sldNum" sz="quarter" idx="5"/>
          </p:nvPr>
        </p:nvSpPr>
        <p:spPr/>
        <p:txBody>
          <a:bodyPr/>
          <a:lstStyle/>
          <a:p>
            <a:fld id="{687B30ED-5BE4-4B01-A895-9FD01F2DFD3F}" type="slidenum">
              <a:rPr lang="sv-SE" smtClean="0"/>
              <a:t>8</a:t>
            </a:fld>
            <a:endParaRPr lang="sv-SE"/>
          </a:p>
        </p:txBody>
      </p:sp>
    </p:spTree>
    <p:extLst>
      <p:ext uri="{BB962C8B-B14F-4D97-AF65-F5344CB8AC3E}">
        <p14:creationId xmlns:p14="http://schemas.microsoft.com/office/powerpoint/2010/main" val="1346073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A48CE3-05D7-4000-8C48-AF76192B2455}"/>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E73685B-A796-E845-5E20-AF882F44AD93}"/>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13239A68-7ECA-A9F5-54C7-E7407329D547}"/>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8114F987-18D3-5D45-079E-44EE7C136241}"/>
              </a:ext>
            </a:extLst>
          </p:cNvPr>
          <p:cNvSpPr>
            <a:spLocks noGrp="1"/>
          </p:cNvSpPr>
          <p:nvPr>
            <p:ph type="sldNum" sz="quarter" idx="5"/>
          </p:nvPr>
        </p:nvSpPr>
        <p:spPr/>
        <p:txBody>
          <a:bodyPr/>
          <a:lstStyle/>
          <a:p>
            <a:fld id="{687B30ED-5BE4-4B01-A895-9FD01F2DFD3F}" type="slidenum">
              <a:rPr lang="sv-SE" smtClean="0"/>
              <a:t>9</a:t>
            </a:fld>
            <a:endParaRPr lang="sv-SE"/>
          </a:p>
        </p:txBody>
      </p:sp>
    </p:spTree>
    <p:extLst>
      <p:ext uri="{BB962C8B-B14F-4D97-AF65-F5344CB8AC3E}">
        <p14:creationId xmlns:p14="http://schemas.microsoft.com/office/powerpoint/2010/main" val="483621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141FA-5FDC-45C5-BEFC-8C1CC11D3952}"/>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2EBD5073-654B-7A23-DA36-F9C6E315B463}"/>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5415144D-9053-A65B-5FA0-1543961929D9}"/>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22EDC910-0FDD-26DD-0D6E-A740BB090F4F}"/>
              </a:ext>
            </a:extLst>
          </p:cNvPr>
          <p:cNvSpPr>
            <a:spLocks noGrp="1"/>
          </p:cNvSpPr>
          <p:nvPr>
            <p:ph type="sldNum" sz="quarter" idx="5"/>
          </p:nvPr>
        </p:nvSpPr>
        <p:spPr/>
        <p:txBody>
          <a:bodyPr/>
          <a:lstStyle/>
          <a:p>
            <a:fld id="{687B30ED-5BE4-4B01-A895-9FD01F2DFD3F}" type="slidenum">
              <a:rPr lang="sv-SE" smtClean="0"/>
              <a:t>10</a:t>
            </a:fld>
            <a:endParaRPr lang="sv-SE"/>
          </a:p>
        </p:txBody>
      </p:sp>
    </p:spTree>
    <p:extLst>
      <p:ext uri="{BB962C8B-B14F-4D97-AF65-F5344CB8AC3E}">
        <p14:creationId xmlns:p14="http://schemas.microsoft.com/office/powerpoint/2010/main" val="32109669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bild blå">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07AEC-4933-4E73-917F-A4A367715DCB}"/>
              </a:ext>
            </a:extLst>
          </p:cNvPr>
          <p:cNvSpPr>
            <a:spLocks noGrp="1"/>
          </p:cNvSpPr>
          <p:nvPr>
            <p:ph type="ctrTitle" hasCustomPrompt="1"/>
          </p:nvPr>
        </p:nvSpPr>
        <p:spPr>
          <a:xfrm>
            <a:off x="914400" y="1700809"/>
            <a:ext cx="10363200" cy="1470025"/>
          </a:xfrm>
        </p:spPr>
        <p:txBody>
          <a:bodyPr anchor="b"/>
          <a:lstStyle>
            <a:lvl1pPr algn="ctr">
              <a:lnSpc>
                <a:spcPct val="110000"/>
              </a:lnSpc>
              <a:defRPr sz="4400">
                <a:solidFill>
                  <a:schemeClr val="tx2"/>
                </a:solidFill>
                <a:latin typeface="+mj-lt"/>
              </a:defRPr>
            </a:lvl1pPr>
          </a:lstStyle>
          <a:p>
            <a:r>
              <a:rPr lang="sv-SE" dirty="0"/>
              <a:t>Klicka här för att ändra rubrik</a:t>
            </a:r>
            <a:endParaRPr lang="en-US" dirty="0"/>
          </a:p>
        </p:txBody>
      </p:sp>
      <p:sp>
        <p:nvSpPr>
          <p:cNvPr id="9" name="Underrubrik 2">
            <a:extLst>
              <a:ext uri="{FF2B5EF4-FFF2-40B4-BE49-F238E27FC236}">
                <a16:creationId xmlns:a16="http://schemas.microsoft.com/office/drawing/2014/main" id="{A5194270-83B6-A55F-D3FF-A1265475105B}"/>
              </a:ext>
            </a:extLst>
          </p:cNvPr>
          <p:cNvSpPr>
            <a:spLocks noGrp="1"/>
          </p:cNvSpPr>
          <p:nvPr>
            <p:ph type="subTitle" idx="1" hasCustomPrompt="1"/>
          </p:nvPr>
        </p:nvSpPr>
        <p:spPr>
          <a:xfrm>
            <a:off x="1828800" y="3404592"/>
            <a:ext cx="8534400" cy="1108414"/>
          </a:xfrm>
        </p:spPr>
        <p:txBody>
          <a:bodyPr/>
          <a:lstStyle>
            <a:lvl1pPr marL="0" indent="0" algn="ctr">
              <a:lnSpc>
                <a:spcPct val="110000"/>
              </a:lnSpc>
              <a:buNone/>
              <a:defRPr sz="280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underrubrik</a:t>
            </a:r>
            <a:endParaRPr lang="en-US" dirty="0"/>
          </a:p>
        </p:txBody>
      </p:sp>
      <p:pic>
        <p:nvPicPr>
          <p:cNvPr id="14" name="Bildobjekt 13">
            <a:extLst>
              <a:ext uri="{FF2B5EF4-FFF2-40B4-BE49-F238E27FC236}">
                <a16:creationId xmlns:a16="http://schemas.microsoft.com/office/drawing/2014/main" id="{244F8B15-58B1-2E90-1802-6F4E92C084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228847525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vå delar grädde">
    <p:bg>
      <p:bgPr>
        <a:solidFill>
          <a:schemeClr val="accent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86BA53-80CA-499D-B273-3926ACA41EDA}"/>
              </a:ext>
            </a:extLst>
          </p:cNvPr>
          <p:cNvSpPr>
            <a:spLocks noGrp="1"/>
          </p:cNvSpPr>
          <p:nvPr>
            <p:ph type="title" hasCustomPrompt="1"/>
          </p:nvPr>
        </p:nvSpPr>
        <p:spPr/>
        <p:txBody>
          <a:bodyPr/>
          <a:lstStyle>
            <a:lvl1pPr>
              <a:defRPr>
                <a:solidFill>
                  <a:schemeClr val="tx2"/>
                </a:solidFill>
              </a:defRPr>
            </a:lvl1pPr>
          </a:lstStyle>
          <a:p>
            <a:r>
              <a:rPr lang="sv-SE" dirty="0"/>
              <a:t>Klicka här för att ändra rubrikformat</a:t>
            </a:r>
            <a:endParaRPr lang="en-US" dirty="0"/>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hasCustomPrompt="1"/>
          </p:nvPr>
        </p:nvSpPr>
        <p:spPr>
          <a:xfrm>
            <a:off x="609600" y="1297173"/>
            <a:ext cx="5181600" cy="4828992"/>
          </a:xfrm>
        </p:spPr>
        <p:txBody>
          <a:bodyPr/>
          <a:lstStyle>
            <a:lvl1pPr>
              <a:lnSpc>
                <a:spcPct val="110000"/>
              </a:lnSpc>
              <a:spcBef>
                <a:spcPts val="1600"/>
              </a:spcBef>
              <a:buClr>
                <a:schemeClr val="tx2"/>
              </a:buClr>
              <a:defRPr sz="2800">
                <a:solidFill>
                  <a:schemeClr val="tx2"/>
                </a:solidFill>
              </a:defRPr>
            </a:lvl1pPr>
            <a:lvl2pPr>
              <a:spcBef>
                <a:spcPts val="1000"/>
              </a:spcBef>
              <a:buClr>
                <a:schemeClr val="tx2"/>
              </a:buClr>
              <a:defRPr sz="2400">
                <a:solidFill>
                  <a:schemeClr val="tx2"/>
                </a:solidFill>
              </a:defRPr>
            </a:lvl2pPr>
            <a:lvl3pPr>
              <a:lnSpc>
                <a:spcPct val="110000"/>
              </a:lnSpc>
              <a:defRPr sz="2400"/>
            </a:lvl3pPr>
            <a:lvl4pPr>
              <a:lnSpc>
                <a:spcPct val="110000"/>
              </a:lnSpc>
              <a:defRPr/>
            </a:lvl4pPr>
            <a:lvl5pPr>
              <a:lnSpc>
                <a:spcPct val="110000"/>
              </a:lnSpc>
              <a:defRPr/>
            </a:lvl5pPr>
          </a:lstStyle>
          <a:p>
            <a:pPr lvl="0"/>
            <a:r>
              <a:rPr lang="sv-SE" dirty="0"/>
              <a:t>Skriv text här</a:t>
            </a:r>
          </a:p>
          <a:p>
            <a:pPr lvl="1"/>
            <a:r>
              <a:rPr lang="sv-SE" dirty="0"/>
              <a:t>Nivå två</a:t>
            </a:r>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hasCustomPrompt="1"/>
          </p:nvPr>
        </p:nvSpPr>
        <p:spPr>
          <a:xfrm>
            <a:off x="6172200" y="1297172"/>
            <a:ext cx="5181600" cy="4828992"/>
          </a:xfrm>
        </p:spPr>
        <p:txBody>
          <a:bodyPr/>
          <a:lstStyle>
            <a:lvl1pPr>
              <a:lnSpc>
                <a:spcPct val="110000"/>
              </a:lnSpc>
              <a:spcBef>
                <a:spcPts val="1600"/>
              </a:spcBef>
              <a:buClr>
                <a:schemeClr val="tx2"/>
              </a:buClr>
              <a:defRPr sz="2800">
                <a:solidFill>
                  <a:schemeClr val="tx2"/>
                </a:solidFill>
              </a:defRPr>
            </a:lvl1pPr>
            <a:lvl2pPr>
              <a:lnSpc>
                <a:spcPct val="110000"/>
              </a:lnSpc>
              <a:spcBef>
                <a:spcPts val="1000"/>
              </a:spcBef>
              <a:buClr>
                <a:schemeClr val="tx2"/>
              </a:buClr>
              <a:defRPr sz="2400">
                <a:solidFill>
                  <a:schemeClr val="tx2"/>
                </a:solidFill>
              </a:defRPr>
            </a:lvl2pPr>
            <a:lvl3pPr>
              <a:lnSpc>
                <a:spcPct val="110000"/>
              </a:lnSpc>
              <a:defRPr sz="2400"/>
            </a:lvl3pPr>
            <a:lvl4pPr>
              <a:lnSpc>
                <a:spcPct val="110000"/>
              </a:lnSpc>
              <a:defRPr/>
            </a:lvl4pPr>
            <a:lvl5pPr>
              <a:lnSpc>
                <a:spcPct val="110000"/>
              </a:lnSpc>
              <a:defRPr/>
            </a:lvl5pPr>
          </a:lstStyle>
          <a:p>
            <a:pPr lvl="0"/>
            <a:r>
              <a:rPr lang="sv-SE" dirty="0"/>
              <a:t>Skriv text här</a:t>
            </a:r>
          </a:p>
          <a:p>
            <a:pPr lvl="1"/>
            <a:r>
              <a:rPr lang="sv-SE" dirty="0"/>
              <a:t>Nivå två</a:t>
            </a:r>
          </a:p>
        </p:txBody>
      </p:sp>
      <p:sp>
        <p:nvSpPr>
          <p:cNvPr id="8" name="Platshållare för datum 3">
            <a:extLst>
              <a:ext uri="{FF2B5EF4-FFF2-40B4-BE49-F238E27FC236}">
                <a16:creationId xmlns:a16="http://schemas.microsoft.com/office/drawing/2014/main" id="{12B957DE-64F3-C89A-39F1-D0291AD12701}"/>
              </a:ext>
            </a:extLst>
          </p:cNvPr>
          <p:cNvSpPr>
            <a:spLocks noGrp="1"/>
          </p:cNvSpPr>
          <p:nvPr>
            <p:ph type="dt" sz="half" idx="10"/>
          </p:nvPr>
        </p:nvSpPr>
        <p:spPr>
          <a:xfrm>
            <a:off x="609600" y="6530791"/>
            <a:ext cx="1060175" cy="354182"/>
          </a:xfrm>
          <a:prstGeom prst="rect">
            <a:avLst/>
          </a:prstGeom>
        </p:spPr>
        <p:txBody>
          <a:bodyPr/>
          <a:lstStyle/>
          <a:p>
            <a:fld id="{C3833004-7A99-4867-BD18-8F15F47B6155}" type="datetime1">
              <a:rPr lang="sv-SE" smtClean="0"/>
              <a:t>2024-09-25</a:t>
            </a:fld>
            <a:endParaRPr lang="sv-SE" dirty="0"/>
          </a:p>
        </p:txBody>
      </p:sp>
      <p:sp>
        <p:nvSpPr>
          <p:cNvPr id="9" name="Platshållare för sidfot 4">
            <a:extLst>
              <a:ext uri="{FF2B5EF4-FFF2-40B4-BE49-F238E27FC236}">
                <a16:creationId xmlns:a16="http://schemas.microsoft.com/office/drawing/2014/main" id="{0D0CD91E-220E-4904-A1F0-F78096E9A10F}"/>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10" name="Platshållare för bildnummer 5">
            <a:extLst>
              <a:ext uri="{FF2B5EF4-FFF2-40B4-BE49-F238E27FC236}">
                <a16:creationId xmlns:a16="http://schemas.microsoft.com/office/drawing/2014/main" id="{49AE31B5-5254-4A74-6724-44C627CB9772}"/>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14068396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vå delar neutral">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86BA53-80CA-499D-B273-3926ACA41EDA}"/>
              </a:ext>
            </a:extLst>
          </p:cNvPr>
          <p:cNvSpPr>
            <a:spLocks noGrp="1"/>
          </p:cNvSpPr>
          <p:nvPr>
            <p:ph type="title" hasCustomPrompt="1"/>
          </p:nvPr>
        </p:nvSpPr>
        <p:spPr/>
        <p:txBody>
          <a:bodyPr/>
          <a:lstStyle>
            <a:lvl1pPr>
              <a:defRPr>
                <a:solidFill>
                  <a:schemeClr val="tx1"/>
                </a:solidFill>
              </a:defRPr>
            </a:lvl1pPr>
          </a:lstStyle>
          <a:p>
            <a:r>
              <a:rPr lang="sv-SE" dirty="0"/>
              <a:t>Klicka här för att ändra rubrikformat</a:t>
            </a:r>
            <a:endParaRPr lang="en-US" dirty="0"/>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hasCustomPrompt="1"/>
          </p:nvPr>
        </p:nvSpPr>
        <p:spPr>
          <a:xfrm>
            <a:off x="609600" y="1297173"/>
            <a:ext cx="5181600" cy="4828992"/>
          </a:xfrm>
        </p:spPr>
        <p:txBody>
          <a:bodyPr/>
          <a:lstStyle>
            <a:lvl1pPr>
              <a:lnSpc>
                <a:spcPct val="110000"/>
              </a:lnSpc>
              <a:spcBef>
                <a:spcPts val="1600"/>
              </a:spcBef>
              <a:buClr>
                <a:schemeClr val="tx1"/>
              </a:buClr>
              <a:defRPr sz="2800">
                <a:solidFill>
                  <a:schemeClr val="tx1"/>
                </a:solidFill>
              </a:defRPr>
            </a:lvl1pPr>
            <a:lvl2pPr>
              <a:spcBef>
                <a:spcPts val="1000"/>
              </a:spcBef>
              <a:buClr>
                <a:schemeClr val="tx1"/>
              </a:buClr>
              <a:defRPr sz="2400">
                <a:solidFill>
                  <a:schemeClr val="tx1"/>
                </a:solidFill>
              </a:defRPr>
            </a:lvl2pPr>
            <a:lvl3pPr>
              <a:lnSpc>
                <a:spcPct val="110000"/>
              </a:lnSpc>
              <a:defRPr sz="2400"/>
            </a:lvl3pPr>
            <a:lvl4pPr>
              <a:lnSpc>
                <a:spcPct val="110000"/>
              </a:lnSpc>
              <a:defRPr/>
            </a:lvl4pPr>
            <a:lvl5pPr>
              <a:lnSpc>
                <a:spcPct val="110000"/>
              </a:lnSpc>
              <a:defRPr/>
            </a:lvl5pPr>
          </a:lstStyle>
          <a:p>
            <a:pPr lvl="0"/>
            <a:r>
              <a:rPr lang="sv-SE" dirty="0"/>
              <a:t>Skriv text här</a:t>
            </a:r>
          </a:p>
          <a:p>
            <a:pPr lvl="1"/>
            <a:r>
              <a:rPr lang="sv-SE" dirty="0"/>
              <a:t>Nivå två</a:t>
            </a:r>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hasCustomPrompt="1"/>
          </p:nvPr>
        </p:nvSpPr>
        <p:spPr>
          <a:xfrm>
            <a:off x="6172200" y="1297172"/>
            <a:ext cx="5181600" cy="4828992"/>
          </a:xfrm>
        </p:spPr>
        <p:txBody>
          <a:bodyPr/>
          <a:lstStyle>
            <a:lvl1pPr>
              <a:lnSpc>
                <a:spcPct val="110000"/>
              </a:lnSpc>
              <a:spcBef>
                <a:spcPts val="1600"/>
              </a:spcBef>
              <a:buClr>
                <a:schemeClr val="tx1"/>
              </a:buClr>
              <a:defRPr sz="2800">
                <a:solidFill>
                  <a:schemeClr val="tx1"/>
                </a:solidFill>
              </a:defRPr>
            </a:lvl1pPr>
            <a:lvl2pPr>
              <a:lnSpc>
                <a:spcPct val="110000"/>
              </a:lnSpc>
              <a:spcBef>
                <a:spcPts val="1000"/>
              </a:spcBef>
              <a:buClr>
                <a:schemeClr val="tx1"/>
              </a:buClr>
              <a:defRPr sz="2400">
                <a:solidFill>
                  <a:schemeClr val="tx1"/>
                </a:solidFill>
              </a:defRPr>
            </a:lvl2pPr>
            <a:lvl3pPr>
              <a:lnSpc>
                <a:spcPct val="110000"/>
              </a:lnSpc>
              <a:defRPr sz="2400"/>
            </a:lvl3pPr>
            <a:lvl4pPr>
              <a:lnSpc>
                <a:spcPct val="110000"/>
              </a:lnSpc>
              <a:defRPr/>
            </a:lvl4pPr>
            <a:lvl5pPr>
              <a:lnSpc>
                <a:spcPct val="110000"/>
              </a:lnSpc>
              <a:defRPr/>
            </a:lvl5pPr>
          </a:lstStyle>
          <a:p>
            <a:pPr lvl="0"/>
            <a:r>
              <a:rPr lang="sv-SE" dirty="0"/>
              <a:t>Skriv text här</a:t>
            </a:r>
          </a:p>
          <a:p>
            <a:pPr lvl="1"/>
            <a:r>
              <a:rPr lang="sv-SE" dirty="0"/>
              <a:t>Nivå två</a:t>
            </a:r>
          </a:p>
        </p:txBody>
      </p:sp>
      <p:sp>
        <p:nvSpPr>
          <p:cNvPr id="8" name="Platshållare för datum 3">
            <a:extLst>
              <a:ext uri="{FF2B5EF4-FFF2-40B4-BE49-F238E27FC236}">
                <a16:creationId xmlns:a16="http://schemas.microsoft.com/office/drawing/2014/main" id="{DA706DCF-9171-8087-EC6A-D9FACA0C1E39}"/>
              </a:ext>
            </a:extLst>
          </p:cNvPr>
          <p:cNvSpPr>
            <a:spLocks noGrp="1"/>
          </p:cNvSpPr>
          <p:nvPr>
            <p:ph type="dt" sz="half" idx="10"/>
          </p:nvPr>
        </p:nvSpPr>
        <p:spPr>
          <a:xfrm>
            <a:off x="609600" y="6530791"/>
            <a:ext cx="1060175" cy="354182"/>
          </a:xfrm>
          <a:prstGeom prst="rect">
            <a:avLst/>
          </a:prstGeom>
        </p:spPr>
        <p:txBody>
          <a:bodyPr/>
          <a:lstStyle/>
          <a:p>
            <a:fld id="{156BFF6C-5EDB-4A0D-AD9E-F289D7F5F260}" type="datetime1">
              <a:rPr lang="sv-SE" smtClean="0"/>
              <a:t>2024-09-25</a:t>
            </a:fld>
            <a:endParaRPr lang="sv-SE" dirty="0"/>
          </a:p>
        </p:txBody>
      </p:sp>
      <p:sp>
        <p:nvSpPr>
          <p:cNvPr id="9" name="Platshållare för sidfot 4">
            <a:extLst>
              <a:ext uri="{FF2B5EF4-FFF2-40B4-BE49-F238E27FC236}">
                <a16:creationId xmlns:a16="http://schemas.microsoft.com/office/drawing/2014/main" id="{0A71FC9C-1584-8A2F-C4EF-0B37FFE0F717}"/>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10" name="Platshållare för bildnummer 5">
            <a:extLst>
              <a:ext uri="{FF2B5EF4-FFF2-40B4-BE49-F238E27FC236}">
                <a16:creationId xmlns:a16="http://schemas.microsoft.com/office/drawing/2014/main" id="{4C2C239C-E658-7070-C0BC-E778536E9A54}"/>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5205359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Helsidesbild neutral">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16386569-DA0D-4783-86EC-67A11FBDDEE2}"/>
              </a:ext>
            </a:extLst>
          </p:cNvPr>
          <p:cNvSpPr>
            <a:spLocks noGrp="1" noChangeAspect="1"/>
          </p:cNvSpPr>
          <p:nvPr>
            <p:ph type="pic" sz="quarter" idx="13" hasCustomPrompt="1"/>
          </p:nvPr>
        </p:nvSpPr>
        <p:spPr>
          <a:xfrm>
            <a:off x="0" y="0"/>
            <a:ext cx="11862000" cy="6552000"/>
          </a:xfrm>
          <a:custGeom>
            <a:avLst/>
            <a:gdLst/>
            <a:ahLst/>
            <a:cxnLst/>
            <a:rect l="l" t="t" r="r" b="b"/>
            <a:pathLst>
              <a:path w="11862000" h="6552000">
                <a:moveTo>
                  <a:pt x="0" y="0"/>
                </a:moveTo>
                <a:lnTo>
                  <a:pt x="11862000" y="0"/>
                </a:lnTo>
                <a:lnTo>
                  <a:pt x="11862000" y="5414062"/>
                </a:lnTo>
                <a:lnTo>
                  <a:pt x="11780700" y="5418167"/>
                </a:lnTo>
                <a:cubicBezTo>
                  <a:pt x="11269385" y="5470094"/>
                  <a:pt x="10855402" y="5851263"/>
                  <a:pt x="10754096" y="6346330"/>
                </a:cubicBezTo>
                <a:lnTo>
                  <a:pt x="10733363" y="6552000"/>
                </a:lnTo>
                <a:lnTo>
                  <a:pt x="0" y="6552000"/>
                </a:lnTo>
                <a:close/>
              </a:path>
            </a:pathLst>
          </a:custGeom>
        </p:spPr>
        <p:txBody>
          <a:bodyPr wrap="square" anchor="ctr" anchorCtr="1">
            <a:noAutofit/>
          </a:bodyPr>
          <a:lstStyle>
            <a:lvl1pPr marL="0" indent="0" algn="ctr">
              <a:lnSpc>
                <a:spcPct val="200000"/>
              </a:lnSpc>
              <a:buFontTx/>
              <a:buNone/>
              <a:defRPr sz="2400">
                <a:solidFill>
                  <a:schemeClr val="tx1"/>
                </a:solidFill>
              </a:defRPr>
            </a:lvl1pPr>
          </a:lstStyle>
          <a:p>
            <a:pPr marL="0" marR="0" lvl="0" indent="0" algn="l" defTabSz="914400" rtl="0" eaLnBrk="1" fontAlgn="auto" latinLnBrk="0" hangingPunct="1">
              <a:lnSpc>
                <a:spcPct val="140000"/>
              </a:lnSpc>
              <a:spcBef>
                <a:spcPts val="1000"/>
              </a:spcBef>
              <a:spcAft>
                <a:spcPts val="0"/>
              </a:spcAft>
              <a:buClrTx/>
              <a:buSzTx/>
              <a:buFontTx/>
              <a:buNone/>
              <a:tabLst/>
              <a:defRPr/>
            </a:pPr>
            <a:br>
              <a:rPr lang="sv-SE" dirty="0"/>
            </a:br>
            <a:br>
              <a:rPr lang="sv-SE" dirty="0"/>
            </a:br>
            <a:br>
              <a:rPr lang="sv-SE" dirty="0"/>
            </a:br>
            <a:br>
              <a:rPr lang="sv-SE" dirty="0"/>
            </a:br>
            <a:r>
              <a:rPr lang="sv-SE" dirty="0"/>
              <a:t>Klicka på bildikonen för att </a:t>
            </a:r>
            <a:br>
              <a:rPr lang="sv-SE" dirty="0"/>
            </a:br>
            <a:r>
              <a:rPr lang="sv-SE" dirty="0"/>
              <a:t>infoga en bild, som fyller ut </a:t>
            </a:r>
            <a:br>
              <a:rPr lang="sv-SE" dirty="0"/>
            </a:br>
            <a:r>
              <a:rPr lang="sv-SE" dirty="0"/>
              <a:t>platshållaren med rundat hörn.</a:t>
            </a:r>
            <a:endParaRPr lang="en-US" dirty="0"/>
          </a:p>
        </p:txBody>
      </p:sp>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p:txBody>
          <a:bodyPr/>
          <a:lstStyle>
            <a:lvl1pPr>
              <a:defRPr sz="3600">
                <a:solidFill>
                  <a:schemeClr val="tx1"/>
                </a:solidFill>
              </a:defRPr>
            </a:lvl1pPr>
          </a:lstStyle>
          <a:p>
            <a:r>
              <a:rPr lang="sv-SE" dirty="0"/>
              <a:t>Klicka här för att ändra rubrik </a:t>
            </a:r>
            <a:endParaRPr lang="en-US" dirty="0"/>
          </a:p>
        </p:txBody>
      </p:sp>
      <p:sp>
        <p:nvSpPr>
          <p:cNvPr id="6" name="Platshållare för datum 3">
            <a:extLst>
              <a:ext uri="{FF2B5EF4-FFF2-40B4-BE49-F238E27FC236}">
                <a16:creationId xmlns:a16="http://schemas.microsoft.com/office/drawing/2014/main" id="{A0325C9A-5075-35A3-085F-FBE546D3B5D7}"/>
              </a:ext>
            </a:extLst>
          </p:cNvPr>
          <p:cNvSpPr>
            <a:spLocks noGrp="1"/>
          </p:cNvSpPr>
          <p:nvPr>
            <p:ph type="dt" sz="half" idx="10"/>
          </p:nvPr>
        </p:nvSpPr>
        <p:spPr>
          <a:xfrm>
            <a:off x="609600" y="6530791"/>
            <a:ext cx="1060175" cy="354182"/>
          </a:xfrm>
          <a:prstGeom prst="rect">
            <a:avLst/>
          </a:prstGeom>
        </p:spPr>
        <p:txBody>
          <a:bodyPr/>
          <a:lstStyle/>
          <a:p>
            <a:fld id="{91134B43-9CF1-4DCD-8F2C-DD748B7993CB}" type="datetime1">
              <a:rPr lang="sv-SE" smtClean="0"/>
              <a:t>2024-09-25</a:t>
            </a:fld>
            <a:endParaRPr lang="sv-SE" dirty="0"/>
          </a:p>
        </p:txBody>
      </p:sp>
      <p:sp>
        <p:nvSpPr>
          <p:cNvPr id="7" name="Platshållare för sidfot 4">
            <a:extLst>
              <a:ext uri="{FF2B5EF4-FFF2-40B4-BE49-F238E27FC236}">
                <a16:creationId xmlns:a16="http://schemas.microsoft.com/office/drawing/2014/main" id="{9DADDCC5-B712-C7AC-E5DD-CBF3BDEBB0C2}"/>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8" name="Platshållare för bildnummer 5">
            <a:extLst>
              <a:ext uri="{FF2B5EF4-FFF2-40B4-BE49-F238E27FC236}">
                <a16:creationId xmlns:a16="http://schemas.microsoft.com/office/drawing/2014/main" id="{90D32486-0131-CF98-3960-15D38D49F99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39821861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vsnittsrubrik blå">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051D5E-8234-4FE1-A794-EDA62F1A143A}"/>
              </a:ext>
            </a:extLst>
          </p:cNvPr>
          <p:cNvSpPr>
            <a:spLocks noGrp="1"/>
          </p:cNvSpPr>
          <p:nvPr>
            <p:ph type="title" hasCustomPrompt="1"/>
          </p:nvPr>
        </p:nvSpPr>
        <p:spPr>
          <a:xfrm>
            <a:off x="831850" y="1709738"/>
            <a:ext cx="10515600" cy="2852737"/>
          </a:xfrm>
        </p:spPr>
        <p:txBody>
          <a:bodyPr anchor="b"/>
          <a:lstStyle>
            <a:lvl1pPr>
              <a:defRPr sz="4000">
                <a:solidFill>
                  <a:schemeClr val="tx1"/>
                </a:solidFill>
              </a:defRPr>
            </a:lvl1pPr>
          </a:lstStyle>
          <a:p>
            <a:r>
              <a:rPr lang="sv-SE" dirty="0"/>
              <a:t>Klicka här för att ändra rubrik</a:t>
            </a:r>
            <a:endParaRPr lang="en-US" dirty="0"/>
          </a:p>
        </p:txBody>
      </p:sp>
      <p:sp>
        <p:nvSpPr>
          <p:cNvPr id="3" name="Platshållare för text 2">
            <a:extLst>
              <a:ext uri="{FF2B5EF4-FFF2-40B4-BE49-F238E27FC236}">
                <a16:creationId xmlns:a16="http://schemas.microsoft.com/office/drawing/2014/main" id="{C39D4FA4-1020-4858-AFFD-B42ADD9A0257}"/>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underrubrik</a:t>
            </a:r>
          </a:p>
        </p:txBody>
      </p:sp>
      <p:sp>
        <p:nvSpPr>
          <p:cNvPr id="7" name="Platshållare för datum 3">
            <a:extLst>
              <a:ext uri="{FF2B5EF4-FFF2-40B4-BE49-F238E27FC236}">
                <a16:creationId xmlns:a16="http://schemas.microsoft.com/office/drawing/2014/main" id="{C45A6C9D-C2F9-BEA7-4EAE-7948F072B555}"/>
              </a:ext>
            </a:extLst>
          </p:cNvPr>
          <p:cNvSpPr>
            <a:spLocks noGrp="1"/>
          </p:cNvSpPr>
          <p:nvPr>
            <p:ph type="dt" sz="half" idx="10"/>
          </p:nvPr>
        </p:nvSpPr>
        <p:spPr>
          <a:xfrm>
            <a:off x="609600" y="6530791"/>
            <a:ext cx="1060175" cy="354182"/>
          </a:xfrm>
          <a:prstGeom prst="rect">
            <a:avLst/>
          </a:prstGeom>
        </p:spPr>
        <p:txBody>
          <a:bodyPr/>
          <a:lstStyle/>
          <a:p>
            <a:fld id="{2647FA62-97A8-4165-8C7D-4B41F4A1B66D}" type="datetime1">
              <a:rPr lang="sv-SE" smtClean="0"/>
              <a:t>2024-09-25</a:t>
            </a:fld>
            <a:endParaRPr lang="sv-SE" dirty="0"/>
          </a:p>
        </p:txBody>
      </p:sp>
      <p:sp>
        <p:nvSpPr>
          <p:cNvPr id="8" name="Platshållare för sidfot 4">
            <a:extLst>
              <a:ext uri="{FF2B5EF4-FFF2-40B4-BE49-F238E27FC236}">
                <a16:creationId xmlns:a16="http://schemas.microsoft.com/office/drawing/2014/main" id="{9E2DCE60-FD3E-95E2-4A9B-287FAAE29E6D}"/>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9" name="Platshållare för bildnummer 5">
            <a:extLst>
              <a:ext uri="{FF2B5EF4-FFF2-40B4-BE49-F238E27FC236}">
                <a16:creationId xmlns:a16="http://schemas.microsoft.com/office/drawing/2014/main" id="{1E68585F-58CF-FC4B-FD92-86898C956226}"/>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246963795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vsnittsrubrik grädde">
    <p:bg>
      <p:bgPr>
        <a:solidFill>
          <a:schemeClr val="accent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051D5E-8234-4FE1-A794-EDA62F1A143A}"/>
              </a:ext>
            </a:extLst>
          </p:cNvPr>
          <p:cNvSpPr>
            <a:spLocks noGrp="1"/>
          </p:cNvSpPr>
          <p:nvPr>
            <p:ph type="title" hasCustomPrompt="1"/>
          </p:nvPr>
        </p:nvSpPr>
        <p:spPr>
          <a:xfrm>
            <a:off x="831850" y="1709738"/>
            <a:ext cx="10515600" cy="2852737"/>
          </a:xfrm>
        </p:spPr>
        <p:txBody>
          <a:bodyPr anchor="b"/>
          <a:lstStyle>
            <a:lvl1pPr>
              <a:defRPr sz="4000">
                <a:solidFill>
                  <a:schemeClr val="bg2"/>
                </a:solidFill>
              </a:defRPr>
            </a:lvl1pPr>
          </a:lstStyle>
          <a:p>
            <a:r>
              <a:rPr lang="sv-SE" dirty="0"/>
              <a:t>Klicka här för att ändra rubrik</a:t>
            </a:r>
            <a:endParaRPr lang="en-US" dirty="0"/>
          </a:p>
        </p:txBody>
      </p:sp>
      <p:sp>
        <p:nvSpPr>
          <p:cNvPr id="3" name="Platshållare för text 2">
            <a:extLst>
              <a:ext uri="{FF2B5EF4-FFF2-40B4-BE49-F238E27FC236}">
                <a16:creationId xmlns:a16="http://schemas.microsoft.com/office/drawing/2014/main" id="{C39D4FA4-1020-4858-AFFD-B42ADD9A0257}"/>
              </a:ext>
            </a:extLst>
          </p:cNvPr>
          <p:cNvSpPr>
            <a:spLocks noGrp="1"/>
          </p:cNvSpPr>
          <p:nvPr>
            <p:ph type="body" idx="1" hasCustomPrompt="1"/>
          </p:nvPr>
        </p:nvSpPr>
        <p:spPr>
          <a:xfrm>
            <a:off x="831850" y="4589463"/>
            <a:ext cx="10515600" cy="1500187"/>
          </a:xfrm>
        </p:spPr>
        <p:txBody>
          <a:bodyPr/>
          <a:lstStyle>
            <a:lvl1pPr marL="0" indent="0">
              <a:buNone/>
              <a:defRPr sz="24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underrubrik</a:t>
            </a:r>
          </a:p>
        </p:txBody>
      </p:sp>
      <p:sp>
        <p:nvSpPr>
          <p:cNvPr id="7" name="Platshållare för datum 3">
            <a:extLst>
              <a:ext uri="{FF2B5EF4-FFF2-40B4-BE49-F238E27FC236}">
                <a16:creationId xmlns:a16="http://schemas.microsoft.com/office/drawing/2014/main" id="{00068579-9080-EE29-D9A4-3E56BF855044}"/>
              </a:ext>
            </a:extLst>
          </p:cNvPr>
          <p:cNvSpPr>
            <a:spLocks noGrp="1"/>
          </p:cNvSpPr>
          <p:nvPr>
            <p:ph type="dt" sz="half" idx="10"/>
          </p:nvPr>
        </p:nvSpPr>
        <p:spPr>
          <a:xfrm>
            <a:off x="609600" y="6530791"/>
            <a:ext cx="1060175" cy="354182"/>
          </a:xfrm>
          <a:prstGeom prst="rect">
            <a:avLst/>
          </a:prstGeom>
        </p:spPr>
        <p:txBody>
          <a:bodyPr/>
          <a:lstStyle/>
          <a:p>
            <a:fld id="{5346C9D5-A209-4167-9B8F-C0C3F1C5BBA4}" type="datetime1">
              <a:rPr lang="sv-SE" smtClean="0"/>
              <a:t>2024-09-25</a:t>
            </a:fld>
            <a:endParaRPr lang="sv-SE" dirty="0"/>
          </a:p>
        </p:txBody>
      </p:sp>
      <p:sp>
        <p:nvSpPr>
          <p:cNvPr id="8" name="Platshållare för sidfot 4">
            <a:extLst>
              <a:ext uri="{FF2B5EF4-FFF2-40B4-BE49-F238E27FC236}">
                <a16:creationId xmlns:a16="http://schemas.microsoft.com/office/drawing/2014/main" id="{CE7776F5-8B54-2D91-99C9-B11E98F95E34}"/>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9" name="Platshållare för bildnummer 5">
            <a:extLst>
              <a:ext uri="{FF2B5EF4-FFF2-40B4-BE49-F238E27FC236}">
                <a16:creationId xmlns:a16="http://schemas.microsoft.com/office/drawing/2014/main" id="{723668E9-8B04-52B3-F7CA-27B4B4D49E9F}"/>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323051253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vsnittsrubrik vit">
    <p:bg>
      <p:bgPr>
        <a:solidFill>
          <a:schemeClr val="tx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051D5E-8234-4FE1-A794-EDA62F1A143A}"/>
              </a:ext>
            </a:extLst>
          </p:cNvPr>
          <p:cNvSpPr>
            <a:spLocks noGrp="1"/>
          </p:cNvSpPr>
          <p:nvPr>
            <p:ph type="title" hasCustomPrompt="1"/>
          </p:nvPr>
        </p:nvSpPr>
        <p:spPr>
          <a:xfrm>
            <a:off x="831850" y="1709738"/>
            <a:ext cx="10515600" cy="2852737"/>
          </a:xfrm>
        </p:spPr>
        <p:txBody>
          <a:bodyPr anchor="b"/>
          <a:lstStyle>
            <a:lvl1pPr>
              <a:defRPr sz="4000">
                <a:solidFill>
                  <a:schemeClr val="bg1"/>
                </a:solidFill>
              </a:defRPr>
            </a:lvl1pPr>
          </a:lstStyle>
          <a:p>
            <a:r>
              <a:rPr lang="sv-SE" dirty="0"/>
              <a:t>Klicka här för att ändra rubrik</a:t>
            </a:r>
            <a:endParaRPr lang="en-US" dirty="0"/>
          </a:p>
        </p:txBody>
      </p:sp>
      <p:sp>
        <p:nvSpPr>
          <p:cNvPr id="3" name="Platshållare för text 2">
            <a:extLst>
              <a:ext uri="{FF2B5EF4-FFF2-40B4-BE49-F238E27FC236}">
                <a16:creationId xmlns:a16="http://schemas.microsoft.com/office/drawing/2014/main" id="{C39D4FA4-1020-4858-AFFD-B42ADD9A0257}"/>
              </a:ext>
            </a:extLst>
          </p:cNvPr>
          <p:cNvSpPr>
            <a:spLocks noGrp="1"/>
          </p:cNvSpPr>
          <p:nvPr>
            <p:ph type="body" idx="1" hasCustomPrompt="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underrubrik</a:t>
            </a:r>
          </a:p>
        </p:txBody>
      </p:sp>
      <p:sp>
        <p:nvSpPr>
          <p:cNvPr id="4" name="Platshållare för datum 3">
            <a:extLst>
              <a:ext uri="{FF2B5EF4-FFF2-40B4-BE49-F238E27FC236}">
                <a16:creationId xmlns:a16="http://schemas.microsoft.com/office/drawing/2014/main" id="{B9AA0B6B-7AF9-4DB1-9AD8-B53FE065E15E}"/>
              </a:ext>
            </a:extLst>
          </p:cNvPr>
          <p:cNvSpPr>
            <a:spLocks noGrp="1"/>
          </p:cNvSpPr>
          <p:nvPr>
            <p:ph type="dt" sz="half" idx="10"/>
          </p:nvPr>
        </p:nvSpPr>
        <p:spPr>
          <a:xfrm>
            <a:off x="584754" y="6525320"/>
            <a:ext cx="960781" cy="365125"/>
          </a:xfrm>
          <a:prstGeom prst="rect">
            <a:avLst/>
          </a:prstGeom>
        </p:spPr>
        <p:txBody>
          <a:bodyPr/>
          <a:lstStyle/>
          <a:p>
            <a:fld id="{32634DBF-EBCE-4856-BBCD-FAD130031EA5}" type="datetime1">
              <a:rPr lang="sv-SE" smtClean="0"/>
              <a:t>2024-09-25</a:t>
            </a:fld>
            <a:endParaRPr lang="sv-SE"/>
          </a:p>
        </p:txBody>
      </p:sp>
      <p:sp>
        <p:nvSpPr>
          <p:cNvPr id="5" name="Platshållare för sidfot 4">
            <a:extLst>
              <a:ext uri="{FF2B5EF4-FFF2-40B4-BE49-F238E27FC236}">
                <a16:creationId xmlns:a16="http://schemas.microsoft.com/office/drawing/2014/main" id="{A173734F-9E81-4EBF-828B-55E450247C8F}"/>
              </a:ext>
            </a:extLst>
          </p:cNvPr>
          <p:cNvSpPr>
            <a:spLocks noGrp="1"/>
          </p:cNvSpPr>
          <p:nvPr>
            <p:ph type="ftr" sz="quarter" idx="11"/>
          </p:nvPr>
        </p:nvSpPr>
        <p:spPr>
          <a:xfrm>
            <a:off x="1669775" y="6525320"/>
            <a:ext cx="936763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4B4E38FE-8DC6-480D-A933-4F56F2E69512}"/>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83717445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om yta grädde">
    <p:bg>
      <p:bgPr>
        <a:solidFill>
          <a:schemeClr val="accent2"/>
        </a:solidFill>
        <a:effectLst/>
      </p:bgPr>
    </p:bg>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9A4AEAF6-85EC-150D-D807-A8F0E68C11C4}"/>
              </a:ext>
            </a:extLst>
          </p:cNvPr>
          <p:cNvSpPr>
            <a:spLocks noGrp="1"/>
          </p:cNvSpPr>
          <p:nvPr>
            <p:ph type="title" hasCustomPrompt="1"/>
          </p:nvPr>
        </p:nvSpPr>
        <p:spPr>
          <a:xfrm>
            <a:off x="609600" y="360000"/>
            <a:ext cx="10972800" cy="735153"/>
          </a:xfrm>
        </p:spPr>
        <p:txBody>
          <a:bodyPr/>
          <a:lstStyle>
            <a:lvl1pPr>
              <a:defRPr sz="3600">
                <a:solidFill>
                  <a:schemeClr val="tx2"/>
                </a:solidFill>
              </a:defRPr>
            </a:lvl1pPr>
          </a:lstStyle>
          <a:p>
            <a:r>
              <a:rPr lang="sv-SE" dirty="0"/>
              <a:t>Klicka här för att ändra rubrik</a:t>
            </a:r>
            <a:endParaRPr lang="en-US" dirty="0"/>
          </a:p>
        </p:txBody>
      </p:sp>
      <p:sp>
        <p:nvSpPr>
          <p:cNvPr id="2" name="Platshållare för datum 3">
            <a:extLst>
              <a:ext uri="{FF2B5EF4-FFF2-40B4-BE49-F238E27FC236}">
                <a16:creationId xmlns:a16="http://schemas.microsoft.com/office/drawing/2014/main" id="{EC713A04-296D-4A5E-4FD1-2789A0A7A693}"/>
              </a:ext>
            </a:extLst>
          </p:cNvPr>
          <p:cNvSpPr>
            <a:spLocks noGrp="1"/>
          </p:cNvSpPr>
          <p:nvPr>
            <p:ph type="dt" sz="half" idx="10"/>
          </p:nvPr>
        </p:nvSpPr>
        <p:spPr>
          <a:xfrm>
            <a:off x="609600" y="6530791"/>
            <a:ext cx="1060175" cy="354182"/>
          </a:xfrm>
          <a:prstGeom prst="rect">
            <a:avLst/>
          </a:prstGeom>
        </p:spPr>
        <p:txBody>
          <a:bodyPr/>
          <a:lstStyle/>
          <a:p>
            <a:fld id="{0923C347-E885-49BF-819C-9580F0F1929F}" type="datetime1">
              <a:rPr lang="sv-SE" smtClean="0"/>
              <a:t>2024-09-25</a:t>
            </a:fld>
            <a:endParaRPr lang="sv-SE" dirty="0"/>
          </a:p>
        </p:txBody>
      </p:sp>
      <p:sp>
        <p:nvSpPr>
          <p:cNvPr id="7" name="Platshållare för sidfot 4">
            <a:extLst>
              <a:ext uri="{FF2B5EF4-FFF2-40B4-BE49-F238E27FC236}">
                <a16:creationId xmlns:a16="http://schemas.microsoft.com/office/drawing/2014/main" id="{98395FDC-DEF1-0B01-E4BC-720A0E396662}"/>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8" name="Platshållare för bildnummer 5">
            <a:extLst>
              <a:ext uri="{FF2B5EF4-FFF2-40B4-BE49-F238E27FC236}">
                <a16:creationId xmlns:a16="http://schemas.microsoft.com/office/drawing/2014/main" id="{CD5DDAFD-3E9D-0E37-16AE-9E369BFC5E3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9148850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m yta neutral">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9A4AEAF6-85EC-150D-D807-A8F0E68C11C4}"/>
              </a:ext>
            </a:extLst>
          </p:cNvPr>
          <p:cNvSpPr>
            <a:spLocks noGrp="1"/>
          </p:cNvSpPr>
          <p:nvPr>
            <p:ph type="title" hasCustomPrompt="1"/>
          </p:nvPr>
        </p:nvSpPr>
        <p:spPr>
          <a:xfrm>
            <a:off x="609600" y="360000"/>
            <a:ext cx="10972800" cy="735153"/>
          </a:xfrm>
        </p:spPr>
        <p:txBody>
          <a:bodyPr/>
          <a:lstStyle>
            <a:lvl1pPr>
              <a:defRPr sz="3600">
                <a:solidFill>
                  <a:schemeClr val="tx1"/>
                </a:solidFill>
              </a:defRPr>
            </a:lvl1pPr>
          </a:lstStyle>
          <a:p>
            <a:r>
              <a:rPr lang="sv-SE" dirty="0"/>
              <a:t>Klicka här för att ändra rubrik</a:t>
            </a:r>
            <a:endParaRPr lang="en-US" dirty="0"/>
          </a:p>
        </p:txBody>
      </p:sp>
      <p:sp>
        <p:nvSpPr>
          <p:cNvPr id="2" name="Platshållare för datum 3">
            <a:extLst>
              <a:ext uri="{FF2B5EF4-FFF2-40B4-BE49-F238E27FC236}">
                <a16:creationId xmlns:a16="http://schemas.microsoft.com/office/drawing/2014/main" id="{E778A0B9-2D69-0ABE-7F68-813023F532D4}"/>
              </a:ext>
            </a:extLst>
          </p:cNvPr>
          <p:cNvSpPr>
            <a:spLocks noGrp="1"/>
          </p:cNvSpPr>
          <p:nvPr>
            <p:ph type="dt" sz="half" idx="10"/>
          </p:nvPr>
        </p:nvSpPr>
        <p:spPr>
          <a:xfrm>
            <a:off x="609600" y="6530791"/>
            <a:ext cx="1060175" cy="354182"/>
          </a:xfrm>
          <a:prstGeom prst="rect">
            <a:avLst/>
          </a:prstGeom>
        </p:spPr>
        <p:txBody>
          <a:bodyPr/>
          <a:lstStyle/>
          <a:p>
            <a:fld id="{5E530766-524F-42BF-A722-CE5F45B478E5}" type="datetime1">
              <a:rPr lang="sv-SE" smtClean="0"/>
              <a:t>2024-09-25</a:t>
            </a:fld>
            <a:endParaRPr lang="sv-SE" dirty="0"/>
          </a:p>
        </p:txBody>
      </p:sp>
      <p:sp>
        <p:nvSpPr>
          <p:cNvPr id="7" name="Platshållare för sidfot 4">
            <a:extLst>
              <a:ext uri="{FF2B5EF4-FFF2-40B4-BE49-F238E27FC236}">
                <a16:creationId xmlns:a16="http://schemas.microsoft.com/office/drawing/2014/main" id="{C553A5AA-2251-BCEF-BA4A-5055B3BFDD16}"/>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8" name="Platshållare för bildnummer 5">
            <a:extLst>
              <a:ext uri="{FF2B5EF4-FFF2-40B4-BE49-F238E27FC236}">
                <a16:creationId xmlns:a16="http://schemas.microsoft.com/office/drawing/2014/main" id="{4F48269D-D5CC-FFEA-8A05-8CB6B03F87DC}"/>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13752811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om yta utan logotyp neutral ">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00ECA7-AE51-F08E-9F74-11BB66F2A089}"/>
              </a:ext>
            </a:extLst>
          </p:cNvPr>
          <p:cNvSpPr>
            <a:spLocks noGrp="1"/>
          </p:cNvSpPr>
          <p:nvPr>
            <p:ph type="title" hasCustomPrompt="1"/>
          </p:nvPr>
        </p:nvSpPr>
        <p:spPr>
          <a:xfrm>
            <a:off x="609600" y="360000"/>
            <a:ext cx="10972800" cy="735153"/>
          </a:xfrm>
        </p:spPr>
        <p:txBody>
          <a:bodyPr/>
          <a:lstStyle>
            <a:lvl1pPr>
              <a:defRPr sz="3600">
                <a:solidFill>
                  <a:schemeClr val="tx1"/>
                </a:solidFill>
              </a:defRPr>
            </a:lvl1pPr>
          </a:lstStyle>
          <a:p>
            <a:r>
              <a:rPr lang="sv-SE" dirty="0"/>
              <a:t>Klicka här för att ändra rubrik</a:t>
            </a:r>
            <a:endParaRPr lang="en-US" dirty="0"/>
          </a:p>
        </p:txBody>
      </p:sp>
      <p:sp>
        <p:nvSpPr>
          <p:cNvPr id="6" name="Platshållare för datum 3">
            <a:extLst>
              <a:ext uri="{FF2B5EF4-FFF2-40B4-BE49-F238E27FC236}">
                <a16:creationId xmlns:a16="http://schemas.microsoft.com/office/drawing/2014/main" id="{A5C43E44-399B-AD66-852B-6FBB2BFD8E4F}"/>
              </a:ext>
            </a:extLst>
          </p:cNvPr>
          <p:cNvSpPr>
            <a:spLocks noGrp="1"/>
          </p:cNvSpPr>
          <p:nvPr>
            <p:ph type="dt" sz="half" idx="10"/>
          </p:nvPr>
        </p:nvSpPr>
        <p:spPr>
          <a:xfrm>
            <a:off x="609600" y="6530791"/>
            <a:ext cx="1060175" cy="354182"/>
          </a:xfrm>
          <a:prstGeom prst="rect">
            <a:avLst/>
          </a:prstGeom>
        </p:spPr>
        <p:txBody>
          <a:bodyPr/>
          <a:lstStyle/>
          <a:p>
            <a:fld id="{ABFA4D88-037F-43C8-A3EF-8F7C255E1C75}" type="datetime1">
              <a:rPr lang="sv-SE" smtClean="0"/>
              <a:t>2024-09-25</a:t>
            </a:fld>
            <a:endParaRPr lang="sv-SE" dirty="0"/>
          </a:p>
        </p:txBody>
      </p:sp>
      <p:sp>
        <p:nvSpPr>
          <p:cNvPr id="7" name="Platshållare för sidfot 4">
            <a:extLst>
              <a:ext uri="{FF2B5EF4-FFF2-40B4-BE49-F238E27FC236}">
                <a16:creationId xmlns:a16="http://schemas.microsoft.com/office/drawing/2014/main" id="{0723245D-44EA-5763-8400-5C566DC9CB61}"/>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8" name="Platshållare för bildnummer 5">
            <a:extLst>
              <a:ext uri="{FF2B5EF4-FFF2-40B4-BE49-F238E27FC236}">
                <a16:creationId xmlns:a16="http://schemas.microsoft.com/office/drawing/2014/main" id="{AD75F367-E644-E422-4C41-32675F04AD35}"/>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33931322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Jämförelse neutra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109971-4745-4ECE-8A5C-4E00F03AC096}"/>
              </a:ext>
            </a:extLst>
          </p:cNvPr>
          <p:cNvSpPr>
            <a:spLocks noGrp="1"/>
          </p:cNvSpPr>
          <p:nvPr>
            <p:ph type="title" hasCustomPrompt="1"/>
          </p:nvPr>
        </p:nvSpPr>
        <p:spPr>
          <a:xfrm>
            <a:off x="609600" y="360000"/>
            <a:ext cx="10972800" cy="724521"/>
          </a:xfrm>
        </p:spPr>
        <p:txBody>
          <a:bodyPr/>
          <a:lstStyle>
            <a:lvl1pPr>
              <a:defRPr sz="3600">
                <a:solidFill>
                  <a:schemeClr val="tx1"/>
                </a:solidFill>
              </a:defRPr>
            </a:lvl1pPr>
          </a:lstStyle>
          <a:p>
            <a:r>
              <a:rPr lang="sv-SE" dirty="0"/>
              <a:t>Klicka här för att ändra rubrik</a:t>
            </a:r>
            <a:endParaRPr lang="en-US" dirty="0"/>
          </a:p>
        </p:txBody>
      </p:sp>
      <p:sp>
        <p:nvSpPr>
          <p:cNvPr id="3" name="Platshållare för text 2">
            <a:extLst>
              <a:ext uri="{FF2B5EF4-FFF2-40B4-BE49-F238E27FC236}">
                <a16:creationId xmlns:a16="http://schemas.microsoft.com/office/drawing/2014/main" id="{596A0ADB-768E-4380-A0DC-DA924401FB73}"/>
              </a:ext>
            </a:extLst>
          </p:cNvPr>
          <p:cNvSpPr>
            <a:spLocks noGrp="1"/>
          </p:cNvSpPr>
          <p:nvPr>
            <p:ph type="body" idx="1" hasCustomPrompt="1"/>
          </p:nvPr>
        </p:nvSpPr>
        <p:spPr>
          <a:xfrm>
            <a:off x="609600" y="1241051"/>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underrubrik</a:t>
            </a:r>
          </a:p>
        </p:txBody>
      </p:sp>
      <p:sp>
        <p:nvSpPr>
          <p:cNvPr id="4" name="Platshållare för innehåll 3">
            <a:extLst>
              <a:ext uri="{FF2B5EF4-FFF2-40B4-BE49-F238E27FC236}">
                <a16:creationId xmlns:a16="http://schemas.microsoft.com/office/drawing/2014/main" id="{5419755C-5DBD-4541-AA01-2558E5D30508}"/>
              </a:ext>
            </a:extLst>
          </p:cNvPr>
          <p:cNvSpPr>
            <a:spLocks noGrp="1"/>
          </p:cNvSpPr>
          <p:nvPr>
            <p:ph sz="half" idx="2" hasCustomPrompt="1"/>
          </p:nvPr>
        </p:nvSpPr>
        <p:spPr>
          <a:xfrm>
            <a:off x="609600" y="2221492"/>
            <a:ext cx="5157787" cy="3968170"/>
          </a:xfrm>
        </p:spPr>
        <p:txBody>
          <a:bodyPr/>
          <a:lstStyle>
            <a:lvl1pPr>
              <a:lnSpc>
                <a:spcPct val="110000"/>
              </a:lnSpc>
              <a:spcBef>
                <a:spcPts val="1600"/>
              </a:spcBef>
              <a:buClr>
                <a:schemeClr val="tx1"/>
              </a:buClr>
              <a:defRPr sz="2400">
                <a:solidFill>
                  <a:schemeClr val="tx1"/>
                </a:solidFill>
              </a:defRPr>
            </a:lvl1pPr>
            <a:lvl2pPr>
              <a:lnSpc>
                <a:spcPct val="110000"/>
              </a:lnSpc>
              <a:spcBef>
                <a:spcPts val="1000"/>
              </a:spcBef>
              <a:buClr>
                <a:schemeClr val="tx1"/>
              </a:buClr>
              <a:defRPr sz="2400">
                <a:solidFill>
                  <a:schemeClr val="tx1"/>
                </a:solidFill>
              </a:defRPr>
            </a:lvl2pPr>
            <a:lvl3pPr>
              <a:lnSpc>
                <a:spcPct val="110000"/>
              </a:lnSpc>
              <a:buClr>
                <a:schemeClr val="tx1"/>
              </a:buClr>
              <a:defRPr>
                <a:solidFill>
                  <a:schemeClr val="tx1"/>
                </a:solidFill>
              </a:defRPr>
            </a:lvl3pPr>
            <a:lvl4pPr>
              <a:lnSpc>
                <a:spcPct val="110000"/>
              </a:lnSpc>
              <a:defRPr/>
            </a:lvl4pPr>
            <a:lvl5pPr>
              <a:lnSpc>
                <a:spcPct val="110000"/>
              </a:lnSpc>
              <a:defRPr/>
            </a:lvl5pPr>
          </a:lstStyle>
          <a:p>
            <a:pPr lvl="0"/>
            <a:r>
              <a:rPr lang="sv-SE" dirty="0"/>
              <a:t>Skriv text här</a:t>
            </a:r>
          </a:p>
          <a:p>
            <a:pPr lvl="1"/>
            <a:r>
              <a:rPr lang="sv-SE" dirty="0"/>
              <a:t>Nivå två</a:t>
            </a:r>
          </a:p>
          <a:p>
            <a:pPr lvl="2"/>
            <a:r>
              <a:rPr lang="sv-SE" dirty="0"/>
              <a:t>Nivå tre</a:t>
            </a:r>
          </a:p>
        </p:txBody>
      </p:sp>
      <p:sp>
        <p:nvSpPr>
          <p:cNvPr id="5" name="Platshållare för text 4">
            <a:extLst>
              <a:ext uri="{FF2B5EF4-FFF2-40B4-BE49-F238E27FC236}">
                <a16:creationId xmlns:a16="http://schemas.microsoft.com/office/drawing/2014/main" id="{C84B153F-E910-4E67-86A0-0C4BB4976259}"/>
              </a:ext>
            </a:extLst>
          </p:cNvPr>
          <p:cNvSpPr>
            <a:spLocks noGrp="1"/>
          </p:cNvSpPr>
          <p:nvPr>
            <p:ph type="body" sz="quarter" idx="3" hasCustomPrompt="1"/>
          </p:nvPr>
        </p:nvSpPr>
        <p:spPr>
          <a:xfrm>
            <a:off x="6382650" y="1241051"/>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underrubrik</a:t>
            </a:r>
          </a:p>
        </p:txBody>
      </p:sp>
      <p:sp>
        <p:nvSpPr>
          <p:cNvPr id="6" name="Platshållare för innehåll 5">
            <a:extLst>
              <a:ext uri="{FF2B5EF4-FFF2-40B4-BE49-F238E27FC236}">
                <a16:creationId xmlns:a16="http://schemas.microsoft.com/office/drawing/2014/main" id="{5E39F378-447A-4833-854F-DDA68DE37968}"/>
              </a:ext>
            </a:extLst>
          </p:cNvPr>
          <p:cNvSpPr>
            <a:spLocks noGrp="1"/>
          </p:cNvSpPr>
          <p:nvPr>
            <p:ph sz="quarter" idx="4" hasCustomPrompt="1"/>
          </p:nvPr>
        </p:nvSpPr>
        <p:spPr>
          <a:xfrm>
            <a:off x="6399212" y="2221492"/>
            <a:ext cx="5183188" cy="3968170"/>
          </a:xfrm>
        </p:spPr>
        <p:txBody>
          <a:bodyPr/>
          <a:lstStyle>
            <a:lvl1pPr>
              <a:lnSpc>
                <a:spcPct val="110000"/>
              </a:lnSpc>
              <a:spcBef>
                <a:spcPts val="1600"/>
              </a:spcBef>
              <a:buClr>
                <a:schemeClr val="tx1"/>
              </a:buClr>
              <a:defRPr sz="2400">
                <a:solidFill>
                  <a:schemeClr val="tx1"/>
                </a:solidFill>
              </a:defRPr>
            </a:lvl1pPr>
            <a:lvl2pPr>
              <a:lnSpc>
                <a:spcPct val="110000"/>
              </a:lnSpc>
              <a:spcBef>
                <a:spcPts val="1000"/>
              </a:spcBef>
              <a:buClr>
                <a:schemeClr val="tx1"/>
              </a:buClr>
              <a:defRPr sz="2400">
                <a:solidFill>
                  <a:schemeClr val="tx1"/>
                </a:solidFill>
              </a:defRPr>
            </a:lvl2pPr>
            <a:lvl3pPr>
              <a:lnSpc>
                <a:spcPct val="110000"/>
              </a:lnSpc>
              <a:buClr>
                <a:schemeClr val="tx1"/>
              </a:buClr>
              <a:defRPr>
                <a:solidFill>
                  <a:schemeClr val="tx1"/>
                </a:solidFill>
              </a:defRPr>
            </a:lvl3pPr>
            <a:lvl4pPr>
              <a:lnSpc>
                <a:spcPct val="110000"/>
              </a:lnSpc>
              <a:defRPr/>
            </a:lvl4pPr>
            <a:lvl5pPr>
              <a:lnSpc>
                <a:spcPct val="110000"/>
              </a:lnSpc>
              <a:defRPr/>
            </a:lvl5pPr>
          </a:lstStyle>
          <a:p>
            <a:pPr lvl="0"/>
            <a:r>
              <a:rPr lang="sv-SE" dirty="0"/>
              <a:t>Skriv text här</a:t>
            </a:r>
          </a:p>
          <a:p>
            <a:pPr lvl="1"/>
            <a:r>
              <a:rPr lang="sv-SE" dirty="0"/>
              <a:t>Nivå två</a:t>
            </a:r>
          </a:p>
          <a:p>
            <a:pPr lvl="2"/>
            <a:r>
              <a:rPr lang="sv-SE" dirty="0"/>
              <a:t>Nivå tre</a:t>
            </a:r>
          </a:p>
        </p:txBody>
      </p:sp>
      <p:sp>
        <p:nvSpPr>
          <p:cNvPr id="10" name="Platshållare för datum 3">
            <a:extLst>
              <a:ext uri="{FF2B5EF4-FFF2-40B4-BE49-F238E27FC236}">
                <a16:creationId xmlns:a16="http://schemas.microsoft.com/office/drawing/2014/main" id="{5CC8557A-39E5-2439-2E43-5C8D95645E6D}"/>
              </a:ext>
            </a:extLst>
          </p:cNvPr>
          <p:cNvSpPr>
            <a:spLocks noGrp="1"/>
          </p:cNvSpPr>
          <p:nvPr>
            <p:ph type="dt" sz="half" idx="10"/>
          </p:nvPr>
        </p:nvSpPr>
        <p:spPr>
          <a:xfrm>
            <a:off x="609600" y="6530791"/>
            <a:ext cx="1060175" cy="354182"/>
          </a:xfrm>
          <a:prstGeom prst="rect">
            <a:avLst/>
          </a:prstGeom>
        </p:spPr>
        <p:txBody>
          <a:bodyPr/>
          <a:lstStyle/>
          <a:p>
            <a:fld id="{23932CA2-42F3-4895-B22F-AC26907FEDD3}" type="datetime1">
              <a:rPr lang="sv-SE" smtClean="0"/>
              <a:t>2024-09-25</a:t>
            </a:fld>
            <a:endParaRPr lang="sv-SE" dirty="0"/>
          </a:p>
        </p:txBody>
      </p:sp>
      <p:sp>
        <p:nvSpPr>
          <p:cNvPr id="11" name="Platshållare för sidfot 4">
            <a:extLst>
              <a:ext uri="{FF2B5EF4-FFF2-40B4-BE49-F238E27FC236}">
                <a16:creationId xmlns:a16="http://schemas.microsoft.com/office/drawing/2014/main" id="{876B45AE-5CCD-6B94-7A25-A15B3FF33737}"/>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12" name="Platshållare för bildnummer 5">
            <a:extLst>
              <a:ext uri="{FF2B5EF4-FFF2-40B4-BE49-F238E27FC236}">
                <a16:creationId xmlns:a16="http://schemas.microsoft.com/office/drawing/2014/main" id="{15478B75-428F-A1D7-E746-ADC7752774AC}"/>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9917891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tartbild grädde">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07AEC-4933-4E73-917F-A4A367715DCB}"/>
              </a:ext>
            </a:extLst>
          </p:cNvPr>
          <p:cNvSpPr>
            <a:spLocks noGrp="1"/>
          </p:cNvSpPr>
          <p:nvPr>
            <p:ph type="ctrTitle" hasCustomPrompt="1"/>
          </p:nvPr>
        </p:nvSpPr>
        <p:spPr>
          <a:xfrm>
            <a:off x="914400" y="1700809"/>
            <a:ext cx="10363200" cy="1470025"/>
          </a:xfrm>
        </p:spPr>
        <p:txBody>
          <a:bodyPr anchor="b"/>
          <a:lstStyle>
            <a:lvl1pPr algn="ctr">
              <a:lnSpc>
                <a:spcPct val="110000"/>
              </a:lnSpc>
              <a:defRPr sz="4400">
                <a:solidFill>
                  <a:schemeClr val="tx2"/>
                </a:solidFill>
              </a:defRPr>
            </a:lvl1pPr>
          </a:lstStyle>
          <a:p>
            <a:r>
              <a:rPr lang="sv-SE" dirty="0"/>
              <a:t>Klicka här för att ändra rubrik</a:t>
            </a:r>
            <a:endParaRPr lang="en-US" dirty="0"/>
          </a:p>
        </p:txBody>
      </p:sp>
      <p:sp>
        <p:nvSpPr>
          <p:cNvPr id="3" name="Underrubrik 2">
            <a:extLst>
              <a:ext uri="{FF2B5EF4-FFF2-40B4-BE49-F238E27FC236}">
                <a16:creationId xmlns:a16="http://schemas.microsoft.com/office/drawing/2014/main" id="{74B17208-3F22-4DF6-B2AB-2683AB098CC7}"/>
              </a:ext>
            </a:extLst>
          </p:cNvPr>
          <p:cNvSpPr>
            <a:spLocks noGrp="1"/>
          </p:cNvSpPr>
          <p:nvPr>
            <p:ph type="subTitle" idx="1" hasCustomPrompt="1"/>
          </p:nvPr>
        </p:nvSpPr>
        <p:spPr>
          <a:xfrm>
            <a:off x="1828800" y="3404592"/>
            <a:ext cx="8534400" cy="1108414"/>
          </a:xfrm>
        </p:spPr>
        <p:txBody>
          <a:bodyPr/>
          <a:lstStyle>
            <a:lvl1pPr marL="0" indent="0" algn="ctr">
              <a:lnSpc>
                <a:spcPct val="110000"/>
              </a:lnSpc>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underrubrik</a:t>
            </a:r>
            <a:endParaRPr lang="en-US" dirty="0"/>
          </a:p>
        </p:txBody>
      </p:sp>
      <p:sp>
        <p:nvSpPr>
          <p:cNvPr id="5" name="Platshållare för datum 3">
            <a:extLst>
              <a:ext uri="{FF2B5EF4-FFF2-40B4-BE49-F238E27FC236}">
                <a16:creationId xmlns:a16="http://schemas.microsoft.com/office/drawing/2014/main" id="{AFE24852-164B-CFDE-B769-790BC3263B4F}"/>
              </a:ext>
            </a:extLst>
          </p:cNvPr>
          <p:cNvSpPr>
            <a:spLocks noGrp="1"/>
          </p:cNvSpPr>
          <p:nvPr>
            <p:ph type="dt" sz="half" idx="10"/>
          </p:nvPr>
        </p:nvSpPr>
        <p:spPr>
          <a:xfrm>
            <a:off x="609600" y="6530791"/>
            <a:ext cx="1060175" cy="354182"/>
          </a:xfrm>
          <a:prstGeom prst="rect">
            <a:avLst/>
          </a:prstGeom>
        </p:spPr>
        <p:txBody>
          <a:bodyPr/>
          <a:lstStyle/>
          <a:p>
            <a:fld id="{2D0F64AC-F234-4A90-BCFA-186CDF64BBC2}" type="datetime1">
              <a:rPr lang="sv-SE" smtClean="0"/>
              <a:t>2024-09-25</a:t>
            </a:fld>
            <a:endParaRPr lang="sv-SE" dirty="0"/>
          </a:p>
        </p:txBody>
      </p:sp>
      <p:sp>
        <p:nvSpPr>
          <p:cNvPr id="7" name="Platshållare för sidfot 4">
            <a:extLst>
              <a:ext uri="{FF2B5EF4-FFF2-40B4-BE49-F238E27FC236}">
                <a16:creationId xmlns:a16="http://schemas.microsoft.com/office/drawing/2014/main" id="{CCC1B95F-8FF6-795C-71C7-EF6DB9AB23D5}"/>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9" name="Platshållare för bildnummer 5">
            <a:extLst>
              <a:ext uri="{FF2B5EF4-FFF2-40B4-BE49-F238E27FC236}">
                <a16:creationId xmlns:a16="http://schemas.microsoft.com/office/drawing/2014/main" id="{6D013B1D-5E77-D5A6-6127-FB27ABDC7DBB}"/>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pic>
        <p:nvPicPr>
          <p:cNvPr id="10" name="Bildobjekt 9">
            <a:extLst>
              <a:ext uri="{FF2B5EF4-FFF2-40B4-BE49-F238E27FC236}">
                <a16:creationId xmlns:a16="http://schemas.microsoft.com/office/drawing/2014/main" id="{5268180F-B84D-0F44-B4B5-93A7D7845B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22700971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Halvsidesbild blå">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609600" y="274638"/>
            <a:ext cx="5181600" cy="1143000"/>
          </a:xfrm>
        </p:spPr>
        <p:txBody>
          <a:bodyPr/>
          <a:lstStyle>
            <a:lvl1pPr>
              <a:defRPr sz="3200">
                <a:solidFill>
                  <a:schemeClr val="bg2"/>
                </a:solidFill>
              </a:defRPr>
            </a:lvl1pPr>
          </a:lstStyle>
          <a:p>
            <a:r>
              <a:rPr lang="sv-SE" dirty="0"/>
              <a:t>Klicka här för att ändra rubrik</a:t>
            </a:r>
            <a:endParaRPr lang="en-US" dirty="0"/>
          </a:p>
        </p:txBody>
      </p:sp>
      <p:sp>
        <p:nvSpPr>
          <p:cNvPr id="10" name="Platshållare för innehåll 2">
            <a:extLst>
              <a:ext uri="{FF2B5EF4-FFF2-40B4-BE49-F238E27FC236}">
                <a16:creationId xmlns:a16="http://schemas.microsoft.com/office/drawing/2014/main" id="{5C763317-F411-4D62-BE3D-5C26FC77F3B8}"/>
              </a:ext>
            </a:extLst>
          </p:cNvPr>
          <p:cNvSpPr>
            <a:spLocks noGrp="1"/>
          </p:cNvSpPr>
          <p:nvPr>
            <p:ph sz="half" idx="1" hasCustomPrompt="1"/>
          </p:nvPr>
        </p:nvSpPr>
        <p:spPr>
          <a:xfrm>
            <a:off x="609600" y="1600201"/>
            <a:ext cx="5181600" cy="4768701"/>
          </a:xfrm>
        </p:spPr>
        <p:txBody>
          <a:bodyPr/>
          <a:lstStyle>
            <a:lvl1pPr>
              <a:lnSpc>
                <a:spcPct val="110000"/>
              </a:lnSpc>
              <a:spcBef>
                <a:spcPts val="1600"/>
              </a:spcBef>
              <a:buClr>
                <a:schemeClr val="accent2"/>
              </a:buClr>
              <a:defRPr sz="2800">
                <a:solidFill>
                  <a:schemeClr val="bg2"/>
                </a:solidFill>
              </a:defRPr>
            </a:lvl1pPr>
            <a:lvl2pPr>
              <a:spcBef>
                <a:spcPts val="1000"/>
              </a:spcBef>
              <a:buClr>
                <a:schemeClr val="accent2"/>
              </a:buClr>
              <a:defRPr sz="2400">
                <a:solidFill>
                  <a:schemeClr val="bg2"/>
                </a:solidFill>
              </a:defRPr>
            </a:lvl2pPr>
            <a:lvl3pPr>
              <a:lnSpc>
                <a:spcPct val="110000"/>
              </a:lnSpc>
              <a:defRPr sz="2400"/>
            </a:lvl3pPr>
            <a:lvl4pPr>
              <a:lnSpc>
                <a:spcPct val="110000"/>
              </a:lnSpc>
              <a:defRPr/>
            </a:lvl4pPr>
            <a:lvl5pPr>
              <a:lnSpc>
                <a:spcPct val="110000"/>
              </a:lnSpc>
              <a:defRPr/>
            </a:lvl5pPr>
          </a:lstStyle>
          <a:p>
            <a:pPr lvl="0"/>
            <a:r>
              <a:rPr lang="sv-SE" dirty="0"/>
              <a:t>Skriv text här</a:t>
            </a:r>
          </a:p>
          <a:p>
            <a:pPr lvl="1"/>
            <a:r>
              <a:rPr lang="sv-SE" dirty="0"/>
              <a:t>Nivå två</a:t>
            </a:r>
          </a:p>
        </p:txBody>
      </p:sp>
      <p:sp>
        <p:nvSpPr>
          <p:cNvPr id="19" name="Platshållare för bild 18">
            <a:extLst>
              <a:ext uri="{FF2B5EF4-FFF2-40B4-BE49-F238E27FC236}">
                <a16:creationId xmlns:a16="http://schemas.microsoft.com/office/drawing/2014/main" id="{D6486219-2215-4369-90BE-9897A751A24C}"/>
              </a:ext>
            </a:extLst>
          </p:cNvPr>
          <p:cNvSpPr>
            <a:spLocks noGrp="1" noChangeAspect="1"/>
          </p:cNvSpPr>
          <p:nvPr>
            <p:ph type="pic" sz="quarter" idx="13" hasCustomPrompt="1"/>
          </p:nvPr>
        </p:nvSpPr>
        <p:spPr>
          <a:xfrm>
            <a:off x="5969000" y="0"/>
            <a:ext cx="5880100" cy="6557963"/>
          </a:xfrm>
          <a:custGeom>
            <a:avLst/>
            <a:gdLst/>
            <a:ahLst/>
            <a:cxnLst/>
            <a:rect l="l" t="t" r="r" b="b"/>
            <a:pathLst>
              <a:path w="5880100" h="6557963">
                <a:moveTo>
                  <a:pt x="0" y="0"/>
                </a:moveTo>
                <a:lnTo>
                  <a:pt x="5880100" y="0"/>
                </a:lnTo>
                <a:lnTo>
                  <a:pt x="5880100" y="5413848"/>
                </a:lnTo>
                <a:lnTo>
                  <a:pt x="5815773" y="5417096"/>
                </a:lnTo>
                <a:cubicBezTo>
                  <a:pt x="5265126" y="5473017"/>
                  <a:pt x="4827361" y="5910782"/>
                  <a:pt x="4771440" y="6461429"/>
                </a:cubicBezTo>
                <a:lnTo>
                  <a:pt x="4766565" y="6557963"/>
                </a:lnTo>
                <a:lnTo>
                  <a:pt x="0" y="6557963"/>
                </a:lnTo>
                <a:close/>
              </a:path>
            </a:pathLst>
          </a:custGeom>
        </p:spPr>
        <p:txBody>
          <a:bodyPr wrap="square" anchor="ctr" anchorCtr="0">
            <a:noAutofit/>
          </a:bodyPr>
          <a:lstStyle>
            <a:lvl1pPr marL="0" indent="0" algn="ctr">
              <a:lnSpc>
                <a:spcPct val="100000"/>
              </a:lnSpc>
              <a:spcBef>
                <a:spcPts val="600"/>
              </a:spcBef>
              <a:buFontTx/>
              <a:buNone/>
              <a:defRPr sz="2000">
                <a:solidFill>
                  <a:schemeClr val="bg2"/>
                </a:solidFill>
              </a:defRPr>
            </a:lvl1pPr>
          </a:lstStyle>
          <a:p>
            <a:pPr marL="0" marR="0" lvl="0" indent="0" algn="ctr" defTabSz="914400" rtl="0" eaLnBrk="1" fontAlgn="auto" latinLnBrk="0" hangingPunct="1">
              <a:lnSpc>
                <a:spcPct val="140000"/>
              </a:lnSpc>
              <a:spcBef>
                <a:spcPts val="1000"/>
              </a:spcBef>
              <a:spcAft>
                <a:spcPts val="0"/>
              </a:spcAft>
              <a:buClrTx/>
              <a:buSzTx/>
              <a:buFontTx/>
              <a:buNone/>
              <a:tabLst/>
              <a:defRPr/>
            </a:pPr>
            <a:br>
              <a:rPr lang="sv-SE" dirty="0"/>
            </a:br>
            <a:br>
              <a:rPr lang="sv-SE" dirty="0"/>
            </a:br>
            <a:br>
              <a:rPr lang="sv-SE" dirty="0"/>
            </a:br>
            <a:br>
              <a:rPr lang="sv-SE" dirty="0"/>
            </a:br>
            <a:r>
              <a:rPr lang="sv-SE" dirty="0"/>
              <a:t>Klicka på ikonen för att </a:t>
            </a:r>
            <a:br>
              <a:rPr lang="sv-SE" dirty="0"/>
            </a:br>
            <a:r>
              <a:rPr lang="sv-SE" dirty="0"/>
              <a:t>infoga en bild, som fyller ut </a:t>
            </a:r>
            <a:br>
              <a:rPr lang="sv-SE" dirty="0"/>
            </a:br>
            <a:r>
              <a:rPr lang="sv-SE" dirty="0"/>
              <a:t>platshållaren med rundat hörn.</a:t>
            </a:r>
            <a:endParaRPr lang="en-US" dirty="0"/>
          </a:p>
        </p:txBody>
      </p:sp>
      <p:sp>
        <p:nvSpPr>
          <p:cNvPr id="6" name="Platshållare för datum 3">
            <a:extLst>
              <a:ext uri="{FF2B5EF4-FFF2-40B4-BE49-F238E27FC236}">
                <a16:creationId xmlns:a16="http://schemas.microsoft.com/office/drawing/2014/main" id="{86BE9932-6652-2F68-1034-24E5E46509CD}"/>
              </a:ext>
            </a:extLst>
          </p:cNvPr>
          <p:cNvSpPr>
            <a:spLocks noGrp="1"/>
          </p:cNvSpPr>
          <p:nvPr>
            <p:ph type="dt" sz="half" idx="10"/>
          </p:nvPr>
        </p:nvSpPr>
        <p:spPr>
          <a:xfrm>
            <a:off x="609600" y="6530791"/>
            <a:ext cx="1060175" cy="354182"/>
          </a:xfrm>
          <a:prstGeom prst="rect">
            <a:avLst/>
          </a:prstGeom>
        </p:spPr>
        <p:txBody>
          <a:bodyPr/>
          <a:lstStyle/>
          <a:p>
            <a:fld id="{5F72B8D6-65EB-47DA-926B-7E57D98D5C98}" type="datetime1">
              <a:rPr lang="sv-SE" smtClean="0"/>
              <a:t>2024-09-25</a:t>
            </a:fld>
            <a:endParaRPr lang="sv-SE" dirty="0"/>
          </a:p>
        </p:txBody>
      </p:sp>
      <p:sp>
        <p:nvSpPr>
          <p:cNvPr id="7" name="Platshållare för sidfot 4">
            <a:extLst>
              <a:ext uri="{FF2B5EF4-FFF2-40B4-BE49-F238E27FC236}">
                <a16:creationId xmlns:a16="http://schemas.microsoft.com/office/drawing/2014/main" id="{163ED8F1-3338-F67C-7AF6-F651A8C4D867}"/>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8" name="Platshållare för bildnummer 5">
            <a:extLst>
              <a:ext uri="{FF2B5EF4-FFF2-40B4-BE49-F238E27FC236}">
                <a16:creationId xmlns:a16="http://schemas.microsoft.com/office/drawing/2014/main" id="{EA0CF44F-A949-73AD-6632-4E606E57316A}"/>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40472099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Halvsidesbild grädde ">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609600" y="274638"/>
            <a:ext cx="5181600" cy="1143000"/>
          </a:xfrm>
        </p:spPr>
        <p:txBody>
          <a:bodyPr/>
          <a:lstStyle>
            <a:lvl1pPr>
              <a:defRPr sz="3200">
                <a:solidFill>
                  <a:schemeClr val="tx2"/>
                </a:solidFill>
              </a:defRPr>
            </a:lvl1pPr>
          </a:lstStyle>
          <a:p>
            <a:r>
              <a:rPr lang="sv-SE" dirty="0"/>
              <a:t>Klicka här för att ändra rubrik</a:t>
            </a:r>
            <a:endParaRPr lang="en-US" dirty="0"/>
          </a:p>
        </p:txBody>
      </p:sp>
      <p:sp>
        <p:nvSpPr>
          <p:cNvPr id="10" name="Platshållare för innehåll 2">
            <a:extLst>
              <a:ext uri="{FF2B5EF4-FFF2-40B4-BE49-F238E27FC236}">
                <a16:creationId xmlns:a16="http://schemas.microsoft.com/office/drawing/2014/main" id="{5C763317-F411-4D62-BE3D-5C26FC77F3B8}"/>
              </a:ext>
            </a:extLst>
          </p:cNvPr>
          <p:cNvSpPr>
            <a:spLocks noGrp="1"/>
          </p:cNvSpPr>
          <p:nvPr>
            <p:ph sz="half" idx="1" hasCustomPrompt="1"/>
          </p:nvPr>
        </p:nvSpPr>
        <p:spPr>
          <a:xfrm>
            <a:off x="609600" y="1600201"/>
            <a:ext cx="5181600" cy="4768701"/>
          </a:xfrm>
        </p:spPr>
        <p:txBody>
          <a:bodyPr/>
          <a:lstStyle>
            <a:lvl1pPr>
              <a:lnSpc>
                <a:spcPct val="110000"/>
              </a:lnSpc>
              <a:spcBef>
                <a:spcPts val="1600"/>
              </a:spcBef>
              <a:buClr>
                <a:schemeClr val="tx2"/>
              </a:buClr>
              <a:defRPr sz="2800">
                <a:solidFill>
                  <a:schemeClr val="tx2"/>
                </a:solidFill>
              </a:defRPr>
            </a:lvl1pPr>
            <a:lvl2pPr>
              <a:spcBef>
                <a:spcPts val="1000"/>
              </a:spcBef>
              <a:buClr>
                <a:schemeClr val="tx2"/>
              </a:buClr>
              <a:defRPr sz="2400">
                <a:solidFill>
                  <a:schemeClr val="tx2"/>
                </a:solidFill>
              </a:defRPr>
            </a:lvl2pPr>
            <a:lvl3pPr>
              <a:lnSpc>
                <a:spcPct val="110000"/>
              </a:lnSpc>
              <a:defRPr sz="2400"/>
            </a:lvl3pPr>
            <a:lvl4pPr>
              <a:lnSpc>
                <a:spcPct val="110000"/>
              </a:lnSpc>
              <a:defRPr/>
            </a:lvl4pPr>
            <a:lvl5pPr>
              <a:lnSpc>
                <a:spcPct val="110000"/>
              </a:lnSpc>
              <a:defRPr/>
            </a:lvl5pPr>
          </a:lstStyle>
          <a:p>
            <a:pPr lvl="0"/>
            <a:r>
              <a:rPr lang="sv-SE" dirty="0"/>
              <a:t>Skriv text här</a:t>
            </a:r>
          </a:p>
          <a:p>
            <a:pPr lvl="1"/>
            <a:r>
              <a:rPr lang="sv-SE" dirty="0"/>
              <a:t>Nivå två</a:t>
            </a:r>
          </a:p>
        </p:txBody>
      </p:sp>
      <p:sp>
        <p:nvSpPr>
          <p:cNvPr id="19" name="Platshållare för bild 18">
            <a:extLst>
              <a:ext uri="{FF2B5EF4-FFF2-40B4-BE49-F238E27FC236}">
                <a16:creationId xmlns:a16="http://schemas.microsoft.com/office/drawing/2014/main" id="{D6486219-2215-4369-90BE-9897A751A24C}"/>
              </a:ext>
            </a:extLst>
          </p:cNvPr>
          <p:cNvSpPr>
            <a:spLocks noGrp="1" noChangeAspect="1"/>
          </p:cNvSpPr>
          <p:nvPr>
            <p:ph type="pic" sz="quarter" idx="13" hasCustomPrompt="1"/>
          </p:nvPr>
        </p:nvSpPr>
        <p:spPr>
          <a:xfrm>
            <a:off x="5969000" y="1"/>
            <a:ext cx="5880100" cy="6517758"/>
          </a:xfrm>
          <a:custGeom>
            <a:avLst/>
            <a:gdLst/>
            <a:ahLst/>
            <a:cxnLst/>
            <a:rect l="l" t="t" r="r" b="b"/>
            <a:pathLst>
              <a:path w="5880100" h="6557963">
                <a:moveTo>
                  <a:pt x="0" y="0"/>
                </a:moveTo>
                <a:lnTo>
                  <a:pt x="5880100" y="0"/>
                </a:lnTo>
                <a:lnTo>
                  <a:pt x="5880100" y="5413848"/>
                </a:lnTo>
                <a:lnTo>
                  <a:pt x="5815773" y="5417096"/>
                </a:lnTo>
                <a:cubicBezTo>
                  <a:pt x="5265126" y="5473017"/>
                  <a:pt x="4827361" y="5910782"/>
                  <a:pt x="4771440" y="6461429"/>
                </a:cubicBezTo>
                <a:lnTo>
                  <a:pt x="4766565" y="6557963"/>
                </a:lnTo>
                <a:lnTo>
                  <a:pt x="0" y="6557963"/>
                </a:lnTo>
                <a:close/>
              </a:path>
            </a:pathLst>
          </a:custGeom>
        </p:spPr>
        <p:txBody>
          <a:bodyPr wrap="square" anchor="ctr" anchorCtr="0">
            <a:noAutofit/>
          </a:bodyPr>
          <a:lstStyle>
            <a:lvl1pPr marL="0" indent="0" algn="ctr">
              <a:lnSpc>
                <a:spcPct val="100000"/>
              </a:lnSpc>
              <a:spcBef>
                <a:spcPts val="0"/>
              </a:spcBef>
              <a:buFontTx/>
              <a:buNone/>
              <a:defRPr sz="2000">
                <a:solidFill>
                  <a:schemeClr val="tx2"/>
                </a:solidFill>
              </a:defRPr>
            </a:lvl1pPr>
          </a:lstStyle>
          <a:p>
            <a:pPr marL="0" marR="0" lvl="0" indent="0" algn="ctr" defTabSz="914400" rtl="0" eaLnBrk="1" fontAlgn="auto" latinLnBrk="0" hangingPunct="1">
              <a:lnSpc>
                <a:spcPct val="140000"/>
              </a:lnSpc>
              <a:spcBef>
                <a:spcPts val="1000"/>
              </a:spcBef>
              <a:spcAft>
                <a:spcPts val="0"/>
              </a:spcAft>
              <a:buClrTx/>
              <a:buSzTx/>
              <a:buFontTx/>
              <a:buNone/>
              <a:tabLst/>
              <a:defRPr/>
            </a:pPr>
            <a:br>
              <a:rPr lang="sv-SE" dirty="0"/>
            </a:br>
            <a:br>
              <a:rPr lang="sv-SE" dirty="0"/>
            </a:br>
            <a:br>
              <a:rPr lang="sv-SE" dirty="0"/>
            </a:br>
            <a:br>
              <a:rPr lang="sv-SE" dirty="0"/>
            </a:br>
            <a:br>
              <a:rPr lang="sv-SE" dirty="0"/>
            </a:br>
            <a:r>
              <a:rPr lang="sv-SE" dirty="0"/>
              <a:t>Klicka på ikonen för att </a:t>
            </a:r>
            <a:br>
              <a:rPr lang="sv-SE" dirty="0"/>
            </a:br>
            <a:r>
              <a:rPr lang="sv-SE" dirty="0"/>
              <a:t>infoga en bild, som fyller ut </a:t>
            </a:r>
            <a:br>
              <a:rPr lang="sv-SE" dirty="0"/>
            </a:br>
            <a:r>
              <a:rPr lang="sv-SE" dirty="0"/>
              <a:t>platshållaren med rundat hörn</a:t>
            </a:r>
            <a:br>
              <a:rPr lang="sv-SE" dirty="0"/>
            </a:br>
            <a:endParaRPr lang="en-US" dirty="0"/>
          </a:p>
        </p:txBody>
      </p:sp>
      <p:sp>
        <p:nvSpPr>
          <p:cNvPr id="6" name="Platshållare för datum 3">
            <a:extLst>
              <a:ext uri="{FF2B5EF4-FFF2-40B4-BE49-F238E27FC236}">
                <a16:creationId xmlns:a16="http://schemas.microsoft.com/office/drawing/2014/main" id="{3E7D6E2E-8A4F-D98F-225B-724A74A076A8}"/>
              </a:ext>
            </a:extLst>
          </p:cNvPr>
          <p:cNvSpPr>
            <a:spLocks noGrp="1"/>
          </p:cNvSpPr>
          <p:nvPr>
            <p:ph type="dt" sz="half" idx="10"/>
          </p:nvPr>
        </p:nvSpPr>
        <p:spPr>
          <a:xfrm>
            <a:off x="609600" y="6530791"/>
            <a:ext cx="1060175" cy="354182"/>
          </a:xfrm>
          <a:prstGeom prst="rect">
            <a:avLst/>
          </a:prstGeom>
        </p:spPr>
        <p:txBody>
          <a:bodyPr/>
          <a:lstStyle/>
          <a:p>
            <a:fld id="{98E58B59-229D-4104-892E-B29A5DE93353}" type="datetime1">
              <a:rPr lang="sv-SE" smtClean="0"/>
              <a:t>2024-09-25</a:t>
            </a:fld>
            <a:endParaRPr lang="sv-SE" dirty="0"/>
          </a:p>
        </p:txBody>
      </p:sp>
      <p:sp>
        <p:nvSpPr>
          <p:cNvPr id="7" name="Platshållare för sidfot 4">
            <a:extLst>
              <a:ext uri="{FF2B5EF4-FFF2-40B4-BE49-F238E27FC236}">
                <a16:creationId xmlns:a16="http://schemas.microsoft.com/office/drawing/2014/main" id="{4339C906-0FFF-0D74-2AA4-386DD03BEAF9}"/>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8" name="Platshållare för bildnummer 5">
            <a:extLst>
              <a:ext uri="{FF2B5EF4-FFF2-40B4-BE49-F238E27FC236}">
                <a16:creationId xmlns:a16="http://schemas.microsoft.com/office/drawing/2014/main" id="{50559915-C442-FFF4-7F3F-17BD499814E6}"/>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36919167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Halvsidesbild neutra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609600" y="274638"/>
            <a:ext cx="5181600" cy="1143000"/>
          </a:xfrm>
        </p:spPr>
        <p:txBody>
          <a:bodyPr/>
          <a:lstStyle>
            <a:lvl1pPr>
              <a:defRPr sz="3200">
                <a:solidFill>
                  <a:schemeClr val="tx1"/>
                </a:solidFill>
              </a:defRPr>
            </a:lvl1pPr>
          </a:lstStyle>
          <a:p>
            <a:r>
              <a:rPr lang="sv-SE" dirty="0"/>
              <a:t>Klicka här för att ändra rubrik</a:t>
            </a:r>
            <a:endParaRPr lang="en-US" dirty="0"/>
          </a:p>
        </p:txBody>
      </p:sp>
      <p:sp>
        <p:nvSpPr>
          <p:cNvPr id="10" name="Platshållare för innehåll 2">
            <a:extLst>
              <a:ext uri="{FF2B5EF4-FFF2-40B4-BE49-F238E27FC236}">
                <a16:creationId xmlns:a16="http://schemas.microsoft.com/office/drawing/2014/main" id="{5C763317-F411-4D62-BE3D-5C26FC77F3B8}"/>
              </a:ext>
            </a:extLst>
          </p:cNvPr>
          <p:cNvSpPr>
            <a:spLocks noGrp="1"/>
          </p:cNvSpPr>
          <p:nvPr>
            <p:ph sz="half" idx="1" hasCustomPrompt="1"/>
          </p:nvPr>
        </p:nvSpPr>
        <p:spPr>
          <a:xfrm>
            <a:off x="609600" y="1600201"/>
            <a:ext cx="5181600" cy="4768701"/>
          </a:xfrm>
        </p:spPr>
        <p:txBody>
          <a:bodyPr/>
          <a:lstStyle>
            <a:lvl1pPr>
              <a:lnSpc>
                <a:spcPct val="110000"/>
              </a:lnSpc>
              <a:spcBef>
                <a:spcPts val="1600"/>
              </a:spcBef>
              <a:buClr>
                <a:schemeClr val="tx1"/>
              </a:buClr>
              <a:defRPr sz="2800">
                <a:solidFill>
                  <a:schemeClr val="tx1"/>
                </a:solidFill>
              </a:defRPr>
            </a:lvl1pPr>
            <a:lvl2pPr>
              <a:spcBef>
                <a:spcPts val="1000"/>
              </a:spcBef>
              <a:buClr>
                <a:schemeClr val="tx1"/>
              </a:buClr>
              <a:defRPr sz="2400">
                <a:solidFill>
                  <a:schemeClr val="tx1"/>
                </a:solidFill>
              </a:defRPr>
            </a:lvl2pPr>
            <a:lvl3pPr>
              <a:lnSpc>
                <a:spcPct val="110000"/>
              </a:lnSpc>
              <a:defRPr sz="2400"/>
            </a:lvl3pPr>
            <a:lvl4pPr>
              <a:lnSpc>
                <a:spcPct val="110000"/>
              </a:lnSpc>
              <a:defRPr/>
            </a:lvl4pPr>
            <a:lvl5pPr>
              <a:lnSpc>
                <a:spcPct val="110000"/>
              </a:lnSpc>
              <a:defRPr/>
            </a:lvl5pPr>
          </a:lstStyle>
          <a:p>
            <a:pPr lvl="0"/>
            <a:r>
              <a:rPr lang="sv-SE" dirty="0"/>
              <a:t>Skriv text här</a:t>
            </a:r>
          </a:p>
          <a:p>
            <a:pPr lvl="1"/>
            <a:r>
              <a:rPr lang="sv-SE" dirty="0"/>
              <a:t>Nivå två</a:t>
            </a:r>
          </a:p>
        </p:txBody>
      </p:sp>
      <p:sp>
        <p:nvSpPr>
          <p:cNvPr id="19" name="Platshållare för bild 18">
            <a:extLst>
              <a:ext uri="{FF2B5EF4-FFF2-40B4-BE49-F238E27FC236}">
                <a16:creationId xmlns:a16="http://schemas.microsoft.com/office/drawing/2014/main" id="{D6486219-2215-4369-90BE-9897A751A24C}"/>
              </a:ext>
            </a:extLst>
          </p:cNvPr>
          <p:cNvSpPr>
            <a:spLocks noGrp="1" noChangeAspect="1"/>
          </p:cNvSpPr>
          <p:nvPr>
            <p:ph type="pic" sz="quarter" idx="13" hasCustomPrompt="1"/>
          </p:nvPr>
        </p:nvSpPr>
        <p:spPr>
          <a:xfrm>
            <a:off x="5969000" y="1"/>
            <a:ext cx="5880100" cy="6525320"/>
          </a:xfrm>
          <a:custGeom>
            <a:avLst/>
            <a:gdLst/>
            <a:ahLst/>
            <a:cxnLst/>
            <a:rect l="l" t="t" r="r" b="b"/>
            <a:pathLst>
              <a:path w="5880100" h="6557963">
                <a:moveTo>
                  <a:pt x="0" y="0"/>
                </a:moveTo>
                <a:lnTo>
                  <a:pt x="5880100" y="0"/>
                </a:lnTo>
                <a:lnTo>
                  <a:pt x="5880100" y="5413848"/>
                </a:lnTo>
                <a:lnTo>
                  <a:pt x="5815773" y="5417096"/>
                </a:lnTo>
                <a:cubicBezTo>
                  <a:pt x="5265126" y="5473017"/>
                  <a:pt x="4827361" y="5910782"/>
                  <a:pt x="4771440" y="6461429"/>
                </a:cubicBezTo>
                <a:lnTo>
                  <a:pt x="4766565" y="6557963"/>
                </a:lnTo>
                <a:lnTo>
                  <a:pt x="0" y="6557963"/>
                </a:lnTo>
                <a:close/>
              </a:path>
            </a:pathLst>
          </a:custGeom>
        </p:spPr>
        <p:txBody>
          <a:bodyPr wrap="square" anchor="ctr" anchorCtr="0">
            <a:noAutofit/>
          </a:bodyPr>
          <a:lstStyle>
            <a:lvl1pPr marL="0" indent="0" algn="ctr">
              <a:lnSpc>
                <a:spcPct val="100000"/>
              </a:lnSpc>
              <a:spcBef>
                <a:spcPts val="600"/>
              </a:spcBef>
              <a:buFontTx/>
              <a:buNone/>
              <a:defRPr sz="2000"/>
            </a:lvl1pPr>
          </a:lstStyle>
          <a:p>
            <a:br>
              <a:rPr lang="sv-SE" dirty="0"/>
            </a:br>
            <a:br>
              <a:rPr lang="sv-SE" dirty="0"/>
            </a:br>
            <a:br>
              <a:rPr lang="sv-SE" dirty="0"/>
            </a:br>
            <a:br>
              <a:rPr lang="sv-SE" dirty="0"/>
            </a:br>
            <a:br>
              <a:rPr lang="sv-SE" dirty="0"/>
            </a:br>
            <a:r>
              <a:rPr lang="sv-SE" dirty="0"/>
              <a:t>Klicka på ikonen för att </a:t>
            </a:r>
            <a:br>
              <a:rPr lang="sv-SE" dirty="0"/>
            </a:br>
            <a:r>
              <a:rPr lang="sv-SE" dirty="0"/>
              <a:t>infoga en bild, som fyller ut </a:t>
            </a:r>
            <a:br>
              <a:rPr lang="sv-SE" dirty="0"/>
            </a:br>
            <a:r>
              <a:rPr lang="sv-SE" dirty="0"/>
              <a:t>platshållaren med rundat hörn.</a:t>
            </a:r>
            <a:endParaRPr lang="en-US" dirty="0"/>
          </a:p>
        </p:txBody>
      </p:sp>
      <p:sp>
        <p:nvSpPr>
          <p:cNvPr id="6" name="Platshållare för datum 3">
            <a:extLst>
              <a:ext uri="{FF2B5EF4-FFF2-40B4-BE49-F238E27FC236}">
                <a16:creationId xmlns:a16="http://schemas.microsoft.com/office/drawing/2014/main" id="{8BAF8B48-190A-CD33-0203-CB9E94B0B919}"/>
              </a:ext>
            </a:extLst>
          </p:cNvPr>
          <p:cNvSpPr>
            <a:spLocks noGrp="1"/>
          </p:cNvSpPr>
          <p:nvPr>
            <p:ph type="dt" sz="half" idx="10"/>
          </p:nvPr>
        </p:nvSpPr>
        <p:spPr>
          <a:xfrm>
            <a:off x="609600" y="6530791"/>
            <a:ext cx="1060175" cy="354182"/>
          </a:xfrm>
          <a:prstGeom prst="rect">
            <a:avLst/>
          </a:prstGeom>
        </p:spPr>
        <p:txBody>
          <a:bodyPr/>
          <a:lstStyle/>
          <a:p>
            <a:fld id="{E6833767-77E6-457C-940B-274A2423CC83}" type="datetime1">
              <a:rPr lang="sv-SE" smtClean="0"/>
              <a:t>2024-09-25</a:t>
            </a:fld>
            <a:endParaRPr lang="sv-SE" dirty="0"/>
          </a:p>
        </p:txBody>
      </p:sp>
      <p:sp>
        <p:nvSpPr>
          <p:cNvPr id="7" name="Platshållare för sidfot 4">
            <a:extLst>
              <a:ext uri="{FF2B5EF4-FFF2-40B4-BE49-F238E27FC236}">
                <a16:creationId xmlns:a16="http://schemas.microsoft.com/office/drawing/2014/main" id="{21C96D5D-12A1-49BC-3215-73D03C7CA8F4}"/>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8" name="Platshållare för bildnummer 5">
            <a:extLst>
              <a:ext uri="{FF2B5EF4-FFF2-40B4-BE49-F238E27FC236}">
                <a16:creationId xmlns:a16="http://schemas.microsoft.com/office/drawing/2014/main" id="{4292DD92-F84D-6372-5A07-8F06DBCC08FC}"/>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35199019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ild med bildtext blå ">
    <p:bg>
      <p:bgPr>
        <a:solidFill>
          <a:schemeClr val="accent1"/>
        </a:solidFill>
        <a:effectLst/>
      </p:bgPr>
    </p:bg>
    <p:spTree>
      <p:nvGrpSpPr>
        <p:cNvPr id="1" name=""/>
        <p:cNvGrpSpPr/>
        <p:nvPr/>
      </p:nvGrpSpPr>
      <p:grpSpPr>
        <a:xfrm>
          <a:off x="0" y="0"/>
          <a:ext cx="0" cy="0"/>
          <a:chOff x="0" y="0"/>
          <a:chExt cx="0" cy="0"/>
        </a:xfrm>
      </p:grpSpPr>
      <p:sp>
        <p:nvSpPr>
          <p:cNvPr id="17" name="Platshållare för bild 16">
            <a:extLst>
              <a:ext uri="{FF2B5EF4-FFF2-40B4-BE49-F238E27FC236}">
                <a16:creationId xmlns:a16="http://schemas.microsoft.com/office/drawing/2014/main" id="{AD94CA0B-BF75-4D87-8705-6B5298FD7CD6}"/>
              </a:ext>
            </a:extLst>
          </p:cNvPr>
          <p:cNvSpPr>
            <a:spLocks noGrp="1" noChangeAspect="1"/>
          </p:cNvSpPr>
          <p:nvPr>
            <p:ph type="pic" sz="quarter" idx="13" hasCustomPrompt="1"/>
          </p:nvPr>
        </p:nvSpPr>
        <p:spPr>
          <a:xfrm>
            <a:off x="4904894" y="0"/>
            <a:ext cx="6947669" cy="6538636"/>
          </a:xfrm>
          <a:custGeom>
            <a:avLst/>
            <a:gdLst/>
            <a:ahLst/>
            <a:cxnLst/>
            <a:rect l="l" t="t" r="r" b="b"/>
            <a:pathLst>
              <a:path w="6947669" h="6264000">
                <a:moveTo>
                  <a:pt x="0" y="0"/>
                </a:moveTo>
                <a:lnTo>
                  <a:pt x="6947669" y="0"/>
                </a:lnTo>
                <a:lnTo>
                  <a:pt x="6947669" y="5141325"/>
                </a:lnTo>
                <a:lnTo>
                  <a:pt x="6873812" y="5145055"/>
                </a:lnTo>
                <a:cubicBezTo>
                  <a:pt x="6323165" y="5200976"/>
                  <a:pt x="5885400" y="5638741"/>
                  <a:pt x="5829479" y="6189389"/>
                </a:cubicBezTo>
                <a:lnTo>
                  <a:pt x="5825711" y="6264000"/>
                </a:lnTo>
                <a:lnTo>
                  <a:pt x="0" y="6264000"/>
                </a:lnTo>
                <a:close/>
              </a:path>
            </a:pathLst>
          </a:custGeom>
        </p:spPr>
        <p:txBody>
          <a:bodyPr wrap="square" anchor="ctr" anchorCtr="0">
            <a:noAutofit/>
          </a:bodyPr>
          <a:lstStyle>
            <a:lvl1pPr marL="0" indent="0" algn="ctr">
              <a:lnSpc>
                <a:spcPct val="100000"/>
              </a:lnSpc>
              <a:spcBef>
                <a:spcPts val="600"/>
              </a:spcBef>
              <a:buFontTx/>
              <a:buNone/>
              <a:defRPr sz="2000">
                <a:solidFill>
                  <a:schemeClr val="bg2"/>
                </a:solidFill>
              </a:defRPr>
            </a:lvl1pPr>
          </a:lstStyle>
          <a:p>
            <a:br>
              <a:rPr lang="sv-SE" dirty="0"/>
            </a:br>
            <a:br>
              <a:rPr lang="sv-SE" dirty="0"/>
            </a:br>
            <a:endParaRPr lang="sv-SE" dirty="0"/>
          </a:p>
          <a:p>
            <a:endParaRPr lang="sv-SE" dirty="0"/>
          </a:p>
          <a:p>
            <a:br>
              <a:rPr lang="sv-SE" dirty="0"/>
            </a:br>
            <a:r>
              <a:rPr lang="sv-SE" dirty="0"/>
              <a:t>Klicka på ikonen för att </a:t>
            </a:r>
            <a:br>
              <a:rPr lang="sv-SE" dirty="0"/>
            </a:br>
            <a:r>
              <a:rPr lang="sv-SE" dirty="0"/>
              <a:t>infoga en bild, som fyller ut </a:t>
            </a:r>
            <a:br>
              <a:rPr lang="sv-SE" dirty="0"/>
            </a:br>
            <a:r>
              <a:rPr lang="sv-SE" dirty="0"/>
              <a:t>platshållaren med rundat hörn.</a:t>
            </a:r>
            <a:endParaRPr lang="en-US" dirty="0"/>
          </a:p>
        </p:txBody>
      </p:sp>
      <p:sp>
        <p:nvSpPr>
          <p:cNvPr id="2" name="Rubrik 1">
            <a:extLst>
              <a:ext uri="{FF2B5EF4-FFF2-40B4-BE49-F238E27FC236}">
                <a16:creationId xmlns:a16="http://schemas.microsoft.com/office/drawing/2014/main" id="{9EBF9E0C-BEB5-4F8D-9A18-C5E7E941A86E}"/>
              </a:ext>
            </a:extLst>
          </p:cNvPr>
          <p:cNvSpPr>
            <a:spLocks noGrp="1"/>
          </p:cNvSpPr>
          <p:nvPr>
            <p:ph type="title" hasCustomPrompt="1"/>
          </p:nvPr>
        </p:nvSpPr>
        <p:spPr>
          <a:xfrm>
            <a:off x="609600" y="360000"/>
            <a:ext cx="3932237" cy="1170000"/>
          </a:xfrm>
        </p:spPr>
        <p:txBody>
          <a:bodyPr anchor="t" anchorCtr="0"/>
          <a:lstStyle>
            <a:lvl1pPr>
              <a:defRPr sz="3200">
                <a:solidFill>
                  <a:schemeClr val="bg2"/>
                </a:solidFill>
              </a:defRPr>
            </a:lvl1pPr>
          </a:lstStyle>
          <a:p>
            <a:r>
              <a:rPr lang="sv-SE" dirty="0"/>
              <a:t>Klicka här för att ändra rubrik</a:t>
            </a:r>
            <a:endParaRPr lang="en-US" dirty="0"/>
          </a:p>
        </p:txBody>
      </p:sp>
      <p:sp>
        <p:nvSpPr>
          <p:cNvPr id="4" name="Platshållare för text 3">
            <a:extLst>
              <a:ext uri="{FF2B5EF4-FFF2-40B4-BE49-F238E27FC236}">
                <a16:creationId xmlns:a16="http://schemas.microsoft.com/office/drawing/2014/main" id="{A63E5C69-658D-4A13-BCB5-8E05A291B188}"/>
              </a:ext>
            </a:extLst>
          </p:cNvPr>
          <p:cNvSpPr>
            <a:spLocks noGrp="1"/>
          </p:cNvSpPr>
          <p:nvPr>
            <p:ph type="body" sz="half" idx="2" hasCustomPrompt="1"/>
          </p:nvPr>
        </p:nvSpPr>
        <p:spPr>
          <a:xfrm>
            <a:off x="609600" y="1711843"/>
            <a:ext cx="3932237" cy="4523858"/>
          </a:xfrm>
        </p:spPr>
        <p:txBody>
          <a:bodyPr/>
          <a:lstStyle>
            <a:lvl1pPr marL="342900" indent="-342900">
              <a:lnSpc>
                <a:spcPct val="110000"/>
              </a:lnSpc>
              <a:buClr>
                <a:schemeClr val="bg2"/>
              </a:buClr>
              <a:buFont typeface="Arial" panose="020B0604020202020204" pitchFamily="34" charset="0"/>
              <a:buChar char="•"/>
              <a:defRPr sz="20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Skriv text här</a:t>
            </a:r>
          </a:p>
        </p:txBody>
      </p:sp>
      <p:sp>
        <p:nvSpPr>
          <p:cNvPr id="3" name="Platshållare för datum 3">
            <a:extLst>
              <a:ext uri="{FF2B5EF4-FFF2-40B4-BE49-F238E27FC236}">
                <a16:creationId xmlns:a16="http://schemas.microsoft.com/office/drawing/2014/main" id="{7278BE36-5D03-B947-50CF-2E825EAABC98}"/>
              </a:ext>
            </a:extLst>
          </p:cNvPr>
          <p:cNvSpPr>
            <a:spLocks noGrp="1"/>
          </p:cNvSpPr>
          <p:nvPr>
            <p:ph type="dt" sz="half" idx="10"/>
          </p:nvPr>
        </p:nvSpPr>
        <p:spPr>
          <a:xfrm>
            <a:off x="609600" y="6530791"/>
            <a:ext cx="1060175" cy="354182"/>
          </a:xfrm>
          <a:prstGeom prst="rect">
            <a:avLst/>
          </a:prstGeom>
        </p:spPr>
        <p:txBody>
          <a:bodyPr/>
          <a:lstStyle/>
          <a:p>
            <a:fld id="{33A512CB-BF63-455C-A897-40100A7E8BC7}" type="datetime1">
              <a:rPr lang="sv-SE" smtClean="0"/>
              <a:t>2024-09-25</a:t>
            </a:fld>
            <a:endParaRPr lang="sv-SE" dirty="0"/>
          </a:p>
        </p:txBody>
      </p:sp>
      <p:sp>
        <p:nvSpPr>
          <p:cNvPr id="8" name="Platshållare för sidfot 4">
            <a:extLst>
              <a:ext uri="{FF2B5EF4-FFF2-40B4-BE49-F238E27FC236}">
                <a16:creationId xmlns:a16="http://schemas.microsoft.com/office/drawing/2014/main" id="{09C34CAE-7C61-6971-4E6A-D3B61E05793E}"/>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9" name="Platshållare för bildnummer 5">
            <a:extLst>
              <a:ext uri="{FF2B5EF4-FFF2-40B4-BE49-F238E27FC236}">
                <a16:creationId xmlns:a16="http://schemas.microsoft.com/office/drawing/2014/main" id="{E9808DA3-999C-3634-67E5-C32D4F1EE862}"/>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29855829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ild med bildtext grädde">
    <p:bg>
      <p:bgPr>
        <a:solidFill>
          <a:schemeClr val="accent2"/>
        </a:solidFill>
        <a:effectLst/>
      </p:bgPr>
    </p:bg>
    <p:spTree>
      <p:nvGrpSpPr>
        <p:cNvPr id="1" name=""/>
        <p:cNvGrpSpPr/>
        <p:nvPr/>
      </p:nvGrpSpPr>
      <p:grpSpPr>
        <a:xfrm>
          <a:off x="0" y="0"/>
          <a:ext cx="0" cy="0"/>
          <a:chOff x="0" y="0"/>
          <a:chExt cx="0" cy="0"/>
        </a:xfrm>
      </p:grpSpPr>
      <p:sp>
        <p:nvSpPr>
          <p:cNvPr id="17" name="Platshållare för bild 16">
            <a:extLst>
              <a:ext uri="{FF2B5EF4-FFF2-40B4-BE49-F238E27FC236}">
                <a16:creationId xmlns:a16="http://schemas.microsoft.com/office/drawing/2014/main" id="{AD94CA0B-BF75-4D87-8705-6B5298FD7CD6}"/>
              </a:ext>
            </a:extLst>
          </p:cNvPr>
          <p:cNvSpPr>
            <a:spLocks noGrp="1" noChangeAspect="1"/>
          </p:cNvSpPr>
          <p:nvPr>
            <p:ph type="pic" sz="quarter" idx="13" hasCustomPrompt="1"/>
          </p:nvPr>
        </p:nvSpPr>
        <p:spPr>
          <a:xfrm>
            <a:off x="4904894" y="0"/>
            <a:ext cx="6947669" cy="6538636"/>
          </a:xfrm>
          <a:custGeom>
            <a:avLst/>
            <a:gdLst/>
            <a:ahLst/>
            <a:cxnLst/>
            <a:rect l="l" t="t" r="r" b="b"/>
            <a:pathLst>
              <a:path w="6947669" h="6264000">
                <a:moveTo>
                  <a:pt x="0" y="0"/>
                </a:moveTo>
                <a:lnTo>
                  <a:pt x="6947669" y="0"/>
                </a:lnTo>
                <a:lnTo>
                  <a:pt x="6947669" y="5141325"/>
                </a:lnTo>
                <a:lnTo>
                  <a:pt x="6873812" y="5145055"/>
                </a:lnTo>
                <a:cubicBezTo>
                  <a:pt x="6323165" y="5200976"/>
                  <a:pt x="5885400" y="5638741"/>
                  <a:pt x="5829479" y="6189389"/>
                </a:cubicBezTo>
                <a:lnTo>
                  <a:pt x="5825711" y="6264000"/>
                </a:lnTo>
                <a:lnTo>
                  <a:pt x="0" y="6264000"/>
                </a:lnTo>
                <a:close/>
              </a:path>
            </a:pathLst>
          </a:custGeom>
        </p:spPr>
        <p:txBody>
          <a:bodyPr wrap="square" anchor="ctr" anchorCtr="0">
            <a:noAutofit/>
          </a:bodyPr>
          <a:lstStyle>
            <a:lvl1pPr marL="0" indent="0" algn="ctr">
              <a:lnSpc>
                <a:spcPct val="100000"/>
              </a:lnSpc>
              <a:spcBef>
                <a:spcPts val="600"/>
              </a:spcBef>
              <a:buFontTx/>
              <a:buNone/>
              <a:defRPr sz="2000">
                <a:solidFill>
                  <a:schemeClr val="tx2"/>
                </a:solidFill>
              </a:defRPr>
            </a:lvl1pPr>
          </a:lstStyle>
          <a:p>
            <a:br>
              <a:rPr lang="sv-SE" dirty="0"/>
            </a:br>
            <a:br>
              <a:rPr lang="sv-SE" dirty="0"/>
            </a:br>
            <a:br>
              <a:rPr lang="sv-SE" dirty="0"/>
            </a:br>
            <a:br>
              <a:rPr lang="sv-SE" dirty="0"/>
            </a:br>
            <a:br>
              <a:rPr lang="sv-SE" dirty="0"/>
            </a:br>
            <a:r>
              <a:rPr lang="sv-SE" dirty="0"/>
              <a:t>Klicka på ikonen för att </a:t>
            </a:r>
            <a:br>
              <a:rPr lang="sv-SE" dirty="0"/>
            </a:br>
            <a:r>
              <a:rPr lang="sv-SE" dirty="0"/>
              <a:t>infoga en bild, som fyller ut </a:t>
            </a:r>
            <a:br>
              <a:rPr lang="sv-SE" dirty="0"/>
            </a:br>
            <a:r>
              <a:rPr lang="sv-SE" dirty="0"/>
              <a:t>platshållaren med rundat hörn.</a:t>
            </a:r>
            <a:endParaRPr lang="en-US" dirty="0"/>
          </a:p>
        </p:txBody>
      </p:sp>
      <p:sp>
        <p:nvSpPr>
          <p:cNvPr id="2" name="Rubrik 1">
            <a:extLst>
              <a:ext uri="{FF2B5EF4-FFF2-40B4-BE49-F238E27FC236}">
                <a16:creationId xmlns:a16="http://schemas.microsoft.com/office/drawing/2014/main" id="{9EBF9E0C-BEB5-4F8D-9A18-C5E7E941A86E}"/>
              </a:ext>
            </a:extLst>
          </p:cNvPr>
          <p:cNvSpPr>
            <a:spLocks noGrp="1"/>
          </p:cNvSpPr>
          <p:nvPr>
            <p:ph type="title" hasCustomPrompt="1"/>
          </p:nvPr>
        </p:nvSpPr>
        <p:spPr>
          <a:xfrm>
            <a:off x="609600" y="360000"/>
            <a:ext cx="3932237" cy="1171088"/>
          </a:xfrm>
        </p:spPr>
        <p:txBody>
          <a:bodyPr anchor="t" anchorCtr="0"/>
          <a:lstStyle>
            <a:lvl1pPr>
              <a:defRPr sz="3200">
                <a:solidFill>
                  <a:schemeClr val="tx2"/>
                </a:solidFill>
              </a:defRPr>
            </a:lvl1pPr>
          </a:lstStyle>
          <a:p>
            <a:r>
              <a:rPr lang="sv-SE" dirty="0"/>
              <a:t>Klicka här för att ändra rubrik</a:t>
            </a:r>
            <a:endParaRPr lang="en-US" dirty="0"/>
          </a:p>
        </p:txBody>
      </p:sp>
      <p:sp>
        <p:nvSpPr>
          <p:cNvPr id="4" name="Platshållare för text 3">
            <a:extLst>
              <a:ext uri="{FF2B5EF4-FFF2-40B4-BE49-F238E27FC236}">
                <a16:creationId xmlns:a16="http://schemas.microsoft.com/office/drawing/2014/main" id="{A63E5C69-658D-4A13-BCB5-8E05A291B188}"/>
              </a:ext>
            </a:extLst>
          </p:cNvPr>
          <p:cNvSpPr>
            <a:spLocks noGrp="1"/>
          </p:cNvSpPr>
          <p:nvPr>
            <p:ph type="body" sz="half" idx="2" hasCustomPrompt="1"/>
          </p:nvPr>
        </p:nvSpPr>
        <p:spPr>
          <a:xfrm>
            <a:off x="609600" y="1665288"/>
            <a:ext cx="3932237" cy="4570413"/>
          </a:xfrm>
        </p:spPr>
        <p:txBody>
          <a:bodyPr/>
          <a:lstStyle>
            <a:lvl1pPr marL="342900" indent="-342900">
              <a:lnSpc>
                <a:spcPct val="110000"/>
              </a:lnSpc>
              <a:buClr>
                <a:schemeClr val="tx2"/>
              </a:buClr>
              <a:buFont typeface="Arial" panose="020B0604020202020204" pitchFamily="34" charset="0"/>
              <a:buChar char="•"/>
              <a:defRPr sz="20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Skriv text här</a:t>
            </a:r>
          </a:p>
        </p:txBody>
      </p:sp>
      <p:sp>
        <p:nvSpPr>
          <p:cNvPr id="3" name="Platshållare för datum 3">
            <a:extLst>
              <a:ext uri="{FF2B5EF4-FFF2-40B4-BE49-F238E27FC236}">
                <a16:creationId xmlns:a16="http://schemas.microsoft.com/office/drawing/2014/main" id="{EC997379-AA57-FFC0-C67C-2D47D22C2EB1}"/>
              </a:ext>
            </a:extLst>
          </p:cNvPr>
          <p:cNvSpPr>
            <a:spLocks noGrp="1"/>
          </p:cNvSpPr>
          <p:nvPr>
            <p:ph type="dt" sz="half" idx="10"/>
          </p:nvPr>
        </p:nvSpPr>
        <p:spPr>
          <a:xfrm>
            <a:off x="674411" y="6530791"/>
            <a:ext cx="995364" cy="273555"/>
          </a:xfrm>
          <a:prstGeom prst="rect">
            <a:avLst/>
          </a:prstGeom>
        </p:spPr>
        <p:txBody>
          <a:bodyPr/>
          <a:lstStyle/>
          <a:p>
            <a:fld id="{CFDB0820-36C5-4F04-B459-7E6E12D7AD9D}" type="datetime1">
              <a:rPr lang="sv-SE" smtClean="0"/>
              <a:t>2024-09-25</a:t>
            </a:fld>
            <a:endParaRPr lang="sv-SE" dirty="0"/>
          </a:p>
        </p:txBody>
      </p:sp>
      <p:sp>
        <p:nvSpPr>
          <p:cNvPr id="8" name="Platshållare för sidfot 4">
            <a:extLst>
              <a:ext uri="{FF2B5EF4-FFF2-40B4-BE49-F238E27FC236}">
                <a16:creationId xmlns:a16="http://schemas.microsoft.com/office/drawing/2014/main" id="{E0EE9DDD-8D27-BD71-D6BB-11AB844D7D72}"/>
              </a:ext>
            </a:extLst>
          </p:cNvPr>
          <p:cNvSpPr>
            <a:spLocks noGrp="1"/>
          </p:cNvSpPr>
          <p:nvPr>
            <p:ph type="ftr" sz="quarter" idx="11"/>
          </p:nvPr>
        </p:nvSpPr>
        <p:spPr>
          <a:xfrm>
            <a:off x="2242441" y="6513520"/>
            <a:ext cx="8794963" cy="300235"/>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9" name="Platshållare för bildnummer 5">
            <a:extLst>
              <a:ext uri="{FF2B5EF4-FFF2-40B4-BE49-F238E27FC236}">
                <a16:creationId xmlns:a16="http://schemas.microsoft.com/office/drawing/2014/main" id="{03F8E2E3-7B29-03BC-3B15-8990B12843CC}"/>
              </a:ext>
            </a:extLst>
          </p:cNvPr>
          <p:cNvSpPr>
            <a:spLocks noGrp="1"/>
          </p:cNvSpPr>
          <p:nvPr>
            <p:ph type="sldNum" sz="quarter" idx="12"/>
          </p:nvPr>
        </p:nvSpPr>
        <p:spPr>
          <a:xfrm>
            <a:off x="11267768" y="6513520"/>
            <a:ext cx="637660" cy="300235"/>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977872960"/>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ild med bildtext neutral">
    <p:spTree>
      <p:nvGrpSpPr>
        <p:cNvPr id="1" name=""/>
        <p:cNvGrpSpPr/>
        <p:nvPr/>
      </p:nvGrpSpPr>
      <p:grpSpPr>
        <a:xfrm>
          <a:off x="0" y="0"/>
          <a:ext cx="0" cy="0"/>
          <a:chOff x="0" y="0"/>
          <a:chExt cx="0" cy="0"/>
        </a:xfrm>
      </p:grpSpPr>
      <p:sp>
        <p:nvSpPr>
          <p:cNvPr id="17" name="Platshållare för bild 16">
            <a:extLst>
              <a:ext uri="{FF2B5EF4-FFF2-40B4-BE49-F238E27FC236}">
                <a16:creationId xmlns:a16="http://schemas.microsoft.com/office/drawing/2014/main" id="{AD94CA0B-BF75-4D87-8705-6B5298FD7CD6}"/>
              </a:ext>
            </a:extLst>
          </p:cNvPr>
          <p:cNvSpPr>
            <a:spLocks noGrp="1" noChangeAspect="1"/>
          </p:cNvSpPr>
          <p:nvPr>
            <p:ph type="pic" sz="quarter" idx="13" hasCustomPrompt="1"/>
          </p:nvPr>
        </p:nvSpPr>
        <p:spPr>
          <a:xfrm>
            <a:off x="4904894" y="0"/>
            <a:ext cx="6947669" cy="6538636"/>
          </a:xfrm>
          <a:custGeom>
            <a:avLst/>
            <a:gdLst/>
            <a:ahLst/>
            <a:cxnLst/>
            <a:rect l="l" t="t" r="r" b="b"/>
            <a:pathLst>
              <a:path w="6947669" h="6264000">
                <a:moveTo>
                  <a:pt x="0" y="0"/>
                </a:moveTo>
                <a:lnTo>
                  <a:pt x="6947669" y="0"/>
                </a:lnTo>
                <a:lnTo>
                  <a:pt x="6947669" y="5141325"/>
                </a:lnTo>
                <a:lnTo>
                  <a:pt x="6873812" y="5145055"/>
                </a:lnTo>
                <a:cubicBezTo>
                  <a:pt x="6323165" y="5200976"/>
                  <a:pt x="5885400" y="5638741"/>
                  <a:pt x="5829479" y="6189389"/>
                </a:cubicBezTo>
                <a:lnTo>
                  <a:pt x="5825711" y="6264000"/>
                </a:lnTo>
                <a:lnTo>
                  <a:pt x="0" y="6264000"/>
                </a:lnTo>
                <a:close/>
              </a:path>
            </a:pathLst>
          </a:custGeom>
        </p:spPr>
        <p:txBody>
          <a:bodyPr wrap="square" anchor="ctr" anchorCtr="0">
            <a:noAutofit/>
          </a:bodyPr>
          <a:lstStyle>
            <a:lvl1pPr marL="0" indent="0" algn="ctr">
              <a:lnSpc>
                <a:spcPct val="100000"/>
              </a:lnSpc>
              <a:spcBef>
                <a:spcPts val="600"/>
              </a:spcBef>
              <a:buFontTx/>
              <a:buNone/>
              <a:defRPr sz="2000"/>
            </a:lvl1pPr>
          </a:lstStyle>
          <a:p>
            <a:br>
              <a:rPr lang="sv-SE" dirty="0"/>
            </a:br>
            <a:br>
              <a:rPr lang="sv-SE" dirty="0"/>
            </a:br>
            <a:br>
              <a:rPr lang="sv-SE" dirty="0"/>
            </a:br>
            <a:br>
              <a:rPr lang="sv-SE" dirty="0"/>
            </a:br>
            <a:br>
              <a:rPr lang="sv-SE" dirty="0"/>
            </a:br>
            <a:r>
              <a:rPr lang="sv-SE" dirty="0"/>
              <a:t>Klicka på ikonen för att </a:t>
            </a:r>
            <a:br>
              <a:rPr lang="sv-SE" dirty="0"/>
            </a:br>
            <a:r>
              <a:rPr lang="sv-SE" dirty="0"/>
              <a:t>infoga en bild, som fyller ut </a:t>
            </a:r>
            <a:br>
              <a:rPr lang="sv-SE" dirty="0"/>
            </a:br>
            <a:r>
              <a:rPr lang="sv-SE" dirty="0"/>
              <a:t>platshållaren med rundat hörn.</a:t>
            </a:r>
            <a:endParaRPr lang="en-US" dirty="0"/>
          </a:p>
        </p:txBody>
      </p:sp>
      <p:sp>
        <p:nvSpPr>
          <p:cNvPr id="2" name="Rubrik 1">
            <a:extLst>
              <a:ext uri="{FF2B5EF4-FFF2-40B4-BE49-F238E27FC236}">
                <a16:creationId xmlns:a16="http://schemas.microsoft.com/office/drawing/2014/main" id="{9EBF9E0C-BEB5-4F8D-9A18-C5E7E941A86E}"/>
              </a:ext>
            </a:extLst>
          </p:cNvPr>
          <p:cNvSpPr>
            <a:spLocks noGrp="1"/>
          </p:cNvSpPr>
          <p:nvPr>
            <p:ph type="title" hasCustomPrompt="1"/>
          </p:nvPr>
        </p:nvSpPr>
        <p:spPr>
          <a:xfrm>
            <a:off x="609600" y="360000"/>
            <a:ext cx="3932237" cy="1170000"/>
          </a:xfrm>
        </p:spPr>
        <p:txBody>
          <a:bodyPr anchor="t" anchorCtr="0"/>
          <a:lstStyle>
            <a:lvl1pPr>
              <a:defRPr sz="3200">
                <a:solidFill>
                  <a:schemeClr val="tx1"/>
                </a:solidFill>
              </a:defRPr>
            </a:lvl1pPr>
          </a:lstStyle>
          <a:p>
            <a:r>
              <a:rPr lang="sv-SE" dirty="0"/>
              <a:t>Klicka här för att ändra rubrik</a:t>
            </a:r>
            <a:endParaRPr lang="en-US" dirty="0"/>
          </a:p>
        </p:txBody>
      </p:sp>
      <p:sp>
        <p:nvSpPr>
          <p:cNvPr id="4" name="Platshållare för text 3">
            <a:extLst>
              <a:ext uri="{FF2B5EF4-FFF2-40B4-BE49-F238E27FC236}">
                <a16:creationId xmlns:a16="http://schemas.microsoft.com/office/drawing/2014/main" id="{A63E5C69-658D-4A13-BCB5-8E05A291B188}"/>
              </a:ext>
            </a:extLst>
          </p:cNvPr>
          <p:cNvSpPr>
            <a:spLocks noGrp="1"/>
          </p:cNvSpPr>
          <p:nvPr>
            <p:ph type="body" sz="half" idx="2" hasCustomPrompt="1"/>
          </p:nvPr>
        </p:nvSpPr>
        <p:spPr>
          <a:xfrm>
            <a:off x="609600" y="1669313"/>
            <a:ext cx="3932237" cy="4587654"/>
          </a:xfrm>
        </p:spPr>
        <p:txBody>
          <a:bodyPr/>
          <a:lstStyle>
            <a:lvl1pPr marL="342900" indent="-342900">
              <a:lnSpc>
                <a:spcPct val="110000"/>
              </a:lnSpc>
              <a:buClr>
                <a:schemeClr val="tx1"/>
              </a:buClr>
              <a:buFont typeface="Arial" panose="020B0604020202020204" pitchFamily="34" charset="0"/>
              <a:buChar char="•"/>
              <a:defRPr sz="20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Skriv text här</a:t>
            </a:r>
          </a:p>
        </p:txBody>
      </p:sp>
      <p:sp>
        <p:nvSpPr>
          <p:cNvPr id="3" name="Platshållare för datum 3">
            <a:extLst>
              <a:ext uri="{FF2B5EF4-FFF2-40B4-BE49-F238E27FC236}">
                <a16:creationId xmlns:a16="http://schemas.microsoft.com/office/drawing/2014/main" id="{7237D1B6-089F-FE4A-553A-91F3A0048050}"/>
              </a:ext>
            </a:extLst>
          </p:cNvPr>
          <p:cNvSpPr>
            <a:spLocks noGrp="1"/>
          </p:cNvSpPr>
          <p:nvPr>
            <p:ph type="dt" sz="half" idx="10"/>
          </p:nvPr>
        </p:nvSpPr>
        <p:spPr>
          <a:xfrm>
            <a:off x="609600" y="6530791"/>
            <a:ext cx="1060175" cy="354182"/>
          </a:xfrm>
          <a:prstGeom prst="rect">
            <a:avLst/>
          </a:prstGeom>
        </p:spPr>
        <p:txBody>
          <a:bodyPr/>
          <a:lstStyle/>
          <a:p>
            <a:fld id="{00D66D8C-A84F-4714-8231-E32D41D96EA3}" type="datetime1">
              <a:rPr lang="sv-SE" smtClean="0"/>
              <a:t>2024-09-25</a:t>
            </a:fld>
            <a:endParaRPr lang="sv-SE" dirty="0"/>
          </a:p>
        </p:txBody>
      </p:sp>
      <p:sp>
        <p:nvSpPr>
          <p:cNvPr id="8" name="Platshållare för sidfot 4">
            <a:extLst>
              <a:ext uri="{FF2B5EF4-FFF2-40B4-BE49-F238E27FC236}">
                <a16:creationId xmlns:a16="http://schemas.microsoft.com/office/drawing/2014/main" id="{2C55B8E2-0B30-8F03-4864-C893D054A483}"/>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9" name="Platshållare för bildnummer 5">
            <a:extLst>
              <a:ext uri="{FF2B5EF4-FFF2-40B4-BE49-F238E27FC236}">
                <a16:creationId xmlns:a16="http://schemas.microsoft.com/office/drawing/2014/main" id="{3F34B608-4D46-FA27-659B-1A66156B2CC1}"/>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17324999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lutbild_med bi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965772" y="4035405"/>
            <a:ext cx="4384966" cy="1471543"/>
          </a:xfrm>
        </p:spPr>
        <p:txBody>
          <a:bodyPr/>
          <a:lstStyle>
            <a:lvl1pPr algn="l">
              <a:defRPr sz="8000">
                <a:solidFill>
                  <a:schemeClr val="bg2"/>
                </a:solidFill>
              </a:defRPr>
            </a:lvl1pPr>
          </a:lstStyle>
          <a:p>
            <a:r>
              <a:rPr lang="sv-SE" dirty="0"/>
              <a:t>TACK!</a:t>
            </a:r>
            <a:endParaRPr lang="en-US" dirty="0"/>
          </a:p>
        </p:txBody>
      </p:sp>
    </p:spTree>
    <p:extLst>
      <p:ext uri="{BB962C8B-B14F-4D97-AF65-F5344CB8AC3E}">
        <p14:creationId xmlns:p14="http://schemas.microsoft.com/office/powerpoint/2010/main" val="8125328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lutbild_med bild">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965772" y="4035405"/>
            <a:ext cx="4384966" cy="1471543"/>
          </a:xfrm>
        </p:spPr>
        <p:txBody>
          <a:bodyPr/>
          <a:lstStyle>
            <a:lvl1pPr algn="l">
              <a:defRPr sz="8000">
                <a:solidFill>
                  <a:schemeClr val="bg2"/>
                </a:solidFill>
              </a:defRPr>
            </a:lvl1pPr>
          </a:lstStyle>
          <a:p>
            <a:r>
              <a:rPr lang="sv-SE" dirty="0"/>
              <a:t>TACK!</a:t>
            </a:r>
            <a:endParaRPr lang="en-US" dirty="0"/>
          </a:p>
        </p:txBody>
      </p:sp>
      <p:sp>
        <p:nvSpPr>
          <p:cNvPr id="6" name="Platshållare för datum 3">
            <a:extLst>
              <a:ext uri="{FF2B5EF4-FFF2-40B4-BE49-F238E27FC236}">
                <a16:creationId xmlns:a16="http://schemas.microsoft.com/office/drawing/2014/main" id="{A0325C9A-5075-35A3-085F-FBE546D3B5D7}"/>
              </a:ext>
            </a:extLst>
          </p:cNvPr>
          <p:cNvSpPr>
            <a:spLocks noGrp="1"/>
          </p:cNvSpPr>
          <p:nvPr>
            <p:ph type="dt" sz="half" idx="10"/>
          </p:nvPr>
        </p:nvSpPr>
        <p:spPr>
          <a:xfrm>
            <a:off x="609600" y="6530791"/>
            <a:ext cx="1060175" cy="354182"/>
          </a:xfrm>
          <a:prstGeom prst="rect">
            <a:avLst/>
          </a:prstGeom>
        </p:spPr>
        <p:txBody>
          <a:bodyPr/>
          <a:lstStyle/>
          <a:p>
            <a:fld id="{E89DC4A8-CF41-4889-9DBB-98A9B359B030}" type="datetime1">
              <a:rPr lang="sv-SE" smtClean="0"/>
              <a:t>2024-09-25</a:t>
            </a:fld>
            <a:endParaRPr lang="sv-SE" dirty="0"/>
          </a:p>
        </p:txBody>
      </p:sp>
      <p:sp>
        <p:nvSpPr>
          <p:cNvPr id="7" name="Platshållare för sidfot 4">
            <a:extLst>
              <a:ext uri="{FF2B5EF4-FFF2-40B4-BE49-F238E27FC236}">
                <a16:creationId xmlns:a16="http://schemas.microsoft.com/office/drawing/2014/main" id="{9DADDCC5-B712-C7AC-E5DD-CBF3BDEBB0C2}"/>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8" name="Platshållare för bildnummer 5">
            <a:extLst>
              <a:ext uri="{FF2B5EF4-FFF2-40B4-BE49-F238E27FC236}">
                <a16:creationId xmlns:a16="http://schemas.microsoft.com/office/drawing/2014/main" id="{90D32486-0131-CF98-3960-15D38D49F99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37001166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Slutbild_med bild">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965772" y="4035405"/>
            <a:ext cx="4384966" cy="1471543"/>
          </a:xfrm>
        </p:spPr>
        <p:txBody>
          <a:bodyPr/>
          <a:lstStyle>
            <a:lvl1pPr algn="l">
              <a:defRPr sz="8000">
                <a:solidFill>
                  <a:schemeClr val="tx2"/>
                </a:solidFill>
              </a:defRPr>
            </a:lvl1pPr>
          </a:lstStyle>
          <a:p>
            <a:r>
              <a:rPr lang="sv-SE" dirty="0"/>
              <a:t>TACK!</a:t>
            </a:r>
            <a:endParaRPr lang="en-US" dirty="0"/>
          </a:p>
        </p:txBody>
      </p:sp>
      <p:sp>
        <p:nvSpPr>
          <p:cNvPr id="6" name="Platshållare för datum 3">
            <a:extLst>
              <a:ext uri="{FF2B5EF4-FFF2-40B4-BE49-F238E27FC236}">
                <a16:creationId xmlns:a16="http://schemas.microsoft.com/office/drawing/2014/main" id="{A0325C9A-5075-35A3-085F-FBE546D3B5D7}"/>
              </a:ext>
            </a:extLst>
          </p:cNvPr>
          <p:cNvSpPr>
            <a:spLocks noGrp="1"/>
          </p:cNvSpPr>
          <p:nvPr>
            <p:ph type="dt" sz="half" idx="10"/>
          </p:nvPr>
        </p:nvSpPr>
        <p:spPr>
          <a:xfrm>
            <a:off x="609600" y="6530791"/>
            <a:ext cx="1060175" cy="354182"/>
          </a:xfrm>
          <a:prstGeom prst="rect">
            <a:avLst/>
          </a:prstGeom>
        </p:spPr>
        <p:txBody>
          <a:bodyPr/>
          <a:lstStyle/>
          <a:p>
            <a:fld id="{9693EBF8-EEDE-4301-8749-8E205A5D51DB}" type="datetime1">
              <a:rPr lang="sv-SE" smtClean="0"/>
              <a:t>2024-09-25</a:t>
            </a:fld>
            <a:endParaRPr lang="sv-SE" dirty="0"/>
          </a:p>
        </p:txBody>
      </p:sp>
      <p:sp>
        <p:nvSpPr>
          <p:cNvPr id="7" name="Platshållare för sidfot 4">
            <a:extLst>
              <a:ext uri="{FF2B5EF4-FFF2-40B4-BE49-F238E27FC236}">
                <a16:creationId xmlns:a16="http://schemas.microsoft.com/office/drawing/2014/main" id="{9DADDCC5-B712-C7AC-E5DD-CBF3BDEBB0C2}"/>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8" name="Platshållare för bildnummer 5">
            <a:extLst>
              <a:ext uri="{FF2B5EF4-FFF2-40B4-BE49-F238E27FC236}">
                <a16:creationId xmlns:a16="http://schemas.microsoft.com/office/drawing/2014/main" id="{90D32486-0131-CF98-3960-15D38D49F99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1073407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Slutbild_med bi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965772" y="4035405"/>
            <a:ext cx="4384966" cy="1471543"/>
          </a:xfrm>
        </p:spPr>
        <p:txBody>
          <a:bodyPr/>
          <a:lstStyle>
            <a:lvl1pPr algn="l">
              <a:defRPr sz="8000">
                <a:solidFill>
                  <a:schemeClr val="tx1"/>
                </a:solidFill>
              </a:defRPr>
            </a:lvl1pPr>
          </a:lstStyle>
          <a:p>
            <a:r>
              <a:rPr lang="sv-SE" dirty="0"/>
              <a:t>TACK!</a:t>
            </a:r>
            <a:endParaRPr lang="en-US" dirty="0"/>
          </a:p>
        </p:txBody>
      </p:sp>
      <p:sp>
        <p:nvSpPr>
          <p:cNvPr id="6" name="Platshållare för datum 3">
            <a:extLst>
              <a:ext uri="{FF2B5EF4-FFF2-40B4-BE49-F238E27FC236}">
                <a16:creationId xmlns:a16="http://schemas.microsoft.com/office/drawing/2014/main" id="{A0325C9A-5075-35A3-085F-FBE546D3B5D7}"/>
              </a:ext>
            </a:extLst>
          </p:cNvPr>
          <p:cNvSpPr>
            <a:spLocks noGrp="1"/>
          </p:cNvSpPr>
          <p:nvPr>
            <p:ph type="dt" sz="half" idx="10"/>
          </p:nvPr>
        </p:nvSpPr>
        <p:spPr>
          <a:xfrm>
            <a:off x="609600" y="6530791"/>
            <a:ext cx="1060175" cy="354182"/>
          </a:xfrm>
          <a:prstGeom prst="rect">
            <a:avLst/>
          </a:prstGeom>
        </p:spPr>
        <p:txBody>
          <a:bodyPr/>
          <a:lstStyle/>
          <a:p>
            <a:fld id="{A3D2B3F0-A518-46A1-AAF0-50A0DA19C917}" type="datetime1">
              <a:rPr lang="sv-SE" smtClean="0"/>
              <a:t>2024-09-25</a:t>
            </a:fld>
            <a:endParaRPr lang="sv-SE" dirty="0"/>
          </a:p>
        </p:txBody>
      </p:sp>
      <p:sp>
        <p:nvSpPr>
          <p:cNvPr id="7" name="Platshållare för sidfot 4">
            <a:extLst>
              <a:ext uri="{FF2B5EF4-FFF2-40B4-BE49-F238E27FC236}">
                <a16:creationId xmlns:a16="http://schemas.microsoft.com/office/drawing/2014/main" id="{9DADDCC5-B712-C7AC-E5DD-CBF3BDEBB0C2}"/>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8" name="Platshållare för bildnummer 5">
            <a:extLst>
              <a:ext uri="{FF2B5EF4-FFF2-40B4-BE49-F238E27FC236}">
                <a16:creationId xmlns:a16="http://schemas.microsoft.com/office/drawing/2014/main" id="{90D32486-0131-CF98-3960-15D38D49F99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291078151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rtbild neutral">
    <p:bg>
      <p:bgPr>
        <a:solidFill>
          <a:schemeClr val="tx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07AEC-4933-4E73-917F-A4A367715DCB}"/>
              </a:ext>
            </a:extLst>
          </p:cNvPr>
          <p:cNvSpPr>
            <a:spLocks noGrp="1"/>
          </p:cNvSpPr>
          <p:nvPr>
            <p:ph type="ctrTitle" hasCustomPrompt="1"/>
          </p:nvPr>
        </p:nvSpPr>
        <p:spPr>
          <a:xfrm>
            <a:off x="914400" y="1700809"/>
            <a:ext cx="10363200" cy="1470025"/>
          </a:xfrm>
        </p:spPr>
        <p:txBody>
          <a:bodyPr anchor="b"/>
          <a:lstStyle>
            <a:lvl1pPr algn="ctr">
              <a:lnSpc>
                <a:spcPct val="110000"/>
              </a:lnSpc>
              <a:defRPr sz="4400">
                <a:solidFill>
                  <a:schemeClr val="bg1"/>
                </a:solidFill>
              </a:defRPr>
            </a:lvl1pPr>
          </a:lstStyle>
          <a:p>
            <a:r>
              <a:rPr lang="sv-SE" dirty="0"/>
              <a:t>Klicka här för att ändra rubrik</a:t>
            </a:r>
            <a:endParaRPr lang="en-US" dirty="0"/>
          </a:p>
        </p:txBody>
      </p:sp>
      <p:sp>
        <p:nvSpPr>
          <p:cNvPr id="5" name="Platshållare för datum 3">
            <a:extLst>
              <a:ext uri="{FF2B5EF4-FFF2-40B4-BE49-F238E27FC236}">
                <a16:creationId xmlns:a16="http://schemas.microsoft.com/office/drawing/2014/main" id="{7504EE9F-131D-EFB7-2A79-B3DD8BF9A109}"/>
              </a:ext>
            </a:extLst>
          </p:cNvPr>
          <p:cNvSpPr>
            <a:spLocks noGrp="1"/>
          </p:cNvSpPr>
          <p:nvPr>
            <p:ph type="dt" sz="half" idx="10"/>
          </p:nvPr>
        </p:nvSpPr>
        <p:spPr>
          <a:xfrm>
            <a:off x="660952" y="6486545"/>
            <a:ext cx="1060175" cy="354182"/>
          </a:xfrm>
          <a:prstGeom prst="rect">
            <a:avLst/>
          </a:prstGeom>
        </p:spPr>
        <p:txBody>
          <a:bodyPr/>
          <a:lstStyle/>
          <a:p>
            <a:fld id="{2F819724-0BA6-4424-BF2D-6278578C060E}" type="datetime1">
              <a:rPr lang="sv-SE" smtClean="0"/>
              <a:t>2024-09-25</a:t>
            </a:fld>
            <a:endParaRPr lang="sv-SE" dirty="0"/>
          </a:p>
        </p:txBody>
      </p:sp>
      <p:sp>
        <p:nvSpPr>
          <p:cNvPr id="7" name="Platshållare för sidfot 4">
            <a:extLst>
              <a:ext uri="{FF2B5EF4-FFF2-40B4-BE49-F238E27FC236}">
                <a16:creationId xmlns:a16="http://schemas.microsoft.com/office/drawing/2014/main" id="{53945A83-9CF5-D3E1-4AC0-51BF060AD957}"/>
              </a:ext>
            </a:extLst>
          </p:cNvPr>
          <p:cNvSpPr>
            <a:spLocks noGrp="1"/>
          </p:cNvSpPr>
          <p:nvPr>
            <p:ph type="ftr" sz="quarter" idx="11"/>
          </p:nvPr>
        </p:nvSpPr>
        <p:spPr>
          <a:xfrm>
            <a:off x="1721127" y="6469274"/>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8" name="Platshållare för bildnummer 5">
            <a:extLst>
              <a:ext uri="{FF2B5EF4-FFF2-40B4-BE49-F238E27FC236}">
                <a16:creationId xmlns:a16="http://schemas.microsoft.com/office/drawing/2014/main" id="{47E25ADB-6596-015B-3496-5779FCC53A78}"/>
              </a:ext>
            </a:extLst>
          </p:cNvPr>
          <p:cNvSpPr>
            <a:spLocks noGrp="1"/>
          </p:cNvSpPr>
          <p:nvPr>
            <p:ph type="sldNum" sz="quarter" idx="12"/>
          </p:nvPr>
        </p:nvSpPr>
        <p:spPr>
          <a:xfrm>
            <a:off x="11277600" y="6469274"/>
            <a:ext cx="679180" cy="388726"/>
          </a:xfrm>
        </p:spPr>
        <p:txBody>
          <a:bodyPr/>
          <a:lstStyle/>
          <a:p>
            <a:fld id="{B4730AA7-F777-4CAC-8CCC-AEA20B9348DC}" type="slidenum">
              <a:rPr lang="sv-SE" smtClean="0"/>
              <a:t>‹#›</a:t>
            </a:fld>
            <a:endParaRPr lang="sv-SE" dirty="0"/>
          </a:p>
        </p:txBody>
      </p:sp>
      <p:sp>
        <p:nvSpPr>
          <p:cNvPr id="10" name="Underrubrik 2">
            <a:extLst>
              <a:ext uri="{FF2B5EF4-FFF2-40B4-BE49-F238E27FC236}">
                <a16:creationId xmlns:a16="http://schemas.microsoft.com/office/drawing/2014/main" id="{A95E7C8D-E10A-96EA-A696-E14A4D299E68}"/>
              </a:ext>
            </a:extLst>
          </p:cNvPr>
          <p:cNvSpPr>
            <a:spLocks noGrp="1"/>
          </p:cNvSpPr>
          <p:nvPr>
            <p:ph type="subTitle" idx="1" hasCustomPrompt="1"/>
          </p:nvPr>
        </p:nvSpPr>
        <p:spPr>
          <a:xfrm>
            <a:off x="1828800" y="3404592"/>
            <a:ext cx="8534400" cy="1108414"/>
          </a:xfrm>
        </p:spPr>
        <p:txBody>
          <a:bodyPr/>
          <a:lstStyle>
            <a:lvl1pPr marL="0" indent="0" algn="ctr">
              <a:lnSpc>
                <a:spcPct val="110000"/>
              </a:lnSpc>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underrubrik</a:t>
            </a:r>
            <a:endParaRPr lang="en-US" dirty="0"/>
          </a:p>
        </p:txBody>
      </p:sp>
      <p:pic>
        <p:nvPicPr>
          <p:cNvPr id="12" name="Bildobjekt 11">
            <a:extLst>
              <a:ext uri="{FF2B5EF4-FFF2-40B4-BE49-F238E27FC236}">
                <a16:creationId xmlns:a16="http://schemas.microsoft.com/office/drawing/2014/main" id="{C8E3E256-BBF3-D765-FDC4-A130C5C5C9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420544636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Rubrik och innehåll blå">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hasCustomPrompt="1"/>
          </p:nvPr>
        </p:nvSpPr>
        <p:spPr>
          <a:xfrm>
            <a:off x="609600" y="360000"/>
            <a:ext cx="10972800" cy="745786"/>
          </a:xfrm>
        </p:spPr>
        <p:txBody>
          <a:bodyPr anchor="t" anchorCtr="0"/>
          <a:lstStyle>
            <a:lvl1pPr>
              <a:defRPr sz="3600" baseline="0">
                <a:solidFill>
                  <a:schemeClr val="bg2"/>
                </a:solidFill>
              </a:defRPr>
            </a:lvl1pPr>
          </a:lstStyle>
          <a:p>
            <a:r>
              <a:rPr lang="sv-SE" dirty="0"/>
              <a:t>Klicka här för att ändra rubrik</a:t>
            </a:r>
            <a:endParaRPr lang="en-US" dirty="0"/>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hasCustomPrompt="1"/>
          </p:nvPr>
        </p:nvSpPr>
        <p:spPr>
          <a:xfrm>
            <a:off x="609600" y="1275907"/>
            <a:ext cx="10972800" cy="4850257"/>
          </a:xfrm>
        </p:spPr>
        <p:txBody>
          <a:bodyPr/>
          <a:lstStyle>
            <a:lvl1pPr>
              <a:lnSpc>
                <a:spcPct val="110000"/>
              </a:lnSpc>
              <a:spcBef>
                <a:spcPts val="1600"/>
              </a:spcBef>
              <a:buClr>
                <a:schemeClr val="bg2"/>
              </a:buClr>
              <a:defRPr sz="3000">
                <a:solidFill>
                  <a:schemeClr val="bg2"/>
                </a:solidFill>
              </a:defRPr>
            </a:lvl1pPr>
            <a:lvl2pPr>
              <a:lnSpc>
                <a:spcPct val="110000"/>
              </a:lnSpc>
              <a:spcBef>
                <a:spcPts val="800"/>
              </a:spcBef>
              <a:buClr>
                <a:schemeClr val="bg2"/>
              </a:buClr>
              <a:defRPr sz="2800">
                <a:solidFill>
                  <a:schemeClr val="bg2"/>
                </a:solidFill>
              </a:defRPr>
            </a:lvl2pPr>
            <a:lvl3pPr>
              <a:lnSpc>
                <a:spcPct val="110000"/>
              </a:lnSpc>
              <a:spcBef>
                <a:spcPts val="800"/>
              </a:spcBef>
              <a:buClr>
                <a:schemeClr val="bg2"/>
              </a:buClr>
              <a:defRPr sz="2400">
                <a:solidFill>
                  <a:schemeClr val="bg2"/>
                </a:solidFill>
              </a:defRPr>
            </a:lvl3pPr>
            <a:lvl4pPr>
              <a:lnSpc>
                <a:spcPct val="110000"/>
              </a:lnSpc>
              <a:spcBef>
                <a:spcPts val="800"/>
              </a:spcBef>
              <a:defRPr>
                <a:solidFill>
                  <a:schemeClr val="tx2"/>
                </a:solidFill>
              </a:defRPr>
            </a:lvl4pPr>
            <a:lvl5pPr>
              <a:lnSpc>
                <a:spcPct val="110000"/>
              </a:lnSpc>
              <a:spcBef>
                <a:spcPts val="800"/>
              </a:spcBef>
              <a:defRPr>
                <a:solidFill>
                  <a:schemeClr val="tx2"/>
                </a:solidFill>
              </a:defRPr>
            </a:lvl5pPr>
          </a:lstStyle>
          <a:p>
            <a:pPr lvl="0"/>
            <a:r>
              <a:rPr lang="sv-SE" dirty="0"/>
              <a:t>Skriv text här</a:t>
            </a:r>
          </a:p>
          <a:p>
            <a:pPr lvl="1"/>
            <a:r>
              <a:rPr lang="sv-SE" dirty="0"/>
              <a:t>Nivå två</a:t>
            </a:r>
          </a:p>
          <a:p>
            <a:pPr lvl="2"/>
            <a:r>
              <a:rPr lang="sv-SE" dirty="0"/>
              <a:t>Nivå tre</a:t>
            </a:r>
          </a:p>
        </p:txBody>
      </p:sp>
      <p:sp>
        <p:nvSpPr>
          <p:cNvPr id="4" name="Platshållare för datum 3">
            <a:extLst>
              <a:ext uri="{FF2B5EF4-FFF2-40B4-BE49-F238E27FC236}">
                <a16:creationId xmlns:a16="http://schemas.microsoft.com/office/drawing/2014/main" id="{7F369186-E3DF-440E-977F-FB2B3216ED4F}"/>
              </a:ext>
            </a:extLst>
          </p:cNvPr>
          <p:cNvSpPr>
            <a:spLocks noGrp="1"/>
          </p:cNvSpPr>
          <p:nvPr>
            <p:ph type="dt" sz="half" idx="10"/>
          </p:nvPr>
        </p:nvSpPr>
        <p:spPr>
          <a:xfrm>
            <a:off x="609600" y="6530791"/>
            <a:ext cx="1060175" cy="354182"/>
          </a:xfrm>
          <a:prstGeom prst="rect">
            <a:avLst/>
          </a:prstGeom>
        </p:spPr>
        <p:txBody>
          <a:bodyPr/>
          <a:lstStyle/>
          <a:p>
            <a:fld id="{B07BF894-1A10-4E35-888C-89531C9997C0}" type="datetime1">
              <a:rPr lang="sv-SE" smtClean="0"/>
              <a:t>2024-09-25</a:t>
            </a:fld>
            <a:endParaRPr lang="sv-SE" dirty="0"/>
          </a:p>
        </p:txBody>
      </p:sp>
      <p:sp>
        <p:nvSpPr>
          <p:cNvPr id="5" name="Platshållare för sidfot 4">
            <a:extLst>
              <a:ext uri="{FF2B5EF4-FFF2-40B4-BE49-F238E27FC236}">
                <a16:creationId xmlns:a16="http://schemas.microsoft.com/office/drawing/2014/main" id="{D42A9194-8EFD-4250-AB50-26F4F10DACAA}"/>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6" name="Platshållare för bildnummer 5">
            <a:extLst>
              <a:ext uri="{FF2B5EF4-FFF2-40B4-BE49-F238E27FC236}">
                <a16:creationId xmlns:a16="http://schemas.microsoft.com/office/drawing/2014/main" id="{BED05CBE-4A1F-49DC-8E48-BBEEB3E600FA}"/>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396472282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innehåll grädde">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hasCustomPrompt="1"/>
          </p:nvPr>
        </p:nvSpPr>
        <p:spPr>
          <a:xfrm>
            <a:off x="609600" y="360000"/>
            <a:ext cx="10972800" cy="745786"/>
          </a:xfrm>
        </p:spPr>
        <p:txBody>
          <a:bodyPr anchor="t" anchorCtr="0"/>
          <a:lstStyle>
            <a:lvl1pPr>
              <a:defRPr sz="3600">
                <a:solidFill>
                  <a:schemeClr val="tx2"/>
                </a:solidFill>
              </a:defRPr>
            </a:lvl1pPr>
          </a:lstStyle>
          <a:p>
            <a:r>
              <a:rPr lang="sv-SE" dirty="0"/>
              <a:t>Klicka här för att ändra rubrik</a:t>
            </a:r>
            <a:endParaRPr lang="en-US" dirty="0"/>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hasCustomPrompt="1"/>
          </p:nvPr>
        </p:nvSpPr>
        <p:spPr>
          <a:xfrm>
            <a:off x="609600" y="1275907"/>
            <a:ext cx="10972800" cy="4850257"/>
          </a:xfrm>
        </p:spPr>
        <p:txBody>
          <a:bodyPr/>
          <a:lstStyle>
            <a:lvl1pPr>
              <a:lnSpc>
                <a:spcPct val="110000"/>
              </a:lnSpc>
              <a:spcBef>
                <a:spcPts val="1600"/>
              </a:spcBef>
              <a:buClr>
                <a:schemeClr val="tx2"/>
              </a:buClr>
              <a:defRPr sz="3000">
                <a:solidFill>
                  <a:schemeClr val="tx2"/>
                </a:solidFill>
              </a:defRPr>
            </a:lvl1pPr>
            <a:lvl2pPr>
              <a:lnSpc>
                <a:spcPct val="110000"/>
              </a:lnSpc>
              <a:spcBef>
                <a:spcPts val="800"/>
              </a:spcBef>
              <a:buClr>
                <a:schemeClr val="tx2"/>
              </a:buClr>
              <a:defRPr sz="2800">
                <a:solidFill>
                  <a:schemeClr val="tx2"/>
                </a:solidFill>
              </a:defRPr>
            </a:lvl2pPr>
            <a:lvl3pPr>
              <a:lnSpc>
                <a:spcPct val="110000"/>
              </a:lnSpc>
              <a:spcBef>
                <a:spcPts val="800"/>
              </a:spcBef>
              <a:buClr>
                <a:schemeClr val="tx2"/>
              </a:buClr>
              <a:defRPr sz="2400">
                <a:solidFill>
                  <a:schemeClr val="tx2"/>
                </a:solidFill>
              </a:defRPr>
            </a:lvl3pPr>
            <a:lvl4pPr>
              <a:lnSpc>
                <a:spcPct val="110000"/>
              </a:lnSpc>
              <a:spcBef>
                <a:spcPts val="800"/>
              </a:spcBef>
              <a:defRPr>
                <a:solidFill>
                  <a:schemeClr val="tx2"/>
                </a:solidFill>
              </a:defRPr>
            </a:lvl4pPr>
            <a:lvl5pPr>
              <a:lnSpc>
                <a:spcPct val="110000"/>
              </a:lnSpc>
              <a:spcBef>
                <a:spcPts val="800"/>
              </a:spcBef>
              <a:defRPr>
                <a:solidFill>
                  <a:schemeClr val="tx2"/>
                </a:solidFill>
              </a:defRPr>
            </a:lvl5pPr>
          </a:lstStyle>
          <a:p>
            <a:pPr lvl="0"/>
            <a:r>
              <a:rPr lang="sv-SE" dirty="0"/>
              <a:t>Skriv text här</a:t>
            </a:r>
          </a:p>
          <a:p>
            <a:pPr lvl="1"/>
            <a:r>
              <a:rPr lang="sv-SE" dirty="0"/>
              <a:t>Nivå två</a:t>
            </a:r>
          </a:p>
          <a:p>
            <a:pPr lvl="2"/>
            <a:r>
              <a:rPr lang="sv-SE" dirty="0"/>
              <a:t>Nivå tre</a:t>
            </a:r>
          </a:p>
        </p:txBody>
      </p:sp>
      <p:sp>
        <p:nvSpPr>
          <p:cNvPr id="4" name="Platshållare för datum 3">
            <a:extLst>
              <a:ext uri="{FF2B5EF4-FFF2-40B4-BE49-F238E27FC236}">
                <a16:creationId xmlns:a16="http://schemas.microsoft.com/office/drawing/2014/main" id="{940BFD82-33C4-3884-7512-07CF043CCB21}"/>
              </a:ext>
            </a:extLst>
          </p:cNvPr>
          <p:cNvSpPr>
            <a:spLocks noGrp="1"/>
          </p:cNvSpPr>
          <p:nvPr>
            <p:ph type="dt" sz="half" idx="10"/>
          </p:nvPr>
        </p:nvSpPr>
        <p:spPr/>
        <p:txBody>
          <a:bodyPr/>
          <a:lstStyle/>
          <a:p>
            <a:fld id="{437929D6-74BF-4905-BA74-26548A2B0CCC}" type="datetime1">
              <a:rPr lang="sv-SE" smtClean="0"/>
              <a:t>2024-09-25</a:t>
            </a:fld>
            <a:endParaRPr lang="sv-SE"/>
          </a:p>
        </p:txBody>
      </p:sp>
      <p:sp>
        <p:nvSpPr>
          <p:cNvPr id="5" name="Platshållare för bildnummer 4">
            <a:extLst>
              <a:ext uri="{FF2B5EF4-FFF2-40B4-BE49-F238E27FC236}">
                <a16:creationId xmlns:a16="http://schemas.microsoft.com/office/drawing/2014/main" id="{E4827E4A-6513-E2F8-83CE-0D930C8FBECD}"/>
              </a:ext>
            </a:extLst>
          </p:cNvPr>
          <p:cNvSpPr>
            <a:spLocks noGrp="1"/>
          </p:cNvSpPr>
          <p:nvPr>
            <p:ph type="sldNum" sz="quarter" idx="11"/>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70268817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Rubrik och innehåll neutral">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hasCustomPrompt="1"/>
          </p:nvPr>
        </p:nvSpPr>
        <p:spPr>
          <a:xfrm>
            <a:off x="609600" y="358943"/>
            <a:ext cx="10972800" cy="745786"/>
          </a:xfrm>
        </p:spPr>
        <p:txBody>
          <a:bodyPr anchor="t" anchorCtr="0"/>
          <a:lstStyle>
            <a:lvl1pPr>
              <a:defRPr sz="3600">
                <a:solidFill>
                  <a:schemeClr val="tx1"/>
                </a:solidFill>
              </a:defRPr>
            </a:lvl1pPr>
          </a:lstStyle>
          <a:p>
            <a:r>
              <a:rPr lang="sv-SE" dirty="0"/>
              <a:t>Klicka här för att ändra rubrik</a:t>
            </a:r>
            <a:endParaRPr lang="en-US" dirty="0"/>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hasCustomPrompt="1"/>
          </p:nvPr>
        </p:nvSpPr>
        <p:spPr>
          <a:xfrm>
            <a:off x="609600" y="1275907"/>
            <a:ext cx="10972800" cy="4850257"/>
          </a:xfrm>
        </p:spPr>
        <p:txBody>
          <a:bodyPr/>
          <a:lstStyle>
            <a:lvl1pPr>
              <a:lnSpc>
                <a:spcPct val="110000"/>
              </a:lnSpc>
              <a:spcBef>
                <a:spcPts val="1600"/>
              </a:spcBef>
              <a:buClr>
                <a:schemeClr val="tx1"/>
              </a:buClr>
              <a:defRPr sz="3000">
                <a:solidFill>
                  <a:schemeClr val="tx1"/>
                </a:solidFill>
              </a:defRPr>
            </a:lvl1pPr>
            <a:lvl2pPr>
              <a:lnSpc>
                <a:spcPct val="110000"/>
              </a:lnSpc>
              <a:spcBef>
                <a:spcPts val="800"/>
              </a:spcBef>
              <a:buClr>
                <a:schemeClr val="tx1"/>
              </a:buClr>
              <a:defRPr sz="2800">
                <a:solidFill>
                  <a:schemeClr val="tx1"/>
                </a:solidFill>
              </a:defRPr>
            </a:lvl2pPr>
            <a:lvl3pPr>
              <a:lnSpc>
                <a:spcPct val="110000"/>
              </a:lnSpc>
              <a:spcBef>
                <a:spcPts val="800"/>
              </a:spcBef>
              <a:buClr>
                <a:schemeClr val="tx1"/>
              </a:buClr>
              <a:defRPr sz="2400">
                <a:solidFill>
                  <a:schemeClr val="tx1"/>
                </a:solidFill>
              </a:defRPr>
            </a:lvl3pPr>
            <a:lvl4pPr>
              <a:lnSpc>
                <a:spcPct val="110000"/>
              </a:lnSpc>
              <a:spcBef>
                <a:spcPts val="800"/>
              </a:spcBef>
              <a:defRPr>
                <a:solidFill>
                  <a:schemeClr val="tx2"/>
                </a:solidFill>
              </a:defRPr>
            </a:lvl4pPr>
            <a:lvl5pPr>
              <a:lnSpc>
                <a:spcPct val="110000"/>
              </a:lnSpc>
              <a:spcBef>
                <a:spcPts val="800"/>
              </a:spcBef>
              <a:defRPr>
                <a:solidFill>
                  <a:schemeClr val="tx2"/>
                </a:solidFill>
              </a:defRPr>
            </a:lvl5pPr>
          </a:lstStyle>
          <a:p>
            <a:pPr lvl="0"/>
            <a:r>
              <a:rPr lang="sv-SE" dirty="0"/>
              <a:t>Skriv text här</a:t>
            </a:r>
          </a:p>
          <a:p>
            <a:pPr lvl="1"/>
            <a:r>
              <a:rPr lang="sv-SE" dirty="0"/>
              <a:t>Nivå två</a:t>
            </a:r>
          </a:p>
          <a:p>
            <a:pPr lvl="2"/>
            <a:r>
              <a:rPr lang="sv-SE" dirty="0"/>
              <a:t>Nivå tre</a:t>
            </a:r>
          </a:p>
        </p:txBody>
      </p:sp>
      <p:sp>
        <p:nvSpPr>
          <p:cNvPr id="7" name="Platshållare för datum 3">
            <a:extLst>
              <a:ext uri="{FF2B5EF4-FFF2-40B4-BE49-F238E27FC236}">
                <a16:creationId xmlns:a16="http://schemas.microsoft.com/office/drawing/2014/main" id="{286F81BD-23A4-14C0-EED6-2E592018971D}"/>
              </a:ext>
            </a:extLst>
          </p:cNvPr>
          <p:cNvSpPr>
            <a:spLocks noGrp="1"/>
          </p:cNvSpPr>
          <p:nvPr>
            <p:ph type="dt" sz="half" idx="10"/>
          </p:nvPr>
        </p:nvSpPr>
        <p:spPr>
          <a:xfrm>
            <a:off x="609600" y="6530791"/>
            <a:ext cx="1060175" cy="354182"/>
          </a:xfrm>
          <a:prstGeom prst="rect">
            <a:avLst/>
          </a:prstGeom>
        </p:spPr>
        <p:txBody>
          <a:bodyPr/>
          <a:lstStyle/>
          <a:p>
            <a:fld id="{10579376-D6FE-4E12-AC64-76E8FD779B64}" type="datetime1">
              <a:rPr lang="sv-SE" smtClean="0"/>
              <a:t>2024-09-25</a:t>
            </a:fld>
            <a:endParaRPr lang="sv-SE" dirty="0"/>
          </a:p>
        </p:txBody>
      </p:sp>
      <p:sp>
        <p:nvSpPr>
          <p:cNvPr id="8" name="Platshållare för sidfot 4">
            <a:extLst>
              <a:ext uri="{FF2B5EF4-FFF2-40B4-BE49-F238E27FC236}">
                <a16:creationId xmlns:a16="http://schemas.microsoft.com/office/drawing/2014/main" id="{E2194FC6-79A2-A4A8-930C-D8014F0C30E1}"/>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9" name="Platshållare för bildnummer 5">
            <a:extLst>
              <a:ext uri="{FF2B5EF4-FFF2-40B4-BE49-F238E27FC236}">
                <a16:creationId xmlns:a16="http://schemas.microsoft.com/office/drawing/2014/main" id="{D89DBB4E-248F-B506-05F9-B9F1522260E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83445591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 Två delar två färger">
    <p:bg>
      <p:bgRef idx="1001">
        <a:schemeClr val="bg2"/>
      </p:bgRef>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098311B-514A-4DC4-8FD1-424CB79B5F36}"/>
              </a:ext>
            </a:extLst>
          </p:cNvPr>
          <p:cNvSpPr/>
          <p:nvPr/>
        </p:nvSpPr>
        <p:spPr>
          <a:xfrm>
            <a:off x="0" y="-116964"/>
            <a:ext cx="6096000" cy="66772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v-SE" dirty="0"/>
          </a:p>
        </p:txBody>
      </p:sp>
      <p:sp>
        <p:nvSpPr>
          <p:cNvPr id="2" name="Rubrik 1">
            <a:extLst>
              <a:ext uri="{FF2B5EF4-FFF2-40B4-BE49-F238E27FC236}">
                <a16:creationId xmlns:a16="http://schemas.microsoft.com/office/drawing/2014/main" id="{8386BA53-80CA-499D-B273-3926ACA41EDA}"/>
              </a:ext>
            </a:extLst>
          </p:cNvPr>
          <p:cNvSpPr>
            <a:spLocks noGrp="1"/>
          </p:cNvSpPr>
          <p:nvPr>
            <p:ph type="title" hasCustomPrompt="1"/>
          </p:nvPr>
        </p:nvSpPr>
        <p:spPr>
          <a:xfrm>
            <a:off x="609600" y="360000"/>
            <a:ext cx="5181600" cy="1143000"/>
          </a:xfrm>
        </p:spPr>
        <p:txBody>
          <a:bodyPr/>
          <a:lstStyle>
            <a:lvl1pPr>
              <a:defRPr sz="3600">
                <a:solidFill>
                  <a:schemeClr val="bg2"/>
                </a:solidFill>
              </a:defRPr>
            </a:lvl1pPr>
          </a:lstStyle>
          <a:p>
            <a:r>
              <a:rPr lang="sv-SE" dirty="0"/>
              <a:t>Klicka här för att ändra rubrik</a:t>
            </a:r>
            <a:endParaRPr lang="en-US" dirty="0"/>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hasCustomPrompt="1"/>
          </p:nvPr>
        </p:nvSpPr>
        <p:spPr>
          <a:xfrm>
            <a:off x="609600" y="1708660"/>
            <a:ext cx="5181600" cy="4518401"/>
          </a:xfrm>
        </p:spPr>
        <p:txBody>
          <a:bodyPr/>
          <a:lstStyle>
            <a:lvl1pPr>
              <a:lnSpc>
                <a:spcPct val="110000"/>
              </a:lnSpc>
              <a:spcBef>
                <a:spcPts val="1600"/>
              </a:spcBef>
              <a:buClr>
                <a:schemeClr val="bg2"/>
              </a:buClr>
              <a:defRPr sz="2800">
                <a:solidFill>
                  <a:schemeClr val="bg2"/>
                </a:solidFill>
              </a:defRPr>
            </a:lvl1pPr>
            <a:lvl2pPr>
              <a:spcBef>
                <a:spcPts val="1000"/>
              </a:spcBef>
              <a:buClr>
                <a:schemeClr val="bg2"/>
              </a:buClr>
              <a:defRPr sz="2400">
                <a:solidFill>
                  <a:schemeClr val="bg2"/>
                </a:solidFill>
              </a:defRPr>
            </a:lvl2pPr>
            <a:lvl3pPr>
              <a:lnSpc>
                <a:spcPct val="110000"/>
              </a:lnSpc>
              <a:defRPr>
                <a:solidFill>
                  <a:schemeClr val="bg2"/>
                </a:solidFill>
              </a:defRPr>
            </a:lvl3pPr>
            <a:lvl4pPr>
              <a:lnSpc>
                <a:spcPct val="110000"/>
              </a:lnSpc>
              <a:defRPr>
                <a:solidFill>
                  <a:schemeClr val="bg2"/>
                </a:solidFill>
              </a:defRPr>
            </a:lvl4pPr>
            <a:lvl5pPr>
              <a:lnSpc>
                <a:spcPct val="110000"/>
              </a:lnSpc>
              <a:defRPr>
                <a:solidFill>
                  <a:schemeClr val="bg2"/>
                </a:solidFill>
              </a:defRPr>
            </a:lvl5pPr>
          </a:lstStyle>
          <a:p>
            <a:pPr lvl="0"/>
            <a:r>
              <a:rPr lang="sv-SE" dirty="0"/>
              <a:t>Skriv text här</a:t>
            </a:r>
          </a:p>
          <a:p>
            <a:pPr lvl="1"/>
            <a:r>
              <a:rPr lang="sv-SE" dirty="0"/>
              <a:t>Nivå två</a:t>
            </a:r>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hasCustomPrompt="1"/>
          </p:nvPr>
        </p:nvSpPr>
        <p:spPr>
          <a:xfrm>
            <a:off x="6208645" y="360000"/>
            <a:ext cx="5181600" cy="5874623"/>
          </a:xfrm>
        </p:spPr>
        <p:txBody>
          <a:bodyPr/>
          <a:lstStyle>
            <a:lvl1pPr>
              <a:lnSpc>
                <a:spcPct val="110000"/>
              </a:lnSpc>
              <a:spcBef>
                <a:spcPts val="1600"/>
              </a:spcBef>
              <a:defRPr sz="2800">
                <a:solidFill>
                  <a:schemeClr val="tx2"/>
                </a:solidFill>
              </a:defRPr>
            </a:lvl1pPr>
            <a:lvl2pPr>
              <a:lnSpc>
                <a:spcPct val="110000"/>
              </a:lnSpc>
              <a:spcBef>
                <a:spcPts val="1000"/>
              </a:spcBef>
              <a:defRPr sz="2400">
                <a:solidFill>
                  <a:schemeClr val="tx2"/>
                </a:solidFill>
              </a:defRPr>
            </a:lvl2pPr>
            <a:lvl3pPr marL="864000" indent="0" algn="ctr">
              <a:lnSpc>
                <a:spcPct val="100000"/>
              </a:lnSpc>
              <a:spcBef>
                <a:spcPts val="0"/>
              </a:spcBef>
              <a:buFont typeface="Arial" panose="020B0604020202020204" pitchFamily="34" charset="0"/>
              <a:buNone/>
              <a:defRPr sz="2000">
                <a:solidFill>
                  <a:schemeClr val="tx2"/>
                </a:solidFill>
              </a:defRPr>
            </a:lvl3pPr>
            <a:lvl4pPr>
              <a:lnSpc>
                <a:spcPct val="110000"/>
              </a:lnSpc>
              <a:defRPr/>
            </a:lvl4pPr>
            <a:lvl5pPr>
              <a:lnSpc>
                <a:spcPct val="110000"/>
              </a:lnSpc>
              <a:defRPr/>
            </a:lvl5pPr>
          </a:lstStyle>
          <a:p>
            <a:pPr marL="8640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br>
              <a:rPr lang="sv-SE" dirty="0"/>
            </a:br>
            <a:br>
              <a:rPr lang="sv-SE" dirty="0"/>
            </a:br>
            <a:br>
              <a:rPr lang="sv-SE" dirty="0"/>
            </a:br>
            <a:br>
              <a:rPr lang="sv-SE" dirty="0"/>
            </a:br>
            <a:br>
              <a:rPr lang="sv-SE" dirty="0"/>
            </a:br>
            <a:r>
              <a:rPr lang="sv-SE" dirty="0"/>
              <a:t>	      </a:t>
            </a:r>
          </a:p>
          <a:p>
            <a:pPr marL="8640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dirty="0"/>
              <a:t>       </a:t>
            </a:r>
            <a:br>
              <a:rPr lang="sv-SE" dirty="0"/>
            </a:br>
            <a:r>
              <a:rPr lang="sv-SE" dirty="0"/>
              <a:t>         Välj ikon och infoga </a:t>
            </a:r>
            <a:endParaRPr lang="en-US" dirty="0"/>
          </a:p>
        </p:txBody>
      </p:sp>
      <p:sp>
        <p:nvSpPr>
          <p:cNvPr id="9" name="Platshållare för datum 3">
            <a:extLst>
              <a:ext uri="{FF2B5EF4-FFF2-40B4-BE49-F238E27FC236}">
                <a16:creationId xmlns:a16="http://schemas.microsoft.com/office/drawing/2014/main" id="{4E0B0FE2-E5A1-BE14-1AD7-F11C3D70D296}"/>
              </a:ext>
            </a:extLst>
          </p:cNvPr>
          <p:cNvSpPr>
            <a:spLocks noGrp="1"/>
          </p:cNvSpPr>
          <p:nvPr>
            <p:ph type="dt" sz="half" idx="10"/>
          </p:nvPr>
        </p:nvSpPr>
        <p:spPr>
          <a:xfrm>
            <a:off x="609600" y="6530791"/>
            <a:ext cx="1060175" cy="354182"/>
          </a:xfrm>
          <a:prstGeom prst="rect">
            <a:avLst/>
          </a:prstGeom>
        </p:spPr>
        <p:txBody>
          <a:bodyPr/>
          <a:lstStyle/>
          <a:p>
            <a:fld id="{A011D00B-4A94-4E73-8793-BA2D67B3FA98}" type="datetime1">
              <a:rPr lang="sv-SE" smtClean="0"/>
              <a:t>2024-09-25</a:t>
            </a:fld>
            <a:endParaRPr lang="sv-SE" dirty="0"/>
          </a:p>
        </p:txBody>
      </p:sp>
      <p:sp>
        <p:nvSpPr>
          <p:cNvPr id="10" name="Platshållare för sidfot 4">
            <a:extLst>
              <a:ext uri="{FF2B5EF4-FFF2-40B4-BE49-F238E27FC236}">
                <a16:creationId xmlns:a16="http://schemas.microsoft.com/office/drawing/2014/main" id="{F8DA2FBF-EA5B-22FE-04EC-31E4FD70FCFF}"/>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11" name="Platshållare för bildnummer 5">
            <a:extLst>
              <a:ext uri="{FF2B5EF4-FFF2-40B4-BE49-F238E27FC236}">
                <a16:creationId xmlns:a16="http://schemas.microsoft.com/office/drawing/2014/main" id="{303A1DB8-A381-F782-B96A-BEBB198BF873}"/>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199231089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4133"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Två delar två färger">
    <p:bg>
      <p:bgPr>
        <a:solidFill>
          <a:schemeClr val="accent2"/>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098311B-514A-4DC4-8FD1-424CB79B5F36}"/>
              </a:ext>
            </a:extLst>
          </p:cNvPr>
          <p:cNvSpPr/>
          <p:nvPr/>
        </p:nvSpPr>
        <p:spPr>
          <a:xfrm>
            <a:off x="0" y="-116964"/>
            <a:ext cx="6096000" cy="66772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Rubrik 1">
            <a:extLst>
              <a:ext uri="{FF2B5EF4-FFF2-40B4-BE49-F238E27FC236}">
                <a16:creationId xmlns:a16="http://schemas.microsoft.com/office/drawing/2014/main" id="{8386BA53-80CA-499D-B273-3926ACA41EDA}"/>
              </a:ext>
            </a:extLst>
          </p:cNvPr>
          <p:cNvSpPr>
            <a:spLocks noGrp="1"/>
          </p:cNvSpPr>
          <p:nvPr>
            <p:ph type="title" hasCustomPrompt="1"/>
          </p:nvPr>
        </p:nvSpPr>
        <p:spPr>
          <a:xfrm>
            <a:off x="609599" y="360000"/>
            <a:ext cx="5181599" cy="1143000"/>
          </a:xfrm>
        </p:spPr>
        <p:txBody>
          <a:bodyPr/>
          <a:lstStyle>
            <a:lvl1pPr>
              <a:defRPr sz="3600">
                <a:solidFill>
                  <a:schemeClr val="tx2"/>
                </a:solidFill>
              </a:defRPr>
            </a:lvl1pPr>
          </a:lstStyle>
          <a:p>
            <a:r>
              <a:rPr lang="sv-SE" dirty="0"/>
              <a:t>Klicka här för att ändra rubrik</a:t>
            </a:r>
            <a:endParaRPr lang="en-US" dirty="0"/>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hasCustomPrompt="1"/>
          </p:nvPr>
        </p:nvSpPr>
        <p:spPr>
          <a:xfrm>
            <a:off x="609600" y="1708660"/>
            <a:ext cx="5181600" cy="4518401"/>
          </a:xfrm>
        </p:spPr>
        <p:txBody>
          <a:bodyPr/>
          <a:lstStyle>
            <a:lvl1pPr>
              <a:lnSpc>
                <a:spcPct val="110000"/>
              </a:lnSpc>
              <a:spcBef>
                <a:spcPts val="1600"/>
              </a:spcBef>
              <a:buClr>
                <a:schemeClr val="tx2"/>
              </a:buClr>
              <a:defRPr sz="2800">
                <a:solidFill>
                  <a:schemeClr val="tx2"/>
                </a:solidFill>
              </a:defRPr>
            </a:lvl1pPr>
            <a:lvl2pPr>
              <a:spcBef>
                <a:spcPts val="1000"/>
              </a:spcBef>
              <a:buClr>
                <a:schemeClr val="tx2"/>
              </a:buClr>
              <a:defRPr sz="2400">
                <a:solidFill>
                  <a:schemeClr val="tx2"/>
                </a:solidFill>
              </a:defRPr>
            </a:lvl2pPr>
            <a:lvl3pPr>
              <a:lnSpc>
                <a:spcPct val="110000"/>
              </a:lnSpc>
              <a:defRPr>
                <a:solidFill>
                  <a:schemeClr val="bg2"/>
                </a:solidFill>
              </a:defRPr>
            </a:lvl3pPr>
            <a:lvl4pPr>
              <a:lnSpc>
                <a:spcPct val="110000"/>
              </a:lnSpc>
              <a:defRPr>
                <a:solidFill>
                  <a:schemeClr val="bg2"/>
                </a:solidFill>
              </a:defRPr>
            </a:lvl4pPr>
            <a:lvl5pPr>
              <a:lnSpc>
                <a:spcPct val="110000"/>
              </a:lnSpc>
              <a:defRPr>
                <a:solidFill>
                  <a:schemeClr val="bg2"/>
                </a:solidFill>
              </a:defRPr>
            </a:lvl5pPr>
          </a:lstStyle>
          <a:p>
            <a:pPr lvl="0"/>
            <a:r>
              <a:rPr lang="sv-SE" dirty="0"/>
              <a:t>Skriv text här</a:t>
            </a:r>
          </a:p>
          <a:p>
            <a:pPr lvl="1"/>
            <a:r>
              <a:rPr lang="sv-SE" dirty="0"/>
              <a:t>Nivå två</a:t>
            </a:r>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hasCustomPrompt="1"/>
          </p:nvPr>
        </p:nvSpPr>
        <p:spPr>
          <a:xfrm>
            <a:off x="6208645" y="360000"/>
            <a:ext cx="5181600" cy="5874623"/>
          </a:xfrm>
        </p:spPr>
        <p:txBody>
          <a:bodyPr/>
          <a:lstStyle>
            <a:lvl1pPr>
              <a:lnSpc>
                <a:spcPct val="110000"/>
              </a:lnSpc>
              <a:spcBef>
                <a:spcPts val="1600"/>
              </a:spcBef>
              <a:defRPr sz="2800">
                <a:solidFill>
                  <a:schemeClr val="bg2"/>
                </a:solidFill>
              </a:defRPr>
            </a:lvl1pPr>
            <a:lvl2pPr>
              <a:lnSpc>
                <a:spcPct val="110000"/>
              </a:lnSpc>
              <a:spcBef>
                <a:spcPts val="1000"/>
              </a:spcBef>
              <a:defRPr sz="2400">
                <a:solidFill>
                  <a:schemeClr val="bg2"/>
                </a:solidFill>
              </a:defRPr>
            </a:lvl2pPr>
            <a:lvl3pPr marL="914400" indent="0">
              <a:lnSpc>
                <a:spcPct val="110000"/>
              </a:lnSpc>
              <a:buNone/>
              <a:defRPr sz="2000">
                <a:solidFill>
                  <a:schemeClr val="bg2"/>
                </a:solidFill>
              </a:defRPr>
            </a:lvl3pPr>
            <a:lvl4pPr>
              <a:lnSpc>
                <a:spcPct val="110000"/>
              </a:lnSpc>
              <a:defRPr/>
            </a:lvl4pPr>
            <a:lvl5pPr>
              <a:lnSpc>
                <a:spcPct val="110000"/>
              </a:lnSpc>
              <a:defRPr/>
            </a:lvl5pPr>
          </a:lstStyle>
          <a:p>
            <a:pPr marL="914400" marR="0" lvl="2" indent="0" algn="l" defTabSz="914400" rtl="0" eaLnBrk="1" fontAlgn="auto" latinLnBrk="0" hangingPunct="1">
              <a:lnSpc>
                <a:spcPct val="110000"/>
              </a:lnSpc>
              <a:spcBef>
                <a:spcPts val="500"/>
              </a:spcBef>
              <a:spcAft>
                <a:spcPts val="0"/>
              </a:spcAft>
              <a:buClrTx/>
              <a:buSzTx/>
              <a:buFont typeface="Arial" panose="020B0604020202020204" pitchFamily="34" charset="0"/>
              <a:buNone/>
              <a:tabLst/>
              <a:defRPr/>
            </a:pPr>
            <a:br>
              <a:rPr lang="sv-SE" dirty="0"/>
            </a:br>
            <a:br>
              <a:rPr lang="sv-SE" dirty="0"/>
            </a:br>
            <a:br>
              <a:rPr lang="sv-SE" dirty="0"/>
            </a:br>
            <a:br>
              <a:rPr lang="sv-SE" dirty="0"/>
            </a:br>
            <a:r>
              <a:rPr lang="sv-SE" dirty="0"/>
              <a:t> </a:t>
            </a:r>
          </a:p>
          <a:p>
            <a:pPr marL="914400" marR="0" lvl="2" indent="0" algn="l" defTabSz="914400" rtl="0" eaLnBrk="1" fontAlgn="auto" latinLnBrk="0" hangingPunct="1">
              <a:lnSpc>
                <a:spcPct val="110000"/>
              </a:lnSpc>
              <a:spcBef>
                <a:spcPts val="500"/>
              </a:spcBef>
              <a:spcAft>
                <a:spcPts val="0"/>
              </a:spcAft>
              <a:buClrTx/>
              <a:buSzTx/>
              <a:buFont typeface="Arial" panose="020B0604020202020204" pitchFamily="34" charset="0"/>
              <a:buNone/>
              <a:tabLst/>
              <a:defRPr/>
            </a:pPr>
            <a:r>
              <a:rPr lang="sv-SE" dirty="0"/>
              <a:t>    </a:t>
            </a:r>
            <a:br>
              <a:rPr lang="sv-SE" dirty="0"/>
            </a:br>
            <a:r>
              <a:rPr lang="sv-SE" dirty="0"/>
              <a:t>        Välj ikon och infoga </a:t>
            </a:r>
            <a:endParaRPr lang="en-US" dirty="0"/>
          </a:p>
          <a:p>
            <a:pPr lvl="2"/>
            <a:endParaRPr lang="en-US" dirty="0"/>
          </a:p>
        </p:txBody>
      </p:sp>
      <p:sp>
        <p:nvSpPr>
          <p:cNvPr id="10" name="Platshållare för datum 3">
            <a:extLst>
              <a:ext uri="{FF2B5EF4-FFF2-40B4-BE49-F238E27FC236}">
                <a16:creationId xmlns:a16="http://schemas.microsoft.com/office/drawing/2014/main" id="{88D03FBB-21E9-F008-E283-AC075F25E477}"/>
              </a:ext>
            </a:extLst>
          </p:cNvPr>
          <p:cNvSpPr>
            <a:spLocks noGrp="1"/>
          </p:cNvSpPr>
          <p:nvPr>
            <p:ph type="dt" sz="half" idx="10"/>
          </p:nvPr>
        </p:nvSpPr>
        <p:spPr>
          <a:xfrm>
            <a:off x="609600" y="6530791"/>
            <a:ext cx="1060175" cy="354182"/>
          </a:xfrm>
          <a:prstGeom prst="rect">
            <a:avLst/>
          </a:prstGeom>
        </p:spPr>
        <p:txBody>
          <a:bodyPr/>
          <a:lstStyle/>
          <a:p>
            <a:fld id="{83CECF67-BAE6-4B52-8B5F-A637BAFA7013}" type="datetime1">
              <a:rPr lang="sv-SE" smtClean="0"/>
              <a:t>2024-09-25</a:t>
            </a:fld>
            <a:endParaRPr lang="sv-SE" dirty="0"/>
          </a:p>
        </p:txBody>
      </p:sp>
      <p:sp>
        <p:nvSpPr>
          <p:cNvPr id="11" name="Platshållare för sidfot 4">
            <a:extLst>
              <a:ext uri="{FF2B5EF4-FFF2-40B4-BE49-F238E27FC236}">
                <a16:creationId xmlns:a16="http://schemas.microsoft.com/office/drawing/2014/main" id="{F51FF841-B022-4350-1DDE-49C4EA07526E}"/>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dirty="0"/>
          </a:p>
        </p:txBody>
      </p:sp>
      <p:sp>
        <p:nvSpPr>
          <p:cNvPr id="12" name="Platshållare för bildnummer 5">
            <a:extLst>
              <a:ext uri="{FF2B5EF4-FFF2-40B4-BE49-F238E27FC236}">
                <a16:creationId xmlns:a16="http://schemas.microsoft.com/office/drawing/2014/main" id="{04A3BADF-81F6-BE5B-EF7B-1C79884EBE3B}"/>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dirty="0"/>
          </a:p>
        </p:txBody>
      </p:sp>
    </p:spTree>
    <p:extLst>
      <p:ext uri="{BB962C8B-B14F-4D97-AF65-F5344CB8AC3E}">
        <p14:creationId xmlns:p14="http://schemas.microsoft.com/office/powerpoint/2010/main" val="232597565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4133"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vå delar blå">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86BA53-80CA-499D-B273-3926ACA41EDA}"/>
              </a:ext>
            </a:extLst>
          </p:cNvPr>
          <p:cNvSpPr>
            <a:spLocks noGrp="1"/>
          </p:cNvSpPr>
          <p:nvPr>
            <p:ph type="title" hasCustomPrompt="1"/>
          </p:nvPr>
        </p:nvSpPr>
        <p:spPr/>
        <p:txBody>
          <a:bodyPr/>
          <a:lstStyle>
            <a:lvl1pPr>
              <a:defRPr>
                <a:solidFill>
                  <a:schemeClr val="bg2"/>
                </a:solidFill>
              </a:defRPr>
            </a:lvl1pPr>
          </a:lstStyle>
          <a:p>
            <a:r>
              <a:rPr lang="sv-SE" dirty="0"/>
              <a:t>Klicka här för att ändra rubrik</a:t>
            </a:r>
            <a:endParaRPr lang="en-US" dirty="0"/>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hasCustomPrompt="1"/>
          </p:nvPr>
        </p:nvSpPr>
        <p:spPr>
          <a:xfrm>
            <a:off x="609600" y="1297173"/>
            <a:ext cx="5181600" cy="4828992"/>
          </a:xfrm>
        </p:spPr>
        <p:txBody>
          <a:bodyPr/>
          <a:lstStyle>
            <a:lvl1pPr>
              <a:lnSpc>
                <a:spcPct val="110000"/>
              </a:lnSpc>
              <a:spcBef>
                <a:spcPts val="1600"/>
              </a:spcBef>
              <a:buClr>
                <a:schemeClr val="bg2"/>
              </a:buClr>
              <a:defRPr sz="2800">
                <a:solidFill>
                  <a:schemeClr val="bg2"/>
                </a:solidFill>
              </a:defRPr>
            </a:lvl1pPr>
            <a:lvl2pPr>
              <a:spcBef>
                <a:spcPts val="1000"/>
              </a:spcBef>
              <a:buClr>
                <a:schemeClr val="bg2"/>
              </a:buClr>
              <a:defRPr sz="2400">
                <a:solidFill>
                  <a:schemeClr val="bg2"/>
                </a:solidFill>
              </a:defRPr>
            </a:lvl2pPr>
            <a:lvl3pPr>
              <a:lnSpc>
                <a:spcPct val="110000"/>
              </a:lnSpc>
              <a:defRPr sz="2400"/>
            </a:lvl3pPr>
            <a:lvl4pPr>
              <a:lnSpc>
                <a:spcPct val="110000"/>
              </a:lnSpc>
              <a:defRPr/>
            </a:lvl4pPr>
            <a:lvl5pPr>
              <a:lnSpc>
                <a:spcPct val="110000"/>
              </a:lnSpc>
              <a:defRPr/>
            </a:lvl5pPr>
          </a:lstStyle>
          <a:p>
            <a:pPr lvl="0"/>
            <a:r>
              <a:rPr lang="sv-SE" dirty="0"/>
              <a:t>Skriv text här</a:t>
            </a:r>
          </a:p>
          <a:p>
            <a:pPr lvl="1"/>
            <a:r>
              <a:rPr lang="sv-SE" dirty="0"/>
              <a:t>Nivå två</a:t>
            </a:r>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hasCustomPrompt="1"/>
          </p:nvPr>
        </p:nvSpPr>
        <p:spPr>
          <a:xfrm>
            <a:off x="6172200" y="1297172"/>
            <a:ext cx="5181600" cy="4828992"/>
          </a:xfrm>
        </p:spPr>
        <p:txBody>
          <a:bodyPr/>
          <a:lstStyle>
            <a:lvl1pPr>
              <a:lnSpc>
                <a:spcPct val="110000"/>
              </a:lnSpc>
              <a:spcBef>
                <a:spcPts val="1600"/>
              </a:spcBef>
              <a:buClr>
                <a:schemeClr val="bg2"/>
              </a:buClr>
              <a:defRPr sz="2800">
                <a:solidFill>
                  <a:schemeClr val="bg2"/>
                </a:solidFill>
              </a:defRPr>
            </a:lvl1pPr>
            <a:lvl2pPr>
              <a:lnSpc>
                <a:spcPct val="110000"/>
              </a:lnSpc>
              <a:spcBef>
                <a:spcPts val="1000"/>
              </a:spcBef>
              <a:buClr>
                <a:schemeClr val="bg2"/>
              </a:buClr>
              <a:defRPr sz="2400">
                <a:solidFill>
                  <a:schemeClr val="bg2"/>
                </a:solidFill>
              </a:defRPr>
            </a:lvl2pPr>
            <a:lvl3pPr>
              <a:lnSpc>
                <a:spcPct val="110000"/>
              </a:lnSpc>
              <a:defRPr sz="2400"/>
            </a:lvl3pPr>
            <a:lvl4pPr>
              <a:lnSpc>
                <a:spcPct val="110000"/>
              </a:lnSpc>
              <a:defRPr/>
            </a:lvl4pPr>
            <a:lvl5pPr>
              <a:lnSpc>
                <a:spcPct val="110000"/>
              </a:lnSpc>
              <a:defRPr/>
            </a:lvl5pPr>
          </a:lstStyle>
          <a:p>
            <a:pPr lvl="0"/>
            <a:r>
              <a:rPr lang="sv-SE" dirty="0"/>
              <a:t>Skriv text här</a:t>
            </a:r>
          </a:p>
          <a:p>
            <a:pPr lvl="1"/>
            <a:r>
              <a:rPr lang="sv-SE" dirty="0"/>
              <a:t>Nivå två</a:t>
            </a:r>
          </a:p>
        </p:txBody>
      </p:sp>
      <p:sp>
        <p:nvSpPr>
          <p:cNvPr id="6" name="Platshållare för sidfot 5">
            <a:extLst>
              <a:ext uri="{FF2B5EF4-FFF2-40B4-BE49-F238E27FC236}">
                <a16:creationId xmlns:a16="http://schemas.microsoft.com/office/drawing/2014/main" id="{F8D02EC5-E67C-4775-9C2D-C859085834C8}"/>
              </a:ext>
            </a:extLst>
          </p:cNvPr>
          <p:cNvSpPr>
            <a:spLocks noGrp="1"/>
          </p:cNvSpPr>
          <p:nvPr>
            <p:ph type="ftr" sz="quarter" idx="11"/>
          </p:nvPr>
        </p:nvSpPr>
        <p:spPr>
          <a:xfrm>
            <a:off x="1669775" y="6525320"/>
            <a:ext cx="9367630" cy="365125"/>
          </a:xfrm>
          <a:prstGeom prst="rect">
            <a:avLst/>
          </a:prstGeom>
        </p:spPr>
        <p:txBody>
          <a:bodyPr/>
          <a:lstStyle/>
          <a:p>
            <a:endParaRPr lang="sv-SE" dirty="0"/>
          </a:p>
        </p:txBody>
      </p:sp>
      <p:sp>
        <p:nvSpPr>
          <p:cNvPr id="7" name="Platshållare för bildnummer 6">
            <a:extLst>
              <a:ext uri="{FF2B5EF4-FFF2-40B4-BE49-F238E27FC236}">
                <a16:creationId xmlns:a16="http://schemas.microsoft.com/office/drawing/2014/main" id="{CCAE321A-11E3-462D-8B66-93319761E135}"/>
              </a:ext>
            </a:extLst>
          </p:cNvPr>
          <p:cNvSpPr>
            <a:spLocks noGrp="1"/>
          </p:cNvSpPr>
          <p:nvPr>
            <p:ph type="sldNum" sz="quarter" idx="12"/>
          </p:nvPr>
        </p:nvSpPr>
        <p:spPr/>
        <p:txBody>
          <a:bodyPr/>
          <a:lstStyle/>
          <a:p>
            <a:fld id="{B4730AA7-F777-4CAC-8CCC-AEA20B9348DC}" type="slidenum">
              <a:rPr lang="sv-SE" smtClean="0"/>
              <a:t>‹#›</a:t>
            </a:fld>
            <a:endParaRPr lang="sv-SE" dirty="0"/>
          </a:p>
        </p:txBody>
      </p:sp>
      <p:sp>
        <p:nvSpPr>
          <p:cNvPr id="8" name="Platshållare för datum 4">
            <a:extLst>
              <a:ext uri="{FF2B5EF4-FFF2-40B4-BE49-F238E27FC236}">
                <a16:creationId xmlns:a16="http://schemas.microsoft.com/office/drawing/2014/main" id="{977FB61D-B955-2B9F-074D-81DF54168375}"/>
              </a:ext>
            </a:extLst>
          </p:cNvPr>
          <p:cNvSpPr>
            <a:spLocks noGrp="1"/>
          </p:cNvSpPr>
          <p:nvPr>
            <p:ph type="dt" sz="half" idx="10"/>
          </p:nvPr>
        </p:nvSpPr>
        <p:spPr>
          <a:xfrm>
            <a:off x="584754" y="6525320"/>
            <a:ext cx="1085021" cy="365125"/>
          </a:xfrm>
          <a:prstGeom prst="rect">
            <a:avLst/>
          </a:prstGeom>
        </p:spPr>
        <p:txBody>
          <a:bodyPr/>
          <a:lstStyle/>
          <a:p>
            <a:fld id="{9182F824-D068-4D55-B1AF-A6C8BC539201}" type="datetime1">
              <a:rPr lang="sv-SE" smtClean="0"/>
              <a:t>2024-09-25</a:t>
            </a:fld>
            <a:endParaRPr lang="sv-SE" dirty="0"/>
          </a:p>
        </p:txBody>
      </p:sp>
      <p:sp>
        <p:nvSpPr>
          <p:cNvPr id="9" name="Platshållare för datum 3">
            <a:extLst>
              <a:ext uri="{FF2B5EF4-FFF2-40B4-BE49-F238E27FC236}">
                <a16:creationId xmlns:a16="http://schemas.microsoft.com/office/drawing/2014/main" id="{8FC0B61D-7C97-F933-FE5D-D75EED9056F8}"/>
              </a:ext>
            </a:extLst>
          </p:cNvPr>
          <p:cNvSpPr txBox="1">
            <a:spLocks/>
          </p:cNvSpPr>
          <p:nvPr userDrawn="1"/>
        </p:nvSpPr>
        <p:spPr>
          <a:xfrm>
            <a:off x="609600" y="6530791"/>
            <a:ext cx="1060175" cy="354182"/>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317976-8A7C-4CAB-BF0F-0DC203C803A3}" type="datetime1">
              <a:rPr lang="sv-SE" smtClean="0"/>
              <a:pPr/>
              <a:t>2024-09-25</a:t>
            </a:fld>
            <a:endParaRPr lang="sv-SE" dirty="0"/>
          </a:p>
        </p:txBody>
      </p:sp>
      <p:sp>
        <p:nvSpPr>
          <p:cNvPr id="10" name="Platshållare för bildnummer 5">
            <a:extLst>
              <a:ext uri="{FF2B5EF4-FFF2-40B4-BE49-F238E27FC236}">
                <a16:creationId xmlns:a16="http://schemas.microsoft.com/office/drawing/2014/main" id="{225F7BBE-36A5-C806-7DFF-266F0BB893C6}"/>
              </a:ext>
            </a:extLst>
          </p:cNvPr>
          <p:cNvSpPr txBox="1">
            <a:spLocks/>
          </p:cNvSpPr>
          <p:nvPr userDrawn="1"/>
        </p:nvSpPr>
        <p:spPr>
          <a:xfrm>
            <a:off x="11226248" y="6513520"/>
            <a:ext cx="679180" cy="38872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30AA7-F777-4CAC-8CCC-AEA20B9348DC}" type="slidenum">
              <a:rPr lang="sv-SE" smtClean="0"/>
              <a:pPr/>
              <a:t>‹#›</a:t>
            </a:fld>
            <a:endParaRPr lang="sv-SE" dirty="0"/>
          </a:p>
        </p:txBody>
      </p:sp>
    </p:spTree>
    <p:extLst>
      <p:ext uri="{BB962C8B-B14F-4D97-AF65-F5344CB8AC3E}">
        <p14:creationId xmlns:p14="http://schemas.microsoft.com/office/powerpoint/2010/main" val="4766876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D2AB036-DCCD-4091-86D3-9356430B4B4E}"/>
              </a:ext>
            </a:extLst>
          </p:cNvPr>
          <p:cNvSpPr>
            <a:spLocks noGrp="1"/>
          </p:cNvSpPr>
          <p:nvPr>
            <p:ph type="title"/>
          </p:nvPr>
        </p:nvSpPr>
        <p:spPr>
          <a:xfrm>
            <a:off x="609600" y="360000"/>
            <a:ext cx="10972800" cy="735153"/>
          </a:xfrm>
          <a:prstGeom prst="rect">
            <a:avLst/>
          </a:prstGeom>
        </p:spPr>
        <p:txBody>
          <a:bodyPr vert="horz" lIns="91440" tIns="45720" rIns="91440" bIns="45720" rtlCol="0" anchor="t" anchorCtr="0">
            <a:noAutofit/>
          </a:bodyPr>
          <a:lstStyle/>
          <a:p>
            <a:r>
              <a:rPr lang="en-US" dirty="0"/>
              <a:t>Klicka här för </a:t>
            </a:r>
            <a:r>
              <a:rPr lang="en-US" dirty="0" err="1"/>
              <a:t>att</a:t>
            </a:r>
            <a:r>
              <a:rPr lang="en-US" dirty="0"/>
              <a:t> </a:t>
            </a:r>
            <a:r>
              <a:rPr lang="en-US" dirty="0" err="1"/>
              <a:t>ändra</a:t>
            </a:r>
            <a:r>
              <a:rPr lang="en-US" dirty="0"/>
              <a:t> </a:t>
            </a:r>
            <a:r>
              <a:rPr lang="en-US" dirty="0" err="1"/>
              <a:t>rubrikformat</a:t>
            </a:r>
            <a:endParaRPr lang="en-US" dirty="0"/>
          </a:p>
        </p:txBody>
      </p:sp>
      <p:sp>
        <p:nvSpPr>
          <p:cNvPr id="3" name="Platshållare för text 2">
            <a:extLst>
              <a:ext uri="{FF2B5EF4-FFF2-40B4-BE49-F238E27FC236}">
                <a16:creationId xmlns:a16="http://schemas.microsoft.com/office/drawing/2014/main" id="{71996A95-48E2-4F6F-83D8-7449B280FD95}"/>
              </a:ext>
            </a:extLst>
          </p:cNvPr>
          <p:cNvSpPr>
            <a:spLocks noGrp="1"/>
          </p:cNvSpPr>
          <p:nvPr>
            <p:ph type="body" idx="1"/>
          </p:nvPr>
        </p:nvSpPr>
        <p:spPr>
          <a:xfrm>
            <a:off x="609600" y="1201479"/>
            <a:ext cx="10972800" cy="4924685"/>
          </a:xfrm>
          <a:prstGeom prst="rect">
            <a:avLst/>
          </a:prstGeom>
        </p:spPr>
        <p:txBody>
          <a:bodyPr vert="horz" lIns="91440" tIns="45720" rIns="91440" bIns="45720" rtlCol="0">
            <a:noAutofit/>
          </a:bodyPr>
          <a:lstStyle/>
          <a:p>
            <a:pPr lvl="0"/>
            <a:r>
              <a:rPr lang="en-US" dirty="0"/>
              <a:t>Klicka här för att ändra format på bakgrundstexten</a:t>
            </a:r>
          </a:p>
          <a:p>
            <a:pPr lvl="1"/>
            <a:r>
              <a:rPr lang="en-US" dirty="0"/>
              <a:t>Nivå två</a:t>
            </a:r>
          </a:p>
          <a:p>
            <a:pPr lvl="2"/>
            <a:r>
              <a:rPr lang="en-US" dirty="0" err="1"/>
              <a:t>Nivå</a:t>
            </a:r>
            <a:r>
              <a:rPr lang="en-US" dirty="0"/>
              <a:t> </a:t>
            </a:r>
            <a:r>
              <a:rPr lang="en-US" dirty="0" err="1"/>
              <a:t>tre</a:t>
            </a:r>
            <a:endParaRPr lang="en-US" dirty="0"/>
          </a:p>
        </p:txBody>
      </p:sp>
      <p:sp>
        <p:nvSpPr>
          <p:cNvPr id="4" name="Platshållare för datum 3">
            <a:extLst>
              <a:ext uri="{FF2B5EF4-FFF2-40B4-BE49-F238E27FC236}">
                <a16:creationId xmlns:a16="http://schemas.microsoft.com/office/drawing/2014/main" id="{AA9493F9-282B-4097-A7AF-FB6F8D34651D}"/>
              </a:ext>
            </a:extLst>
          </p:cNvPr>
          <p:cNvSpPr>
            <a:spLocks noGrp="1"/>
          </p:cNvSpPr>
          <p:nvPr>
            <p:ph type="dt" sz="half" idx="2"/>
          </p:nvPr>
        </p:nvSpPr>
        <p:spPr>
          <a:xfrm>
            <a:off x="584754" y="6525320"/>
            <a:ext cx="96078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BF4E5D-DCF4-42BA-8189-02D5E2E778B4}" type="datetime1">
              <a:rPr lang="sv-SE" smtClean="0"/>
              <a:t>2024-09-25</a:t>
            </a:fld>
            <a:endParaRPr lang="sv-SE"/>
          </a:p>
        </p:txBody>
      </p:sp>
      <p:sp>
        <p:nvSpPr>
          <p:cNvPr id="6" name="Platshållare för bildnummer 5">
            <a:extLst>
              <a:ext uri="{FF2B5EF4-FFF2-40B4-BE49-F238E27FC236}">
                <a16:creationId xmlns:a16="http://schemas.microsoft.com/office/drawing/2014/main" id="{BE3D0A82-13FD-4CDE-95C7-C0163891E983}"/>
              </a:ext>
            </a:extLst>
          </p:cNvPr>
          <p:cNvSpPr>
            <a:spLocks noGrp="1"/>
          </p:cNvSpPr>
          <p:nvPr>
            <p:ph type="sldNum" sz="quarter" idx="4"/>
          </p:nvPr>
        </p:nvSpPr>
        <p:spPr>
          <a:xfrm>
            <a:off x="11226248" y="6525320"/>
            <a:ext cx="67918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730AA7-F777-4CAC-8CCC-AEA20B9348DC}" type="slidenum">
              <a:rPr lang="sv-SE" smtClean="0"/>
              <a:t>‹#›</a:t>
            </a:fld>
            <a:endParaRPr lang="sv-SE"/>
          </a:p>
        </p:txBody>
      </p:sp>
      <p:pic>
        <p:nvPicPr>
          <p:cNvPr id="7" name="Bildobjekt 5">
            <a:extLst>
              <a:ext uri="{FF2B5EF4-FFF2-40B4-BE49-F238E27FC236}">
                <a16:creationId xmlns:a16="http://schemas.microsoft.com/office/drawing/2014/main" id="{F7A0A58A-FC56-47DC-BCC8-CE51EE2570FE}"/>
              </a:ext>
            </a:extLst>
          </p:cNvPr>
          <p:cNvPicPr>
            <a:picLocks noChangeAspect="1" noChangeArrowheads="1"/>
          </p:cNvPicPr>
          <p:nvPr userDrawn="1"/>
        </p:nvPicPr>
        <p:blipFill>
          <a:blip r:embed="rId31" cstate="screen">
            <a:extLst>
              <a:ext uri="{28A0092B-C50C-407E-A947-70E740481C1C}">
                <a14:useLocalDpi xmlns:a14="http://schemas.microsoft.com/office/drawing/2010/main" val="0"/>
              </a:ext>
            </a:extLst>
          </a:blip>
          <a:srcRect l="2496" t="2553"/>
          <a:stretch>
            <a:fillRect/>
          </a:stretch>
        </p:blipFill>
        <p:spPr bwMode="auto">
          <a:xfrm>
            <a:off x="-12700" y="5457"/>
            <a:ext cx="122174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Bildobjekt 10">
            <a:extLst>
              <a:ext uri="{FF2B5EF4-FFF2-40B4-BE49-F238E27FC236}">
                <a16:creationId xmlns:a16="http://schemas.microsoft.com/office/drawing/2014/main" id="{8D341EC8-D59E-2394-5413-AB70A2CA75C4}"/>
              </a:ext>
            </a:extLst>
          </p:cNvPr>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2262516603"/>
      </p:ext>
    </p:extLst>
  </p:cSld>
  <p:clrMap bg1="lt1" tx1="dk1" bg2="lt2" tx2="dk2" accent1="accent1" accent2="accent2" accent3="accent3" accent4="accent4" accent5="accent5" accent6="accent6" hlink="hlink" folHlink="folHlink"/>
  <p:sldLayoutIdLst>
    <p:sldLayoutId id="2147483661" r:id="rId1"/>
    <p:sldLayoutId id="2147483675" r:id="rId2"/>
    <p:sldLayoutId id="2147483693" r:id="rId3"/>
    <p:sldLayoutId id="2147483685" r:id="rId4"/>
    <p:sldLayoutId id="2147483676" r:id="rId5"/>
    <p:sldLayoutId id="2147483686" r:id="rId6"/>
    <p:sldLayoutId id="2147483671" r:id="rId7"/>
    <p:sldLayoutId id="2147483679" r:id="rId8"/>
    <p:sldLayoutId id="2147483688" r:id="rId9"/>
    <p:sldLayoutId id="2147483664" r:id="rId10"/>
    <p:sldLayoutId id="2147483689" r:id="rId11"/>
    <p:sldLayoutId id="2147483666" r:id="rId12"/>
    <p:sldLayoutId id="2147483663" r:id="rId13"/>
    <p:sldLayoutId id="2147483682" r:id="rId14"/>
    <p:sldLayoutId id="2147483687" r:id="rId15"/>
    <p:sldLayoutId id="2147483692" r:id="rId16"/>
    <p:sldLayoutId id="2147483690" r:id="rId17"/>
    <p:sldLayoutId id="2147483691" r:id="rId18"/>
    <p:sldLayoutId id="2147483665" r:id="rId19"/>
    <p:sldLayoutId id="2147483681" r:id="rId20"/>
    <p:sldLayoutId id="2147483680" r:id="rId21"/>
    <p:sldLayoutId id="2147483667" r:id="rId22"/>
    <p:sldLayoutId id="2147483670" r:id="rId23"/>
    <p:sldLayoutId id="2147483683" r:id="rId24"/>
    <p:sldLayoutId id="2147483684" r:id="rId25"/>
    <p:sldLayoutId id="2147483694" r:id="rId26"/>
    <p:sldLayoutId id="2147483695" r:id="rId27"/>
    <p:sldLayoutId id="2147483696" r:id="rId28"/>
    <p:sldLayoutId id="2147483697" r:id="rId29"/>
  </p:sldLayoutIdLst>
  <p:hf hdr="0" ftr="0"/>
  <p:txStyles>
    <p:titleStyle>
      <a:lvl1pPr algn="l" defTabSz="914400" rtl="0" eaLnBrk="1" latinLnBrk="0" hangingPunct="1">
        <a:lnSpc>
          <a:spcPct val="11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1.xml"/><Relationship Id="rId5" Type="http://schemas.openxmlformats.org/officeDocument/2006/relationships/image" Target="../media/image8.emf"/><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4.xml"/><Relationship Id="rId7" Type="http://schemas.openxmlformats.org/officeDocument/2006/relationships/slide" Target="slide7.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slide" Target="slide6.xml"/><Relationship Id="rId5" Type="http://schemas.openxmlformats.org/officeDocument/2006/relationships/slide" Target="slide8.xml"/><Relationship Id="rId10" Type="http://schemas.openxmlformats.org/officeDocument/2006/relationships/slide" Target="slide10.xml"/><Relationship Id="rId4" Type="http://schemas.openxmlformats.org/officeDocument/2006/relationships/slide" Target="slide5.xml"/><Relationship Id="rId9" Type="http://schemas.openxmlformats.org/officeDocument/2006/relationships/slide" Target="slide9.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hyperlink" Target="https://www.skane.se/namndshandlingar/9528972/" TargetMode="External"/><Relationship Id="rId7"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2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hyperlink" Target="https://www.skane.se/namndshandlingar/22585651/"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1.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6.jfif"/><Relationship Id="rId4" Type="http://schemas.openxmlformats.org/officeDocument/2006/relationships/diagramData" Target="../diagrams/data1.xml"/><Relationship Id="rId9"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mailto:pmo.primarvarden@skane.se" TargetMode="External"/><Relationship Id="rId2" Type="http://schemas.openxmlformats.org/officeDocument/2006/relationships/notesSlide" Target="../notesSlides/notesSlide6.xml"/><Relationship Id="rId1" Type="http://schemas.openxmlformats.org/officeDocument/2006/relationships/slideLayout" Target="../slideLayouts/slideLayout21.xml"/><Relationship Id="rId6" Type="http://schemas.openxmlformats.org/officeDocument/2006/relationships/hyperlink" Target="mailto:pmosupport.pv@skane.se" TargetMode="External"/><Relationship Id="rId5" Type="http://schemas.openxmlformats.org/officeDocument/2006/relationships/hyperlink" Target="mailto:pmo.phoh@skane.se" TargetMode="External"/><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1.xml"/><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slide" Target="slide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C8A39E-DC93-A3D0-82AF-1FE405425260}"/>
              </a:ext>
            </a:extLst>
          </p:cNvPr>
          <p:cNvSpPr>
            <a:spLocks noGrp="1"/>
          </p:cNvSpPr>
          <p:nvPr>
            <p:ph type="ctrTitle"/>
          </p:nvPr>
        </p:nvSpPr>
        <p:spPr>
          <a:xfrm>
            <a:off x="304800" y="1700809"/>
            <a:ext cx="10972800" cy="2628820"/>
          </a:xfrm>
        </p:spPr>
        <p:txBody>
          <a:bodyPr/>
          <a:lstStyle/>
          <a:p>
            <a:r>
              <a:rPr lang="sv-SE" dirty="0"/>
              <a:t>Förberedelsearbete i PMO </a:t>
            </a:r>
            <a:br>
              <a:rPr lang="sv-SE" dirty="0"/>
            </a:br>
            <a:r>
              <a:rPr lang="sv-SE" dirty="0"/>
              <a:t>inför maskinell </a:t>
            </a:r>
            <a:r>
              <a:rPr lang="sv-SE" dirty="0" err="1"/>
              <a:t>migrering</a:t>
            </a:r>
            <a:r>
              <a:rPr lang="sv-SE" dirty="0"/>
              <a:t> till Millennium och </a:t>
            </a:r>
            <a:r>
              <a:rPr lang="sv-SE" dirty="0" err="1"/>
              <a:t>driftstart</a:t>
            </a:r>
            <a:r>
              <a:rPr lang="sv-SE" dirty="0"/>
              <a:t> av </a:t>
            </a:r>
            <a:br>
              <a:rPr lang="sv-SE" dirty="0"/>
            </a:br>
            <a:r>
              <a:rPr lang="sv-SE" dirty="0"/>
              <a:t>Skånes Digitala Vårdsystem</a:t>
            </a:r>
          </a:p>
        </p:txBody>
      </p:sp>
      <p:sp>
        <p:nvSpPr>
          <p:cNvPr id="3" name="Underrubrik 2">
            <a:extLst>
              <a:ext uri="{FF2B5EF4-FFF2-40B4-BE49-F238E27FC236}">
                <a16:creationId xmlns:a16="http://schemas.microsoft.com/office/drawing/2014/main" id="{2979C0DF-CD99-0DB5-0CC8-8C71DBBDD1CA}"/>
              </a:ext>
            </a:extLst>
          </p:cNvPr>
          <p:cNvSpPr>
            <a:spLocks noGrp="1"/>
          </p:cNvSpPr>
          <p:nvPr>
            <p:ph type="subTitle" idx="1"/>
          </p:nvPr>
        </p:nvSpPr>
        <p:spPr>
          <a:xfrm>
            <a:off x="1828800" y="4704582"/>
            <a:ext cx="8534400" cy="1108414"/>
          </a:xfrm>
        </p:spPr>
        <p:txBody>
          <a:bodyPr/>
          <a:lstStyle/>
          <a:p>
            <a:r>
              <a:rPr lang="sv-SE" dirty="0"/>
              <a:t>Information</a:t>
            </a:r>
          </a:p>
          <a:p>
            <a:endParaRPr lang="sv-SE" dirty="0"/>
          </a:p>
          <a:p>
            <a:endParaRPr lang="sv-SE" dirty="0"/>
          </a:p>
        </p:txBody>
      </p:sp>
      <p:pic>
        <p:nvPicPr>
          <p:cNvPr id="4" name="Bildobjekt 3" descr="Region Skånes logotyp - avsändarinformation ">
            <a:extLst>
              <a:ext uri="{FF2B5EF4-FFF2-40B4-BE49-F238E27FC236}">
                <a16:creationId xmlns:a16="http://schemas.microsoft.com/office/drawing/2014/main" id="{89EA138E-8602-7547-D632-B08E807144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1804465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76E37B-3C1F-1CAB-CE69-AA40C0138EA5}"/>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5944B6E6-E81C-AE9E-593D-4A32D84B3CE8}"/>
              </a:ext>
            </a:extLst>
          </p:cNvPr>
          <p:cNvSpPr>
            <a:spLocks noGrp="1"/>
          </p:cNvSpPr>
          <p:nvPr>
            <p:ph type="title"/>
          </p:nvPr>
        </p:nvSpPr>
        <p:spPr>
          <a:xfrm>
            <a:off x="609599" y="274638"/>
            <a:ext cx="11167035" cy="1143000"/>
          </a:xfrm>
        </p:spPr>
        <p:txBody>
          <a:bodyPr/>
          <a:lstStyle/>
          <a:p>
            <a:r>
              <a:rPr lang="sv-SE" sz="3200" dirty="0">
                <a:effectLst/>
                <a:latin typeface="Public Sans" panose="020B0604020202020204" charset="0"/>
                <a:ea typeface="Calibri" panose="020F0502020204030204" pitchFamily="34" charset="0"/>
                <a:cs typeface="Arial" panose="020B0604020202020204" pitchFamily="34" charset="0"/>
              </a:rPr>
              <a:t>Mappning </a:t>
            </a:r>
            <a:br>
              <a:rPr lang="sv-SE" sz="3200" dirty="0">
                <a:effectLst/>
                <a:latin typeface="Public Sans" panose="020B0604020202020204" charset="0"/>
                <a:ea typeface="Calibri" panose="020F0502020204030204" pitchFamily="34" charset="0"/>
                <a:cs typeface="Arial" panose="020B0604020202020204" pitchFamily="34" charset="0"/>
              </a:rPr>
            </a:br>
            <a:r>
              <a:rPr lang="sv-SE" sz="3200" dirty="0">
                <a:effectLst/>
                <a:latin typeface="Public Sans" panose="020B0604020202020204" charset="0"/>
                <a:ea typeface="Calibri" panose="020F0502020204030204" pitchFamily="34" charset="0"/>
                <a:cs typeface="Arial" panose="020B0604020202020204" pitchFamily="34" charset="0"/>
              </a:rPr>
              <a:t>SDV väntelista </a:t>
            </a:r>
            <a:endParaRPr lang="sv-SE" sz="2000" b="0" i="1" dirty="0">
              <a:solidFill>
                <a:schemeClr val="accent1"/>
              </a:solidFill>
            </a:endParaRPr>
          </a:p>
        </p:txBody>
      </p:sp>
      <p:sp>
        <p:nvSpPr>
          <p:cNvPr id="3" name="Platshållare för innehåll 2">
            <a:extLst>
              <a:ext uri="{FF2B5EF4-FFF2-40B4-BE49-F238E27FC236}">
                <a16:creationId xmlns:a16="http://schemas.microsoft.com/office/drawing/2014/main" id="{0C35EF4B-226C-DEB8-7915-BCE04972F248}"/>
              </a:ext>
            </a:extLst>
          </p:cNvPr>
          <p:cNvSpPr>
            <a:spLocks noGrp="1"/>
          </p:cNvSpPr>
          <p:nvPr>
            <p:ph sz="half" idx="1"/>
          </p:nvPr>
        </p:nvSpPr>
        <p:spPr>
          <a:xfrm>
            <a:off x="609600" y="1600201"/>
            <a:ext cx="4181476" cy="4768701"/>
          </a:xfrm>
        </p:spPr>
        <p:txBody>
          <a:bodyPr/>
          <a:lstStyle/>
          <a:p>
            <a:pPr marL="0" indent="0">
              <a:buNone/>
            </a:pPr>
            <a:r>
              <a:rPr lang="sv-SE" sz="1600" dirty="0"/>
              <a:t>I samband med att systemet Millennium införs, så införs nya </a:t>
            </a:r>
            <a:r>
              <a:rPr lang="sv-SE" sz="1600" dirty="0">
                <a:solidFill>
                  <a:schemeClr val="accent1"/>
                </a:solidFill>
              </a:rPr>
              <a:t>regionala bokningstyper (besökstyper) och vårdkontaktsorsaker.</a:t>
            </a:r>
          </a:p>
          <a:p>
            <a:pPr marL="0" indent="0">
              <a:buNone/>
            </a:pPr>
            <a:r>
              <a:rPr lang="sv-SE" sz="1600" dirty="0"/>
              <a:t>Befintliga väntelistor (basutbud) har </a:t>
            </a:r>
            <a:r>
              <a:rPr lang="sv-SE" sz="1600" dirty="0" err="1"/>
              <a:t>mappats</a:t>
            </a:r>
            <a:r>
              <a:rPr lang="sv-SE" sz="1600" dirty="0"/>
              <a:t> till de SDV väntelistor som skall användas vid den maskinella </a:t>
            </a:r>
            <a:r>
              <a:rPr lang="sv-SE" sz="1600" dirty="0" err="1"/>
              <a:t>migreringen</a:t>
            </a:r>
            <a:r>
              <a:rPr lang="sv-SE" sz="1600" dirty="0"/>
              <a:t>.</a:t>
            </a:r>
          </a:p>
          <a:p>
            <a:pPr marL="0" indent="0">
              <a:buNone/>
            </a:pPr>
            <a:r>
              <a:rPr lang="sv-SE" sz="1600" dirty="0" err="1"/>
              <a:t>Väntelisteposter</a:t>
            </a:r>
            <a:r>
              <a:rPr lang="sv-SE" sz="1600" dirty="0"/>
              <a:t> som består av patient som väntar på besök skall flyttas till SDV väntelistor.</a:t>
            </a:r>
          </a:p>
        </p:txBody>
      </p:sp>
      <p:pic>
        <p:nvPicPr>
          <p:cNvPr id="6" name="Bildobjekt 5" descr="Region Skånes logotyp - avsändarinformation ">
            <a:extLst>
              <a:ext uri="{FF2B5EF4-FFF2-40B4-BE49-F238E27FC236}">
                <a16:creationId xmlns:a16="http://schemas.microsoft.com/office/drawing/2014/main" id="{D86E751B-E63D-6D14-A4D0-486A87D739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
        <p:nvSpPr>
          <p:cNvPr id="5" name="Platshållare för datum 4">
            <a:extLst>
              <a:ext uri="{FF2B5EF4-FFF2-40B4-BE49-F238E27FC236}">
                <a16:creationId xmlns:a16="http://schemas.microsoft.com/office/drawing/2014/main" id="{80011D48-168B-9CA3-FC45-6543A5406EA7}"/>
              </a:ext>
            </a:extLst>
          </p:cNvPr>
          <p:cNvSpPr>
            <a:spLocks noGrp="1"/>
          </p:cNvSpPr>
          <p:nvPr>
            <p:ph type="dt" sz="half" idx="10"/>
          </p:nvPr>
        </p:nvSpPr>
        <p:spPr/>
        <p:txBody>
          <a:bodyPr/>
          <a:lstStyle/>
          <a:p>
            <a:fld id="{D214A72F-4155-45C0-8F4E-3EF75FB5AFAB}" type="datetime1">
              <a:rPr lang="sv-SE" smtClean="0"/>
              <a:t>2024-09-25</a:t>
            </a:fld>
            <a:endParaRPr lang="sv-SE" dirty="0"/>
          </a:p>
        </p:txBody>
      </p:sp>
      <p:sp>
        <p:nvSpPr>
          <p:cNvPr id="7" name="Platshållare för bildnummer 6">
            <a:extLst>
              <a:ext uri="{FF2B5EF4-FFF2-40B4-BE49-F238E27FC236}">
                <a16:creationId xmlns:a16="http://schemas.microsoft.com/office/drawing/2014/main" id="{976CC64D-A046-E29E-F949-596F0D256645}"/>
              </a:ext>
            </a:extLst>
          </p:cNvPr>
          <p:cNvSpPr>
            <a:spLocks noGrp="1"/>
          </p:cNvSpPr>
          <p:nvPr>
            <p:ph type="sldNum" sz="quarter" idx="12"/>
          </p:nvPr>
        </p:nvSpPr>
        <p:spPr/>
        <p:txBody>
          <a:bodyPr/>
          <a:lstStyle/>
          <a:p>
            <a:fld id="{B4730AA7-F777-4CAC-8CCC-AEA20B9348DC}" type="slidenum">
              <a:rPr lang="sv-SE" smtClean="0"/>
              <a:t>10</a:t>
            </a:fld>
            <a:endParaRPr lang="sv-SE" dirty="0"/>
          </a:p>
        </p:txBody>
      </p:sp>
      <p:sp>
        <p:nvSpPr>
          <p:cNvPr id="4" name="Pil: vänster 3">
            <a:hlinkClick r:id="rId4" action="ppaction://hlinksldjump"/>
            <a:extLst>
              <a:ext uri="{FF2B5EF4-FFF2-40B4-BE49-F238E27FC236}">
                <a16:creationId xmlns:a16="http://schemas.microsoft.com/office/drawing/2014/main" id="{D533C2EA-F137-6A6A-B329-1D84F9871E62}"/>
              </a:ext>
            </a:extLst>
          </p:cNvPr>
          <p:cNvSpPr/>
          <p:nvPr/>
        </p:nvSpPr>
        <p:spPr>
          <a:xfrm>
            <a:off x="9642530" y="6114400"/>
            <a:ext cx="1049715" cy="742921"/>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dirty="0"/>
              <a:t>Syfte och innehåll</a:t>
            </a:r>
          </a:p>
        </p:txBody>
      </p:sp>
      <p:pic>
        <p:nvPicPr>
          <p:cNvPr id="8" name="Bildobjekt 7">
            <a:extLst>
              <a:ext uri="{FF2B5EF4-FFF2-40B4-BE49-F238E27FC236}">
                <a16:creationId xmlns:a16="http://schemas.microsoft.com/office/drawing/2014/main" id="{38BE4D95-1E96-EBA3-DD47-47F34F47BD59}"/>
              </a:ext>
            </a:extLst>
          </p:cNvPr>
          <p:cNvPicPr>
            <a:picLocks noChangeAspect="1"/>
          </p:cNvPicPr>
          <p:nvPr/>
        </p:nvPicPr>
        <p:blipFill>
          <a:blip r:embed="rId5"/>
          <a:stretch>
            <a:fillRect/>
          </a:stretch>
        </p:blipFill>
        <p:spPr>
          <a:xfrm>
            <a:off x="4932778" y="156402"/>
            <a:ext cx="5905500" cy="5899150"/>
          </a:xfrm>
          <a:prstGeom prst="rect">
            <a:avLst/>
          </a:prstGeom>
        </p:spPr>
      </p:pic>
    </p:spTree>
    <p:extLst>
      <p:ext uri="{BB962C8B-B14F-4D97-AF65-F5344CB8AC3E}">
        <p14:creationId xmlns:p14="http://schemas.microsoft.com/office/powerpoint/2010/main" val="1681822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C31BE44-7E93-CA41-0F99-C1B2A5645FDA}"/>
              </a:ext>
            </a:extLst>
          </p:cNvPr>
          <p:cNvSpPr>
            <a:spLocks noGrp="1"/>
          </p:cNvSpPr>
          <p:nvPr>
            <p:ph type="title"/>
          </p:nvPr>
        </p:nvSpPr>
        <p:spPr/>
        <p:txBody>
          <a:bodyPr/>
          <a:lstStyle/>
          <a:p>
            <a:endParaRPr lang="sv-SE" dirty="0"/>
          </a:p>
        </p:txBody>
      </p:sp>
      <p:pic>
        <p:nvPicPr>
          <p:cNvPr id="3" name="Bildobjekt 2" descr="Region Skånes logotyp - avsändarinformation ">
            <a:extLst>
              <a:ext uri="{FF2B5EF4-FFF2-40B4-BE49-F238E27FC236}">
                <a16:creationId xmlns:a16="http://schemas.microsoft.com/office/drawing/2014/main" id="{F4A21B7D-52F0-ABF1-80A9-7A99E01177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1831735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2FFBE165-7C5B-9A19-166E-DF07948D3A70}"/>
              </a:ext>
            </a:extLst>
          </p:cNvPr>
          <p:cNvSpPr>
            <a:spLocks noGrp="1"/>
          </p:cNvSpPr>
          <p:nvPr>
            <p:ph idx="1"/>
          </p:nvPr>
        </p:nvSpPr>
        <p:spPr>
          <a:xfrm>
            <a:off x="609600" y="1018732"/>
            <a:ext cx="10972800" cy="475033"/>
          </a:xfrm>
        </p:spPr>
        <p:txBody>
          <a:bodyPr/>
          <a:lstStyle/>
          <a:p>
            <a:pPr marL="0" indent="0">
              <a:buNone/>
            </a:pPr>
            <a:r>
              <a:rPr lang="sv-SE" sz="1600" dirty="0">
                <a:solidFill>
                  <a:schemeClr val="accent1"/>
                </a:solidFill>
                <a:effectLst/>
                <a:latin typeface="+mj-lt"/>
                <a:ea typeface="Calibri" panose="020F0502020204030204" pitchFamily="34" charset="0"/>
                <a:cs typeface="Arial" panose="020B0604020202020204" pitchFamily="34" charset="0"/>
              </a:rPr>
              <a:t>Detta dokument beskriver de förberedelser som behöver göras i PMO inför </a:t>
            </a:r>
            <a:r>
              <a:rPr lang="sv-SE" sz="1600" dirty="0" err="1">
                <a:solidFill>
                  <a:schemeClr val="accent1"/>
                </a:solidFill>
                <a:effectLst/>
                <a:latin typeface="+mj-lt"/>
                <a:ea typeface="Calibri" panose="020F0502020204030204" pitchFamily="34" charset="0"/>
                <a:cs typeface="Arial" panose="020B0604020202020204" pitchFamily="34" charset="0"/>
              </a:rPr>
              <a:t>driftstart</a:t>
            </a:r>
            <a:r>
              <a:rPr lang="sv-SE" sz="1600" dirty="0">
                <a:solidFill>
                  <a:schemeClr val="accent1"/>
                </a:solidFill>
                <a:effectLst/>
                <a:latin typeface="+mj-lt"/>
                <a:ea typeface="Calibri" panose="020F0502020204030204" pitchFamily="34" charset="0"/>
                <a:cs typeface="Arial" panose="020B0604020202020204" pitchFamily="34" charset="0"/>
              </a:rPr>
              <a:t> av systemet Millennium och införandet av Skånes Digitala </a:t>
            </a:r>
            <a:r>
              <a:rPr lang="sv-SE" sz="1600" dirty="0">
                <a:solidFill>
                  <a:schemeClr val="accent1"/>
                </a:solidFill>
                <a:latin typeface="+mj-lt"/>
                <a:ea typeface="Calibri" panose="020F0502020204030204" pitchFamily="34" charset="0"/>
                <a:cs typeface="Arial" panose="020B0604020202020204" pitchFamily="34" charset="0"/>
              </a:rPr>
              <a:t>V</a:t>
            </a:r>
            <a:r>
              <a:rPr lang="sv-SE" sz="1600" dirty="0">
                <a:solidFill>
                  <a:schemeClr val="accent1"/>
                </a:solidFill>
                <a:effectLst/>
                <a:latin typeface="+mj-lt"/>
                <a:ea typeface="Calibri" panose="020F0502020204030204" pitchFamily="34" charset="0"/>
                <a:cs typeface="Arial" panose="020B0604020202020204" pitchFamily="34" charset="0"/>
              </a:rPr>
              <a:t>årdsystem (SDV).</a:t>
            </a:r>
          </a:p>
        </p:txBody>
      </p:sp>
      <p:sp>
        <p:nvSpPr>
          <p:cNvPr id="22" name="Platshållare för innehåll 1">
            <a:extLst>
              <a:ext uri="{FF2B5EF4-FFF2-40B4-BE49-F238E27FC236}">
                <a16:creationId xmlns:a16="http://schemas.microsoft.com/office/drawing/2014/main" id="{18E98384-93F8-CF6A-42AE-12E6F3B1B8F1}"/>
              </a:ext>
            </a:extLst>
          </p:cNvPr>
          <p:cNvSpPr txBox="1">
            <a:spLocks/>
          </p:cNvSpPr>
          <p:nvPr/>
        </p:nvSpPr>
        <p:spPr>
          <a:xfrm>
            <a:off x="609600" y="1805261"/>
            <a:ext cx="5254487" cy="3594512"/>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600"/>
              </a:spcBef>
              <a:buClr>
                <a:schemeClr val="tx2"/>
              </a:buClr>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1000"/>
              </a:spcBef>
              <a:buClr>
                <a:schemeClr val="tx2"/>
              </a:buClr>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1600" u="sng" dirty="0">
                <a:latin typeface="+mj-lt"/>
                <a:ea typeface="Calibri" panose="020F0502020204030204" pitchFamily="34" charset="0"/>
                <a:cs typeface="Arial" panose="020B0604020202020204" pitchFamily="34" charset="0"/>
              </a:rPr>
              <a:t>INNEHÅLL</a:t>
            </a:r>
            <a:endParaRPr lang="sv-SE" sz="1600" u="sng" dirty="0">
              <a:latin typeface="Public Sans" panose="020B0604020202020204" charset="0"/>
              <a:cs typeface="Arial" panose="020B0604020202020204" pitchFamily="34" charset="0"/>
            </a:endParaRPr>
          </a:p>
          <a:p>
            <a:pPr marL="800100" lvl="1" indent="-342900">
              <a:lnSpc>
                <a:spcPct val="120000"/>
              </a:lnSpc>
              <a:buFont typeface="Public Sans" panose="020B0604020202020204" charset="0"/>
              <a:buChar char="-"/>
            </a:pPr>
            <a:r>
              <a:rPr lang="sv-SE" sz="1600" dirty="0">
                <a:latin typeface="Public Sans" panose="020B0604020202020204" charset="0"/>
                <a:cs typeface="Arial" panose="020B0604020202020204" pitchFamily="34" charset="0"/>
              </a:rPr>
              <a:t>Bakgrund</a:t>
            </a:r>
          </a:p>
          <a:p>
            <a:pPr marL="800100" lvl="1" indent="-342900">
              <a:lnSpc>
                <a:spcPct val="120000"/>
              </a:lnSpc>
              <a:buFont typeface="Public Sans" panose="020B0604020202020204" charset="0"/>
              <a:buChar char="-"/>
            </a:pPr>
            <a:r>
              <a:rPr lang="sv-SE" sz="1600" dirty="0">
                <a:latin typeface="Public Sans"/>
                <a:cs typeface="Arial"/>
              </a:rPr>
              <a:t>Maskinell </a:t>
            </a:r>
            <a:r>
              <a:rPr lang="sv-SE" sz="1600" dirty="0" err="1">
                <a:latin typeface="Public Sans"/>
                <a:cs typeface="Arial"/>
              </a:rPr>
              <a:t>migrering</a:t>
            </a:r>
            <a:r>
              <a:rPr lang="sv-SE" sz="1600" dirty="0">
                <a:latin typeface="Public Sans"/>
                <a:cs typeface="Arial"/>
              </a:rPr>
              <a:t> </a:t>
            </a:r>
            <a:endParaRPr lang="sv-SE" sz="1600" dirty="0">
              <a:latin typeface="Public Sans" panose="020B0604020202020204" charset="0"/>
              <a:cs typeface="Arial" panose="020B0604020202020204" pitchFamily="34" charset="0"/>
            </a:endParaRPr>
          </a:p>
          <a:p>
            <a:pPr marL="800100" lvl="1" indent="-342900">
              <a:lnSpc>
                <a:spcPct val="120000"/>
              </a:lnSpc>
              <a:buFont typeface="Public Sans" panose="020B0604020202020204" charset="0"/>
              <a:buChar char="-"/>
            </a:pPr>
            <a:r>
              <a:rPr lang="sv-SE" sz="1600" dirty="0">
                <a:latin typeface="Public Sans" panose="020B0604020202020204" charset="0"/>
                <a:ea typeface="Calibri" panose="020F0502020204030204" pitchFamily="34" charset="0"/>
                <a:cs typeface="Arial" panose="020B0604020202020204" pitchFamily="34" charset="0"/>
              </a:rPr>
              <a:t>Information som skall migreras</a:t>
            </a:r>
          </a:p>
          <a:p>
            <a:pPr marL="800100" lvl="1" indent="-342900">
              <a:lnSpc>
                <a:spcPct val="120000"/>
              </a:lnSpc>
              <a:buFont typeface="Public Sans" panose="020B0604020202020204" charset="0"/>
              <a:buChar char="-"/>
            </a:pPr>
            <a:r>
              <a:rPr lang="sv-SE" sz="1600" dirty="0">
                <a:latin typeface="Public Sans" panose="020B0604020202020204" charset="0"/>
                <a:ea typeface="Calibri" panose="020F0502020204030204" pitchFamily="34" charset="0"/>
                <a:cs typeface="Arial" panose="020B0604020202020204" pitchFamily="34" charset="0"/>
              </a:rPr>
              <a:t>Tidslinjen</a:t>
            </a:r>
          </a:p>
          <a:p>
            <a:pPr marL="800100" lvl="1" indent="-342900">
              <a:lnSpc>
                <a:spcPct val="120000"/>
              </a:lnSpc>
              <a:buFont typeface="Public Sans" panose="020B0604020202020204" charset="0"/>
              <a:buChar char="-"/>
            </a:pPr>
            <a:r>
              <a:rPr lang="sv-SE" sz="1600" dirty="0">
                <a:solidFill>
                  <a:schemeClr val="accent1"/>
                </a:solidFill>
                <a:latin typeface="Public Sans" panose="020B0604020202020204" charset="0"/>
                <a:ea typeface="Calibri" panose="020F0502020204030204" pitchFamily="34" charset="0"/>
                <a:cs typeface="Arial" panose="020B0604020202020204" pitchFamily="34" charset="0"/>
              </a:rPr>
              <a:t>Instr</a:t>
            </a:r>
            <a:r>
              <a:rPr lang="sv-SE" sz="1600" dirty="0">
                <a:latin typeface="Public Sans" panose="020B0604020202020204" charset="0"/>
                <a:ea typeface="Calibri" panose="020F0502020204030204" pitchFamily="34" charset="0"/>
                <a:cs typeface="Arial" panose="020B0604020202020204" pitchFamily="34" charset="0"/>
              </a:rPr>
              <a:t>uktioner &amp; Kontaktpersoner</a:t>
            </a:r>
          </a:p>
          <a:p>
            <a:pPr marL="800100" lvl="1" indent="-342900">
              <a:lnSpc>
                <a:spcPct val="120000"/>
              </a:lnSpc>
              <a:buFont typeface="Public Sans" panose="020B0604020202020204" charset="0"/>
              <a:buChar char="-"/>
            </a:pPr>
            <a:r>
              <a:rPr lang="sv-SE" sz="1600" dirty="0">
                <a:latin typeface="Public Sans" panose="020B0604020202020204" charset="0"/>
                <a:ea typeface="Calibri" panose="020F0502020204030204" pitchFamily="34" charset="0"/>
                <a:cs typeface="Arial" panose="020B0604020202020204" pitchFamily="34" charset="0"/>
              </a:rPr>
              <a:t>Mappningstabeller</a:t>
            </a:r>
            <a:endParaRPr lang="sv-SE" sz="1600" dirty="0">
              <a:solidFill>
                <a:schemeClr val="accent1"/>
              </a:solidFill>
              <a:latin typeface="Public Sans" panose="020B0604020202020204" charset="0"/>
              <a:ea typeface="Calibri" panose="020F0502020204030204" pitchFamily="34" charset="0"/>
              <a:cs typeface="Arial" panose="020B0604020202020204" pitchFamily="34" charset="0"/>
            </a:endParaRPr>
          </a:p>
          <a:p>
            <a:pPr marL="1257300" lvl="2" indent="-342900">
              <a:lnSpc>
                <a:spcPct val="120000"/>
              </a:lnSpc>
              <a:buFont typeface="Public Sans" panose="020B0604020202020204" charset="0"/>
              <a:buChar char="-"/>
            </a:pPr>
            <a:r>
              <a:rPr lang="sv-SE" sz="1600" dirty="0">
                <a:solidFill>
                  <a:schemeClr val="accent1"/>
                </a:solidFill>
                <a:latin typeface="Public Sans" panose="020B0604020202020204" charset="0"/>
                <a:ea typeface="Calibri" panose="020F0502020204030204" pitchFamily="34" charset="0"/>
                <a:cs typeface="Arial" panose="020B0604020202020204" pitchFamily="34" charset="0"/>
              </a:rPr>
              <a:t>Mappning organisatoriska enheter</a:t>
            </a:r>
          </a:p>
          <a:p>
            <a:pPr marL="1257300" lvl="2" indent="-342900">
              <a:lnSpc>
                <a:spcPct val="120000"/>
              </a:lnSpc>
              <a:buFont typeface="Public Sans" panose="020B0604020202020204" charset="0"/>
              <a:buChar char="-"/>
            </a:pPr>
            <a:r>
              <a:rPr lang="sv-SE" sz="1600" dirty="0">
                <a:solidFill>
                  <a:schemeClr val="accent1"/>
                </a:solidFill>
                <a:latin typeface="Public Sans" panose="020B0604020202020204" charset="0"/>
                <a:ea typeface="Calibri" panose="020F0502020204030204" pitchFamily="34" charset="0"/>
                <a:cs typeface="Arial" panose="020B0604020202020204" pitchFamily="34" charset="0"/>
              </a:rPr>
              <a:t>Mappning SDV väntelista</a:t>
            </a:r>
          </a:p>
        </p:txBody>
      </p:sp>
      <p:sp>
        <p:nvSpPr>
          <p:cNvPr id="4" name="Rubrik 3">
            <a:extLst>
              <a:ext uri="{FF2B5EF4-FFF2-40B4-BE49-F238E27FC236}">
                <a16:creationId xmlns:a16="http://schemas.microsoft.com/office/drawing/2014/main" id="{38216A32-2CFF-0F3B-298E-61F68E336543}"/>
              </a:ext>
            </a:extLst>
          </p:cNvPr>
          <p:cNvSpPr>
            <a:spLocks noGrp="1"/>
          </p:cNvSpPr>
          <p:nvPr>
            <p:ph type="title"/>
          </p:nvPr>
        </p:nvSpPr>
        <p:spPr/>
        <p:txBody>
          <a:bodyPr/>
          <a:lstStyle/>
          <a:p>
            <a:pPr>
              <a:buClr>
                <a:schemeClr val="tx2"/>
              </a:buClr>
            </a:pPr>
            <a:r>
              <a:rPr lang="sv-SE" dirty="0">
                <a:solidFill>
                  <a:schemeClr val="tx2"/>
                </a:solidFill>
              </a:rPr>
              <a:t>Syfte och innehåll</a:t>
            </a:r>
          </a:p>
        </p:txBody>
      </p:sp>
      <p:sp>
        <p:nvSpPr>
          <p:cNvPr id="9" name="Platshållare för datum 8">
            <a:extLst>
              <a:ext uri="{FF2B5EF4-FFF2-40B4-BE49-F238E27FC236}">
                <a16:creationId xmlns:a16="http://schemas.microsoft.com/office/drawing/2014/main" id="{BC083F5A-9C57-E8F0-D9B0-2B5639C702CA}"/>
              </a:ext>
            </a:extLst>
          </p:cNvPr>
          <p:cNvSpPr>
            <a:spLocks noGrp="1"/>
          </p:cNvSpPr>
          <p:nvPr>
            <p:ph type="dt" sz="half" idx="10"/>
          </p:nvPr>
        </p:nvSpPr>
        <p:spPr>
          <a:xfrm>
            <a:off x="598583" y="6521266"/>
            <a:ext cx="1060175" cy="354182"/>
          </a:xfrm>
        </p:spPr>
        <p:txBody>
          <a:bodyPr/>
          <a:lstStyle/>
          <a:p>
            <a:fld id="{85923BE2-A59E-45EF-966E-4EB57E9B1C89}" type="datetime1">
              <a:rPr lang="sv-SE" smtClean="0"/>
              <a:t>2024-09-25</a:t>
            </a:fld>
            <a:endParaRPr lang="sv-SE" dirty="0"/>
          </a:p>
        </p:txBody>
      </p:sp>
      <p:sp>
        <p:nvSpPr>
          <p:cNvPr id="10" name="Platshållare för bildnummer 9">
            <a:extLst>
              <a:ext uri="{FF2B5EF4-FFF2-40B4-BE49-F238E27FC236}">
                <a16:creationId xmlns:a16="http://schemas.microsoft.com/office/drawing/2014/main" id="{24C86FB2-4B6E-E11C-0123-40F0A7A8EA85}"/>
              </a:ext>
            </a:extLst>
          </p:cNvPr>
          <p:cNvSpPr>
            <a:spLocks noGrp="1"/>
          </p:cNvSpPr>
          <p:nvPr>
            <p:ph type="sldNum" sz="quarter" idx="12"/>
          </p:nvPr>
        </p:nvSpPr>
        <p:spPr>
          <a:xfrm>
            <a:off x="11116031" y="6523875"/>
            <a:ext cx="679180" cy="388726"/>
          </a:xfrm>
        </p:spPr>
        <p:txBody>
          <a:bodyPr/>
          <a:lstStyle/>
          <a:p>
            <a:fld id="{B4730AA7-F777-4CAC-8CCC-AEA20B9348DC}" type="slidenum">
              <a:rPr lang="sv-SE" smtClean="0"/>
              <a:t>2</a:t>
            </a:fld>
            <a:endParaRPr lang="sv-SE" dirty="0"/>
          </a:p>
        </p:txBody>
      </p:sp>
      <p:sp>
        <p:nvSpPr>
          <p:cNvPr id="7" name="Pil: höger 6">
            <a:hlinkClick r:id="rId3" action="ppaction://hlinksldjump"/>
            <a:extLst>
              <a:ext uri="{FF2B5EF4-FFF2-40B4-BE49-F238E27FC236}">
                <a16:creationId xmlns:a16="http://schemas.microsoft.com/office/drawing/2014/main" id="{2C2D0F28-1B77-4C43-9C3B-717497874579}"/>
              </a:ext>
            </a:extLst>
          </p:cNvPr>
          <p:cNvSpPr/>
          <p:nvPr/>
        </p:nvSpPr>
        <p:spPr>
          <a:xfrm>
            <a:off x="741416" y="2643929"/>
            <a:ext cx="716088" cy="30409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00" dirty="0"/>
              <a:t>Sida 4</a:t>
            </a:r>
          </a:p>
        </p:txBody>
      </p:sp>
      <p:sp>
        <p:nvSpPr>
          <p:cNvPr id="8" name="Pil: höger 7">
            <a:hlinkClick r:id="rId4" action="ppaction://hlinksldjump"/>
            <a:extLst>
              <a:ext uri="{FF2B5EF4-FFF2-40B4-BE49-F238E27FC236}">
                <a16:creationId xmlns:a16="http://schemas.microsoft.com/office/drawing/2014/main" id="{D01D24A7-3FB0-F774-7D56-FAA9C31DC677}"/>
              </a:ext>
            </a:extLst>
          </p:cNvPr>
          <p:cNvSpPr/>
          <p:nvPr/>
        </p:nvSpPr>
        <p:spPr>
          <a:xfrm>
            <a:off x="741416" y="3091023"/>
            <a:ext cx="716088" cy="30409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00" dirty="0"/>
              <a:t>Sida 5</a:t>
            </a:r>
          </a:p>
        </p:txBody>
      </p:sp>
      <p:sp>
        <p:nvSpPr>
          <p:cNvPr id="19" name="Pil: höger 18">
            <a:hlinkClick r:id="rId5" action="ppaction://hlinksldjump"/>
            <a:extLst>
              <a:ext uri="{FF2B5EF4-FFF2-40B4-BE49-F238E27FC236}">
                <a16:creationId xmlns:a16="http://schemas.microsoft.com/office/drawing/2014/main" id="{68451CCF-254A-57E4-1B22-B68BBF832AFE}"/>
              </a:ext>
            </a:extLst>
          </p:cNvPr>
          <p:cNvSpPr/>
          <p:nvPr/>
        </p:nvSpPr>
        <p:spPr>
          <a:xfrm>
            <a:off x="741416" y="4331057"/>
            <a:ext cx="716088" cy="30409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00" dirty="0"/>
              <a:t>Sida 8</a:t>
            </a:r>
          </a:p>
        </p:txBody>
      </p:sp>
      <p:sp>
        <p:nvSpPr>
          <p:cNvPr id="20" name="Pil: höger 19">
            <a:hlinkClick r:id="rId6" action="ppaction://hlinksldjump"/>
            <a:extLst>
              <a:ext uri="{FF2B5EF4-FFF2-40B4-BE49-F238E27FC236}">
                <a16:creationId xmlns:a16="http://schemas.microsoft.com/office/drawing/2014/main" id="{4006425F-36D8-ED20-B0EA-490FE03C7BDD}"/>
              </a:ext>
            </a:extLst>
          </p:cNvPr>
          <p:cNvSpPr/>
          <p:nvPr/>
        </p:nvSpPr>
        <p:spPr>
          <a:xfrm>
            <a:off x="752405" y="3511464"/>
            <a:ext cx="716088" cy="30409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00" dirty="0"/>
              <a:t>Sida 6</a:t>
            </a:r>
          </a:p>
        </p:txBody>
      </p:sp>
      <p:sp>
        <p:nvSpPr>
          <p:cNvPr id="21" name="Pil: höger 20">
            <a:hlinkClick r:id="rId7" action="ppaction://hlinksldjump"/>
            <a:extLst>
              <a:ext uri="{FF2B5EF4-FFF2-40B4-BE49-F238E27FC236}">
                <a16:creationId xmlns:a16="http://schemas.microsoft.com/office/drawing/2014/main" id="{918289F2-C207-8237-FB83-A65AE3ED2595}"/>
              </a:ext>
            </a:extLst>
          </p:cNvPr>
          <p:cNvSpPr/>
          <p:nvPr/>
        </p:nvSpPr>
        <p:spPr>
          <a:xfrm>
            <a:off x="736530" y="3917572"/>
            <a:ext cx="716088" cy="30409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00" dirty="0"/>
              <a:t>Sida 7</a:t>
            </a:r>
          </a:p>
        </p:txBody>
      </p:sp>
      <p:sp>
        <p:nvSpPr>
          <p:cNvPr id="3" name="Pil: höger 2">
            <a:hlinkClick r:id="rId8" action="ppaction://hlinksldjump"/>
            <a:extLst>
              <a:ext uri="{FF2B5EF4-FFF2-40B4-BE49-F238E27FC236}">
                <a16:creationId xmlns:a16="http://schemas.microsoft.com/office/drawing/2014/main" id="{E9A59599-5B9A-3B73-E5CE-4B1479EF3233}"/>
              </a:ext>
            </a:extLst>
          </p:cNvPr>
          <p:cNvSpPr/>
          <p:nvPr/>
        </p:nvSpPr>
        <p:spPr>
          <a:xfrm>
            <a:off x="728561" y="2227627"/>
            <a:ext cx="716088" cy="30409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00" dirty="0"/>
              <a:t>Sida 3</a:t>
            </a:r>
          </a:p>
        </p:txBody>
      </p:sp>
      <p:sp>
        <p:nvSpPr>
          <p:cNvPr id="5" name="Pil: höger 4">
            <a:hlinkClick r:id="rId9" action="ppaction://hlinksldjump"/>
            <a:extLst>
              <a:ext uri="{FF2B5EF4-FFF2-40B4-BE49-F238E27FC236}">
                <a16:creationId xmlns:a16="http://schemas.microsoft.com/office/drawing/2014/main" id="{B1B96C69-C11B-C325-ECCE-C6026AF7F646}"/>
              </a:ext>
            </a:extLst>
          </p:cNvPr>
          <p:cNvSpPr/>
          <p:nvPr/>
        </p:nvSpPr>
        <p:spPr>
          <a:xfrm>
            <a:off x="1150991" y="4702532"/>
            <a:ext cx="716088" cy="30409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00" dirty="0"/>
              <a:t>Sida 9</a:t>
            </a:r>
          </a:p>
        </p:txBody>
      </p:sp>
      <p:sp>
        <p:nvSpPr>
          <p:cNvPr id="11" name="Pil: höger 10">
            <a:hlinkClick r:id="rId10" action="ppaction://hlinksldjump"/>
            <a:extLst>
              <a:ext uri="{FF2B5EF4-FFF2-40B4-BE49-F238E27FC236}">
                <a16:creationId xmlns:a16="http://schemas.microsoft.com/office/drawing/2014/main" id="{BAD973D2-6C13-76DB-57A0-7A96A108BE46}"/>
              </a:ext>
            </a:extLst>
          </p:cNvPr>
          <p:cNvSpPr/>
          <p:nvPr/>
        </p:nvSpPr>
        <p:spPr>
          <a:xfrm>
            <a:off x="1150991" y="5043849"/>
            <a:ext cx="716088" cy="30409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00" dirty="0"/>
              <a:t>Sida 10</a:t>
            </a:r>
          </a:p>
        </p:txBody>
      </p:sp>
    </p:spTree>
    <p:extLst>
      <p:ext uri="{BB962C8B-B14F-4D97-AF65-F5344CB8AC3E}">
        <p14:creationId xmlns:p14="http://schemas.microsoft.com/office/powerpoint/2010/main" val="4280581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5E2CF9-446A-975E-C7B3-198460BF27EA}"/>
            </a:ext>
          </a:extLst>
        </p:cNvPr>
        <p:cNvGrpSpPr/>
        <p:nvPr/>
      </p:nvGrpSpPr>
      <p:grpSpPr>
        <a:xfrm>
          <a:off x="0" y="0"/>
          <a:ext cx="0" cy="0"/>
          <a:chOff x="0" y="0"/>
          <a:chExt cx="0" cy="0"/>
        </a:xfrm>
      </p:grpSpPr>
      <p:sp>
        <p:nvSpPr>
          <p:cNvPr id="4" name="Rubrik 3">
            <a:extLst>
              <a:ext uri="{FF2B5EF4-FFF2-40B4-BE49-F238E27FC236}">
                <a16:creationId xmlns:a16="http://schemas.microsoft.com/office/drawing/2014/main" id="{F12EC34F-6705-FC24-F3A0-AACE543E34BF}"/>
              </a:ext>
            </a:extLst>
          </p:cNvPr>
          <p:cNvSpPr>
            <a:spLocks noGrp="1"/>
          </p:cNvSpPr>
          <p:nvPr>
            <p:ph type="title"/>
          </p:nvPr>
        </p:nvSpPr>
        <p:spPr/>
        <p:txBody>
          <a:bodyPr/>
          <a:lstStyle/>
          <a:p>
            <a:pPr>
              <a:buClr>
                <a:schemeClr val="tx2"/>
              </a:buClr>
            </a:pPr>
            <a:r>
              <a:rPr lang="sv-SE">
                <a:solidFill>
                  <a:schemeClr val="tx2"/>
                </a:solidFill>
              </a:rPr>
              <a:t>Bakgrund</a:t>
            </a:r>
            <a:endParaRPr lang="sv-SE" dirty="0">
              <a:solidFill>
                <a:schemeClr val="tx2"/>
              </a:solidFill>
            </a:endParaRPr>
          </a:p>
        </p:txBody>
      </p:sp>
      <p:sp>
        <p:nvSpPr>
          <p:cNvPr id="2" name="Platshållare för innehåll 1">
            <a:extLst>
              <a:ext uri="{FF2B5EF4-FFF2-40B4-BE49-F238E27FC236}">
                <a16:creationId xmlns:a16="http://schemas.microsoft.com/office/drawing/2014/main" id="{7E7A9B7E-C4E5-4166-ACB8-4DCBAB5C17C2}"/>
              </a:ext>
            </a:extLst>
          </p:cNvPr>
          <p:cNvSpPr>
            <a:spLocks noGrp="1"/>
          </p:cNvSpPr>
          <p:nvPr>
            <p:ph idx="1"/>
          </p:nvPr>
        </p:nvSpPr>
        <p:spPr>
          <a:xfrm>
            <a:off x="609600" y="1275907"/>
            <a:ext cx="5486400" cy="4850257"/>
          </a:xfrm>
        </p:spPr>
        <p:txBody>
          <a:bodyPr vert="horz" lIns="91440" tIns="45720" rIns="91440" bIns="45720" rtlCol="0" anchor="t">
            <a:noAutofit/>
          </a:bodyPr>
          <a:lstStyle/>
          <a:p>
            <a:pPr marL="0" indent="0">
              <a:buNone/>
            </a:pPr>
            <a:r>
              <a:rPr lang="sv-SE" sz="1600" dirty="0">
                <a:cs typeface="Arial"/>
              </a:rPr>
              <a:t>Ett stort utredningsarbete har gjorts för att undersöka konsekvenserna av att göra en maskinell </a:t>
            </a:r>
            <a:r>
              <a:rPr lang="sv-SE" sz="1600" dirty="0" err="1">
                <a:cs typeface="Arial"/>
              </a:rPr>
              <a:t>migrering</a:t>
            </a:r>
            <a:r>
              <a:rPr lang="sv-SE" sz="1600" dirty="0">
                <a:cs typeface="Arial"/>
              </a:rPr>
              <a:t> av viss  information från befintliga system till det nya systemet Millennium. Det framkom att det är möjligt men det innebär att ett förberedelsearbete behöver genomföras av verksamheten. </a:t>
            </a:r>
          </a:p>
          <a:p>
            <a:pPr marL="0" indent="0">
              <a:buNone/>
            </a:pPr>
            <a:r>
              <a:rPr lang="sv-SE" sz="1600" dirty="0">
                <a:cs typeface="Arial"/>
              </a:rPr>
              <a:t>Styrgruppen för Regional Vårdadministrativ Funktion (RVF) gav i juni 2022 beskedet att arbetet med maskinell </a:t>
            </a:r>
            <a:r>
              <a:rPr lang="sv-SE" sz="1600" dirty="0" err="1">
                <a:cs typeface="Arial"/>
              </a:rPr>
              <a:t>migrering</a:t>
            </a:r>
            <a:r>
              <a:rPr lang="sv-SE" sz="1600" dirty="0">
                <a:cs typeface="Arial"/>
              </a:rPr>
              <a:t> skall genomföras. </a:t>
            </a:r>
          </a:p>
          <a:p>
            <a:pPr marL="0" indent="0">
              <a:buNone/>
            </a:pPr>
            <a:r>
              <a:rPr lang="sv-SE" sz="1600" dirty="0">
                <a:cs typeface="Arial"/>
              </a:rPr>
              <a:t>Utredningen visade att en stor del av arbete kan tidigareläggas genom att förberedda verksamheterna samt skapa mappningsfiler och instruktioner. </a:t>
            </a:r>
          </a:p>
          <a:p>
            <a:pPr marL="0" indent="0">
              <a:buNone/>
            </a:pPr>
            <a:r>
              <a:rPr lang="sv-SE" sz="1600" dirty="0">
                <a:cs typeface="Arial"/>
              </a:rPr>
              <a:t>Tidslinjen för arbetet är direkt kopplat till driftstartstidpunkten för respektive enhet.</a:t>
            </a:r>
          </a:p>
          <a:p>
            <a:pPr marL="0" indent="0">
              <a:buNone/>
            </a:pPr>
            <a:endParaRPr lang="sv-SE" sz="1600" dirty="0"/>
          </a:p>
          <a:p>
            <a:pPr marL="0" indent="0">
              <a:buNone/>
            </a:pPr>
            <a:endParaRPr lang="sv-SE" sz="1600" dirty="0">
              <a:latin typeface="Public Sans" panose="020B0604020202020204" charset="0"/>
              <a:cs typeface="Arial" panose="020B0604020202020204" pitchFamily="34" charset="0"/>
            </a:endParaRPr>
          </a:p>
          <a:p>
            <a:endParaRPr lang="sv-SE" sz="2400" dirty="0"/>
          </a:p>
        </p:txBody>
      </p:sp>
      <p:sp>
        <p:nvSpPr>
          <p:cNvPr id="9" name="Platshållare för datum 8">
            <a:extLst>
              <a:ext uri="{FF2B5EF4-FFF2-40B4-BE49-F238E27FC236}">
                <a16:creationId xmlns:a16="http://schemas.microsoft.com/office/drawing/2014/main" id="{CDFCC0EF-C418-73A0-0793-BC1B462828D6}"/>
              </a:ext>
            </a:extLst>
          </p:cNvPr>
          <p:cNvSpPr>
            <a:spLocks noGrp="1"/>
          </p:cNvSpPr>
          <p:nvPr>
            <p:ph type="dt" sz="half" idx="10"/>
          </p:nvPr>
        </p:nvSpPr>
        <p:spPr/>
        <p:txBody>
          <a:bodyPr/>
          <a:lstStyle/>
          <a:p>
            <a:fld id="{85923BE2-A59E-45EF-966E-4EB57E9B1C89}" type="datetime1">
              <a:rPr lang="sv-SE" smtClean="0"/>
              <a:t>2024-09-25</a:t>
            </a:fld>
            <a:endParaRPr lang="sv-SE" dirty="0"/>
          </a:p>
        </p:txBody>
      </p:sp>
      <p:sp>
        <p:nvSpPr>
          <p:cNvPr id="10" name="Platshållare för bildnummer 9">
            <a:extLst>
              <a:ext uri="{FF2B5EF4-FFF2-40B4-BE49-F238E27FC236}">
                <a16:creationId xmlns:a16="http://schemas.microsoft.com/office/drawing/2014/main" id="{7C28A07F-1F71-4EC4-C414-D8DDE0D12A28}"/>
              </a:ext>
            </a:extLst>
          </p:cNvPr>
          <p:cNvSpPr>
            <a:spLocks noGrp="1"/>
          </p:cNvSpPr>
          <p:nvPr>
            <p:ph type="sldNum" sz="quarter" idx="12"/>
          </p:nvPr>
        </p:nvSpPr>
        <p:spPr/>
        <p:txBody>
          <a:bodyPr/>
          <a:lstStyle/>
          <a:p>
            <a:fld id="{B4730AA7-F777-4CAC-8CCC-AEA20B9348DC}" type="slidenum">
              <a:rPr lang="sv-SE" smtClean="0"/>
              <a:t>3</a:t>
            </a:fld>
            <a:endParaRPr lang="sv-SE" dirty="0"/>
          </a:p>
        </p:txBody>
      </p:sp>
      <p:pic>
        <p:nvPicPr>
          <p:cNvPr id="6" name="Bildobjekt 5" descr="Region Skånes logotyp - avsändarinformation ">
            <a:extLst>
              <a:ext uri="{FF2B5EF4-FFF2-40B4-BE49-F238E27FC236}">
                <a16:creationId xmlns:a16="http://schemas.microsoft.com/office/drawing/2014/main" id="{4BAEF0E1-62DB-85A9-70AF-B403C53014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
        <p:nvSpPr>
          <p:cNvPr id="12" name="Pil: vänster 11">
            <a:hlinkClick r:id="rId4" action="ppaction://hlinksldjump"/>
            <a:extLst>
              <a:ext uri="{FF2B5EF4-FFF2-40B4-BE49-F238E27FC236}">
                <a16:creationId xmlns:a16="http://schemas.microsoft.com/office/drawing/2014/main" id="{50B5FB28-6F1D-A447-24EE-5E2905983AFB}"/>
              </a:ext>
            </a:extLst>
          </p:cNvPr>
          <p:cNvSpPr/>
          <p:nvPr/>
        </p:nvSpPr>
        <p:spPr>
          <a:xfrm>
            <a:off x="9642530" y="5942950"/>
            <a:ext cx="1049715" cy="742921"/>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dirty="0"/>
              <a:t>Syfte och innehåll</a:t>
            </a:r>
          </a:p>
        </p:txBody>
      </p:sp>
      <p:pic>
        <p:nvPicPr>
          <p:cNvPr id="14" name="Bildobjekt 13">
            <a:extLst>
              <a:ext uri="{FF2B5EF4-FFF2-40B4-BE49-F238E27FC236}">
                <a16:creationId xmlns:a16="http://schemas.microsoft.com/office/drawing/2014/main" id="{1B157140-FC73-9AE7-B3A6-DF035089705D}"/>
              </a:ext>
            </a:extLst>
          </p:cNvPr>
          <p:cNvPicPr>
            <a:picLocks noChangeAspect="1"/>
          </p:cNvPicPr>
          <p:nvPr/>
        </p:nvPicPr>
        <p:blipFill>
          <a:blip r:embed="rId5"/>
          <a:stretch>
            <a:fillRect/>
          </a:stretch>
        </p:blipFill>
        <p:spPr>
          <a:xfrm>
            <a:off x="5988174" y="4928054"/>
            <a:ext cx="5568700" cy="488043"/>
          </a:xfrm>
          <a:prstGeom prst="rect">
            <a:avLst/>
          </a:prstGeom>
        </p:spPr>
      </p:pic>
      <p:graphicFrame>
        <p:nvGraphicFramePr>
          <p:cNvPr id="15" name="Tabell 14">
            <a:extLst>
              <a:ext uri="{FF2B5EF4-FFF2-40B4-BE49-F238E27FC236}">
                <a16:creationId xmlns:a16="http://schemas.microsoft.com/office/drawing/2014/main" id="{7C13406A-8E65-B86A-6D1D-84C8B7C851BE}"/>
              </a:ext>
            </a:extLst>
          </p:cNvPr>
          <p:cNvGraphicFramePr>
            <a:graphicFrameLocks noGrp="1"/>
          </p:cNvGraphicFramePr>
          <p:nvPr>
            <p:extLst>
              <p:ext uri="{D42A27DB-BD31-4B8C-83A1-F6EECF244321}">
                <p14:modId xmlns:p14="http://schemas.microsoft.com/office/powerpoint/2010/main" val="823396068"/>
              </p:ext>
            </p:extLst>
          </p:nvPr>
        </p:nvGraphicFramePr>
        <p:xfrm>
          <a:off x="8839200" y="3296866"/>
          <a:ext cx="1394882" cy="1178944"/>
        </p:xfrm>
        <a:graphic>
          <a:graphicData uri="http://schemas.openxmlformats.org/drawingml/2006/table">
            <a:tbl>
              <a:tblPr firstRow="1" bandRow="1">
                <a:tableStyleId>{7DF18680-E054-41AD-8BC1-D1AEF772440D}</a:tableStyleId>
              </a:tblPr>
              <a:tblGrid>
                <a:gridCol w="697441">
                  <a:extLst>
                    <a:ext uri="{9D8B030D-6E8A-4147-A177-3AD203B41FA5}">
                      <a16:colId xmlns:a16="http://schemas.microsoft.com/office/drawing/2014/main" val="2360702795"/>
                    </a:ext>
                  </a:extLst>
                </a:gridCol>
                <a:gridCol w="697441">
                  <a:extLst>
                    <a:ext uri="{9D8B030D-6E8A-4147-A177-3AD203B41FA5}">
                      <a16:colId xmlns:a16="http://schemas.microsoft.com/office/drawing/2014/main" val="187507786"/>
                    </a:ext>
                  </a:extLst>
                </a:gridCol>
              </a:tblGrid>
              <a:tr h="181202">
                <a:tc>
                  <a:txBody>
                    <a:bodyPr/>
                    <a:lstStyle/>
                    <a:p>
                      <a:pPr algn="ctr"/>
                      <a:r>
                        <a:rPr lang="sv-SE" sz="900" dirty="0"/>
                        <a:t>”värde”</a:t>
                      </a:r>
                    </a:p>
                    <a:p>
                      <a:pPr algn="ctr"/>
                      <a:r>
                        <a:rPr lang="sv-SE" sz="900" dirty="0"/>
                        <a:t>PMO</a:t>
                      </a:r>
                    </a:p>
                    <a:p>
                      <a:pPr algn="ctr"/>
                      <a:endParaRPr lang="sv-SE" sz="900" dirty="0"/>
                    </a:p>
                  </a:txBody>
                  <a:tcPr marT="21328" marB="21328"/>
                </a:tc>
                <a:tc>
                  <a:txBody>
                    <a:bodyPr/>
                    <a:lstStyle/>
                    <a:p>
                      <a:pPr algn="ctr"/>
                      <a:r>
                        <a:rPr lang="sv-SE" sz="900" dirty="0"/>
                        <a:t>”värde” SDV</a:t>
                      </a:r>
                    </a:p>
                  </a:txBody>
                  <a:tcPr marT="21328" marB="21328"/>
                </a:tc>
                <a:extLst>
                  <a:ext uri="{0D108BD9-81ED-4DB2-BD59-A6C34878D82A}">
                    <a16:rowId xmlns:a16="http://schemas.microsoft.com/office/drawing/2014/main" val="3616979951"/>
                  </a:ext>
                </a:extLst>
              </a:tr>
              <a:tr h="181202">
                <a:tc>
                  <a:txBody>
                    <a:bodyPr/>
                    <a:lstStyle/>
                    <a:p>
                      <a:pPr algn="ctr"/>
                      <a:endParaRPr lang="sv-SE" sz="900"/>
                    </a:p>
                  </a:txBody>
                  <a:tcPr marT="21328" marB="21328"/>
                </a:tc>
                <a:tc>
                  <a:txBody>
                    <a:bodyPr/>
                    <a:lstStyle/>
                    <a:p>
                      <a:pPr algn="ctr"/>
                      <a:endParaRPr lang="sv-SE" sz="900" dirty="0"/>
                    </a:p>
                  </a:txBody>
                  <a:tcPr marT="21328" marB="21328"/>
                </a:tc>
                <a:extLst>
                  <a:ext uri="{0D108BD9-81ED-4DB2-BD59-A6C34878D82A}">
                    <a16:rowId xmlns:a16="http://schemas.microsoft.com/office/drawing/2014/main" val="76090927"/>
                  </a:ext>
                </a:extLst>
              </a:tr>
              <a:tr h="181202">
                <a:tc>
                  <a:txBody>
                    <a:bodyPr/>
                    <a:lstStyle/>
                    <a:p>
                      <a:pPr algn="ctr"/>
                      <a:endParaRPr lang="sv-SE" sz="900"/>
                    </a:p>
                  </a:txBody>
                  <a:tcPr marT="21328" marB="21328"/>
                </a:tc>
                <a:tc>
                  <a:txBody>
                    <a:bodyPr/>
                    <a:lstStyle/>
                    <a:p>
                      <a:pPr algn="ctr"/>
                      <a:endParaRPr lang="sv-SE" sz="900" dirty="0"/>
                    </a:p>
                  </a:txBody>
                  <a:tcPr marT="21328" marB="21328"/>
                </a:tc>
                <a:extLst>
                  <a:ext uri="{0D108BD9-81ED-4DB2-BD59-A6C34878D82A}">
                    <a16:rowId xmlns:a16="http://schemas.microsoft.com/office/drawing/2014/main" val="3398586959"/>
                  </a:ext>
                </a:extLst>
              </a:tr>
              <a:tr h="181202">
                <a:tc>
                  <a:txBody>
                    <a:bodyPr/>
                    <a:lstStyle/>
                    <a:p>
                      <a:pPr algn="ctr"/>
                      <a:endParaRPr lang="sv-SE" sz="900"/>
                    </a:p>
                  </a:txBody>
                  <a:tcPr marT="21328" marB="21328"/>
                </a:tc>
                <a:tc>
                  <a:txBody>
                    <a:bodyPr/>
                    <a:lstStyle/>
                    <a:p>
                      <a:pPr algn="ctr"/>
                      <a:endParaRPr lang="sv-SE" sz="900" dirty="0"/>
                    </a:p>
                  </a:txBody>
                  <a:tcPr marT="21328" marB="21328"/>
                </a:tc>
                <a:extLst>
                  <a:ext uri="{0D108BD9-81ED-4DB2-BD59-A6C34878D82A}">
                    <a16:rowId xmlns:a16="http://schemas.microsoft.com/office/drawing/2014/main" val="4232512800"/>
                  </a:ext>
                </a:extLst>
              </a:tr>
              <a:tr h="181202">
                <a:tc>
                  <a:txBody>
                    <a:bodyPr/>
                    <a:lstStyle/>
                    <a:p>
                      <a:pPr algn="ctr"/>
                      <a:endParaRPr lang="sv-SE" sz="900" dirty="0"/>
                    </a:p>
                  </a:txBody>
                  <a:tcPr marT="21328" marB="21328"/>
                </a:tc>
                <a:tc>
                  <a:txBody>
                    <a:bodyPr/>
                    <a:lstStyle/>
                    <a:p>
                      <a:pPr algn="ctr"/>
                      <a:endParaRPr lang="sv-SE" sz="900" dirty="0"/>
                    </a:p>
                  </a:txBody>
                  <a:tcPr marT="21328" marB="21328"/>
                </a:tc>
                <a:extLst>
                  <a:ext uri="{0D108BD9-81ED-4DB2-BD59-A6C34878D82A}">
                    <a16:rowId xmlns:a16="http://schemas.microsoft.com/office/drawing/2014/main" val="2254166020"/>
                  </a:ext>
                </a:extLst>
              </a:tr>
            </a:tbl>
          </a:graphicData>
        </a:graphic>
      </p:graphicFrame>
      <p:sp>
        <p:nvSpPr>
          <p:cNvPr id="13" name="textruta 12">
            <a:extLst>
              <a:ext uri="{FF2B5EF4-FFF2-40B4-BE49-F238E27FC236}">
                <a16:creationId xmlns:a16="http://schemas.microsoft.com/office/drawing/2014/main" id="{4C13C5DB-0B51-F6BE-52D2-B0850D111181}"/>
              </a:ext>
            </a:extLst>
          </p:cNvPr>
          <p:cNvSpPr txBox="1"/>
          <p:nvPr/>
        </p:nvSpPr>
        <p:spPr>
          <a:xfrm>
            <a:off x="8153880" y="3013753"/>
            <a:ext cx="2778064" cy="276999"/>
          </a:xfrm>
          <a:prstGeom prst="rect">
            <a:avLst/>
          </a:prstGeom>
          <a:noFill/>
        </p:spPr>
        <p:txBody>
          <a:bodyPr wrap="square" rtlCol="0">
            <a:spAutoFit/>
          </a:bodyPr>
          <a:lstStyle/>
          <a:p>
            <a:pPr algn="ctr"/>
            <a:r>
              <a:rPr lang="sv-SE" sz="1200" dirty="0"/>
              <a:t>Mappningstabeller (mappningsfiler)</a:t>
            </a:r>
          </a:p>
        </p:txBody>
      </p:sp>
      <p:sp>
        <p:nvSpPr>
          <p:cNvPr id="18" name="textruta 17">
            <a:extLst>
              <a:ext uri="{FF2B5EF4-FFF2-40B4-BE49-F238E27FC236}">
                <a16:creationId xmlns:a16="http://schemas.microsoft.com/office/drawing/2014/main" id="{145946CF-4C09-77E0-40BF-BC3595CA93B8}"/>
              </a:ext>
            </a:extLst>
          </p:cNvPr>
          <p:cNvSpPr txBox="1"/>
          <p:nvPr/>
        </p:nvSpPr>
        <p:spPr>
          <a:xfrm>
            <a:off x="8897931" y="4864163"/>
            <a:ext cx="1425586" cy="276999"/>
          </a:xfrm>
          <a:prstGeom prst="rect">
            <a:avLst/>
          </a:prstGeom>
          <a:noFill/>
        </p:spPr>
        <p:txBody>
          <a:bodyPr wrap="square" rtlCol="0">
            <a:spAutoFit/>
          </a:bodyPr>
          <a:lstStyle/>
          <a:p>
            <a:pPr algn="ctr"/>
            <a:r>
              <a:rPr lang="sv-SE" sz="1200" dirty="0"/>
              <a:t>Tidslinjen</a:t>
            </a:r>
          </a:p>
        </p:txBody>
      </p:sp>
      <p:grpSp>
        <p:nvGrpSpPr>
          <p:cNvPr id="19" name="Grupp 18">
            <a:extLst>
              <a:ext uri="{FF2B5EF4-FFF2-40B4-BE49-F238E27FC236}">
                <a16:creationId xmlns:a16="http://schemas.microsoft.com/office/drawing/2014/main" id="{68490B59-8B38-66B4-482F-B8486FF4A6FE}"/>
              </a:ext>
            </a:extLst>
          </p:cNvPr>
          <p:cNvGrpSpPr/>
          <p:nvPr/>
        </p:nvGrpSpPr>
        <p:grpSpPr>
          <a:xfrm>
            <a:off x="7851506" y="2124300"/>
            <a:ext cx="1464393" cy="638524"/>
            <a:chOff x="970269" y="4675026"/>
            <a:chExt cx="2144019" cy="396472"/>
          </a:xfrm>
          <a:gradFill flip="none" rotWithShape="1">
            <a:gsLst>
              <a:gs pos="0">
                <a:schemeClr val="bg2"/>
              </a:gs>
              <a:gs pos="27000">
                <a:schemeClr val="accent6">
                  <a:lumMod val="20000"/>
                  <a:lumOff val="80000"/>
                </a:schemeClr>
              </a:gs>
              <a:gs pos="52000">
                <a:schemeClr val="accent6">
                  <a:lumMod val="40000"/>
                  <a:lumOff val="60000"/>
                </a:schemeClr>
              </a:gs>
              <a:gs pos="100000">
                <a:schemeClr val="accent6"/>
              </a:gs>
            </a:gsLst>
            <a:lin ang="0" scaled="1"/>
            <a:tileRect/>
          </a:gradFill>
        </p:grpSpPr>
        <p:sp>
          <p:nvSpPr>
            <p:cNvPr id="22" name="Flödesschema: Magnetskiva 21">
              <a:extLst>
                <a:ext uri="{FF2B5EF4-FFF2-40B4-BE49-F238E27FC236}">
                  <a16:creationId xmlns:a16="http://schemas.microsoft.com/office/drawing/2014/main" id="{2F2B85D6-6027-4847-85B0-35550ED03BA0}"/>
                </a:ext>
              </a:extLst>
            </p:cNvPr>
            <p:cNvSpPr/>
            <p:nvPr/>
          </p:nvSpPr>
          <p:spPr bwMode="auto">
            <a:xfrm>
              <a:off x="998348" y="4675026"/>
              <a:ext cx="2015919" cy="314213"/>
            </a:xfrm>
            <a:prstGeom prst="flowChartMagneticDisk">
              <a:avLst/>
            </a:prstGeom>
            <a:gradFill flip="none" rotWithShape="1">
              <a:gsLst>
                <a:gs pos="0">
                  <a:schemeClr val="accent6">
                    <a:lumMod val="20000"/>
                    <a:lumOff val="80000"/>
                  </a:schemeClr>
                </a:gs>
                <a:gs pos="53000">
                  <a:schemeClr val="accent5">
                    <a:lumMod val="20000"/>
                    <a:lumOff val="80000"/>
                  </a:schemeClr>
                </a:gs>
              </a:gsLst>
              <a:path path="circle">
                <a:fillToRect r="100000" b="100000"/>
              </a:path>
              <a:tileRect l="-100000" t="-10000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b="0" i="0" u="none" strike="noStrike" cap="none" normalizeH="0" baseline="0">
                <a:ln>
                  <a:noFill/>
                </a:ln>
                <a:solidFill>
                  <a:schemeClr val="tx1"/>
                </a:solidFill>
                <a:effectLst/>
                <a:latin typeface="Arial" charset="0"/>
                <a:ea typeface="ヒラギノ角ゴ Pro W3" pitchFamily="1" charset="-128"/>
              </a:endParaRPr>
            </a:p>
          </p:txBody>
        </p:sp>
        <p:sp>
          <p:nvSpPr>
            <p:cNvPr id="23" name="textruta 22">
              <a:extLst>
                <a:ext uri="{FF2B5EF4-FFF2-40B4-BE49-F238E27FC236}">
                  <a16:creationId xmlns:a16="http://schemas.microsoft.com/office/drawing/2014/main" id="{B7CACD07-51C9-225B-BB37-0F9BA36714E0}"/>
                </a:ext>
              </a:extLst>
            </p:cNvPr>
            <p:cNvSpPr txBox="1"/>
            <p:nvPr/>
          </p:nvSpPr>
          <p:spPr>
            <a:xfrm>
              <a:off x="970269" y="4817582"/>
              <a:ext cx="2144019" cy="253916"/>
            </a:xfrm>
            <a:prstGeom prst="rect">
              <a:avLst/>
            </a:prstGeom>
            <a:noFill/>
          </p:spPr>
          <p:txBody>
            <a:bodyPr wrap="square" rtlCol="0">
              <a:spAutoFit/>
            </a:bodyPr>
            <a:lstStyle/>
            <a:p>
              <a:pPr algn="ctr"/>
              <a:r>
                <a:rPr lang="sv-SE" sz="1050" b="1"/>
                <a:t>Vårdgivarstruktur</a:t>
              </a:r>
            </a:p>
          </p:txBody>
        </p:sp>
      </p:grpSp>
      <p:sp>
        <p:nvSpPr>
          <p:cNvPr id="27" name="Flödesschema: Magnetskiva 26">
            <a:extLst>
              <a:ext uri="{FF2B5EF4-FFF2-40B4-BE49-F238E27FC236}">
                <a16:creationId xmlns:a16="http://schemas.microsoft.com/office/drawing/2014/main" id="{542D0B09-4DA9-B360-C696-EEFC12777F04}"/>
              </a:ext>
            </a:extLst>
          </p:cNvPr>
          <p:cNvSpPr/>
          <p:nvPr/>
        </p:nvSpPr>
        <p:spPr bwMode="auto">
          <a:xfrm>
            <a:off x="10009520" y="1309841"/>
            <a:ext cx="654618" cy="843417"/>
          </a:xfrm>
          <a:prstGeom prst="flowChartMagneticDisk">
            <a:avLst/>
          </a:prstGeom>
          <a:solidFill>
            <a:schemeClr val="accent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b="0" i="0" u="none" strike="noStrike" cap="none" normalizeH="0" baseline="0">
              <a:ln>
                <a:noFill/>
              </a:ln>
              <a:solidFill>
                <a:schemeClr val="tx1"/>
              </a:solidFill>
              <a:effectLst/>
              <a:latin typeface="Arial" charset="0"/>
              <a:ea typeface="ヒラギノ角ゴ Pro W3" pitchFamily="1" charset="-128"/>
            </a:endParaRPr>
          </a:p>
        </p:txBody>
      </p:sp>
      <p:sp>
        <p:nvSpPr>
          <p:cNvPr id="28" name="textruta 27">
            <a:extLst>
              <a:ext uri="{FF2B5EF4-FFF2-40B4-BE49-F238E27FC236}">
                <a16:creationId xmlns:a16="http://schemas.microsoft.com/office/drawing/2014/main" id="{BE4C4D30-B49F-42AC-C035-3955FBD6AE6C}"/>
              </a:ext>
            </a:extLst>
          </p:cNvPr>
          <p:cNvSpPr txBox="1"/>
          <p:nvPr/>
        </p:nvSpPr>
        <p:spPr>
          <a:xfrm>
            <a:off x="9838998" y="1610893"/>
            <a:ext cx="1017249" cy="261610"/>
          </a:xfrm>
          <a:prstGeom prst="rect">
            <a:avLst/>
          </a:prstGeom>
          <a:noFill/>
        </p:spPr>
        <p:txBody>
          <a:bodyPr wrap="square" lIns="91440" tIns="45720" rIns="91440" bIns="45720" rtlCol="0" anchor="t">
            <a:spAutoFit/>
          </a:bodyPr>
          <a:lstStyle/>
          <a:p>
            <a:pPr algn="ctr"/>
            <a:r>
              <a:rPr lang="sv-SE" sz="1100" b="1"/>
              <a:t>Millennium</a:t>
            </a:r>
          </a:p>
        </p:txBody>
      </p:sp>
      <p:sp>
        <p:nvSpPr>
          <p:cNvPr id="29" name="Flödesschema: Magnetskiva 28">
            <a:extLst>
              <a:ext uri="{FF2B5EF4-FFF2-40B4-BE49-F238E27FC236}">
                <a16:creationId xmlns:a16="http://schemas.microsoft.com/office/drawing/2014/main" id="{4A29FF42-7666-BA11-0827-5C4124F1D2D8}"/>
              </a:ext>
            </a:extLst>
          </p:cNvPr>
          <p:cNvSpPr/>
          <p:nvPr/>
        </p:nvSpPr>
        <p:spPr bwMode="auto">
          <a:xfrm>
            <a:off x="8213767" y="1380961"/>
            <a:ext cx="654618" cy="843417"/>
          </a:xfrm>
          <a:prstGeom prst="flowChartMagneticDisk">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b="0" i="0" u="none" strike="noStrike" cap="none" normalizeH="0" baseline="0">
              <a:ln>
                <a:noFill/>
              </a:ln>
              <a:solidFill>
                <a:schemeClr val="tx1"/>
              </a:solidFill>
              <a:effectLst/>
              <a:latin typeface="Arial" charset="0"/>
              <a:ea typeface="ヒラギノ角ゴ Pro W3" pitchFamily="1" charset="-128"/>
            </a:endParaRPr>
          </a:p>
        </p:txBody>
      </p:sp>
      <p:sp>
        <p:nvSpPr>
          <p:cNvPr id="31" name="textruta 30">
            <a:extLst>
              <a:ext uri="{FF2B5EF4-FFF2-40B4-BE49-F238E27FC236}">
                <a16:creationId xmlns:a16="http://schemas.microsoft.com/office/drawing/2014/main" id="{BEE22A48-EB39-F73C-8019-65D573B9D5C4}"/>
              </a:ext>
            </a:extLst>
          </p:cNvPr>
          <p:cNvSpPr txBox="1"/>
          <p:nvPr/>
        </p:nvSpPr>
        <p:spPr>
          <a:xfrm>
            <a:off x="8157662" y="1674319"/>
            <a:ext cx="801702" cy="276999"/>
          </a:xfrm>
          <a:prstGeom prst="rect">
            <a:avLst/>
          </a:prstGeom>
          <a:noFill/>
        </p:spPr>
        <p:txBody>
          <a:bodyPr wrap="square" rtlCol="0">
            <a:spAutoFit/>
          </a:bodyPr>
          <a:lstStyle/>
          <a:p>
            <a:pPr algn="ctr"/>
            <a:r>
              <a:rPr lang="sv-SE" sz="1200" b="1" err="1"/>
              <a:t>PASiS</a:t>
            </a:r>
            <a:endParaRPr lang="sv-SE" sz="1200" b="1"/>
          </a:p>
        </p:txBody>
      </p:sp>
      <p:sp>
        <p:nvSpPr>
          <p:cNvPr id="32" name="Rektangel 31">
            <a:extLst>
              <a:ext uri="{FF2B5EF4-FFF2-40B4-BE49-F238E27FC236}">
                <a16:creationId xmlns:a16="http://schemas.microsoft.com/office/drawing/2014/main" id="{D1E63200-72DB-A6B1-31EF-EED55E4F9F18}"/>
              </a:ext>
            </a:extLst>
          </p:cNvPr>
          <p:cNvSpPr/>
          <p:nvPr/>
        </p:nvSpPr>
        <p:spPr bwMode="auto">
          <a:xfrm>
            <a:off x="7497628" y="883190"/>
            <a:ext cx="3728620" cy="1995396"/>
          </a:xfrm>
          <a:prstGeom prst="rect">
            <a:avLst/>
          </a:prstGeom>
          <a:noFill/>
          <a:ln w="9525" cap="flat" cmpd="sng" algn="ctr">
            <a:solidFill>
              <a:schemeClr val="accent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a:ln>
                <a:noFill/>
              </a:ln>
              <a:solidFill>
                <a:schemeClr val="tx1"/>
              </a:solidFill>
              <a:effectLst/>
              <a:latin typeface="Arial" charset="0"/>
              <a:ea typeface="ヒラギノ角ゴ Pro W3" pitchFamily="1" charset="-128"/>
            </a:endParaRPr>
          </a:p>
        </p:txBody>
      </p:sp>
      <p:sp>
        <p:nvSpPr>
          <p:cNvPr id="33" name="textruta 32">
            <a:extLst>
              <a:ext uri="{FF2B5EF4-FFF2-40B4-BE49-F238E27FC236}">
                <a16:creationId xmlns:a16="http://schemas.microsoft.com/office/drawing/2014/main" id="{5D42A5EA-2170-4668-05AE-15684D1F0A84}"/>
              </a:ext>
            </a:extLst>
          </p:cNvPr>
          <p:cNvSpPr txBox="1"/>
          <p:nvPr/>
        </p:nvSpPr>
        <p:spPr>
          <a:xfrm>
            <a:off x="7513136" y="889678"/>
            <a:ext cx="3697603" cy="461665"/>
          </a:xfrm>
          <a:prstGeom prst="rect">
            <a:avLst/>
          </a:prstGeom>
          <a:noFill/>
        </p:spPr>
        <p:txBody>
          <a:bodyPr wrap="square" rtlCol="0">
            <a:spAutoFit/>
          </a:bodyPr>
          <a:lstStyle/>
          <a:p>
            <a:pPr algn="ctr"/>
            <a:r>
              <a:rPr lang="sv-SE" sz="1200"/>
              <a:t>Maskinell </a:t>
            </a:r>
            <a:r>
              <a:rPr lang="sv-SE" sz="1200" err="1"/>
              <a:t>migrering</a:t>
            </a:r>
            <a:r>
              <a:rPr lang="sv-SE" sz="1200"/>
              <a:t> (kopiering) av vårdadministrativ information</a:t>
            </a:r>
          </a:p>
        </p:txBody>
      </p:sp>
      <p:pic>
        <p:nvPicPr>
          <p:cNvPr id="34" name="Bildobjekt 33">
            <a:extLst>
              <a:ext uri="{FF2B5EF4-FFF2-40B4-BE49-F238E27FC236}">
                <a16:creationId xmlns:a16="http://schemas.microsoft.com/office/drawing/2014/main" id="{93CC7EB6-B265-1D52-0140-2E5310B461FA}"/>
              </a:ext>
            </a:extLst>
          </p:cNvPr>
          <p:cNvPicPr>
            <a:picLocks noChangeAspect="1"/>
          </p:cNvPicPr>
          <p:nvPr/>
        </p:nvPicPr>
        <p:blipFill>
          <a:blip r:embed="rId6"/>
          <a:stretch>
            <a:fillRect/>
          </a:stretch>
        </p:blipFill>
        <p:spPr>
          <a:xfrm>
            <a:off x="8327872" y="1997081"/>
            <a:ext cx="341831" cy="330485"/>
          </a:xfrm>
          <a:prstGeom prst="rect">
            <a:avLst/>
          </a:prstGeom>
        </p:spPr>
      </p:pic>
      <p:grpSp>
        <p:nvGrpSpPr>
          <p:cNvPr id="35" name="Grupp 34">
            <a:extLst>
              <a:ext uri="{FF2B5EF4-FFF2-40B4-BE49-F238E27FC236}">
                <a16:creationId xmlns:a16="http://schemas.microsoft.com/office/drawing/2014/main" id="{67A34C4E-FB2A-89B8-B14F-37BAFD554789}"/>
              </a:ext>
            </a:extLst>
          </p:cNvPr>
          <p:cNvGrpSpPr/>
          <p:nvPr/>
        </p:nvGrpSpPr>
        <p:grpSpPr>
          <a:xfrm>
            <a:off x="9587523" y="2185664"/>
            <a:ext cx="1428761" cy="506040"/>
            <a:chOff x="1084099" y="4675026"/>
            <a:chExt cx="2217509" cy="314213"/>
          </a:xfrm>
          <a:gradFill flip="none" rotWithShape="1">
            <a:gsLst>
              <a:gs pos="0">
                <a:schemeClr val="bg2"/>
              </a:gs>
              <a:gs pos="27000">
                <a:schemeClr val="accent6">
                  <a:lumMod val="20000"/>
                  <a:lumOff val="80000"/>
                </a:schemeClr>
              </a:gs>
              <a:gs pos="52000">
                <a:schemeClr val="accent6">
                  <a:lumMod val="40000"/>
                  <a:lumOff val="60000"/>
                </a:schemeClr>
              </a:gs>
              <a:gs pos="100000">
                <a:schemeClr val="accent6"/>
              </a:gs>
            </a:gsLst>
            <a:lin ang="0" scaled="1"/>
            <a:tileRect/>
          </a:gradFill>
        </p:grpSpPr>
        <p:sp>
          <p:nvSpPr>
            <p:cNvPr id="36" name="Flödesschema: Magnetskiva 35">
              <a:extLst>
                <a:ext uri="{FF2B5EF4-FFF2-40B4-BE49-F238E27FC236}">
                  <a16:creationId xmlns:a16="http://schemas.microsoft.com/office/drawing/2014/main" id="{3F518127-76B0-694F-B6B2-04BA433CC92A}"/>
                </a:ext>
              </a:extLst>
            </p:cNvPr>
            <p:cNvSpPr/>
            <p:nvPr/>
          </p:nvSpPr>
          <p:spPr bwMode="auto">
            <a:xfrm>
              <a:off x="1084099" y="4675026"/>
              <a:ext cx="2217509" cy="314213"/>
            </a:xfrm>
            <a:prstGeom prst="flowChartMagneticDisk">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b="0" i="0" u="none" strike="noStrike" cap="none" normalizeH="0" baseline="0">
                <a:ln>
                  <a:noFill/>
                </a:ln>
                <a:solidFill>
                  <a:schemeClr val="tx1"/>
                </a:solidFill>
                <a:effectLst/>
                <a:latin typeface="Arial" charset="0"/>
                <a:ea typeface="ヒラギノ角ゴ Pro W3" pitchFamily="1" charset="-128"/>
              </a:endParaRPr>
            </a:p>
          </p:txBody>
        </p:sp>
        <p:sp>
          <p:nvSpPr>
            <p:cNvPr id="37" name="textruta 36">
              <a:extLst>
                <a:ext uri="{FF2B5EF4-FFF2-40B4-BE49-F238E27FC236}">
                  <a16:creationId xmlns:a16="http://schemas.microsoft.com/office/drawing/2014/main" id="{2AD53CBF-DA40-C24D-8AC8-1FEB233A2A8D}"/>
                </a:ext>
              </a:extLst>
            </p:cNvPr>
            <p:cNvSpPr txBox="1"/>
            <p:nvPr/>
          </p:nvSpPr>
          <p:spPr>
            <a:xfrm>
              <a:off x="1118103" y="4722956"/>
              <a:ext cx="2144019" cy="257993"/>
            </a:xfrm>
            <a:prstGeom prst="rect">
              <a:avLst/>
            </a:prstGeom>
            <a:noFill/>
          </p:spPr>
          <p:txBody>
            <a:bodyPr wrap="square" lIns="91440" tIns="45720" rIns="91440" bIns="45720" rtlCol="0" anchor="t">
              <a:spAutoFit/>
            </a:bodyPr>
            <a:lstStyle/>
            <a:p>
              <a:pPr algn="ctr"/>
              <a:r>
                <a:rPr lang="sv-SE" sz="1050" b="1" dirty="0"/>
                <a:t>NY Vårdgivarstruktur</a:t>
              </a:r>
            </a:p>
          </p:txBody>
        </p:sp>
      </p:grpSp>
      <p:sp>
        <p:nvSpPr>
          <p:cNvPr id="38" name="Flödesschema: Magnetskiva 37">
            <a:extLst>
              <a:ext uri="{FF2B5EF4-FFF2-40B4-BE49-F238E27FC236}">
                <a16:creationId xmlns:a16="http://schemas.microsoft.com/office/drawing/2014/main" id="{722DEAA7-42A1-7A13-B197-1D8E835C49EA}"/>
              </a:ext>
            </a:extLst>
          </p:cNvPr>
          <p:cNvSpPr/>
          <p:nvPr/>
        </p:nvSpPr>
        <p:spPr bwMode="auto">
          <a:xfrm>
            <a:off x="10387348" y="1925376"/>
            <a:ext cx="491824" cy="357690"/>
          </a:xfrm>
          <a:prstGeom prst="flowChartMagneticDisk">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b="0" i="0" u="none" strike="noStrike" cap="none" normalizeH="0" baseline="0">
              <a:ln>
                <a:noFill/>
              </a:ln>
              <a:solidFill>
                <a:schemeClr val="tx1"/>
              </a:solidFill>
              <a:effectLst/>
              <a:latin typeface="Arial" charset="0"/>
              <a:ea typeface="ヒラギノ角ゴ Pro W3" pitchFamily="1" charset="-128"/>
            </a:endParaRPr>
          </a:p>
        </p:txBody>
      </p:sp>
      <p:sp>
        <p:nvSpPr>
          <p:cNvPr id="39" name="textruta 38">
            <a:extLst>
              <a:ext uri="{FF2B5EF4-FFF2-40B4-BE49-F238E27FC236}">
                <a16:creationId xmlns:a16="http://schemas.microsoft.com/office/drawing/2014/main" id="{BB1C89CA-E3A0-B9E2-0C1D-76EECD63380E}"/>
              </a:ext>
            </a:extLst>
          </p:cNvPr>
          <p:cNvSpPr txBox="1"/>
          <p:nvPr/>
        </p:nvSpPr>
        <p:spPr>
          <a:xfrm>
            <a:off x="10340001" y="1998701"/>
            <a:ext cx="609347" cy="261610"/>
          </a:xfrm>
          <a:prstGeom prst="rect">
            <a:avLst/>
          </a:prstGeom>
          <a:noFill/>
        </p:spPr>
        <p:txBody>
          <a:bodyPr wrap="square" rtlCol="0">
            <a:spAutoFit/>
          </a:bodyPr>
          <a:lstStyle/>
          <a:p>
            <a:pPr algn="ctr"/>
            <a:r>
              <a:rPr lang="sv-SE" sz="1100" b="1"/>
              <a:t>IAM</a:t>
            </a:r>
          </a:p>
        </p:txBody>
      </p:sp>
      <p:pic>
        <p:nvPicPr>
          <p:cNvPr id="43" name="Bildobjekt 42">
            <a:extLst>
              <a:ext uri="{FF2B5EF4-FFF2-40B4-BE49-F238E27FC236}">
                <a16:creationId xmlns:a16="http://schemas.microsoft.com/office/drawing/2014/main" id="{3B79D855-5BDF-5993-07B6-1FD6FCF9D3EE}"/>
              </a:ext>
            </a:extLst>
          </p:cNvPr>
          <p:cNvPicPr>
            <a:picLocks noChangeAspect="1"/>
          </p:cNvPicPr>
          <p:nvPr/>
        </p:nvPicPr>
        <p:blipFill>
          <a:blip r:embed="rId6"/>
          <a:stretch>
            <a:fillRect/>
          </a:stretch>
        </p:blipFill>
        <p:spPr>
          <a:xfrm>
            <a:off x="10112990" y="1895481"/>
            <a:ext cx="341831" cy="330485"/>
          </a:xfrm>
          <a:prstGeom prst="rect">
            <a:avLst/>
          </a:prstGeom>
        </p:spPr>
      </p:pic>
      <p:cxnSp>
        <p:nvCxnSpPr>
          <p:cNvPr id="45" name="Rak pilkoppling 44">
            <a:extLst>
              <a:ext uri="{FF2B5EF4-FFF2-40B4-BE49-F238E27FC236}">
                <a16:creationId xmlns:a16="http://schemas.microsoft.com/office/drawing/2014/main" id="{FE56204A-AADC-6AE3-2159-78AACAE2A158}"/>
              </a:ext>
            </a:extLst>
          </p:cNvPr>
          <p:cNvCxnSpPr/>
          <p:nvPr/>
        </p:nvCxnSpPr>
        <p:spPr>
          <a:xfrm>
            <a:off x="9072880" y="1745439"/>
            <a:ext cx="751840" cy="0"/>
          </a:xfrm>
          <a:prstGeom prst="straightConnector1">
            <a:avLst/>
          </a:prstGeom>
          <a:ln w="38100">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602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E555B8B-1EB9-000F-04CB-8D6AA7651324}"/>
              </a:ext>
            </a:extLst>
          </p:cNvPr>
          <p:cNvSpPr>
            <a:spLocks noGrp="1"/>
          </p:cNvSpPr>
          <p:nvPr>
            <p:ph type="title"/>
          </p:nvPr>
        </p:nvSpPr>
        <p:spPr>
          <a:xfrm>
            <a:off x="609599" y="274638"/>
            <a:ext cx="11167035" cy="1143000"/>
          </a:xfrm>
        </p:spPr>
        <p:txBody>
          <a:bodyPr/>
          <a:lstStyle/>
          <a:p>
            <a:r>
              <a:rPr lang="sv-SE" dirty="0"/>
              <a:t>Maskinell  </a:t>
            </a:r>
            <a:r>
              <a:rPr lang="sv-SE" dirty="0" err="1"/>
              <a:t>migrering</a:t>
            </a:r>
            <a:r>
              <a:rPr lang="sv-SE" dirty="0"/>
              <a:t> – vad syftar vi på?</a:t>
            </a:r>
          </a:p>
        </p:txBody>
      </p:sp>
      <p:sp>
        <p:nvSpPr>
          <p:cNvPr id="3" name="Platshållare för innehåll 2">
            <a:extLst>
              <a:ext uri="{FF2B5EF4-FFF2-40B4-BE49-F238E27FC236}">
                <a16:creationId xmlns:a16="http://schemas.microsoft.com/office/drawing/2014/main" id="{BBEFFC29-87E8-7E76-3882-9DF82BA201DE}"/>
              </a:ext>
            </a:extLst>
          </p:cNvPr>
          <p:cNvSpPr>
            <a:spLocks noGrp="1"/>
          </p:cNvSpPr>
          <p:nvPr>
            <p:ph sz="half" idx="1"/>
          </p:nvPr>
        </p:nvSpPr>
        <p:spPr>
          <a:xfrm>
            <a:off x="609600" y="1304926"/>
            <a:ext cx="4003040" cy="4768701"/>
          </a:xfrm>
        </p:spPr>
        <p:txBody>
          <a:bodyPr vert="horz" lIns="91440" tIns="45720" rIns="91440" bIns="45720" rtlCol="0" anchor="t">
            <a:noAutofit/>
          </a:bodyPr>
          <a:lstStyle/>
          <a:p>
            <a:pPr marL="0" indent="0">
              <a:buNone/>
            </a:pPr>
            <a:r>
              <a:rPr lang="sv-SE" sz="1600" dirty="0"/>
              <a:t>För att kunna använda Millennium vid </a:t>
            </a:r>
            <a:r>
              <a:rPr lang="sv-SE" sz="1600" dirty="0" err="1"/>
              <a:t>driftstart</a:t>
            </a:r>
            <a:r>
              <a:rPr lang="sv-SE" sz="1600" dirty="0"/>
              <a:t>, behöver viss information finnas i systemet vid start.</a:t>
            </a:r>
          </a:p>
          <a:p>
            <a:pPr marL="0" indent="0">
              <a:buNone/>
            </a:pPr>
            <a:r>
              <a:rPr lang="sv-SE" sz="1600" dirty="0"/>
              <a:t>En delmängd av denna information kommer att kopieras över maskinellt dvs med hjälp av tekniska lösningar.</a:t>
            </a:r>
          </a:p>
          <a:p>
            <a:pPr marL="0" indent="0">
              <a:buNone/>
            </a:pPr>
            <a:r>
              <a:rPr lang="sv-SE" sz="1600" dirty="0"/>
              <a:t>För att informationen ska gå att kopieras över, behöver den ha en given kvalitet, annars kommer </a:t>
            </a:r>
            <a:r>
              <a:rPr lang="sv-SE" sz="1600" dirty="0" err="1"/>
              <a:t>migreringen</a:t>
            </a:r>
            <a:r>
              <a:rPr lang="sv-SE" sz="1600" dirty="0"/>
              <a:t> av den inte att fungera. </a:t>
            </a:r>
          </a:p>
          <a:p>
            <a:pPr marL="0" indent="0">
              <a:buNone/>
            </a:pPr>
            <a:r>
              <a:rPr lang="sv-SE" sz="1600" dirty="0"/>
              <a:t>Den information som kommer att migreras är fastställd av regionstyrelsen </a:t>
            </a:r>
            <a:r>
              <a:rPr lang="sv-SE" sz="1400" dirty="0"/>
              <a:t>(se beslut </a:t>
            </a:r>
            <a:r>
              <a:rPr lang="sv-SE" sz="1400" dirty="0">
                <a:hlinkClick r:id="rId3"/>
              </a:rPr>
              <a:t>2023-04-23 §83</a:t>
            </a:r>
            <a:r>
              <a:rPr lang="sv-SE" sz="1400" dirty="0"/>
              <a:t> respektive </a:t>
            </a:r>
            <a:r>
              <a:rPr lang="sv-SE" sz="1400" dirty="0">
                <a:hlinkClick r:id="rId4"/>
              </a:rPr>
              <a:t>2023-12-12 §215</a:t>
            </a:r>
            <a:r>
              <a:rPr lang="sv-SE" sz="1400" dirty="0"/>
              <a:t>)</a:t>
            </a:r>
          </a:p>
          <a:p>
            <a:pPr marL="0" indent="0">
              <a:buNone/>
            </a:pPr>
            <a:r>
              <a:rPr lang="sv-SE" sz="1400" dirty="0"/>
              <a:t>För primärvården innebär det patienter som väntar på besök.</a:t>
            </a:r>
            <a:endParaRPr lang="sv-SE" sz="1600" dirty="0"/>
          </a:p>
          <a:p>
            <a:pPr marL="0" indent="0">
              <a:buNone/>
            </a:pPr>
            <a:endParaRPr lang="sv-SE" sz="1600" dirty="0"/>
          </a:p>
        </p:txBody>
      </p:sp>
      <p:pic>
        <p:nvPicPr>
          <p:cNvPr id="6" name="Bildobjekt 5" descr="Region Skånes logotyp - avsändarinformation ">
            <a:extLst>
              <a:ext uri="{FF2B5EF4-FFF2-40B4-BE49-F238E27FC236}">
                <a16:creationId xmlns:a16="http://schemas.microsoft.com/office/drawing/2014/main" id="{7C9D3C79-BDB6-FFA4-4DC9-025D86AED8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
        <p:nvSpPr>
          <p:cNvPr id="15" name="Platshållare för datum 14">
            <a:extLst>
              <a:ext uri="{FF2B5EF4-FFF2-40B4-BE49-F238E27FC236}">
                <a16:creationId xmlns:a16="http://schemas.microsoft.com/office/drawing/2014/main" id="{42791689-CB88-9AB5-5EA1-C71C0BD28F76}"/>
              </a:ext>
            </a:extLst>
          </p:cNvPr>
          <p:cNvSpPr>
            <a:spLocks noGrp="1"/>
          </p:cNvSpPr>
          <p:nvPr>
            <p:ph type="dt" sz="half" idx="10"/>
          </p:nvPr>
        </p:nvSpPr>
        <p:spPr/>
        <p:txBody>
          <a:bodyPr/>
          <a:lstStyle/>
          <a:p>
            <a:fld id="{C6126960-734B-45F4-A064-1517509D03DF}" type="datetime1">
              <a:rPr lang="sv-SE" smtClean="0"/>
              <a:t>2024-09-25</a:t>
            </a:fld>
            <a:endParaRPr lang="sv-SE" dirty="0"/>
          </a:p>
        </p:txBody>
      </p:sp>
      <p:sp>
        <p:nvSpPr>
          <p:cNvPr id="16" name="Platshållare för bildnummer 15">
            <a:extLst>
              <a:ext uri="{FF2B5EF4-FFF2-40B4-BE49-F238E27FC236}">
                <a16:creationId xmlns:a16="http://schemas.microsoft.com/office/drawing/2014/main" id="{C3ABEEFB-7915-6BC4-E58E-326265D7F223}"/>
              </a:ext>
            </a:extLst>
          </p:cNvPr>
          <p:cNvSpPr>
            <a:spLocks noGrp="1"/>
          </p:cNvSpPr>
          <p:nvPr>
            <p:ph type="sldNum" sz="quarter" idx="12"/>
          </p:nvPr>
        </p:nvSpPr>
        <p:spPr/>
        <p:txBody>
          <a:bodyPr/>
          <a:lstStyle/>
          <a:p>
            <a:fld id="{B4730AA7-F777-4CAC-8CCC-AEA20B9348DC}" type="slidenum">
              <a:rPr lang="sv-SE" smtClean="0"/>
              <a:t>4</a:t>
            </a:fld>
            <a:endParaRPr lang="sv-SE" dirty="0"/>
          </a:p>
        </p:txBody>
      </p:sp>
      <p:grpSp>
        <p:nvGrpSpPr>
          <p:cNvPr id="4" name="Grupp 3">
            <a:extLst>
              <a:ext uri="{FF2B5EF4-FFF2-40B4-BE49-F238E27FC236}">
                <a16:creationId xmlns:a16="http://schemas.microsoft.com/office/drawing/2014/main" id="{5CAF96C4-53FE-EC45-CB02-5A9DF6C58FB2}"/>
              </a:ext>
            </a:extLst>
          </p:cNvPr>
          <p:cNvGrpSpPr/>
          <p:nvPr/>
        </p:nvGrpSpPr>
        <p:grpSpPr>
          <a:xfrm>
            <a:off x="4762866" y="2540860"/>
            <a:ext cx="1464393" cy="638524"/>
            <a:chOff x="970269" y="4675026"/>
            <a:chExt cx="2144019" cy="396472"/>
          </a:xfrm>
          <a:gradFill flip="none" rotWithShape="1">
            <a:gsLst>
              <a:gs pos="0">
                <a:schemeClr val="bg2"/>
              </a:gs>
              <a:gs pos="27000">
                <a:schemeClr val="accent6">
                  <a:lumMod val="20000"/>
                  <a:lumOff val="80000"/>
                </a:schemeClr>
              </a:gs>
              <a:gs pos="52000">
                <a:schemeClr val="accent6">
                  <a:lumMod val="40000"/>
                  <a:lumOff val="60000"/>
                </a:schemeClr>
              </a:gs>
              <a:gs pos="100000">
                <a:schemeClr val="accent6"/>
              </a:gs>
            </a:gsLst>
            <a:lin ang="0" scaled="1"/>
            <a:tileRect/>
          </a:gradFill>
        </p:grpSpPr>
        <p:sp>
          <p:nvSpPr>
            <p:cNvPr id="5" name="Flödesschema: Magnetskiva 4">
              <a:extLst>
                <a:ext uri="{FF2B5EF4-FFF2-40B4-BE49-F238E27FC236}">
                  <a16:creationId xmlns:a16="http://schemas.microsoft.com/office/drawing/2014/main" id="{34D46D94-4AEC-2C34-4208-E09B66BEAEEA}"/>
                </a:ext>
              </a:extLst>
            </p:cNvPr>
            <p:cNvSpPr/>
            <p:nvPr/>
          </p:nvSpPr>
          <p:spPr bwMode="auto">
            <a:xfrm>
              <a:off x="998348" y="4675026"/>
              <a:ext cx="2015919" cy="314213"/>
            </a:xfrm>
            <a:prstGeom prst="flowChartMagneticDisk">
              <a:avLst/>
            </a:prstGeom>
            <a:gradFill flip="none" rotWithShape="1">
              <a:gsLst>
                <a:gs pos="0">
                  <a:schemeClr val="accent6">
                    <a:lumMod val="20000"/>
                    <a:lumOff val="80000"/>
                  </a:schemeClr>
                </a:gs>
                <a:gs pos="53000">
                  <a:schemeClr val="accent5">
                    <a:lumMod val="20000"/>
                    <a:lumOff val="80000"/>
                  </a:schemeClr>
                </a:gs>
              </a:gsLst>
              <a:path path="circle">
                <a:fillToRect r="100000" b="100000"/>
              </a:path>
              <a:tileRect l="-100000" t="-100000"/>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b="0" i="0" u="none" strike="noStrike" cap="none" normalizeH="0" baseline="0" dirty="0">
                <a:ln>
                  <a:noFill/>
                </a:ln>
                <a:solidFill>
                  <a:schemeClr val="tx1"/>
                </a:solidFill>
                <a:effectLst/>
                <a:latin typeface="Arial" charset="0"/>
                <a:ea typeface="ヒラギノ角ゴ Pro W3" pitchFamily="1" charset="-128"/>
              </a:endParaRPr>
            </a:p>
          </p:txBody>
        </p:sp>
        <p:sp>
          <p:nvSpPr>
            <p:cNvPr id="7" name="textruta 6">
              <a:extLst>
                <a:ext uri="{FF2B5EF4-FFF2-40B4-BE49-F238E27FC236}">
                  <a16:creationId xmlns:a16="http://schemas.microsoft.com/office/drawing/2014/main" id="{D6B1AB43-8A08-1450-63B7-994700D739D0}"/>
                </a:ext>
              </a:extLst>
            </p:cNvPr>
            <p:cNvSpPr txBox="1"/>
            <p:nvPr/>
          </p:nvSpPr>
          <p:spPr>
            <a:xfrm>
              <a:off x="970269" y="4817582"/>
              <a:ext cx="2144019" cy="253916"/>
            </a:xfrm>
            <a:prstGeom prst="rect">
              <a:avLst/>
            </a:prstGeom>
            <a:noFill/>
          </p:spPr>
          <p:txBody>
            <a:bodyPr wrap="square" rtlCol="0">
              <a:spAutoFit/>
            </a:bodyPr>
            <a:lstStyle/>
            <a:p>
              <a:pPr algn="ctr"/>
              <a:r>
                <a:rPr lang="sv-SE" sz="1050" b="1" dirty="0"/>
                <a:t>Vårdgivarstruktur</a:t>
              </a:r>
            </a:p>
          </p:txBody>
        </p:sp>
      </p:grpSp>
      <p:sp>
        <p:nvSpPr>
          <p:cNvPr id="8" name="Flödesschema: Magnetskiva 7">
            <a:extLst>
              <a:ext uri="{FF2B5EF4-FFF2-40B4-BE49-F238E27FC236}">
                <a16:creationId xmlns:a16="http://schemas.microsoft.com/office/drawing/2014/main" id="{C4991F1C-225A-4815-F3C3-DED5B02D86E9}"/>
              </a:ext>
            </a:extLst>
          </p:cNvPr>
          <p:cNvSpPr/>
          <p:nvPr/>
        </p:nvSpPr>
        <p:spPr bwMode="auto">
          <a:xfrm>
            <a:off x="6920880" y="1726401"/>
            <a:ext cx="654618" cy="843417"/>
          </a:xfrm>
          <a:prstGeom prst="flowChartMagneticDisk">
            <a:avLst/>
          </a:prstGeom>
          <a:solidFill>
            <a:schemeClr val="accent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b="0" i="0" u="none" strike="noStrike" cap="none" normalizeH="0" baseline="0" dirty="0">
              <a:ln>
                <a:noFill/>
              </a:ln>
              <a:solidFill>
                <a:schemeClr val="tx1"/>
              </a:solidFill>
              <a:effectLst/>
              <a:latin typeface="Arial" charset="0"/>
              <a:ea typeface="ヒラギノ角ゴ Pro W3" pitchFamily="1" charset="-128"/>
            </a:endParaRPr>
          </a:p>
        </p:txBody>
      </p:sp>
      <p:sp>
        <p:nvSpPr>
          <p:cNvPr id="9" name="textruta 8">
            <a:extLst>
              <a:ext uri="{FF2B5EF4-FFF2-40B4-BE49-F238E27FC236}">
                <a16:creationId xmlns:a16="http://schemas.microsoft.com/office/drawing/2014/main" id="{DEE5ECF9-BEDD-76C0-3990-B3003654131E}"/>
              </a:ext>
            </a:extLst>
          </p:cNvPr>
          <p:cNvSpPr txBox="1"/>
          <p:nvPr/>
        </p:nvSpPr>
        <p:spPr>
          <a:xfrm>
            <a:off x="6745098" y="2027453"/>
            <a:ext cx="994503" cy="261610"/>
          </a:xfrm>
          <a:prstGeom prst="rect">
            <a:avLst/>
          </a:prstGeom>
          <a:noFill/>
        </p:spPr>
        <p:txBody>
          <a:bodyPr wrap="square" lIns="91440" tIns="45720" rIns="91440" bIns="45720" rtlCol="0" anchor="t">
            <a:spAutoFit/>
          </a:bodyPr>
          <a:lstStyle/>
          <a:p>
            <a:pPr algn="ctr"/>
            <a:r>
              <a:rPr lang="sv-SE" sz="1100" b="1" dirty="0"/>
              <a:t>Millennium</a:t>
            </a:r>
          </a:p>
        </p:txBody>
      </p:sp>
      <p:sp>
        <p:nvSpPr>
          <p:cNvPr id="10" name="Flödesschema: Magnetskiva 9">
            <a:extLst>
              <a:ext uri="{FF2B5EF4-FFF2-40B4-BE49-F238E27FC236}">
                <a16:creationId xmlns:a16="http://schemas.microsoft.com/office/drawing/2014/main" id="{B909B491-C865-A3CA-C9F0-4C18C10E67D4}"/>
              </a:ext>
            </a:extLst>
          </p:cNvPr>
          <p:cNvSpPr/>
          <p:nvPr/>
        </p:nvSpPr>
        <p:spPr bwMode="auto">
          <a:xfrm>
            <a:off x="5125127" y="1797521"/>
            <a:ext cx="654618" cy="843417"/>
          </a:xfrm>
          <a:prstGeom prst="flowChartMagneticDisk">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b="0" i="0" u="none" strike="noStrike" cap="none" normalizeH="0" baseline="0">
              <a:ln>
                <a:noFill/>
              </a:ln>
              <a:solidFill>
                <a:schemeClr val="tx1"/>
              </a:solidFill>
              <a:effectLst/>
              <a:latin typeface="Arial" charset="0"/>
              <a:ea typeface="ヒラギノ角ゴ Pro W3" pitchFamily="1" charset="-128"/>
            </a:endParaRPr>
          </a:p>
        </p:txBody>
      </p:sp>
      <p:sp>
        <p:nvSpPr>
          <p:cNvPr id="11" name="textruta 10">
            <a:extLst>
              <a:ext uri="{FF2B5EF4-FFF2-40B4-BE49-F238E27FC236}">
                <a16:creationId xmlns:a16="http://schemas.microsoft.com/office/drawing/2014/main" id="{DB52C42B-3F75-A02F-5DFF-9690C7B39F69}"/>
              </a:ext>
            </a:extLst>
          </p:cNvPr>
          <p:cNvSpPr txBox="1"/>
          <p:nvPr/>
        </p:nvSpPr>
        <p:spPr>
          <a:xfrm>
            <a:off x="5069022" y="2090879"/>
            <a:ext cx="801702" cy="276999"/>
          </a:xfrm>
          <a:prstGeom prst="rect">
            <a:avLst/>
          </a:prstGeom>
          <a:noFill/>
        </p:spPr>
        <p:txBody>
          <a:bodyPr wrap="square" rtlCol="0">
            <a:spAutoFit/>
          </a:bodyPr>
          <a:lstStyle/>
          <a:p>
            <a:pPr algn="ctr"/>
            <a:r>
              <a:rPr lang="sv-SE" sz="1200" b="1" dirty="0"/>
              <a:t>PMO</a:t>
            </a:r>
          </a:p>
        </p:txBody>
      </p:sp>
      <p:sp>
        <p:nvSpPr>
          <p:cNvPr id="12" name="Rektangel 11">
            <a:extLst>
              <a:ext uri="{FF2B5EF4-FFF2-40B4-BE49-F238E27FC236}">
                <a16:creationId xmlns:a16="http://schemas.microsoft.com/office/drawing/2014/main" id="{361C6381-AB05-F2C1-80F4-FC68E47CA232}"/>
              </a:ext>
            </a:extLst>
          </p:cNvPr>
          <p:cNvSpPr/>
          <p:nvPr/>
        </p:nvSpPr>
        <p:spPr bwMode="auto">
          <a:xfrm>
            <a:off x="4612640" y="1299750"/>
            <a:ext cx="3524968" cy="1995396"/>
          </a:xfrm>
          <a:prstGeom prst="rect">
            <a:avLst/>
          </a:prstGeom>
          <a:noFill/>
          <a:ln w="9525" cap="flat" cmpd="sng" algn="ctr">
            <a:solidFill>
              <a:schemeClr val="accent1"/>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a:ln>
                <a:noFill/>
              </a:ln>
              <a:solidFill>
                <a:schemeClr val="tx1"/>
              </a:solidFill>
              <a:effectLst/>
              <a:latin typeface="Arial" charset="0"/>
              <a:ea typeface="ヒラギノ角ゴ Pro W3" pitchFamily="1" charset="-128"/>
            </a:endParaRPr>
          </a:p>
        </p:txBody>
      </p:sp>
      <p:sp>
        <p:nvSpPr>
          <p:cNvPr id="18" name="textruta 17">
            <a:extLst>
              <a:ext uri="{FF2B5EF4-FFF2-40B4-BE49-F238E27FC236}">
                <a16:creationId xmlns:a16="http://schemas.microsoft.com/office/drawing/2014/main" id="{7713C1E4-5E5D-1631-B260-3AEF12D36E91}"/>
              </a:ext>
            </a:extLst>
          </p:cNvPr>
          <p:cNvSpPr txBox="1"/>
          <p:nvPr/>
        </p:nvSpPr>
        <p:spPr>
          <a:xfrm>
            <a:off x="4424496" y="1306238"/>
            <a:ext cx="3697603" cy="461665"/>
          </a:xfrm>
          <a:prstGeom prst="rect">
            <a:avLst/>
          </a:prstGeom>
          <a:noFill/>
        </p:spPr>
        <p:txBody>
          <a:bodyPr wrap="square" lIns="91440" tIns="45720" rIns="91440" bIns="45720" rtlCol="0" anchor="t">
            <a:spAutoFit/>
          </a:bodyPr>
          <a:lstStyle/>
          <a:p>
            <a:pPr algn="ctr"/>
            <a:r>
              <a:rPr lang="sv-SE" sz="1200" dirty="0"/>
              <a:t>Maskinell </a:t>
            </a:r>
            <a:r>
              <a:rPr lang="sv-SE" sz="1200" dirty="0" err="1"/>
              <a:t>migrering</a:t>
            </a:r>
            <a:r>
              <a:rPr lang="sv-SE" sz="1200" dirty="0"/>
              <a:t> (kopiering) av vårdadministrativ information</a:t>
            </a:r>
          </a:p>
        </p:txBody>
      </p:sp>
      <p:pic>
        <p:nvPicPr>
          <p:cNvPr id="19" name="Bildobjekt 18">
            <a:extLst>
              <a:ext uri="{FF2B5EF4-FFF2-40B4-BE49-F238E27FC236}">
                <a16:creationId xmlns:a16="http://schemas.microsoft.com/office/drawing/2014/main" id="{C0313B7C-4E1A-9DA2-DA39-A348E7349DB9}"/>
              </a:ext>
            </a:extLst>
          </p:cNvPr>
          <p:cNvPicPr>
            <a:picLocks noChangeAspect="1"/>
          </p:cNvPicPr>
          <p:nvPr/>
        </p:nvPicPr>
        <p:blipFill>
          <a:blip r:embed="rId6"/>
          <a:stretch>
            <a:fillRect/>
          </a:stretch>
        </p:blipFill>
        <p:spPr>
          <a:xfrm>
            <a:off x="5239232" y="2413641"/>
            <a:ext cx="341831" cy="330485"/>
          </a:xfrm>
          <a:prstGeom prst="rect">
            <a:avLst/>
          </a:prstGeom>
        </p:spPr>
      </p:pic>
      <p:grpSp>
        <p:nvGrpSpPr>
          <p:cNvPr id="20" name="Grupp 19">
            <a:extLst>
              <a:ext uri="{FF2B5EF4-FFF2-40B4-BE49-F238E27FC236}">
                <a16:creationId xmlns:a16="http://schemas.microsoft.com/office/drawing/2014/main" id="{64EA20BF-3F37-2920-B790-138EA7EE1DFA}"/>
              </a:ext>
            </a:extLst>
          </p:cNvPr>
          <p:cNvGrpSpPr/>
          <p:nvPr/>
        </p:nvGrpSpPr>
        <p:grpSpPr>
          <a:xfrm>
            <a:off x="6498883" y="2602217"/>
            <a:ext cx="1428761" cy="530788"/>
            <a:chOff x="1084099" y="4675026"/>
            <a:chExt cx="2217509" cy="329580"/>
          </a:xfrm>
          <a:gradFill flip="none" rotWithShape="1">
            <a:gsLst>
              <a:gs pos="0">
                <a:schemeClr val="bg2"/>
              </a:gs>
              <a:gs pos="27000">
                <a:schemeClr val="accent6">
                  <a:lumMod val="20000"/>
                  <a:lumOff val="80000"/>
                </a:schemeClr>
              </a:gs>
              <a:gs pos="52000">
                <a:schemeClr val="accent6">
                  <a:lumMod val="40000"/>
                  <a:lumOff val="60000"/>
                </a:schemeClr>
              </a:gs>
              <a:gs pos="100000">
                <a:schemeClr val="accent6"/>
              </a:gs>
            </a:gsLst>
            <a:lin ang="0" scaled="1"/>
            <a:tileRect/>
          </a:gradFill>
        </p:grpSpPr>
        <p:sp>
          <p:nvSpPr>
            <p:cNvPr id="21" name="Flödesschema: Magnetskiva 20">
              <a:extLst>
                <a:ext uri="{FF2B5EF4-FFF2-40B4-BE49-F238E27FC236}">
                  <a16:creationId xmlns:a16="http://schemas.microsoft.com/office/drawing/2014/main" id="{17FBEF09-C0D1-BC16-E6D1-07697532B87C}"/>
                </a:ext>
              </a:extLst>
            </p:cNvPr>
            <p:cNvSpPr/>
            <p:nvPr/>
          </p:nvSpPr>
          <p:spPr bwMode="auto">
            <a:xfrm>
              <a:off x="1084099" y="4675026"/>
              <a:ext cx="2217509" cy="314213"/>
            </a:xfrm>
            <a:prstGeom prst="flowChartMagneticDisk">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b="0" i="0" u="none" strike="noStrike" cap="none" normalizeH="0" baseline="0" dirty="0">
                <a:ln>
                  <a:noFill/>
                </a:ln>
                <a:solidFill>
                  <a:schemeClr val="tx1"/>
                </a:solidFill>
                <a:effectLst/>
                <a:latin typeface="Arial" charset="0"/>
                <a:ea typeface="ヒラギノ角ゴ Pro W3" pitchFamily="1" charset="-128"/>
              </a:endParaRPr>
            </a:p>
          </p:txBody>
        </p:sp>
        <p:sp>
          <p:nvSpPr>
            <p:cNvPr id="22" name="textruta 21">
              <a:extLst>
                <a:ext uri="{FF2B5EF4-FFF2-40B4-BE49-F238E27FC236}">
                  <a16:creationId xmlns:a16="http://schemas.microsoft.com/office/drawing/2014/main" id="{A30F538E-C831-DBEE-4D88-1E7FE8FBBB03}"/>
                </a:ext>
              </a:extLst>
            </p:cNvPr>
            <p:cNvSpPr txBox="1"/>
            <p:nvPr/>
          </p:nvSpPr>
          <p:spPr>
            <a:xfrm>
              <a:off x="1118103" y="4746613"/>
              <a:ext cx="2144019" cy="257993"/>
            </a:xfrm>
            <a:prstGeom prst="rect">
              <a:avLst/>
            </a:prstGeom>
            <a:noFill/>
          </p:spPr>
          <p:txBody>
            <a:bodyPr wrap="square" rtlCol="0">
              <a:spAutoFit/>
            </a:bodyPr>
            <a:lstStyle/>
            <a:p>
              <a:pPr algn="ctr"/>
              <a:r>
                <a:rPr lang="sv-SE" sz="1050" b="1" dirty="0"/>
                <a:t>NY Vårdgivarstruktur</a:t>
              </a:r>
            </a:p>
          </p:txBody>
        </p:sp>
      </p:grpSp>
      <p:sp>
        <p:nvSpPr>
          <p:cNvPr id="23" name="Flödesschema: Magnetskiva 22">
            <a:extLst>
              <a:ext uri="{FF2B5EF4-FFF2-40B4-BE49-F238E27FC236}">
                <a16:creationId xmlns:a16="http://schemas.microsoft.com/office/drawing/2014/main" id="{20242AA1-B161-3E31-5178-31D7F34BC668}"/>
              </a:ext>
            </a:extLst>
          </p:cNvPr>
          <p:cNvSpPr/>
          <p:nvPr/>
        </p:nvSpPr>
        <p:spPr bwMode="auto">
          <a:xfrm>
            <a:off x="7298708" y="2341936"/>
            <a:ext cx="491824" cy="357690"/>
          </a:xfrm>
          <a:prstGeom prst="flowChartMagneticDisk">
            <a:avLst/>
          </a:prstGeom>
          <a:solidFill>
            <a:schemeClr val="accent2">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b="0" i="0" u="none" strike="noStrike" cap="none" normalizeH="0" baseline="0" dirty="0">
              <a:ln>
                <a:noFill/>
              </a:ln>
              <a:solidFill>
                <a:schemeClr val="tx1"/>
              </a:solidFill>
              <a:effectLst/>
              <a:latin typeface="Arial" charset="0"/>
              <a:ea typeface="ヒラギノ角ゴ Pro W3" pitchFamily="1" charset="-128"/>
            </a:endParaRPr>
          </a:p>
        </p:txBody>
      </p:sp>
      <p:sp>
        <p:nvSpPr>
          <p:cNvPr id="24" name="textruta 23">
            <a:extLst>
              <a:ext uri="{FF2B5EF4-FFF2-40B4-BE49-F238E27FC236}">
                <a16:creationId xmlns:a16="http://schemas.microsoft.com/office/drawing/2014/main" id="{5642F772-D126-DA2F-BC5A-DAB2892FF9BC}"/>
              </a:ext>
            </a:extLst>
          </p:cNvPr>
          <p:cNvSpPr txBox="1"/>
          <p:nvPr/>
        </p:nvSpPr>
        <p:spPr>
          <a:xfrm>
            <a:off x="7251361" y="2415261"/>
            <a:ext cx="609347" cy="261610"/>
          </a:xfrm>
          <a:prstGeom prst="rect">
            <a:avLst/>
          </a:prstGeom>
          <a:noFill/>
        </p:spPr>
        <p:txBody>
          <a:bodyPr wrap="square" rtlCol="0">
            <a:spAutoFit/>
          </a:bodyPr>
          <a:lstStyle/>
          <a:p>
            <a:pPr algn="ctr"/>
            <a:r>
              <a:rPr lang="sv-SE" sz="1100" b="1" dirty="0"/>
              <a:t>IAM</a:t>
            </a:r>
          </a:p>
        </p:txBody>
      </p:sp>
      <p:pic>
        <p:nvPicPr>
          <p:cNvPr id="25" name="Bildobjekt 24">
            <a:extLst>
              <a:ext uri="{FF2B5EF4-FFF2-40B4-BE49-F238E27FC236}">
                <a16:creationId xmlns:a16="http://schemas.microsoft.com/office/drawing/2014/main" id="{BF726A77-FBDB-EFF2-E766-476EF4276E8D}"/>
              </a:ext>
            </a:extLst>
          </p:cNvPr>
          <p:cNvPicPr>
            <a:picLocks noChangeAspect="1"/>
          </p:cNvPicPr>
          <p:nvPr/>
        </p:nvPicPr>
        <p:blipFill>
          <a:blip r:embed="rId6"/>
          <a:stretch>
            <a:fillRect/>
          </a:stretch>
        </p:blipFill>
        <p:spPr>
          <a:xfrm>
            <a:off x="7024350" y="2312041"/>
            <a:ext cx="341831" cy="330485"/>
          </a:xfrm>
          <a:prstGeom prst="rect">
            <a:avLst/>
          </a:prstGeom>
        </p:spPr>
      </p:pic>
      <p:cxnSp>
        <p:nvCxnSpPr>
          <p:cNvPr id="26" name="Rak pilkoppling 25">
            <a:extLst>
              <a:ext uri="{FF2B5EF4-FFF2-40B4-BE49-F238E27FC236}">
                <a16:creationId xmlns:a16="http://schemas.microsoft.com/office/drawing/2014/main" id="{661D8A78-3251-9DFA-D931-8232AA8C074B}"/>
              </a:ext>
            </a:extLst>
          </p:cNvPr>
          <p:cNvCxnSpPr/>
          <p:nvPr/>
        </p:nvCxnSpPr>
        <p:spPr>
          <a:xfrm>
            <a:off x="5984240" y="2161999"/>
            <a:ext cx="751840" cy="0"/>
          </a:xfrm>
          <a:prstGeom prst="straightConnector1">
            <a:avLst/>
          </a:prstGeom>
          <a:ln w="38100">
            <a:prstDash val="dash"/>
            <a:tailEnd type="triangle"/>
          </a:ln>
        </p:spPr>
        <p:style>
          <a:lnRef idx="1">
            <a:schemeClr val="accent1"/>
          </a:lnRef>
          <a:fillRef idx="0">
            <a:schemeClr val="accent1"/>
          </a:fillRef>
          <a:effectRef idx="0">
            <a:schemeClr val="accent1"/>
          </a:effectRef>
          <a:fontRef idx="minor">
            <a:schemeClr val="tx1"/>
          </a:fontRef>
        </p:style>
      </p:cxnSp>
      <p:sp>
        <p:nvSpPr>
          <p:cNvPr id="27" name="Platshållare för innehåll 2">
            <a:extLst>
              <a:ext uri="{FF2B5EF4-FFF2-40B4-BE49-F238E27FC236}">
                <a16:creationId xmlns:a16="http://schemas.microsoft.com/office/drawing/2014/main" id="{74428D8B-3528-B118-C604-958261317A87}"/>
              </a:ext>
            </a:extLst>
          </p:cNvPr>
          <p:cNvSpPr txBox="1">
            <a:spLocks/>
          </p:cNvSpPr>
          <p:nvPr/>
        </p:nvSpPr>
        <p:spPr>
          <a:xfrm>
            <a:off x="8153288" y="1307584"/>
            <a:ext cx="3891055" cy="4768701"/>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600"/>
              </a:spcBef>
              <a:buClr>
                <a:schemeClr val="tx2"/>
              </a:buClr>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1000"/>
              </a:spcBef>
              <a:buClr>
                <a:schemeClr val="tx2"/>
              </a:buClr>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1600" dirty="0"/>
              <a:t>Informationen om patienter som väntar på besök finns idag i ”väntelistorna” i PMO. För att denna information ska gå att maskinellt migreras till systemet Millennium, behöver </a:t>
            </a:r>
            <a:r>
              <a:rPr lang="sv-SE" sz="1600" dirty="0" err="1"/>
              <a:t>väntelisteposterna</a:t>
            </a:r>
            <a:r>
              <a:rPr lang="sv-SE" sz="1600" dirty="0"/>
              <a:t> flyttas till specifika ”SDV-väntelistor” innan </a:t>
            </a:r>
            <a:r>
              <a:rPr lang="sv-SE" sz="1600" dirty="0" err="1"/>
              <a:t>migreringen</a:t>
            </a:r>
            <a:r>
              <a:rPr lang="sv-SE" sz="1600" dirty="0"/>
              <a:t>. </a:t>
            </a:r>
          </a:p>
          <a:p>
            <a:pPr marL="0" indent="0">
              <a:buNone/>
            </a:pPr>
            <a:r>
              <a:rPr lang="sv-SE" sz="1600" dirty="0"/>
              <a:t>När väl informationen finns i Millennium kommer</a:t>
            </a:r>
            <a:r>
              <a:rPr lang="sv-SE" sz="1600" dirty="0">
                <a:solidFill>
                  <a:schemeClr val="accent1"/>
                </a:solidFill>
              </a:rPr>
              <a:t> man inte att kunna fortsätta att arbeta med den i PMO, utan då är det Millennium som är rådande.</a:t>
            </a:r>
            <a:endParaRPr lang="sv-SE" dirty="0">
              <a:solidFill>
                <a:schemeClr val="accent1"/>
              </a:solidFill>
            </a:endParaRPr>
          </a:p>
          <a:p>
            <a:pPr marL="0" indent="0">
              <a:buNone/>
            </a:pPr>
            <a:r>
              <a:rPr lang="sv-SE" sz="1600" dirty="0"/>
              <a:t>Instruktioner finns </a:t>
            </a:r>
            <a:r>
              <a:rPr lang="sv-SE" sz="1100" dirty="0"/>
              <a:t>(</a:t>
            </a:r>
            <a:r>
              <a:rPr lang="sv-SE" sz="1100" i="1" dirty="0"/>
              <a:t>ej klar ännu</a:t>
            </a:r>
            <a:r>
              <a:rPr lang="sv-SE" sz="1100" dirty="0"/>
              <a:t>) </a:t>
            </a:r>
            <a:r>
              <a:rPr lang="sv-SE" sz="1600" dirty="0"/>
              <a:t>för att hantera migrerad information till Millennium…</a:t>
            </a:r>
          </a:p>
        </p:txBody>
      </p:sp>
      <p:sp>
        <p:nvSpPr>
          <p:cNvPr id="13" name="Pil: vänster 12">
            <a:hlinkClick r:id="rId7" action="ppaction://hlinksldjump"/>
            <a:extLst>
              <a:ext uri="{FF2B5EF4-FFF2-40B4-BE49-F238E27FC236}">
                <a16:creationId xmlns:a16="http://schemas.microsoft.com/office/drawing/2014/main" id="{E104E9A4-B9C1-3C5D-A55E-36222C91F54B}"/>
              </a:ext>
            </a:extLst>
          </p:cNvPr>
          <p:cNvSpPr/>
          <p:nvPr/>
        </p:nvSpPr>
        <p:spPr>
          <a:xfrm>
            <a:off x="9642530" y="6200125"/>
            <a:ext cx="1049715" cy="742921"/>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dirty="0"/>
              <a:t>Syfte och innehåll</a:t>
            </a:r>
          </a:p>
        </p:txBody>
      </p:sp>
    </p:spTree>
    <p:extLst>
      <p:ext uri="{BB962C8B-B14F-4D97-AF65-F5344CB8AC3E}">
        <p14:creationId xmlns:p14="http://schemas.microsoft.com/office/powerpoint/2010/main" val="2894714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32059F-ED6E-CC8C-C5CF-FC0ECF76C3D7}"/>
            </a:ext>
          </a:extLst>
        </p:cNvPr>
        <p:cNvGrpSpPr/>
        <p:nvPr/>
      </p:nvGrpSpPr>
      <p:grpSpPr>
        <a:xfrm>
          <a:off x="0" y="0"/>
          <a:ext cx="0" cy="0"/>
          <a:chOff x="0" y="0"/>
          <a:chExt cx="0" cy="0"/>
        </a:xfrm>
      </p:grpSpPr>
      <p:sp>
        <p:nvSpPr>
          <p:cNvPr id="9" name="Platshållare för innehåll 8">
            <a:extLst>
              <a:ext uri="{FF2B5EF4-FFF2-40B4-BE49-F238E27FC236}">
                <a16:creationId xmlns:a16="http://schemas.microsoft.com/office/drawing/2014/main" id="{C65DCFCA-13F0-792D-79C2-9C87B1EBBD7D}"/>
              </a:ext>
            </a:extLst>
          </p:cNvPr>
          <p:cNvSpPr>
            <a:spLocks noGrp="1"/>
          </p:cNvSpPr>
          <p:nvPr>
            <p:ph sz="half" idx="1"/>
          </p:nvPr>
        </p:nvSpPr>
        <p:spPr>
          <a:xfrm>
            <a:off x="585930" y="977740"/>
            <a:ext cx="11400421" cy="756067"/>
          </a:xfrm>
        </p:spPr>
        <p:txBody>
          <a:bodyPr vert="horz" lIns="91440" tIns="45720" rIns="91440" bIns="45720" rtlCol="0" anchor="t">
            <a:noAutofit/>
          </a:bodyPr>
          <a:lstStyle/>
          <a:p>
            <a:pPr marL="0" indent="0">
              <a:buNone/>
            </a:pPr>
            <a:r>
              <a:rPr lang="sv-SE" sz="1600" dirty="0" err="1">
                <a:solidFill>
                  <a:schemeClr val="accent1"/>
                </a:solidFill>
                <a:latin typeface="Public Sans"/>
                <a:ea typeface="Calibri" panose="020F0502020204030204" pitchFamily="34" charset="0"/>
                <a:cs typeface="Arial"/>
              </a:rPr>
              <a:t>Väntelistep</a:t>
            </a:r>
            <a:r>
              <a:rPr lang="sv-SE" sz="1600" dirty="0" err="1">
                <a:solidFill>
                  <a:schemeClr val="accent1"/>
                </a:solidFill>
                <a:effectLst/>
                <a:latin typeface="Public Sans"/>
                <a:ea typeface="Calibri" panose="020F0502020204030204" pitchFamily="34" charset="0"/>
                <a:cs typeface="Arial"/>
              </a:rPr>
              <a:t>oster</a:t>
            </a:r>
            <a:r>
              <a:rPr lang="sv-SE" sz="1600" dirty="0">
                <a:solidFill>
                  <a:schemeClr val="accent1"/>
                </a:solidFill>
                <a:effectLst/>
                <a:latin typeface="Public Sans"/>
                <a:ea typeface="Calibri" panose="020F0502020204030204" pitchFamily="34" charset="0"/>
                <a:cs typeface="Arial"/>
              </a:rPr>
              <a:t> </a:t>
            </a:r>
            <a:r>
              <a:rPr lang="sv-SE" sz="1600" dirty="0">
                <a:solidFill>
                  <a:schemeClr val="accent1"/>
                </a:solidFill>
                <a:latin typeface="Public Sans"/>
                <a:ea typeface="Calibri" panose="020F0502020204030204" pitchFamily="34" charset="0"/>
                <a:cs typeface="Arial"/>
              </a:rPr>
              <a:t>bestående av patienter som </a:t>
            </a:r>
            <a:r>
              <a:rPr lang="sv-SE" sz="1600" b="1" dirty="0">
                <a:solidFill>
                  <a:schemeClr val="accent1"/>
                </a:solidFill>
                <a:latin typeface="Public Sans"/>
                <a:ea typeface="Calibri" panose="020F0502020204030204" pitchFamily="34" charset="0"/>
                <a:cs typeface="Arial"/>
              </a:rPr>
              <a:t>väntar på att få bokat besök</a:t>
            </a:r>
            <a:r>
              <a:rPr lang="sv-SE" sz="1600" dirty="0">
                <a:solidFill>
                  <a:schemeClr val="accent1"/>
                </a:solidFill>
                <a:effectLst/>
                <a:latin typeface="Public Sans"/>
                <a:ea typeface="Calibri" panose="020F0502020204030204" pitchFamily="34" charset="0"/>
                <a:cs typeface="Arial"/>
              </a:rPr>
              <a:t> kommer att </a:t>
            </a:r>
            <a:r>
              <a:rPr lang="sv-SE" sz="1600" dirty="0">
                <a:solidFill>
                  <a:schemeClr val="accent1"/>
                </a:solidFill>
                <a:latin typeface="Public Sans"/>
                <a:ea typeface="Calibri" panose="020F0502020204030204" pitchFamily="34" charset="0"/>
                <a:cs typeface="Arial"/>
              </a:rPr>
              <a:t>maskinellt</a:t>
            </a:r>
            <a:r>
              <a:rPr lang="sv-SE" sz="1600" dirty="0">
                <a:solidFill>
                  <a:schemeClr val="accent1"/>
                </a:solidFill>
                <a:effectLst/>
                <a:latin typeface="Public Sans"/>
                <a:ea typeface="Calibri" panose="020F0502020204030204" pitchFamily="34" charset="0"/>
                <a:cs typeface="Arial"/>
              </a:rPr>
              <a:t> migreras från PMO till </a:t>
            </a:r>
            <a:r>
              <a:rPr lang="sv-SE" sz="1600" dirty="0">
                <a:solidFill>
                  <a:schemeClr val="accent1"/>
                </a:solidFill>
                <a:latin typeface="Public Sans"/>
                <a:ea typeface="Calibri" panose="020F0502020204030204" pitchFamily="34" charset="0"/>
                <a:cs typeface="Arial"/>
              </a:rPr>
              <a:t>Millennium .</a:t>
            </a:r>
            <a:r>
              <a:rPr lang="sv-SE" sz="1600" dirty="0">
                <a:solidFill>
                  <a:schemeClr val="accent1"/>
                </a:solidFill>
                <a:effectLst/>
                <a:latin typeface="Public Sans"/>
                <a:ea typeface="Calibri" panose="020F0502020204030204" pitchFamily="34" charset="0"/>
                <a:cs typeface="Arial"/>
              </a:rPr>
              <a:t> Information utgörs av:</a:t>
            </a:r>
            <a:endParaRPr lang="sv-SE" sz="1600" dirty="0">
              <a:solidFill>
                <a:schemeClr val="accent1"/>
              </a:solidFill>
              <a:latin typeface="Public Sans"/>
              <a:cs typeface="Arial"/>
            </a:endParaRPr>
          </a:p>
          <a:p>
            <a:endParaRPr lang="sv-SE" sz="1600" dirty="0">
              <a:solidFill>
                <a:schemeClr val="tx1"/>
              </a:solidFill>
            </a:endParaRPr>
          </a:p>
        </p:txBody>
      </p:sp>
      <p:sp>
        <p:nvSpPr>
          <p:cNvPr id="2" name="Rubrik 1">
            <a:extLst>
              <a:ext uri="{FF2B5EF4-FFF2-40B4-BE49-F238E27FC236}">
                <a16:creationId xmlns:a16="http://schemas.microsoft.com/office/drawing/2014/main" id="{373446F3-9BC3-4AB8-FF75-70D098B50AEF}"/>
              </a:ext>
            </a:extLst>
          </p:cNvPr>
          <p:cNvSpPr>
            <a:spLocks noGrp="1"/>
          </p:cNvSpPr>
          <p:nvPr>
            <p:ph type="title"/>
          </p:nvPr>
        </p:nvSpPr>
        <p:spPr>
          <a:xfrm>
            <a:off x="609599" y="274638"/>
            <a:ext cx="11167035" cy="1143000"/>
          </a:xfrm>
        </p:spPr>
        <p:txBody>
          <a:bodyPr/>
          <a:lstStyle/>
          <a:p>
            <a:r>
              <a:rPr lang="sv-SE" dirty="0"/>
              <a:t>Information som skall migreras</a:t>
            </a:r>
          </a:p>
        </p:txBody>
      </p:sp>
      <p:pic>
        <p:nvPicPr>
          <p:cNvPr id="6" name="Bildobjekt 5" descr="Region Skånes logotyp - avsändarinformation ">
            <a:extLst>
              <a:ext uri="{FF2B5EF4-FFF2-40B4-BE49-F238E27FC236}">
                <a16:creationId xmlns:a16="http://schemas.microsoft.com/office/drawing/2014/main" id="{7A3E4CBC-4867-3F3F-6E02-F825680E5E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
        <p:nvSpPr>
          <p:cNvPr id="5" name="Platshållare för datum 4">
            <a:extLst>
              <a:ext uri="{FF2B5EF4-FFF2-40B4-BE49-F238E27FC236}">
                <a16:creationId xmlns:a16="http://schemas.microsoft.com/office/drawing/2014/main" id="{7BF2A268-D061-83F6-6D05-74AC06B439B2}"/>
              </a:ext>
            </a:extLst>
          </p:cNvPr>
          <p:cNvSpPr>
            <a:spLocks noGrp="1"/>
          </p:cNvSpPr>
          <p:nvPr>
            <p:ph type="dt" sz="half" idx="10"/>
          </p:nvPr>
        </p:nvSpPr>
        <p:spPr/>
        <p:txBody>
          <a:bodyPr/>
          <a:lstStyle/>
          <a:p>
            <a:fld id="{C05EADC2-A706-4055-ABF6-D4FA92204618}" type="datetime1">
              <a:rPr lang="sv-SE" smtClean="0"/>
              <a:t>2024-09-25</a:t>
            </a:fld>
            <a:endParaRPr lang="sv-SE" dirty="0"/>
          </a:p>
        </p:txBody>
      </p:sp>
      <p:sp>
        <p:nvSpPr>
          <p:cNvPr id="7" name="Platshållare för bildnummer 6">
            <a:extLst>
              <a:ext uri="{FF2B5EF4-FFF2-40B4-BE49-F238E27FC236}">
                <a16:creationId xmlns:a16="http://schemas.microsoft.com/office/drawing/2014/main" id="{3D469BE1-3DE5-07A4-2AA6-3D709F5AE939}"/>
              </a:ext>
            </a:extLst>
          </p:cNvPr>
          <p:cNvSpPr>
            <a:spLocks noGrp="1"/>
          </p:cNvSpPr>
          <p:nvPr>
            <p:ph type="sldNum" sz="quarter" idx="12"/>
          </p:nvPr>
        </p:nvSpPr>
        <p:spPr/>
        <p:txBody>
          <a:bodyPr/>
          <a:lstStyle/>
          <a:p>
            <a:fld id="{B4730AA7-F777-4CAC-8CCC-AEA20B9348DC}" type="slidenum">
              <a:rPr lang="sv-SE" smtClean="0"/>
              <a:t>5</a:t>
            </a:fld>
            <a:endParaRPr lang="sv-SE" dirty="0"/>
          </a:p>
        </p:txBody>
      </p:sp>
      <p:sp>
        <p:nvSpPr>
          <p:cNvPr id="21" name="Platshållare för innehåll 1">
            <a:extLst>
              <a:ext uri="{FF2B5EF4-FFF2-40B4-BE49-F238E27FC236}">
                <a16:creationId xmlns:a16="http://schemas.microsoft.com/office/drawing/2014/main" id="{7D1C38FA-C1C8-B84B-B607-3BFC370FC4B1}"/>
              </a:ext>
            </a:extLst>
          </p:cNvPr>
          <p:cNvSpPr txBox="1">
            <a:spLocks/>
          </p:cNvSpPr>
          <p:nvPr/>
        </p:nvSpPr>
        <p:spPr>
          <a:xfrm>
            <a:off x="573634" y="1733807"/>
            <a:ext cx="5522795" cy="3896880"/>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600"/>
              </a:spcBef>
              <a:buClr>
                <a:schemeClr val="tx2"/>
              </a:buClr>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1000"/>
              </a:spcBef>
              <a:buClr>
                <a:schemeClr val="tx2"/>
              </a:buClr>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buFont typeface="Public Sans" panose="020B0604020202020204" charset="0"/>
              <a:buChar char="-"/>
            </a:pPr>
            <a:r>
              <a:rPr lang="sv-SE" sz="1600" dirty="0">
                <a:latin typeface="+mj-lt"/>
                <a:ea typeface="Calibri" panose="020F0502020204030204" pitchFamily="34" charset="0"/>
                <a:cs typeface="Arial"/>
              </a:rPr>
              <a:t>Patients</a:t>
            </a:r>
            <a:r>
              <a:rPr lang="sv-SE" sz="1600" dirty="0">
                <a:latin typeface="Public Sans"/>
                <a:cs typeface="Arial"/>
              </a:rPr>
              <a:t> personnummer </a:t>
            </a:r>
            <a:endParaRPr lang="sv-SE" dirty="0"/>
          </a:p>
          <a:p>
            <a:pPr marL="342900" indent="-342900">
              <a:lnSpc>
                <a:spcPct val="100000"/>
              </a:lnSpc>
              <a:buFont typeface="Public Sans" panose="020B0604020202020204" charset="0"/>
              <a:buChar char="-"/>
            </a:pPr>
            <a:r>
              <a:rPr lang="sv-SE" sz="1600" dirty="0">
                <a:latin typeface="Public Sans" panose="020B0604020202020204" charset="0"/>
                <a:ea typeface="Calibri" panose="020F0502020204030204" pitchFamily="34" charset="0"/>
                <a:cs typeface="Arial" panose="020B0604020202020204" pitchFamily="34" charset="0"/>
              </a:rPr>
              <a:t>Patients för- och efternamn</a:t>
            </a:r>
          </a:p>
          <a:p>
            <a:pPr marL="342900" indent="-342900">
              <a:lnSpc>
                <a:spcPct val="100000"/>
              </a:lnSpc>
              <a:buFont typeface="Public Sans" panose="020B0604020202020204" charset="0"/>
              <a:buChar char="-"/>
            </a:pPr>
            <a:r>
              <a:rPr lang="sv-SE" sz="1600" dirty="0">
                <a:latin typeface="Public Sans" panose="020B0604020202020204" charset="0"/>
                <a:ea typeface="Calibri" panose="020F0502020204030204" pitchFamily="34" charset="0"/>
                <a:cs typeface="Arial" panose="020B0604020202020204" pitchFamily="34" charset="0"/>
              </a:rPr>
              <a:t>Uppgifter om patientens </a:t>
            </a:r>
            <a:r>
              <a:rPr lang="sv-SE" sz="1600" b="1" dirty="0">
                <a:latin typeface="Public Sans" panose="020B0604020202020204" charset="0"/>
                <a:ea typeface="Calibri" panose="020F0502020204030204" pitchFamily="34" charset="0"/>
                <a:cs typeface="Arial" panose="020B0604020202020204" pitchFamily="34" charset="0"/>
              </a:rPr>
              <a:t>hälsoproblem</a:t>
            </a:r>
            <a:r>
              <a:rPr lang="sv-SE" sz="1600" dirty="0">
                <a:solidFill>
                  <a:srgbClr val="FF0000"/>
                </a:solidFill>
                <a:latin typeface="Public Sans" panose="020B0604020202020204" charset="0"/>
                <a:ea typeface="Calibri" panose="020F0502020204030204" pitchFamily="34" charset="0"/>
                <a:cs typeface="Arial" panose="020B0604020202020204" pitchFamily="34" charset="0"/>
              </a:rPr>
              <a:t> </a:t>
            </a:r>
          </a:p>
          <a:p>
            <a:pPr marL="800100" lvl="1" indent="-342900">
              <a:lnSpc>
                <a:spcPct val="100000"/>
              </a:lnSpc>
              <a:buFont typeface="Public Sans" panose="020B0604020202020204" charset="0"/>
              <a:buChar char="-"/>
            </a:pPr>
            <a:r>
              <a:rPr lang="sv-SE" sz="1200" dirty="0">
                <a:solidFill>
                  <a:schemeClr val="accent1"/>
                </a:solidFill>
                <a:latin typeface="Public Sans" panose="020B0604020202020204" charset="0"/>
                <a:ea typeface="Calibri" panose="020F0502020204030204" pitchFamily="34" charset="0"/>
                <a:cs typeface="Arial" panose="020B0604020202020204" pitchFamily="34" charset="0"/>
              </a:rPr>
              <a:t>Orsak - fritextfält </a:t>
            </a:r>
          </a:p>
          <a:p>
            <a:pPr marL="800100" lvl="1" indent="-342900">
              <a:lnSpc>
                <a:spcPct val="100000"/>
              </a:lnSpc>
              <a:buFont typeface="Public Sans" panose="020B0604020202020204" charset="0"/>
              <a:buChar char="-"/>
            </a:pPr>
            <a:r>
              <a:rPr lang="sv-SE" sz="1200" dirty="0">
                <a:solidFill>
                  <a:schemeClr val="accent1"/>
                </a:solidFill>
                <a:latin typeface="Public Sans" panose="020B0604020202020204" charset="0"/>
                <a:ea typeface="Calibri" panose="020F0502020204030204" pitchFamily="34" charset="0"/>
                <a:cs typeface="Arial" panose="020B0604020202020204" pitchFamily="34" charset="0"/>
              </a:rPr>
              <a:t>Planerade åtgärder – fritextfält </a:t>
            </a:r>
          </a:p>
          <a:p>
            <a:pPr marL="342900" indent="-342900">
              <a:lnSpc>
                <a:spcPct val="100000"/>
              </a:lnSpc>
              <a:buFont typeface="Public Sans" panose="020B0604020202020204" charset="0"/>
              <a:buChar char="-"/>
            </a:pPr>
            <a:r>
              <a:rPr lang="sv-SE" sz="1600" dirty="0">
                <a:latin typeface="Public Sans" panose="020B0604020202020204" charset="0"/>
                <a:ea typeface="Calibri" panose="020F0502020204030204" pitchFamily="34" charset="0"/>
                <a:cs typeface="Arial" panose="020B0604020202020204" pitchFamily="34" charset="0"/>
              </a:rPr>
              <a:t>Uppgifter om </a:t>
            </a:r>
            <a:r>
              <a:rPr lang="sv-SE" sz="1600" b="1" dirty="0">
                <a:latin typeface="Public Sans" panose="020B0604020202020204" charset="0"/>
                <a:ea typeface="Calibri" panose="020F0502020204030204" pitchFamily="34" charset="0"/>
                <a:cs typeface="Arial" panose="020B0604020202020204" pitchFamily="34" charset="0"/>
              </a:rPr>
              <a:t>var</a:t>
            </a:r>
            <a:r>
              <a:rPr lang="sv-SE" sz="1600" dirty="0">
                <a:latin typeface="Public Sans" panose="020B0604020202020204" charset="0"/>
                <a:ea typeface="Calibri" panose="020F0502020204030204" pitchFamily="34" charset="0"/>
                <a:cs typeface="Arial" panose="020B0604020202020204" pitchFamily="34" charset="0"/>
              </a:rPr>
              <a:t> besöket önskas</a:t>
            </a:r>
            <a:endParaRPr lang="sv-SE" sz="1600" dirty="0">
              <a:solidFill>
                <a:srgbClr val="FF0000"/>
              </a:solidFill>
              <a:latin typeface="Public Sans" panose="020B0604020202020204" charset="0"/>
              <a:ea typeface="Calibri" panose="020F0502020204030204" pitchFamily="34" charset="0"/>
              <a:cs typeface="Arial" panose="020B0604020202020204" pitchFamily="34" charset="0"/>
            </a:endParaRPr>
          </a:p>
          <a:p>
            <a:pPr marL="342900" indent="-342900">
              <a:lnSpc>
                <a:spcPct val="100000"/>
              </a:lnSpc>
              <a:buFont typeface="Public Sans" panose="020B0604020202020204" charset="0"/>
              <a:buChar char="-"/>
            </a:pPr>
            <a:r>
              <a:rPr lang="sv-SE" sz="1600" dirty="0">
                <a:latin typeface="Public Sans" panose="020B0604020202020204" charset="0"/>
                <a:ea typeface="Calibri" panose="020F0502020204030204" pitchFamily="34" charset="0"/>
                <a:cs typeface="Arial" panose="020B0604020202020204" pitchFamily="34" charset="0"/>
              </a:rPr>
              <a:t>Uppgifter om </a:t>
            </a:r>
            <a:r>
              <a:rPr lang="sv-SE" sz="1600" b="1" dirty="0">
                <a:latin typeface="Public Sans" panose="020B0604020202020204" charset="0"/>
                <a:ea typeface="Calibri" panose="020F0502020204030204" pitchFamily="34" charset="0"/>
                <a:cs typeface="Arial" panose="020B0604020202020204" pitchFamily="34" charset="0"/>
              </a:rPr>
              <a:t>när</a:t>
            </a:r>
            <a:r>
              <a:rPr lang="sv-SE" sz="1600" dirty="0">
                <a:latin typeface="Public Sans" panose="020B0604020202020204" charset="0"/>
                <a:ea typeface="Calibri" panose="020F0502020204030204" pitchFamily="34" charset="0"/>
                <a:cs typeface="Arial" panose="020B0604020202020204" pitchFamily="34" charset="0"/>
              </a:rPr>
              <a:t> i tid besök  bör ske</a:t>
            </a:r>
            <a:endParaRPr lang="sv-SE" sz="1600" dirty="0">
              <a:solidFill>
                <a:srgbClr val="FF0000"/>
              </a:solidFill>
              <a:latin typeface="Public Sans" panose="020B0604020202020204" charset="0"/>
              <a:ea typeface="Calibri" panose="020F0502020204030204" pitchFamily="34" charset="0"/>
              <a:cs typeface="Arial" panose="020B0604020202020204" pitchFamily="34" charset="0"/>
            </a:endParaRPr>
          </a:p>
          <a:p>
            <a:pPr marL="342900" indent="-342900">
              <a:lnSpc>
                <a:spcPct val="100000"/>
              </a:lnSpc>
              <a:buFont typeface="Public Sans" panose="020B0604020202020204" charset="0"/>
              <a:buChar char="-"/>
            </a:pPr>
            <a:r>
              <a:rPr lang="sv-SE" sz="1600" dirty="0">
                <a:latin typeface="Public Sans"/>
                <a:ea typeface="Calibri" panose="020F0502020204030204" pitchFamily="34" charset="0"/>
                <a:cs typeface="Arial"/>
              </a:rPr>
              <a:t>Uppgift om </a:t>
            </a:r>
            <a:r>
              <a:rPr lang="sv-SE" sz="1600" b="1" dirty="0">
                <a:latin typeface="Public Sans"/>
                <a:ea typeface="Calibri" panose="020F0502020204030204" pitchFamily="34" charset="0"/>
                <a:cs typeface="Arial"/>
              </a:rPr>
              <a:t>vem</a:t>
            </a:r>
            <a:r>
              <a:rPr lang="sv-SE" sz="1600" dirty="0">
                <a:latin typeface="Public Sans"/>
                <a:ea typeface="Calibri" panose="020F0502020204030204" pitchFamily="34" charset="0"/>
                <a:cs typeface="Arial"/>
              </a:rPr>
              <a:t> som ska besökas</a:t>
            </a:r>
            <a:endParaRPr lang="sv-SE" sz="1600" dirty="0">
              <a:latin typeface="Literata"/>
              <a:ea typeface="Calibri" panose="020F0502020204030204" pitchFamily="34" charset="0"/>
              <a:cs typeface="Arial" panose="020B0604020202020204" pitchFamily="34" charset="0"/>
            </a:endParaRPr>
          </a:p>
          <a:p>
            <a:endParaRPr lang="sv-SE" sz="1600" dirty="0"/>
          </a:p>
        </p:txBody>
      </p:sp>
      <p:sp>
        <p:nvSpPr>
          <p:cNvPr id="30" name="Pil: vänster 29">
            <a:hlinkClick r:id="rId4" action="ppaction://hlinksldjump"/>
            <a:extLst>
              <a:ext uri="{FF2B5EF4-FFF2-40B4-BE49-F238E27FC236}">
                <a16:creationId xmlns:a16="http://schemas.microsoft.com/office/drawing/2014/main" id="{1605F05F-D97A-DE8F-0868-57EFD1541D7E}"/>
              </a:ext>
            </a:extLst>
          </p:cNvPr>
          <p:cNvSpPr/>
          <p:nvPr/>
        </p:nvSpPr>
        <p:spPr>
          <a:xfrm>
            <a:off x="9642530" y="5942950"/>
            <a:ext cx="1049715" cy="742921"/>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dirty="0"/>
              <a:t>Syfte och innehåll</a:t>
            </a:r>
          </a:p>
        </p:txBody>
      </p:sp>
      <p:sp>
        <p:nvSpPr>
          <p:cNvPr id="3" name="Platshållare för innehåll 8">
            <a:extLst>
              <a:ext uri="{FF2B5EF4-FFF2-40B4-BE49-F238E27FC236}">
                <a16:creationId xmlns:a16="http://schemas.microsoft.com/office/drawing/2014/main" id="{9D0772D5-4D28-C414-FEEB-3ADBDF9BDD39}"/>
              </a:ext>
            </a:extLst>
          </p:cNvPr>
          <p:cNvSpPr txBox="1">
            <a:spLocks/>
          </p:cNvSpPr>
          <p:nvPr/>
        </p:nvSpPr>
        <p:spPr>
          <a:xfrm>
            <a:off x="609599" y="5186883"/>
            <a:ext cx="11400421" cy="756067"/>
          </a:xfrm>
          <a:prstGeom prst="rect">
            <a:avLst/>
          </a:prstGeom>
        </p:spPr>
        <p:txBody>
          <a:bodyPr vert="horz" lIns="91440" tIns="45720" rIns="91440" bIns="45720" rtlCol="0" anchor="t">
            <a:noAutofit/>
          </a:bodyPr>
          <a:lstStyle>
            <a:lvl1pPr marL="228600" indent="-228600" algn="l" defTabSz="914400" rtl="0" eaLnBrk="1" latinLnBrk="0" hangingPunct="1">
              <a:lnSpc>
                <a:spcPct val="110000"/>
              </a:lnSpc>
              <a:spcBef>
                <a:spcPts val="1600"/>
              </a:spcBef>
              <a:buClr>
                <a:schemeClr val="tx2"/>
              </a:buClr>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1000"/>
              </a:spcBef>
              <a:buClr>
                <a:schemeClr val="tx2"/>
              </a:buClr>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v-SE" sz="1600" dirty="0">
                <a:solidFill>
                  <a:schemeClr val="accent1"/>
                </a:solidFill>
                <a:latin typeface="Public Sans"/>
                <a:ea typeface="Calibri" panose="020F0502020204030204" pitchFamily="34" charset="0"/>
                <a:cs typeface="Arial"/>
              </a:rPr>
              <a:t>Den maskinella </a:t>
            </a:r>
            <a:r>
              <a:rPr lang="sv-SE" sz="1600" dirty="0" err="1">
                <a:solidFill>
                  <a:schemeClr val="accent1"/>
                </a:solidFill>
                <a:latin typeface="Public Sans"/>
                <a:ea typeface="Calibri" panose="020F0502020204030204" pitchFamily="34" charset="0"/>
                <a:cs typeface="Arial"/>
              </a:rPr>
              <a:t>migreringen</a:t>
            </a:r>
            <a:r>
              <a:rPr lang="sv-SE" sz="1600" dirty="0">
                <a:solidFill>
                  <a:schemeClr val="accent1"/>
                </a:solidFill>
                <a:latin typeface="Public Sans"/>
                <a:ea typeface="Calibri" panose="020F0502020204030204" pitchFamily="34" charset="0"/>
                <a:cs typeface="Arial"/>
              </a:rPr>
              <a:t> sker i två steg:</a:t>
            </a:r>
          </a:p>
          <a:p>
            <a:pPr marL="342900" indent="-342900">
              <a:buFont typeface="Arial" panose="020B0604020202020204" pitchFamily="34" charset="0"/>
              <a:buAutoNum type="arabicParenR"/>
            </a:pPr>
            <a:r>
              <a:rPr lang="sv-SE" sz="1600" dirty="0">
                <a:solidFill>
                  <a:schemeClr val="accent1"/>
                </a:solidFill>
                <a:latin typeface="Public Sans"/>
                <a:ea typeface="Calibri" panose="020F0502020204030204" pitchFamily="34" charset="0"/>
                <a:cs typeface="Arial"/>
              </a:rPr>
              <a:t>Först migreras alla patienter som har personnummer till Millennium</a:t>
            </a:r>
          </a:p>
          <a:p>
            <a:pPr marL="342900" indent="-342900">
              <a:buFont typeface="Arial" panose="020B0604020202020204" pitchFamily="34" charset="0"/>
              <a:buAutoNum type="arabicParenR"/>
            </a:pPr>
            <a:r>
              <a:rPr lang="sv-SE" sz="1600" dirty="0">
                <a:solidFill>
                  <a:schemeClr val="accent1"/>
                </a:solidFill>
                <a:latin typeface="Public Sans"/>
                <a:ea typeface="Calibri" panose="020F0502020204030204" pitchFamily="34" charset="0"/>
                <a:cs typeface="Arial"/>
              </a:rPr>
              <a:t>Därefter migreras de patienter som väntar på besök</a:t>
            </a:r>
            <a:endParaRPr lang="sv-SE" sz="1600" dirty="0">
              <a:solidFill>
                <a:schemeClr val="tx1"/>
              </a:solidFill>
            </a:endParaRPr>
          </a:p>
        </p:txBody>
      </p:sp>
    </p:spTree>
    <p:extLst>
      <p:ext uri="{BB962C8B-B14F-4D97-AF65-F5344CB8AC3E}">
        <p14:creationId xmlns:p14="http://schemas.microsoft.com/office/powerpoint/2010/main" val="3541650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18F0A4-FC16-9D1E-42A8-2E1454B575F0}"/>
            </a:ext>
          </a:extLst>
        </p:cNvPr>
        <p:cNvGrpSpPr/>
        <p:nvPr/>
      </p:nvGrpSpPr>
      <p:grpSpPr>
        <a:xfrm>
          <a:off x="0" y="0"/>
          <a:ext cx="0" cy="0"/>
          <a:chOff x="0" y="0"/>
          <a:chExt cx="0" cy="0"/>
        </a:xfrm>
      </p:grpSpPr>
      <p:sp>
        <p:nvSpPr>
          <p:cNvPr id="16" name="Pil: sparr 15">
            <a:extLst>
              <a:ext uri="{FF2B5EF4-FFF2-40B4-BE49-F238E27FC236}">
                <a16:creationId xmlns:a16="http://schemas.microsoft.com/office/drawing/2014/main" id="{02F8559E-D70A-F04B-A6F0-2FFD7108CDC8}"/>
              </a:ext>
            </a:extLst>
          </p:cNvPr>
          <p:cNvSpPr/>
          <p:nvPr/>
        </p:nvSpPr>
        <p:spPr>
          <a:xfrm>
            <a:off x="6120893" y="698262"/>
            <a:ext cx="3004376" cy="261284"/>
          </a:xfrm>
          <a:prstGeom prst="chevron">
            <a:avLst/>
          </a:prstGeom>
          <a:solidFill>
            <a:schemeClr val="accent1">
              <a:lumMod val="20000"/>
              <a:lumOff val="80000"/>
            </a:schemeClr>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000" dirty="0">
              <a:solidFill>
                <a:schemeClr val="tx1"/>
              </a:solidFill>
            </a:endParaRPr>
          </a:p>
        </p:txBody>
      </p:sp>
      <p:sp>
        <p:nvSpPr>
          <p:cNvPr id="2" name="Rubrik 1">
            <a:extLst>
              <a:ext uri="{FF2B5EF4-FFF2-40B4-BE49-F238E27FC236}">
                <a16:creationId xmlns:a16="http://schemas.microsoft.com/office/drawing/2014/main" id="{8CDE7B3E-6C64-1B33-8101-E82A4DD1855D}"/>
              </a:ext>
            </a:extLst>
          </p:cNvPr>
          <p:cNvSpPr>
            <a:spLocks noGrp="1"/>
          </p:cNvSpPr>
          <p:nvPr>
            <p:ph type="title"/>
          </p:nvPr>
        </p:nvSpPr>
        <p:spPr>
          <a:xfrm>
            <a:off x="609599" y="274638"/>
            <a:ext cx="11167035" cy="1143000"/>
          </a:xfrm>
        </p:spPr>
        <p:txBody>
          <a:bodyPr/>
          <a:lstStyle/>
          <a:p>
            <a:r>
              <a:rPr lang="sv-SE" sz="3200" dirty="0">
                <a:effectLst/>
                <a:latin typeface="Public Sans" panose="020B0604020202020204" charset="0"/>
                <a:ea typeface="Calibri" panose="020F0502020204030204" pitchFamily="34" charset="0"/>
                <a:cs typeface="Arial" panose="020B0604020202020204" pitchFamily="34" charset="0"/>
              </a:rPr>
              <a:t>Tågordning/Tidslinje</a:t>
            </a:r>
            <a:endParaRPr lang="sv-SE" dirty="0"/>
          </a:p>
        </p:txBody>
      </p:sp>
      <p:sp>
        <p:nvSpPr>
          <p:cNvPr id="3" name="Platshållare för innehåll 2">
            <a:extLst>
              <a:ext uri="{FF2B5EF4-FFF2-40B4-BE49-F238E27FC236}">
                <a16:creationId xmlns:a16="http://schemas.microsoft.com/office/drawing/2014/main" id="{21830A42-E12E-65DA-F06B-94B5D7C7101A}"/>
              </a:ext>
            </a:extLst>
          </p:cNvPr>
          <p:cNvSpPr>
            <a:spLocks noGrp="1"/>
          </p:cNvSpPr>
          <p:nvPr>
            <p:ph sz="half" idx="1"/>
          </p:nvPr>
        </p:nvSpPr>
        <p:spPr>
          <a:xfrm>
            <a:off x="194014" y="3549679"/>
            <a:ext cx="11344276" cy="3136192"/>
          </a:xfrm>
        </p:spPr>
        <p:txBody>
          <a:bodyPr vert="horz" lIns="91440" tIns="45720" rIns="91440" bIns="45720" rtlCol="0" anchor="t">
            <a:noAutofit/>
          </a:bodyPr>
          <a:lstStyle/>
          <a:p>
            <a:pPr marL="0" indent="0">
              <a:buNone/>
            </a:pPr>
            <a:r>
              <a:rPr lang="sv-SE" sz="1600" dirty="0"/>
              <a:t>Bilden visar en schematisering över den tågordning (beroendekedja) av aktiviteter som varje verksamhet behöver utföra inför </a:t>
            </a:r>
            <a:r>
              <a:rPr lang="sv-SE" sz="1600" dirty="0" err="1"/>
              <a:t>driftstart</a:t>
            </a:r>
            <a:r>
              <a:rPr lang="sv-SE" sz="1600" dirty="0"/>
              <a:t> av Millennium. Tidslinjen är ej exakt i denna bild, behöver identifieras inför driftstarten.</a:t>
            </a:r>
          </a:p>
          <a:p>
            <a:pPr marL="0" indent="0">
              <a:buNone/>
            </a:pPr>
            <a:r>
              <a:rPr lang="sv-SE" sz="1600" dirty="0"/>
              <a:t>Grundläggande förutsättning för maskinell </a:t>
            </a:r>
            <a:r>
              <a:rPr lang="sv-SE" sz="1600" dirty="0" err="1"/>
              <a:t>migrering</a:t>
            </a:r>
            <a:r>
              <a:rPr lang="sv-SE" sz="1600" dirty="0"/>
              <a:t> är att vårdgivarstrukturen är fastställd och mappning som behövs är gjord och finns tillgänglig i en mappningstabell (mappningsfil).</a:t>
            </a:r>
          </a:p>
          <a:p>
            <a:pPr marL="0" indent="0">
              <a:buNone/>
            </a:pPr>
            <a:r>
              <a:rPr lang="sv-SE" sz="1600" dirty="0"/>
              <a:t>Förberedelser i PMO enligt instruktion ska vara klar inför den maskinella </a:t>
            </a:r>
            <a:r>
              <a:rPr lang="sv-SE" sz="1600" dirty="0" err="1"/>
              <a:t>migreringen</a:t>
            </a:r>
            <a:r>
              <a:rPr lang="sv-SE" sz="1600" dirty="0"/>
              <a:t> till Millennium </a:t>
            </a:r>
            <a:r>
              <a:rPr lang="sv-SE" sz="1100" dirty="0"/>
              <a:t>(datum ej </a:t>
            </a:r>
            <a:r>
              <a:rPr lang="sv-SE" sz="1100" dirty="0" err="1"/>
              <a:t>fasttällt</a:t>
            </a:r>
            <a:r>
              <a:rPr lang="sv-SE" sz="1100" dirty="0"/>
              <a:t> ännu)</a:t>
            </a:r>
            <a:r>
              <a:rPr lang="sv-SE" sz="1600" dirty="0"/>
              <a:t>.</a:t>
            </a:r>
          </a:p>
          <a:p>
            <a:pPr marL="0" indent="0">
              <a:buNone/>
            </a:pPr>
            <a:r>
              <a:rPr lang="sv-SE" sz="1600" dirty="0"/>
              <a:t>De hälso- och </a:t>
            </a:r>
            <a:r>
              <a:rPr lang="sv-SE" sz="1600" dirty="0" err="1"/>
              <a:t>sjukvårdsmedrbetare</a:t>
            </a:r>
            <a:r>
              <a:rPr lang="sv-SE" sz="1600" dirty="0"/>
              <a:t> som ska </a:t>
            </a:r>
            <a:r>
              <a:rPr lang="sv-SE" sz="1600" dirty="0">
                <a:solidFill>
                  <a:srgbClr val="307C8E"/>
                </a:solidFill>
              </a:rPr>
              <a:t>förbereda</a:t>
            </a:r>
            <a:r>
              <a:rPr lang="sv-SE" sz="1600" dirty="0">
                <a:solidFill>
                  <a:srgbClr val="FF0000"/>
                </a:solidFill>
              </a:rPr>
              <a:t> </a:t>
            </a:r>
            <a:r>
              <a:rPr lang="sv-SE" sz="1600" dirty="0">
                <a:solidFill>
                  <a:schemeClr val="accent1"/>
                </a:solidFill>
              </a:rPr>
              <a:t>information i PMO inför </a:t>
            </a:r>
            <a:r>
              <a:rPr lang="sv-SE" sz="1600" dirty="0" err="1">
                <a:solidFill>
                  <a:schemeClr val="accent1"/>
                </a:solidFill>
              </a:rPr>
              <a:t>migrering</a:t>
            </a:r>
            <a:r>
              <a:rPr lang="sv-SE" sz="1600" dirty="0">
                <a:solidFill>
                  <a:schemeClr val="accent1"/>
                </a:solidFill>
              </a:rPr>
              <a:t> och hantera migrerad information i Millennium </a:t>
            </a:r>
            <a:r>
              <a:rPr lang="sv-SE" sz="1600" dirty="0"/>
              <a:t>måste vara utbildade </a:t>
            </a:r>
            <a:r>
              <a:rPr lang="sv-SE" sz="1600" b="1" i="1" dirty="0"/>
              <a:t>senast</a:t>
            </a:r>
            <a:r>
              <a:rPr lang="sv-SE" sz="1600" dirty="0"/>
              <a:t> tre månader innan </a:t>
            </a:r>
            <a:r>
              <a:rPr lang="sv-SE" sz="1600" dirty="0" err="1"/>
              <a:t>driftstart</a:t>
            </a:r>
            <a:r>
              <a:rPr lang="sv-SE" sz="1600" dirty="0"/>
              <a:t> av Millennium.</a:t>
            </a:r>
            <a:endParaRPr lang="sv-SE" sz="1600" i="1" dirty="0"/>
          </a:p>
          <a:p>
            <a:endParaRPr lang="sv-SE" sz="1600" i="1" dirty="0"/>
          </a:p>
        </p:txBody>
      </p:sp>
      <p:pic>
        <p:nvPicPr>
          <p:cNvPr id="6" name="Bildobjekt 5" descr="Region Skånes logotyp - avsändarinformation ">
            <a:extLst>
              <a:ext uri="{FF2B5EF4-FFF2-40B4-BE49-F238E27FC236}">
                <a16:creationId xmlns:a16="http://schemas.microsoft.com/office/drawing/2014/main" id="{AB7970BA-1811-A3D4-EF7C-69BC8593FC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
        <p:nvSpPr>
          <p:cNvPr id="8" name="Platshållare för datum 7">
            <a:extLst>
              <a:ext uri="{FF2B5EF4-FFF2-40B4-BE49-F238E27FC236}">
                <a16:creationId xmlns:a16="http://schemas.microsoft.com/office/drawing/2014/main" id="{728A76F6-7B85-DE47-695B-972D83D86906}"/>
              </a:ext>
            </a:extLst>
          </p:cNvPr>
          <p:cNvSpPr>
            <a:spLocks noGrp="1"/>
          </p:cNvSpPr>
          <p:nvPr>
            <p:ph type="dt" sz="half" idx="10"/>
          </p:nvPr>
        </p:nvSpPr>
        <p:spPr/>
        <p:txBody>
          <a:bodyPr/>
          <a:lstStyle/>
          <a:p>
            <a:fld id="{B5111861-79F3-496C-8475-F5F284751404}" type="datetime1">
              <a:rPr lang="sv-SE" smtClean="0"/>
              <a:t>2024-09-25</a:t>
            </a:fld>
            <a:endParaRPr lang="sv-SE" dirty="0"/>
          </a:p>
        </p:txBody>
      </p:sp>
      <p:sp>
        <p:nvSpPr>
          <p:cNvPr id="9" name="Platshållare för bildnummer 8">
            <a:extLst>
              <a:ext uri="{FF2B5EF4-FFF2-40B4-BE49-F238E27FC236}">
                <a16:creationId xmlns:a16="http://schemas.microsoft.com/office/drawing/2014/main" id="{4D375AE5-82FD-FDB0-7CDB-F3D5FB6F375B}"/>
              </a:ext>
            </a:extLst>
          </p:cNvPr>
          <p:cNvSpPr>
            <a:spLocks noGrp="1"/>
          </p:cNvSpPr>
          <p:nvPr>
            <p:ph type="sldNum" sz="quarter" idx="12"/>
          </p:nvPr>
        </p:nvSpPr>
        <p:spPr/>
        <p:txBody>
          <a:bodyPr/>
          <a:lstStyle/>
          <a:p>
            <a:fld id="{B4730AA7-F777-4CAC-8CCC-AEA20B9348DC}" type="slidenum">
              <a:rPr lang="sv-SE" smtClean="0"/>
              <a:t>6</a:t>
            </a:fld>
            <a:endParaRPr lang="sv-SE" dirty="0"/>
          </a:p>
        </p:txBody>
      </p:sp>
      <p:graphicFrame>
        <p:nvGraphicFramePr>
          <p:cNvPr id="5" name="Diagram 4">
            <a:extLst>
              <a:ext uri="{FF2B5EF4-FFF2-40B4-BE49-F238E27FC236}">
                <a16:creationId xmlns:a16="http://schemas.microsoft.com/office/drawing/2014/main" id="{7939D099-0C26-D5A1-0A83-5E7A19B6E6DA}"/>
              </a:ext>
            </a:extLst>
          </p:cNvPr>
          <p:cNvGraphicFramePr/>
          <p:nvPr>
            <p:extLst>
              <p:ext uri="{D42A27DB-BD31-4B8C-83A1-F6EECF244321}">
                <p14:modId xmlns:p14="http://schemas.microsoft.com/office/powerpoint/2010/main" val="92972627"/>
              </p:ext>
            </p:extLst>
          </p:nvPr>
        </p:nvGraphicFramePr>
        <p:xfrm>
          <a:off x="1178560" y="1024468"/>
          <a:ext cx="9834880" cy="3701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textruta 11">
            <a:extLst>
              <a:ext uri="{FF2B5EF4-FFF2-40B4-BE49-F238E27FC236}">
                <a16:creationId xmlns:a16="http://schemas.microsoft.com/office/drawing/2014/main" id="{B67CF7C4-AB1F-AA43-8178-6CC9B0430985}"/>
              </a:ext>
            </a:extLst>
          </p:cNvPr>
          <p:cNvSpPr txBox="1"/>
          <p:nvPr/>
        </p:nvSpPr>
        <p:spPr>
          <a:xfrm>
            <a:off x="8543556" y="1423545"/>
            <a:ext cx="1049713" cy="261610"/>
          </a:xfrm>
          <a:prstGeom prst="rect">
            <a:avLst/>
          </a:prstGeom>
          <a:noFill/>
        </p:spPr>
        <p:txBody>
          <a:bodyPr wrap="square" rtlCol="0">
            <a:spAutoFit/>
          </a:bodyPr>
          <a:lstStyle/>
          <a:p>
            <a:pPr algn="ctr"/>
            <a:r>
              <a:rPr lang="sv-SE" sz="1100" i="1" dirty="0" err="1"/>
              <a:t>Driftstart</a:t>
            </a:r>
            <a:endParaRPr lang="sv-SE" sz="1100" i="1" dirty="0"/>
          </a:p>
        </p:txBody>
      </p:sp>
      <p:sp>
        <p:nvSpPr>
          <p:cNvPr id="13" name="Pil: vänster 12">
            <a:hlinkClick r:id="rId9" action="ppaction://hlinksldjump"/>
            <a:extLst>
              <a:ext uri="{FF2B5EF4-FFF2-40B4-BE49-F238E27FC236}">
                <a16:creationId xmlns:a16="http://schemas.microsoft.com/office/drawing/2014/main" id="{ECA17332-B17C-CFD1-7C3B-586A188ECB8C}"/>
              </a:ext>
            </a:extLst>
          </p:cNvPr>
          <p:cNvSpPr/>
          <p:nvPr/>
        </p:nvSpPr>
        <p:spPr>
          <a:xfrm>
            <a:off x="9642530" y="5942950"/>
            <a:ext cx="1049715" cy="742921"/>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dirty="0"/>
              <a:t>Syfte och innehåll</a:t>
            </a:r>
          </a:p>
        </p:txBody>
      </p:sp>
      <p:pic>
        <p:nvPicPr>
          <p:cNvPr id="14" name="Bildobjekt 13" descr="En bild som visar skiss, mönster, svart och vit, konst&#10;&#10;Automatiskt genererad beskrivning">
            <a:extLst>
              <a:ext uri="{FF2B5EF4-FFF2-40B4-BE49-F238E27FC236}">
                <a16:creationId xmlns:a16="http://schemas.microsoft.com/office/drawing/2014/main" id="{92A2DD65-7FFB-0A13-A587-98D895BFB92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599161" y="251686"/>
            <a:ext cx="661987" cy="416373"/>
          </a:xfrm>
          <a:prstGeom prst="rect">
            <a:avLst/>
          </a:prstGeom>
        </p:spPr>
      </p:pic>
      <p:sp>
        <p:nvSpPr>
          <p:cNvPr id="4" name="Pil: nedåt 3">
            <a:extLst>
              <a:ext uri="{FF2B5EF4-FFF2-40B4-BE49-F238E27FC236}">
                <a16:creationId xmlns:a16="http://schemas.microsoft.com/office/drawing/2014/main" id="{CADF1563-972F-702E-5AA7-22759FA772D5}"/>
              </a:ext>
            </a:extLst>
          </p:cNvPr>
          <p:cNvSpPr/>
          <p:nvPr/>
        </p:nvSpPr>
        <p:spPr>
          <a:xfrm>
            <a:off x="6085293" y="684784"/>
            <a:ext cx="152400" cy="27909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textruta 6">
            <a:extLst>
              <a:ext uri="{FF2B5EF4-FFF2-40B4-BE49-F238E27FC236}">
                <a16:creationId xmlns:a16="http://schemas.microsoft.com/office/drawing/2014/main" id="{DE044B13-8431-96C6-D0CC-37E27FB5D00B}"/>
              </a:ext>
            </a:extLst>
          </p:cNvPr>
          <p:cNvSpPr txBox="1"/>
          <p:nvPr/>
        </p:nvSpPr>
        <p:spPr>
          <a:xfrm>
            <a:off x="5695950" y="78923"/>
            <a:ext cx="1049713" cy="600164"/>
          </a:xfrm>
          <a:prstGeom prst="rect">
            <a:avLst/>
          </a:prstGeom>
          <a:noFill/>
        </p:spPr>
        <p:txBody>
          <a:bodyPr wrap="square" rtlCol="0">
            <a:spAutoFit/>
          </a:bodyPr>
          <a:lstStyle/>
          <a:p>
            <a:pPr algn="ctr"/>
            <a:r>
              <a:rPr lang="sv-SE" sz="1100" i="1" dirty="0"/>
              <a:t>Produktionsmiljö tillgänglig</a:t>
            </a:r>
          </a:p>
        </p:txBody>
      </p:sp>
      <p:sp>
        <p:nvSpPr>
          <p:cNvPr id="17" name="Pil: sparr 16">
            <a:extLst>
              <a:ext uri="{FF2B5EF4-FFF2-40B4-BE49-F238E27FC236}">
                <a16:creationId xmlns:a16="http://schemas.microsoft.com/office/drawing/2014/main" id="{8CC009DC-2A22-EDEF-CD4B-832103035A2F}"/>
              </a:ext>
            </a:extLst>
          </p:cNvPr>
          <p:cNvSpPr/>
          <p:nvPr/>
        </p:nvSpPr>
        <p:spPr>
          <a:xfrm>
            <a:off x="257632" y="1735756"/>
            <a:ext cx="362107" cy="218433"/>
          </a:xfrm>
          <a:prstGeom prst="chevron">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400" dirty="0">
                <a:solidFill>
                  <a:schemeClr val="tx1"/>
                </a:solidFill>
              </a:rPr>
              <a:t>1</a:t>
            </a:r>
          </a:p>
        </p:txBody>
      </p:sp>
      <p:sp>
        <p:nvSpPr>
          <p:cNvPr id="18" name="Pil: sparr 17">
            <a:extLst>
              <a:ext uri="{FF2B5EF4-FFF2-40B4-BE49-F238E27FC236}">
                <a16:creationId xmlns:a16="http://schemas.microsoft.com/office/drawing/2014/main" id="{37BCA1C7-7371-8842-9B2F-2D421052599C}"/>
              </a:ext>
            </a:extLst>
          </p:cNvPr>
          <p:cNvSpPr/>
          <p:nvPr/>
        </p:nvSpPr>
        <p:spPr>
          <a:xfrm>
            <a:off x="562432" y="1735756"/>
            <a:ext cx="362107" cy="218433"/>
          </a:xfrm>
          <a:prstGeom prst="chevron">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400" dirty="0">
                <a:solidFill>
                  <a:schemeClr val="tx1"/>
                </a:solidFill>
              </a:rPr>
              <a:t>2</a:t>
            </a:r>
          </a:p>
        </p:txBody>
      </p:sp>
      <p:sp>
        <p:nvSpPr>
          <p:cNvPr id="19" name="Pil: sparr 18">
            <a:extLst>
              <a:ext uri="{FF2B5EF4-FFF2-40B4-BE49-F238E27FC236}">
                <a16:creationId xmlns:a16="http://schemas.microsoft.com/office/drawing/2014/main" id="{E0DC0053-C39B-2CC3-9E57-9AE6F775FFE0}"/>
              </a:ext>
            </a:extLst>
          </p:cNvPr>
          <p:cNvSpPr/>
          <p:nvPr/>
        </p:nvSpPr>
        <p:spPr>
          <a:xfrm>
            <a:off x="3086707" y="1754997"/>
            <a:ext cx="4898499" cy="213266"/>
          </a:xfrm>
          <a:prstGeom prst="chevron">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400" dirty="0">
                <a:solidFill>
                  <a:schemeClr val="tx1"/>
                </a:solidFill>
              </a:rPr>
              <a:t>3 </a:t>
            </a:r>
          </a:p>
        </p:txBody>
      </p:sp>
      <p:sp>
        <p:nvSpPr>
          <p:cNvPr id="20" name="Pil: sparr 19">
            <a:extLst>
              <a:ext uri="{FF2B5EF4-FFF2-40B4-BE49-F238E27FC236}">
                <a16:creationId xmlns:a16="http://schemas.microsoft.com/office/drawing/2014/main" id="{DF51B04E-EDCC-BDEC-BFC2-231BE6764CE9}"/>
              </a:ext>
            </a:extLst>
          </p:cNvPr>
          <p:cNvSpPr/>
          <p:nvPr/>
        </p:nvSpPr>
        <p:spPr>
          <a:xfrm>
            <a:off x="5317310" y="2066074"/>
            <a:ext cx="1033137" cy="218433"/>
          </a:xfrm>
          <a:prstGeom prst="chevron">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400" dirty="0">
                <a:solidFill>
                  <a:schemeClr val="tx1"/>
                </a:solidFill>
              </a:rPr>
              <a:t>4</a:t>
            </a:r>
          </a:p>
        </p:txBody>
      </p:sp>
      <p:sp>
        <p:nvSpPr>
          <p:cNvPr id="21" name="Pil: sparr 20">
            <a:extLst>
              <a:ext uri="{FF2B5EF4-FFF2-40B4-BE49-F238E27FC236}">
                <a16:creationId xmlns:a16="http://schemas.microsoft.com/office/drawing/2014/main" id="{9828E2A8-3ED1-571E-0AB9-54A14DC9F96A}"/>
              </a:ext>
            </a:extLst>
          </p:cNvPr>
          <p:cNvSpPr/>
          <p:nvPr/>
        </p:nvSpPr>
        <p:spPr>
          <a:xfrm>
            <a:off x="6275220" y="2067510"/>
            <a:ext cx="583178" cy="218433"/>
          </a:xfrm>
          <a:prstGeom prst="chevron">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400" dirty="0">
                <a:solidFill>
                  <a:schemeClr val="tx1"/>
                </a:solidFill>
              </a:rPr>
              <a:t>5</a:t>
            </a:r>
          </a:p>
        </p:txBody>
      </p:sp>
      <p:sp>
        <p:nvSpPr>
          <p:cNvPr id="22" name="Pil: sparr 21">
            <a:extLst>
              <a:ext uri="{FF2B5EF4-FFF2-40B4-BE49-F238E27FC236}">
                <a16:creationId xmlns:a16="http://schemas.microsoft.com/office/drawing/2014/main" id="{7DECCD93-84C7-D3E7-2E6B-0801D7A9615E}"/>
              </a:ext>
            </a:extLst>
          </p:cNvPr>
          <p:cNvSpPr/>
          <p:nvPr/>
        </p:nvSpPr>
        <p:spPr>
          <a:xfrm>
            <a:off x="6800586" y="2066074"/>
            <a:ext cx="1250096" cy="218433"/>
          </a:xfrm>
          <a:prstGeom prst="chevron">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400" dirty="0">
                <a:solidFill>
                  <a:schemeClr val="tx1"/>
                </a:solidFill>
              </a:rPr>
              <a:t>6</a:t>
            </a:r>
          </a:p>
        </p:txBody>
      </p:sp>
      <p:sp>
        <p:nvSpPr>
          <p:cNvPr id="11" name="Rektangel 10">
            <a:extLst>
              <a:ext uri="{FF2B5EF4-FFF2-40B4-BE49-F238E27FC236}">
                <a16:creationId xmlns:a16="http://schemas.microsoft.com/office/drawing/2014/main" id="{F8336FEA-CAC4-90D6-83D0-C39281E4BA76}"/>
              </a:ext>
            </a:extLst>
          </p:cNvPr>
          <p:cNvSpPr/>
          <p:nvPr/>
        </p:nvSpPr>
        <p:spPr>
          <a:xfrm>
            <a:off x="1664619" y="6194140"/>
            <a:ext cx="7815025" cy="461665"/>
          </a:xfrm>
          <a:prstGeom prst="rect">
            <a:avLst/>
          </a:prstGeom>
          <a:noFill/>
        </p:spPr>
        <p:txBody>
          <a:bodyPr wrap="none" lIns="91440" tIns="45720" rIns="91440" bIns="45720">
            <a:spAutoFit/>
          </a:bodyPr>
          <a:lstStyle/>
          <a:p>
            <a:pPr algn="ctr"/>
            <a:r>
              <a:rPr lang="sv-SE" sz="2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Tågordning för arbetet. Exakt tidslinje ska fastställas.</a:t>
            </a:r>
          </a:p>
        </p:txBody>
      </p:sp>
      <p:sp>
        <p:nvSpPr>
          <p:cNvPr id="23" name="textruta 22">
            <a:extLst>
              <a:ext uri="{FF2B5EF4-FFF2-40B4-BE49-F238E27FC236}">
                <a16:creationId xmlns:a16="http://schemas.microsoft.com/office/drawing/2014/main" id="{06A4E1C8-B1D1-DF4C-D5A0-3BAECFD0072F}"/>
              </a:ext>
            </a:extLst>
          </p:cNvPr>
          <p:cNvSpPr txBox="1"/>
          <p:nvPr/>
        </p:nvSpPr>
        <p:spPr>
          <a:xfrm>
            <a:off x="6664355" y="689607"/>
            <a:ext cx="1879201" cy="261610"/>
          </a:xfrm>
          <a:prstGeom prst="rect">
            <a:avLst/>
          </a:prstGeom>
          <a:noFill/>
        </p:spPr>
        <p:txBody>
          <a:bodyPr wrap="square" rtlCol="0">
            <a:spAutoFit/>
          </a:bodyPr>
          <a:lstStyle/>
          <a:p>
            <a:r>
              <a:rPr lang="sv-SE" sz="1100" dirty="0"/>
              <a:t>Maskinell </a:t>
            </a:r>
            <a:r>
              <a:rPr lang="sv-SE" sz="1100" dirty="0" err="1"/>
              <a:t>migrering</a:t>
            </a:r>
            <a:endParaRPr lang="sv-SE" sz="1100" dirty="0"/>
          </a:p>
        </p:txBody>
      </p:sp>
      <p:sp>
        <p:nvSpPr>
          <p:cNvPr id="26" name="Pil: sparr 25">
            <a:extLst>
              <a:ext uri="{FF2B5EF4-FFF2-40B4-BE49-F238E27FC236}">
                <a16:creationId xmlns:a16="http://schemas.microsoft.com/office/drawing/2014/main" id="{310D38D0-9367-D35B-CB2E-EA24D8621431}"/>
              </a:ext>
            </a:extLst>
          </p:cNvPr>
          <p:cNvSpPr/>
          <p:nvPr/>
        </p:nvSpPr>
        <p:spPr>
          <a:xfrm>
            <a:off x="6899348" y="2333178"/>
            <a:ext cx="2214623" cy="198575"/>
          </a:xfrm>
          <a:prstGeom prst="chevron">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400" dirty="0">
                <a:solidFill>
                  <a:schemeClr val="tx1"/>
                </a:solidFill>
              </a:rPr>
              <a:t>7</a:t>
            </a:r>
          </a:p>
        </p:txBody>
      </p:sp>
      <p:grpSp>
        <p:nvGrpSpPr>
          <p:cNvPr id="27" name="Grupp 26">
            <a:extLst>
              <a:ext uri="{FF2B5EF4-FFF2-40B4-BE49-F238E27FC236}">
                <a16:creationId xmlns:a16="http://schemas.microsoft.com/office/drawing/2014/main" id="{416E600A-7D9F-CA89-66CA-F4F9EC3D6FC9}"/>
              </a:ext>
            </a:extLst>
          </p:cNvPr>
          <p:cNvGrpSpPr/>
          <p:nvPr/>
        </p:nvGrpSpPr>
        <p:grpSpPr>
          <a:xfrm>
            <a:off x="930676" y="1988749"/>
            <a:ext cx="4932264" cy="1480799"/>
            <a:chOff x="835426" y="2036374"/>
            <a:chExt cx="4932264" cy="1480799"/>
          </a:xfrm>
        </p:grpSpPr>
        <p:sp>
          <p:nvSpPr>
            <p:cNvPr id="10" name="textruta 9">
              <a:extLst>
                <a:ext uri="{FF2B5EF4-FFF2-40B4-BE49-F238E27FC236}">
                  <a16:creationId xmlns:a16="http://schemas.microsoft.com/office/drawing/2014/main" id="{7716A0DA-C602-DBEF-7B53-D76D7BC7F7CD}"/>
                </a:ext>
              </a:extLst>
            </p:cNvPr>
            <p:cNvSpPr txBox="1"/>
            <p:nvPr/>
          </p:nvSpPr>
          <p:spPr>
            <a:xfrm>
              <a:off x="835426" y="2036374"/>
              <a:ext cx="4932264" cy="1277273"/>
            </a:xfrm>
            <a:prstGeom prst="rect">
              <a:avLst/>
            </a:prstGeom>
            <a:noFill/>
            <a:ln>
              <a:noFill/>
            </a:ln>
          </p:spPr>
          <p:txBody>
            <a:bodyPr wrap="square" rtlCol="0">
              <a:spAutoFit/>
            </a:bodyPr>
            <a:lstStyle/>
            <a:p>
              <a:r>
                <a:rPr lang="sv-SE" sz="1100" dirty="0">
                  <a:solidFill>
                    <a:schemeClr val="tx2"/>
                  </a:solidFill>
                </a:rPr>
                <a:t>1. Identifiera vårdgivarstruktur</a:t>
              </a:r>
            </a:p>
            <a:p>
              <a:r>
                <a:rPr lang="sv-SE" sz="1100" dirty="0">
                  <a:solidFill>
                    <a:schemeClr val="tx2"/>
                  </a:solidFill>
                </a:rPr>
                <a:t>2. Skapa den vårdgivarstruktur i Skånekatalogen (SKAT)</a:t>
              </a:r>
            </a:p>
            <a:p>
              <a:r>
                <a:rPr lang="sv-SE" sz="1100" dirty="0">
                  <a:solidFill>
                    <a:schemeClr val="tx2"/>
                  </a:solidFill>
                </a:rPr>
                <a:t>3. Förberedelser i PMO inför maskinell </a:t>
              </a:r>
              <a:r>
                <a:rPr lang="sv-SE" sz="1100" dirty="0" err="1">
                  <a:solidFill>
                    <a:schemeClr val="tx2"/>
                  </a:solidFill>
                </a:rPr>
                <a:t>migrering</a:t>
              </a:r>
              <a:endParaRPr lang="sv-SE" sz="1100" dirty="0">
                <a:solidFill>
                  <a:schemeClr val="tx2"/>
                </a:solidFill>
              </a:endParaRPr>
            </a:p>
            <a:p>
              <a:r>
                <a:rPr lang="sv-SE" sz="1100" dirty="0">
                  <a:solidFill>
                    <a:schemeClr val="tx2"/>
                  </a:solidFill>
                </a:rPr>
                <a:t>4. Utbilda hälso- och sjukvårdspersonal i Millenium  </a:t>
              </a:r>
            </a:p>
            <a:p>
              <a:r>
                <a:rPr lang="sv-SE" sz="1100" dirty="0">
                  <a:solidFill>
                    <a:schemeClr val="tx2"/>
                  </a:solidFill>
                </a:rPr>
                <a:t>5. Lägga scheman</a:t>
              </a:r>
            </a:p>
            <a:p>
              <a:r>
                <a:rPr lang="sv-SE" sz="1100" dirty="0">
                  <a:solidFill>
                    <a:schemeClr val="tx2"/>
                  </a:solidFill>
                </a:rPr>
                <a:t>6. Boka patienter i Millennium</a:t>
              </a:r>
            </a:p>
            <a:p>
              <a:r>
                <a:rPr lang="sv-SE" sz="1100" dirty="0">
                  <a:solidFill>
                    <a:schemeClr val="tx2"/>
                  </a:solidFill>
                </a:rPr>
                <a:t>7. Hantera migrerad information </a:t>
              </a:r>
              <a:r>
                <a:rPr lang="sv-SE" sz="1100" dirty="0" err="1">
                  <a:solidFill>
                    <a:schemeClr val="tx2"/>
                  </a:solidFill>
                </a:rPr>
                <a:t>inkl</a:t>
              </a:r>
              <a:r>
                <a:rPr lang="sv-SE" sz="1100" dirty="0">
                  <a:solidFill>
                    <a:schemeClr val="tx2"/>
                  </a:solidFill>
                </a:rPr>
                <a:t> felaktiga </a:t>
              </a:r>
              <a:r>
                <a:rPr lang="sv-SE" sz="1100" dirty="0" err="1">
                  <a:solidFill>
                    <a:schemeClr val="tx2"/>
                  </a:solidFill>
                </a:rPr>
                <a:t>migreringsposter</a:t>
              </a:r>
              <a:endParaRPr lang="sv-SE" sz="1100" dirty="0">
                <a:solidFill>
                  <a:schemeClr val="tx2"/>
                </a:solidFill>
              </a:endParaRPr>
            </a:p>
          </p:txBody>
        </p:sp>
        <p:sp>
          <p:nvSpPr>
            <p:cNvPr id="24" name="Rektangel 23">
              <a:extLst>
                <a:ext uri="{FF2B5EF4-FFF2-40B4-BE49-F238E27FC236}">
                  <a16:creationId xmlns:a16="http://schemas.microsoft.com/office/drawing/2014/main" id="{206B33C8-00FC-4FCF-BFA7-ECAA739FC78A}"/>
                </a:ext>
              </a:extLst>
            </p:cNvPr>
            <p:cNvSpPr/>
            <p:nvPr/>
          </p:nvSpPr>
          <p:spPr>
            <a:xfrm>
              <a:off x="885825" y="2066074"/>
              <a:ext cx="4276725" cy="1451099"/>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spTree>
    <p:extLst>
      <p:ext uri="{BB962C8B-B14F-4D97-AF65-F5344CB8AC3E}">
        <p14:creationId xmlns:p14="http://schemas.microsoft.com/office/powerpoint/2010/main" val="1141055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D5EB00-A5CB-523D-66DE-E550D28CEBDB}"/>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BE5AF8E7-A1C6-1F6D-FD01-A1ACCD53EEBC}"/>
              </a:ext>
            </a:extLst>
          </p:cNvPr>
          <p:cNvSpPr>
            <a:spLocks noGrp="1"/>
          </p:cNvSpPr>
          <p:nvPr>
            <p:ph type="title"/>
          </p:nvPr>
        </p:nvSpPr>
        <p:spPr>
          <a:xfrm>
            <a:off x="609599" y="274638"/>
            <a:ext cx="11167035" cy="373167"/>
          </a:xfrm>
        </p:spPr>
        <p:txBody>
          <a:bodyPr/>
          <a:lstStyle/>
          <a:p>
            <a:r>
              <a:rPr lang="sv-SE" sz="3200" dirty="0">
                <a:effectLst/>
                <a:latin typeface="Public Sans" panose="020B0604020202020204" charset="0"/>
                <a:ea typeface="Calibri" panose="020F0502020204030204" pitchFamily="34" charset="0"/>
                <a:cs typeface="Arial" panose="020B0604020202020204" pitchFamily="34" charset="0"/>
              </a:rPr>
              <a:t>Instruktioner </a:t>
            </a:r>
            <a:endParaRPr lang="sv-SE" dirty="0"/>
          </a:p>
        </p:txBody>
      </p:sp>
      <p:sp>
        <p:nvSpPr>
          <p:cNvPr id="3" name="Platshållare för innehåll 2">
            <a:extLst>
              <a:ext uri="{FF2B5EF4-FFF2-40B4-BE49-F238E27FC236}">
                <a16:creationId xmlns:a16="http://schemas.microsoft.com/office/drawing/2014/main" id="{5715AFEF-0E27-8051-C184-AA007C9BC149}"/>
              </a:ext>
            </a:extLst>
          </p:cNvPr>
          <p:cNvSpPr>
            <a:spLocks noGrp="1"/>
          </p:cNvSpPr>
          <p:nvPr>
            <p:ph sz="half" idx="1"/>
          </p:nvPr>
        </p:nvSpPr>
        <p:spPr>
          <a:xfrm>
            <a:off x="609600" y="1186315"/>
            <a:ext cx="11056219" cy="1556885"/>
          </a:xfrm>
        </p:spPr>
        <p:txBody>
          <a:bodyPr vert="horz" lIns="91440" tIns="45720" rIns="91440" bIns="45720" rtlCol="0" anchor="t">
            <a:noAutofit/>
          </a:bodyPr>
          <a:lstStyle/>
          <a:p>
            <a:r>
              <a:rPr lang="sv-SE" sz="1600" dirty="0"/>
              <a:t>En detaljerad instruktion är framtagen som visar vad som behöver göras i PMO med informationen för patienter som </a:t>
            </a:r>
            <a:r>
              <a:rPr lang="sv-SE" sz="1600" b="1" dirty="0"/>
              <a:t>väntar på besök</a:t>
            </a:r>
            <a:r>
              <a:rPr lang="sv-SE" sz="1600" dirty="0"/>
              <a:t>. Arbetet behöver ske inför kommande maskinella </a:t>
            </a:r>
            <a:r>
              <a:rPr lang="sv-SE" sz="1600" dirty="0" err="1"/>
              <a:t>migrering</a:t>
            </a:r>
            <a:r>
              <a:rPr lang="sv-SE" sz="1600" dirty="0"/>
              <a:t> från PMO till Millennium. </a:t>
            </a:r>
            <a:endParaRPr lang="sv-SE" sz="1600" i="1" dirty="0">
              <a:solidFill>
                <a:schemeClr val="accent1"/>
              </a:solidFill>
            </a:endParaRPr>
          </a:p>
          <a:p>
            <a:r>
              <a:rPr lang="sv-SE" sz="1600" dirty="0"/>
              <a:t>Ytterligare instruktion ska tas fram för hantering av maskinellt migrerad information i Millennium. K</a:t>
            </a:r>
            <a:r>
              <a:rPr lang="sv-SE" sz="1600" dirty="0">
                <a:solidFill>
                  <a:schemeClr val="accent1"/>
                </a:solidFill>
              </a:rPr>
              <a:t>ommer att bli tillgänglig under hösten 2024.</a:t>
            </a:r>
          </a:p>
          <a:p>
            <a:endParaRPr lang="sv-SE" sz="1600" i="1" dirty="0"/>
          </a:p>
        </p:txBody>
      </p:sp>
      <p:pic>
        <p:nvPicPr>
          <p:cNvPr id="6" name="Bildobjekt 5" descr="Region Skånes logotyp - avsändarinformation ">
            <a:extLst>
              <a:ext uri="{FF2B5EF4-FFF2-40B4-BE49-F238E27FC236}">
                <a16:creationId xmlns:a16="http://schemas.microsoft.com/office/drawing/2014/main" id="{196DF96E-391C-E943-7DC4-E74D3B49D0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
        <p:nvSpPr>
          <p:cNvPr id="5" name="Platshållare för datum 4">
            <a:extLst>
              <a:ext uri="{FF2B5EF4-FFF2-40B4-BE49-F238E27FC236}">
                <a16:creationId xmlns:a16="http://schemas.microsoft.com/office/drawing/2014/main" id="{8EA9A1D7-DD7D-114E-EAD2-DE37C4695B1F}"/>
              </a:ext>
            </a:extLst>
          </p:cNvPr>
          <p:cNvSpPr>
            <a:spLocks noGrp="1"/>
          </p:cNvSpPr>
          <p:nvPr>
            <p:ph type="dt" sz="half" idx="10"/>
          </p:nvPr>
        </p:nvSpPr>
        <p:spPr/>
        <p:txBody>
          <a:bodyPr/>
          <a:lstStyle/>
          <a:p>
            <a:fld id="{D214A72F-4155-45C0-8F4E-3EF75FB5AFAB}" type="datetime1">
              <a:rPr lang="sv-SE" smtClean="0"/>
              <a:t>2024-09-25</a:t>
            </a:fld>
            <a:endParaRPr lang="sv-SE" dirty="0"/>
          </a:p>
        </p:txBody>
      </p:sp>
      <p:sp>
        <p:nvSpPr>
          <p:cNvPr id="7" name="Platshållare för bildnummer 6">
            <a:extLst>
              <a:ext uri="{FF2B5EF4-FFF2-40B4-BE49-F238E27FC236}">
                <a16:creationId xmlns:a16="http://schemas.microsoft.com/office/drawing/2014/main" id="{0847C341-305A-2807-541D-4D55F06CD6F9}"/>
              </a:ext>
            </a:extLst>
          </p:cNvPr>
          <p:cNvSpPr>
            <a:spLocks noGrp="1"/>
          </p:cNvSpPr>
          <p:nvPr>
            <p:ph type="sldNum" sz="quarter" idx="12"/>
          </p:nvPr>
        </p:nvSpPr>
        <p:spPr/>
        <p:txBody>
          <a:bodyPr/>
          <a:lstStyle/>
          <a:p>
            <a:fld id="{B4730AA7-F777-4CAC-8CCC-AEA20B9348DC}" type="slidenum">
              <a:rPr lang="sv-SE" smtClean="0"/>
              <a:t>7</a:t>
            </a:fld>
            <a:endParaRPr lang="sv-SE" dirty="0"/>
          </a:p>
        </p:txBody>
      </p:sp>
      <p:sp>
        <p:nvSpPr>
          <p:cNvPr id="4" name="Pil: vänster 3">
            <a:hlinkClick r:id="rId4" action="ppaction://hlinksldjump"/>
            <a:extLst>
              <a:ext uri="{FF2B5EF4-FFF2-40B4-BE49-F238E27FC236}">
                <a16:creationId xmlns:a16="http://schemas.microsoft.com/office/drawing/2014/main" id="{292028CB-3742-A029-6D62-6FC8411CE22C}"/>
              </a:ext>
            </a:extLst>
          </p:cNvPr>
          <p:cNvSpPr/>
          <p:nvPr/>
        </p:nvSpPr>
        <p:spPr>
          <a:xfrm>
            <a:off x="9642530" y="5942950"/>
            <a:ext cx="1049715" cy="742921"/>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dirty="0"/>
              <a:t>Syfte och innehåll</a:t>
            </a:r>
          </a:p>
        </p:txBody>
      </p:sp>
      <p:sp>
        <p:nvSpPr>
          <p:cNvPr id="8" name="Rubrik 1">
            <a:extLst>
              <a:ext uri="{FF2B5EF4-FFF2-40B4-BE49-F238E27FC236}">
                <a16:creationId xmlns:a16="http://schemas.microsoft.com/office/drawing/2014/main" id="{D4725AF4-FFD3-D2B2-7468-8F79D4C4E8CA}"/>
              </a:ext>
            </a:extLst>
          </p:cNvPr>
          <p:cNvSpPr txBox="1">
            <a:spLocks/>
          </p:cNvSpPr>
          <p:nvPr/>
        </p:nvSpPr>
        <p:spPr>
          <a:xfrm>
            <a:off x="623184" y="3700914"/>
            <a:ext cx="11167035" cy="373167"/>
          </a:xfrm>
          <a:prstGeom prst="rect">
            <a:avLst/>
          </a:prstGeom>
        </p:spPr>
        <p:txBody>
          <a:bodyPr vert="horz" lIns="91440" tIns="45720" rIns="91440" bIns="45720" rtlCol="0" anchor="t" anchorCtr="0">
            <a:noAutofit/>
          </a:bodyPr>
          <a:lstStyle>
            <a:lvl1pPr algn="l" defTabSz="914400" rtl="0" eaLnBrk="1" latinLnBrk="0" hangingPunct="1">
              <a:lnSpc>
                <a:spcPct val="110000"/>
              </a:lnSpc>
              <a:spcBef>
                <a:spcPct val="0"/>
              </a:spcBef>
              <a:buNone/>
              <a:defRPr sz="3200" b="1" kern="1200">
                <a:solidFill>
                  <a:schemeClr val="tx2"/>
                </a:solidFill>
                <a:latin typeface="+mj-lt"/>
                <a:ea typeface="+mj-ea"/>
                <a:cs typeface="+mj-cs"/>
              </a:defRPr>
            </a:lvl1pPr>
          </a:lstStyle>
          <a:p>
            <a:r>
              <a:rPr lang="sv-SE" dirty="0">
                <a:latin typeface="Public Sans" panose="020B0604020202020204" charset="0"/>
                <a:ea typeface="Calibri" panose="020F0502020204030204" pitchFamily="34" charset="0"/>
                <a:cs typeface="Arial" panose="020B0604020202020204" pitchFamily="34" charset="0"/>
              </a:rPr>
              <a:t>Kontaktpersoner </a:t>
            </a:r>
            <a:endParaRPr lang="sv-SE" dirty="0"/>
          </a:p>
        </p:txBody>
      </p:sp>
      <p:sp>
        <p:nvSpPr>
          <p:cNvPr id="9" name="Platshållare för innehåll 2">
            <a:extLst>
              <a:ext uri="{FF2B5EF4-FFF2-40B4-BE49-F238E27FC236}">
                <a16:creationId xmlns:a16="http://schemas.microsoft.com/office/drawing/2014/main" id="{974104C0-1EFB-487F-F98C-9DE1CFDD76D7}"/>
              </a:ext>
            </a:extLst>
          </p:cNvPr>
          <p:cNvSpPr txBox="1">
            <a:spLocks/>
          </p:cNvSpPr>
          <p:nvPr/>
        </p:nvSpPr>
        <p:spPr>
          <a:xfrm>
            <a:off x="623185" y="4333461"/>
            <a:ext cx="9275545" cy="1556885"/>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600"/>
              </a:spcBef>
              <a:buClr>
                <a:schemeClr val="tx2"/>
              </a:buClr>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1000"/>
              </a:spcBef>
              <a:buClr>
                <a:schemeClr val="tx2"/>
              </a:buClr>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lnSpc>
                <a:spcPct val="120000"/>
              </a:lnSpc>
              <a:buFont typeface="Literata"/>
              <a:buChar char="-"/>
            </a:pPr>
            <a:r>
              <a:rPr lang="sv-SE" sz="1800" dirty="0">
                <a:effectLst/>
                <a:latin typeface="Literata"/>
                <a:ea typeface="Calibri" panose="020F0502020204030204" pitchFamily="34" charset="0"/>
                <a:cs typeface="Arial" panose="020B0604020202020204" pitchFamily="34" charset="0"/>
              </a:rPr>
              <a:t>Ungdomsmottagningar: </a:t>
            </a:r>
            <a:r>
              <a:rPr lang="sv-SE" sz="1800" u="sng" dirty="0">
                <a:solidFill>
                  <a:srgbClr val="0563C1"/>
                </a:solidFill>
                <a:effectLst/>
                <a:latin typeface="Literata"/>
                <a:ea typeface="Calibri" panose="020F0502020204030204" pitchFamily="34" charset="0"/>
                <a:cs typeface="Arial" panose="020B0604020202020204" pitchFamily="34" charset="0"/>
                <a:hlinkClick r:id="rId5"/>
              </a:rPr>
              <a:t>pmo.phoh@skane.se</a:t>
            </a:r>
            <a:r>
              <a:rPr lang="sv-SE" sz="1800" dirty="0">
                <a:effectLst/>
                <a:latin typeface="Literata"/>
                <a:ea typeface="Calibri" panose="020F0502020204030204" pitchFamily="34" charset="0"/>
                <a:cs typeface="Arial" panose="020B0604020202020204" pitchFamily="34" charset="0"/>
              </a:rPr>
              <a:t> </a:t>
            </a:r>
          </a:p>
          <a:p>
            <a:pPr marL="342900" lvl="0" indent="-342900">
              <a:lnSpc>
                <a:spcPct val="120000"/>
              </a:lnSpc>
              <a:buFont typeface="Literata"/>
              <a:buChar char="-"/>
            </a:pPr>
            <a:r>
              <a:rPr lang="sv-SE" sz="1800" dirty="0">
                <a:effectLst/>
                <a:latin typeface="Literata"/>
                <a:ea typeface="Calibri" panose="020F0502020204030204" pitchFamily="34" charset="0"/>
                <a:cs typeface="Arial" panose="020B0604020202020204" pitchFamily="34" charset="0"/>
              </a:rPr>
              <a:t>Privata vårdgivare: </a:t>
            </a:r>
            <a:r>
              <a:rPr lang="sv-SE" sz="1800" u="sng" dirty="0">
                <a:solidFill>
                  <a:srgbClr val="0563C1"/>
                </a:solidFill>
                <a:effectLst/>
                <a:latin typeface="Literata"/>
                <a:ea typeface="Calibri" panose="020F0502020204030204" pitchFamily="34" charset="0"/>
                <a:cs typeface="Arial" panose="020B0604020202020204" pitchFamily="34" charset="0"/>
                <a:hlinkClick r:id="rId6"/>
              </a:rPr>
              <a:t>pmosupport.pv@skane.se</a:t>
            </a:r>
            <a:endParaRPr lang="sv-SE" sz="1800" dirty="0">
              <a:effectLst/>
              <a:latin typeface="Literata"/>
              <a:ea typeface="Calibri" panose="020F0502020204030204" pitchFamily="34" charset="0"/>
              <a:cs typeface="Arial" panose="020B0604020202020204" pitchFamily="34" charset="0"/>
            </a:endParaRPr>
          </a:p>
          <a:p>
            <a:pPr marL="342900" lvl="0" indent="-342900">
              <a:lnSpc>
                <a:spcPct val="120000"/>
              </a:lnSpc>
              <a:spcAft>
                <a:spcPts val="1200"/>
              </a:spcAft>
              <a:buFont typeface="Literata"/>
              <a:buChar char="-"/>
            </a:pPr>
            <a:r>
              <a:rPr lang="sv-SE" sz="1800" dirty="0">
                <a:effectLst/>
                <a:latin typeface="Literata"/>
                <a:ea typeface="Calibri" panose="020F0502020204030204" pitchFamily="34" charset="0"/>
                <a:cs typeface="Arial" panose="020B0604020202020204" pitchFamily="34" charset="0"/>
              </a:rPr>
              <a:t>Vårdcentraler i egen regi:  </a:t>
            </a:r>
            <a:r>
              <a:rPr lang="sv-SE" sz="1800" u="sng" dirty="0">
                <a:solidFill>
                  <a:srgbClr val="0563C1"/>
                </a:solidFill>
                <a:effectLst/>
                <a:latin typeface="Literata"/>
                <a:ea typeface="Calibri" panose="020F0502020204030204" pitchFamily="34" charset="0"/>
                <a:cs typeface="Arial" panose="020B0604020202020204" pitchFamily="34" charset="0"/>
                <a:hlinkClick r:id="rId7"/>
              </a:rPr>
              <a:t>pmo.primarvarden@skane.se</a:t>
            </a:r>
            <a:endParaRPr lang="sv-SE" sz="1800" dirty="0">
              <a:effectLst/>
              <a:latin typeface="Literata"/>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4079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2D9577-5565-A93C-90DB-586B6DE64290}"/>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7C120EE4-C4BF-7D72-C7FF-F35932DA3818}"/>
              </a:ext>
            </a:extLst>
          </p:cNvPr>
          <p:cNvSpPr>
            <a:spLocks noGrp="1"/>
          </p:cNvSpPr>
          <p:nvPr>
            <p:ph type="title"/>
          </p:nvPr>
        </p:nvSpPr>
        <p:spPr>
          <a:xfrm>
            <a:off x="609599" y="274638"/>
            <a:ext cx="11167035" cy="1143000"/>
          </a:xfrm>
        </p:spPr>
        <p:txBody>
          <a:bodyPr/>
          <a:lstStyle/>
          <a:p>
            <a:r>
              <a:rPr lang="sv-SE" sz="3200" dirty="0">
                <a:effectLst/>
                <a:latin typeface="Public Sans" panose="020B0604020202020204" charset="0"/>
                <a:ea typeface="Calibri" panose="020F0502020204030204" pitchFamily="34" charset="0"/>
                <a:cs typeface="Arial" panose="020B0604020202020204" pitchFamily="34" charset="0"/>
              </a:rPr>
              <a:t>Mappningstabeller</a:t>
            </a:r>
            <a:endParaRPr lang="sv-SE" dirty="0"/>
          </a:p>
        </p:txBody>
      </p:sp>
      <p:sp>
        <p:nvSpPr>
          <p:cNvPr id="3" name="Platshållare för innehåll 2">
            <a:extLst>
              <a:ext uri="{FF2B5EF4-FFF2-40B4-BE49-F238E27FC236}">
                <a16:creationId xmlns:a16="http://schemas.microsoft.com/office/drawing/2014/main" id="{4B8F0E3C-D799-A2C5-2619-4E53BCB0E6C7}"/>
              </a:ext>
            </a:extLst>
          </p:cNvPr>
          <p:cNvSpPr>
            <a:spLocks noGrp="1"/>
          </p:cNvSpPr>
          <p:nvPr>
            <p:ph sz="half" idx="1"/>
          </p:nvPr>
        </p:nvSpPr>
        <p:spPr>
          <a:xfrm>
            <a:off x="609600" y="1076326"/>
            <a:ext cx="11248490" cy="4298724"/>
          </a:xfrm>
        </p:spPr>
        <p:txBody>
          <a:bodyPr vert="horz" lIns="91440" tIns="45720" rIns="91440" bIns="45720" rtlCol="0" anchor="t">
            <a:noAutofit/>
          </a:bodyPr>
          <a:lstStyle/>
          <a:p>
            <a:pPr marL="0" indent="0">
              <a:buNone/>
            </a:pPr>
            <a:r>
              <a:rPr lang="sv-SE" sz="1600" dirty="0"/>
              <a:t>Att införa Skånes Digitala Vårdsystem (SDV) innebär att vi driftsätter systemet Millennium samt att vi regionaliserar information gällande ett flertal registreringsposter. Bland annat införs:</a:t>
            </a:r>
          </a:p>
          <a:p>
            <a:pPr lvl="1"/>
            <a:r>
              <a:rPr lang="sv-SE" sz="1600" dirty="0"/>
              <a:t>Enhetligt definierade organisatoriska begrepp inom vården (se RD-beslut 2020-09-23)</a:t>
            </a:r>
          </a:p>
          <a:p>
            <a:pPr lvl="1"/>
            <a:r>
              <a:rPr lang="sv-SE" sz="1600" dirty="0">
                <a:solidFill>
                  <a:schemeClr val="accent1"/>
                </a:solidFill>
              </a:rPr>
              <a:t>Regionaliserade Besökstyper (Bokningstyper)</a:t>
            </a:r>
          </a:p>
          <a:p>
            <a:pPr lvl="1"/>
            <a:endParaRPr lang="sv-SE" sz="1600" dirty="0">
              <a:solidFill>
                <a:srgbClr val="FF0000"/>
              </a:solidFill>
            </a:endParaRPr>
          </a:p>
          <a:p>
            <a:pPr lvl="1"/>
            <a:endParaRPr lang="sv-SE" sz="1600" dirty="0">
              <a:solidFill>
                <a:srgbClr val="FF0000"/>
              </a:solidFill>
            </a:endParaRPr>
          </a:p>
          <a:p>
            <a:pPr marL="0" indent="0">
              <a:buNone/>
            </a:pPr>
            <a:r>
              <a:rPr lang="sv-SE" sz="1600" dirty="0"/>
              <a:t>När denna information maskinellt migreras (kopieras) från PMO till Millennium, så kommer nuvarande information att </a:t>
            </a:r>
            <a:r>
              <a:rPr lang="sv-SE" sz="1600" i="1" dirty="0"/>
              <a:t>översättas</a:t>
            </a:r>
            <a:r>
              <a:rPr lang="sv-SE" sz="1600" dirty="0"/>
              <a:t> till det som skall gälla i Millennium när SDV införs. Denna översättning säkerställs genom mappningstabeller som har skapats och som påvisar vad nuvarande ”värde” (text, förkortning) kommer att ha för ”värde” (text, förkortning) i Millennium. Dessa mappningstabeller nås genom mappningsfiler.</a:t>
            </a:r>
          </a:p>
          <a:p>
            <a:pPr marL="0" indent="0">
              <a:buNone/>
            </a:pPr>
            <a:r>
              <a:rPr lang="sv-SE" sz="1600" dirty="0"/>
              <a:t>För att den maskinella </a:t>
            </a:r>
            <a:r>
              <a:rPr lang="sv-SE" sz="1600" dirty="0" err="1"/>
              <a:t>migreringen</a:t>
            </a:r>
            <a:r>
              <a:rPr lang="sv-SE" sz="1600" dirty="0"/>
              <a:t> skall fungera är det av största vikt att nuvarande ”värden” är korrekt ifyllda i PMO, annars kommer översättningen vid </a:t>
            </a:r>
            <a:r>
              <a:rPr lang="sv-SE" sz="1600" dirty="0" err="1"/>
              <a:t>migreringen</a:t>
            </a:r>
            <a:r>
              <a:rPr lang="sv-SE" sz="1600" dirty="0"/>
              <a:t> att misslyckas.</a:t>
            </a:r>
          </a:p>
        </p:txBody>
      </p:sp>
      <p:pic>
        <p:nvPicPr>
          <p:cNvPr id="6" name="Bildobjekt 5" descr="Region Skånes logotyp - avsändarinformation ">
            <a:extLst>
              <a:ext uri="{FF2B5EF4-FFF2-40B4-BE49-F238E27FC236}">
                <a16:creationId xmlns:a16="http://schemas.microsoft.com/office/drawing/2014/main" id="{F8D7FBD4-FD21-30C7-1F8A-1C70687F0F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
        <p:nvSpPr>
          <p:cNvPr id="8" name="Platshållare för datum 7">
            <a:extLst>
              <a:ext uri="{FF2B5EF4-FFF2-40B4-BE49-F238E27FC236}">
                <a16:creationId xmlns:a16="http://schemas.microsoft.com/office/drawing/2014/main" id="{E6E68D41-A104-5E29-7E47-0F3219D39C5D}"/>
              </a:ext>
            </a:extLst>
          </p:cNvPr>
          <p:cNvSpPr>
            <a:spLocks noGrp="1"/>
          </p:cNvSpPr>
          <p:nvPr>
            <p:ph type="dt" sz="half" idx="10"/>
          </p:nvPr>
        </p:nvSpPr>
        <p:spPr/>
        <p:txBody>
          <a:bodyPr/>
          <a:lstStyle/>
          <a:p>
            <a:fld id="{B5111861-79F3-496C-8475-F5F284751404}" type="datetime1">
              <a:rPr lang="sv-SE" smtClean="0"/>
              <a:t>2024-09-25</a:t>
            </a:fld>
            <a:endParaRPr lang="sv-SE" dirty="0"/>
          </a:p>
        </p:txBody>
      </p:sp>
      <p:sp>
        <p:nvSpPr>
          <p:cNvPr id="9" name="Platshållare för bildnummer 8">
            <a:extLst>
              <a:ext uri="{FF2B5EF4-FFF2-40B4-BE49-F238E27FC236}">
                <a16:creationId xmlns:a16="http://schemas.microsoft.com/office/drawing/2014/main" id="{477EAE77-D912-9F5C-A2B8-EBD16C590A2B}"/>
              </a:ext>
            </a:extLst>
          </p:cNvPr>
          <p:cNvSpPr>
            <a:spLocks noGrp="1"/>
          </p:cNvSpPr>
          <p:nvPr>
            <p:ph type="sldNum" sz="quarter" idx="12"/>
          </p:nvPr>
        </p:nvSpPr>
        <p:spPr/>
        <p:txBody>
          <a:bodyPr/>
          <a:lstStyle/>
          <a:p>
            <a:fld id="{B4730AA7-F777-4CAC-8CCC-AEA20B9348DC}" type="slidenum">
              <a:rPr lang="sv-SE" smtClean="0"/>
              <a:t>8</a:t>
            </a:fld>
            <a:endParaRPr lang="sv-SE" dirty="0"/>
          </a:p>
        </p:txBody>
      </p:sp>
      <p:sp>
        <p:nvSpPr>
          <p:cNvPr id="10" name="Pil: vänster 9">
            <a:hlinkClick r:id="rId4" action="ppaction://hlinksldjump"/>
            <a:extLst>
              <a:ext uri="{FF2B5EF4-FFF2-40B4-BE49-F238E27FC236}">
                <a16:creationId xmlns:a16="http://schemas.microsoft.com/office/drawing/2014/main" id="{B489E065-5F45-D4AB-777F-646D058014B8}"/>
              </a:ext>
            </a:extLst>
          </p:cNvPr>
          <p:cNvSpPr/>
          <p:nvPr/>
        </p:nvSpPr>
        <p:spPr>
          <a:xfrm>
            <a:off x="9642530" y="5942950"/>
            <a:ext cx="1049715" cy="742921"/>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dirty="0"/>
              <a:t>Syfte och innehåll</a:t>
            </a:r>
          </a:p>
        </p:txBody>
      </p:sp>
      <p:graphicFrame>
        <p:nvGraphicFramePr>
          <p:cNvPr id="13" name="Tabell 12">
            <a:extLst>
              <a:ext uri="{FF2B5EF4-FFF2-40B4-BE49-F238E27FC236}">
                <a16:creationId xmlns:a16="http://schemas.microsoft.com/office/drawing/2014/main" id="{591A33F9-CCE9-F0AE-F8B0-4B6E2DBE9DCB}"/>
              </a:ext>
            </a:extLst>
          </p:cNvPr>
          <p:cNvGraphicFramePr>
            <a:graphicFrameLocks noGrp="1"/>
          </p:cNvGraphicFramePr>
          <p:nvPr>
            <p:extLst>
              <p:ext uri="{D42A27DB-BD31-4B8C-83A1-F6EECF244321}">
                <p14:modId xmlns:p14="http://schemas.microsoft.com/office/powerpoint/2010/main" val="1531618589"/>
              </p:ext>
            </p:extLst>
          </p:nvPr>
        </p:nvGraphicFramePr>
        <p:xfrm>
          <a:off x="9829800" y="1639516"/>
          <a:ext cx="1394882" cy="1178944"/>
        </p:xfrm>
        <a:graphic>
          <a:graphicData uri="http://schemas.openxmlformats.org/drawingml/2006/table">
            <a:tbl>
              <a:tblPr firstRow="1" bandRow="1">
                <a:tableStyleId>{7DF18680-E054-41AD-8BC1-D1AEF772440D}</a:tableStyleId>
              </a:tblPr>
              <a:tblGrid>
                <a:gridCol w="697441">
                  <a:extLst>
                    <a:ext uri="{9D8B030D-6E8A-4147-A177-3AD203B41FA5}">
                      <a16:colId xmlns:a16="http://schemas.microsoft.com/office/drawing/2014/main" val="2360702795"/>
                    </a:ext>
                  </a:extLst>
                </a:gridCol>
                <a:gridCol w="697441">
                  <a:extLst>
                    <a:ext uri="{9D8B030D-6E8A-4147-A177-3AD203B41FA5}">
                      <a16:colId xmlns:a16="http://schemas.microsoft.com/office/drawing/2014/main" val="187507786"/>
                    </a:ext>
                  </a:extLst>
                </a:gridCol>
              </a:tblGrid>
              <a:tr h="181202">
                <a:tc>
                  <a:txBody>
                    <a:bodyPr/>
                    <a:lstStyle/>
                    <a:p>
                      <a:pPr algn="ctr"/>
                      <a:r>
                        <a:rPr lang="sv-SE" sz="900" dirty="0"/>
                        <a:t>”värde”</a:t>
                      </a:r>
                    </a:p>
                    <a:p>
                      <a:pPr algn="ctr"/>
                      <a:r>
                        <a:rPr lang="sv-SE" sz="900" dirty="0"/>
                        <a:t>PMO</a:t>
                      </a:r>
                    </a:p>
                    <a:p>
                      <a:pPr algn="ctr"/>
                      <a:endParaRPr lang="sv-SE" sz="900" dirty="0"/>
                    </a:p>
                  </a:txBody>
                  <a:tcPr marT="21328" marB="21328"/>
                </a:tc>
                <a:tc>
                  <a:txBody>
                    <a:bodyPr/>
                    <a:lstStyle/>
                    <a:p>
                      <a:pPr algn="ctr"/>
                      <a:r>
                        <a:rPr lang="sv-SE" sz="900" dirty="0"/>
                        <a:t>”värde” SDV</a:t>
                      </a:r>
                    </a:p>
                  </a:txBody>
                  <a:tcPr marT="21328" marB="21328"/>
                </a:tc>
                <a:extLst>
                  <a:ext uri="{0D108BD9-81ED-4DB2-BD59-A6C34878D82A}">
                    <a16:rowId xmlns:a16="http://schemas.microsoft.com/office/drawing/2014/main" val="3616979951"/>
                  </a:ext>
                </a:extLst>
              </a:tr>
              <a:tr h="181202">
                <a:tc>
                  <a:txBody>
                    <a:bodyPr/>
                    <a:lstStyle/>
                    <a:p>
                      <a:pPr algn="ctr"/>
                      <a:endParaRPr lang="sv-SE" sz="900"/>
                    </a:p>
                  </a:txBody>
                  <a:tcPr marT="21328" marB="21328"/>
                </a:tc>
                <a:tc>
                  <a:txBody>
                    <a:bodyPr/>
                    <a:lstStyle/>
                    <a:p>
                      <a:pPr algn="ctr"/>
                      <a:endParaRPr lang="sv-SE" sz="900" dirty="0"/>
                    </a:p>
                  </a:txBody>
                  <a:tcPr marT="21328" marB="21328"/>
                </a:tc>
                <a:extLst>
                  <a:ext uri="{0D108BD9-81ED-4DB2-BD59-A6C34878D82A}">
                    <a16:rowId xmlns:a16="http://schemas.microsoft.com/office/drawing/2014/main" val="76090927"/>
                  </a:ext>
                </a:extLst>
              </a:tr>
              <a:tr h="181202">
                <a:tc>
                  <a:txBody>
                    <a:bodyPr/>
                    <a:lstStyle/>
                    <a:p>
                      <a:pPr algn="ctr"/>
                      <a:endParaRPr lang="sv-SE" sz="900"/>
                    </a:p>
                  </a:txBody>
                  <a:tcPr marT="21328" marB="21328"/>
                </a:tc>
                <a:tc>
                  <a:txBody>
                    <a:bodyPr/>
                    <a:lstStyle/>
                    <a:p>
                      <a:pPr algn="ctr"/>
                      <a:endParaRPr lang="sv-SE" sz="900" dirty="0"/>
                    </a:p>
                  </a:txBody>
                  <a:tcPr marT="21328" marB="21328"/>
                </a:tc>
                <a:extLst>
                  <a:ext uri="{0D108BD9-81ED-4DB2-BD59-A6C34878D82A}">
                    <a16:rowId xmlns:a16="http://schemas.microsoft.com/office/drawing/2014/main" val="3398586959"/>
                  </a:ext>
                </a:extLst>
              </a:tr>
              <a:tr h="181202">
                <a:tc>
                  <a:txBody>
                    <a:bodyPr/>
                    <a:lstStyle/>
                    <a:p>
                      <a:pPr algn="ctr"/>
                      <a:endParaRPr lang="sv-SE" sz="900" dirty="0"/>
                    </a:p>
                  </a:txBody>
                  <a:tcPr marT="21328" marB="21328"/>
                </a:tc>
                <a:tc>
                  <a:txBody>
                    <a:bodyPr/>
                    <a:lstStyle/>
                    <a:p>
                      <a:pPr algn="ctr"/>
                      <a:endParaRPr lang="sv-SE" sz="900" dirty="0"/>
                    </a:p>
                  </a:txBody>
                  <a:tcPr marT="21328" marB="21328"/>
                </a:tc>
                <a:extLst>
                  <a:ext uri="{0D108BD9-81ED-4DB2-BD59-A6C34878D82A}">
                    <a16:rowId xmlns:a16="http://schemas.microsoft.com/office/drawing/2014/main" val="4232512800"/>
                  </a:ext>
                </a:extLst>
              </a:tr>
              <a:tr h="181202">
                <a:tc>
                  <a:txBody>
                    <a:bodyPr/>
                    <a:lstStyle/>
                    <a:p>
                      <a:pPr algn="ctr"/>
                      <a:endParaRPr lang="sv-SE" sz="900" dirty="0"/>
                    </a:p>
                  </a:txBody>
                  <a:tcPr marT="21328" marB="21328"/>
                </a:tc>
                <a:tc>
                  <a:txBody>
                    <a:bodyPr/>
                    <a:lstStyle/>
                    <a:p>
                      <a:pPr algn="ctr"/>
                      <a:endParaRPr lang="sv-SE" sz="900" dirty="0"/>
                    </a:p>
                  </a:txBody>
                  <a:tcPr marT="21328" marB="21328"/>
                </a:tc>
                <a:extLst>
                  <a:ext uri="{0D108BD9-81ED-4DB2-BD59-A6C34878D82A}">
                    <a16:rowId xmlns:a16="http://schemas.microsoft.com/office/drawing/2014/main" val="2254166020"/>
                  </a:ext>
                </a:extLst>
              </a:tr>
            </a:tbl>
          </a:graphicData>
        </a:graphic>
      </p:graphicFrame>
      <p:sp>
        <p:nvSpPr>
          <p:cNvPr id="4" name="textruta 3">
            <a:extLst>
              <a:ext uri="{FF2B5EF4-FFF2-40B4-BE49-F238E27FC236}">
                <a16:creationId xmlns:a16="http://schemas.microsoft.com/office/drawing/2014/main" id="{2CFBEF7D-D411-78DE-47BE-0C7AA47A3683}"/>
              </a:ext>
            </a:extLst>
          </p:cNvPr>
          <p:cNvSpPr txBox="1"/>
          <p:nvPr/>
        </p:nvSpPr>
        <p:spPr>
          <a:xfrm>
            <a:off x="9127364" y="1361520"/>
            <a:ext cx="2778064" cy="276999"/>
          </a:xfrm>
          <a:prstGeom prst="rect">
            <a:avLst/>
          </a:prstGeom>
          <a:noFill/>
        </p:spPr>
        <p:txBody>
          <a:bodyPr wrap="square" rtlCol="0">
            <a:spAutoFit/>
          </a:bodyPr>
          <a:lstStyle/>
          <a:p>
            <a:pPr algn="ctr"/>
            <a:r>
              <a:rPr lang="sv-SE" sz="1200" dirty="0"/>
              <a:t>Mappningstabeller (mappningsfiler)</a:t>
            </a:r>
          </a:p>
        </p:txBody>
      </p:sp>
    </p:spTree>
    <p:extLst>
      <p:ext uri="{BB962C8B-B14F-4D97-AF65-F5344CB8AC3E}">
        <p14:creationId xmlns:p14="http://schemas.microsoft.com/office/powerpoint/2010/main" val="4151757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CCF9AF-A55D-ABB1-4568-F6338B63D368}"/>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48EA8D89-B2AC-C51F-D738-412CD9E3721D}"/>
              </a:ext>
            </a:extLst>
          </p:cNvPr>
          <p:cNvSpPr>
            <a:spLocks noGrp="1"/>
          </p:cNvSpPr>
          <p:nvPr>
            <p:ph type="title"/>
          </p:nvPr>
        </p:nvSpPr>
        <p:spPr>
          <a:xfrm>
            <a:off x="609599" y="274638"/>
            <a:ext cx="11167035" cy="1143000"/>
          </a:xfrm>
        </p:spPr>
        <p:txBody>
          <a:bodyPr/>
          <a:lstStyle/>
          <a:p>
            <a:r>
              <a:rPr lang="sv-SE" sz="3200" dirty="0">
                <a:effectLst/>
                <a:latin typeface="Public Sans" panose="020B0604020202020204" charset="0"/>
                <a:ea typeface="Calibri" panose="020F0502020204030204" pitchFamily="34" charset="0"/>
                <a:cs typeface="Arial" panose="020B0604020202020204" pitchFamily="34" charset="0"/>
              </a:rPr>
              <a:t>Mappning </a:t>
            </a:r>
            <a:r>
              <a:rPr lang="sv-SE" sz="3200" i="1" dirty="0">
                <a:effectLst/>
                <a:latin typeface="Public Sans" panose="020B0604020202020204" charset="0"/>
                <a:ea typeface="Calibri" panose="020F0502020204030204" pitchFamily="34" charset="0"/>
                <a:cs typeface="Arial" panose="020B0604020202020204" pitchFamily="34" charset="0"/>
              </a:rPr>
              <a:t>Organisatoriska enheter</a:t>
            </a:r>
            <a:endParaRPr lang="sv-SE" i="1" dirty="0"/>
          </a:p>
        </p:txBody>
      </p:sp>
      <p:sp>
        <p:nvSpPr>
          <p:cNvPr id="3" name="Platshållare för innehåll 2">
            <a:extLst>
              <a:ext uri="{FF2B5EF4-FFF2-40B4-BE49-F238E27FC236}">
                <a16:creationId xmlns:a16="http://schemas.microsoft.com/office/drawing/2014/main" id="{D37EAA4F-6CE7-71DF-1A83-D86D7DA81ECD}"/>
              </a:ext>
            </a:extLst>
          </p:cNvPr>
          <p:cNvSpPr>
            <a:spLocks noGrp="1"/>
          </p:cNvSpPr>
          <p:nvPr>
            <p:ph sz="half" idx="1"/>
          </p:nvPr>
        </p:nvSpPr>
        <p:spPr>
          <a:xfrm>
            <a:off x="609600" y="1162051"/>
            <a:ext cx="11248490" cy="2552699"/>
          </a:xfrm>
        </p:spPr>
        <p:txBody>
          <a:bodyPr/>
          <a:lstStyle/>
          <a:p>
            <a:pPr marL="0" indent="0">
              <a:buNone/>
            </a:pPr>
            <a:r>
              <a:rPr lang="sv-SE" sz="1600" dirty="0"/>
              <a:t>I samband med införandet av systemet Millennium  införs även en ny vårdgivarstruktur, där alla organisatorisk enheter inom vårdverksamheten utgår från en regional definition av vårdenheter (VE), vårdutförande enheter (VUE) och tjänsteutförande enheter (TUE).</a:t>
            </a:r>
          </a:p>
          <a:p>
            <a:pPr marL="0" indent="0">
              <a:buNone/>
            </a:pPr>
            <a:r>
              <a:rPr lang="sv-SE" sz="1600" dirty="0"/>
              <a:t>Mappning mellan dagens respektive morgondagens organisatoriska enheter i som utgör vårdgivarstrukturen görs av Regional Vårdadministrativ Funktion. </a:t>
            </a:r>
            <a:endParaRPr lang="sv-SE" sz="1600" dirty="0">
              <a:solidFill>
                <a:schemeClr val="accent3"/>
              </a:solidFill>
            </a:endParaRPr>
          </a:p>
          <a:p>
            <a:pPr marL="0" indent="0">
              <a:buNone/>
            </a:pPr>
            <a:r>
              <a:rPr lang="sv-SE" sz="1600" dirty="0"/>
              <a:t>Vid införandet av Millenium kommer Skånekatalogen också att uppdateras med den nya vårdgivarstrukturen för de verksamheten som kommer att gå över till Skånes Digitala Vårdsystem.</a:t>
            </a:r>
          </a:p>
          <a:p>
            <a:pPr marL="0" indent="0">
              <a:buNone/>
            </a:pPr>
            <a:r>
              <a:rPr lang="sv-SE" sz="1600" dirty="0"/>
              <a:t>Bilden nedan visar ett exempel på hur dagens enheter (kolumner med blå rubrik) </a:t>
            </a:r>
            <a:r>
              <a:rPr lang="sv-SE" sz="1600" dirty="0" err="1"/>
              <a:t>mappas</a:t>
            </a:r>
            <a:r>
              <a:rPr lang="sv-SE" sz="1600" dirty="0"/>
              <a:t> till morgondagens enheter.  Varje rad i tabellen utgör en vårdutförande enhet, eller en tjänsteutförande enhet, vilken vårdenhet den tillhör samt respektive enhets nationella identitet (HSA-ID) och regionala identitet (RS-ID).</a:t>
            </a:r>
          </a:p>
        </p:txBody>
      </p:sp>
      <p:pic>
        <p:nvPicPr>
          <p:cNvPr id="6" name="Bildobjekt 5" descr="Region Skånes logotyp - avsändarinformation ">
            <a:extLst>
              <a:ext uri="{FF2B5EF4-FFF2-40B4-BE49-F238E27FC236}">
                <a16:creationId xmlns:a16="http://schemas.microsoft.com/office/drawing/2014/main" id="{5D2CB0A3-5EC7-AB64-B331-42646A3272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
        <p:nvSpPr>
          <p:cNvPr id="5" name="Platshållare för datum 4">
            <a:extLst>
              <a:ext uri="{FF2B5EF4-FFF2-40B4-BE49-F238E27FC236}">
                <a16:creationId xmlns:a16="http://schemas.microsoft.com/office/drawing/2014/main" id="{CB2DD643-FE6E-BCE2-F867-C9C8A22AD2D8}"/>
              </a:ext>
            </a:extLst>
          </p:cNvPr>
          <p:cNvSpPr>
            <a:spLocks noGrp="1"/>
          </p:cNvSpPr>
          <p:nvPr>
            <p:ph type="dt" sz="half" idx="10"/>
          </p:nvPr>
        </p:nvSpPr>
        <p:spPr/>
        <p:txBody>
          <a:bodyPr/>
          <a:lstStyle/>
          <a:p>
            <a:fld id="{B33D52B9-0195-46AD-AA4A-B09D89965E9F}" type="datetime1">
              <a:rPr lang="sv-SE" smtClean="0"/>
              <a:t>2024-09-25</a:t>
            </a:fld>
            <a:endParaRPr lang="sv-SE" dirty="0"/>
          </a:p>
        </p:txBody>
      </p:sp>
      <p:sp>
        <p:nvSpPr>
          <p:cNvPr id="7" name="Platshållare för bildnummer 6">
            <a:extLst>
              <a:ext uri="{FF2B5EF4-FFF2-40B4-BE49-F238E27FC236}">
                <a16:creationId xmlns:a16="http://schemas.microsoft.com/office/drawing/2014/main" id="{A81C81E9-BD3F-7E2B-41F3-5A3217F9431E}"/>
              </a:ext>
            </a:extLst>
          </p:cNvPr>
          <p:cNvSpPr>
            <a:spLocks noGrp="1"/>
          </p:cNvSpPr>
          <p:nvPr>
            <p:ph type="sldNum" sz="quarter" idx="12"/>
          </p:nvPr>
        </p:nvSpPr>
        <p:spPr/>
        <p:txBody>
          <a:bodyPr/>
          <a:lstStyle/>
          <a:p>
            <a:fld id="{B4730AA7-F777-4CAC-8CCC-AEA20B9348DC}" type="slidenum">
              <a:rPr lang="sv-SE" smtClean="0"/>
              <a:t>9</a:t>
            </a:fld>
            <a:endParaRPr lang="sv-SE" dirty="0"/>
          </a:p>
        </p:txBody>
      </p:sp>
      <p:pic>
        <p:nvPicPr>
          <p:cNvPr id="8" name="Bildobjekt 7">
            <a:extLst>
              <a:ext uri="{FF2B5EF4-FFF2-40B4-BE49-F238E27FC236}">
                <a16:creationId xmlns:a16="http://schemas.microsoft.com/office/drawing/2014/main" id="{DED19B14-B145-A056-23B2-BEF00A84EB1F}"/>
              </a:ext>
            </a:extLst>
          </p:cNvPr>
          <p:cNvPicPr>
            <a:picLocks noChangeAspect="1"/>
          </p:cNvPicPr>
          <p:nvPr/>
        </p:nvPicPr>
        <p:blipFill>
          <a:blip r:embed="rId4"/>
          <a:stretch>
            <a:fillRect/>
          </a:stretch>
        </p:blipFill>
        <p:spPr>
          <a:xfrm>
            <a:off x="286572" y="4486096"/>
            <a:ext cx="11549849" cy="2106813"/>
          </a:xfrm>
          <a:prstGeom prst="rect">
            <a:avLst/>
          </a:prstGeom>
        </p:spPr>
      </p:pic>
      <p:sp>
        <p:nvSpPr>
          <p:cNvPr id="4" name="Pil: vänster 3">
            <a:hlinkClick r:id="rId5" action="ppaction://hlinksldjump"/>
            <a:extLst>
              <a:ext uri="{FF2B5EF4-FFF2-40B4-BE49-F238E27FC236}">
                <a16:creationId xmlns:a16="http://schemas.microsoft.com/office/drawing/2014/main" id="{1230791A-B824-1C6C-060D-BE31D3244124}"/>
              </a:ext>
            </a:extLst>
          </p:cNvPr>
          <p:cNvSpPr/>
          <p:nvPr/>
        </p:nvSpPr>
        <p:spPr>
          <a:xfrm>
            <a:off x="9642530" y="5942950"/>
            <a:ext cx="1049715" cy="742921"/>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dirty="0"/>
              <a:t>Syfte och innehåll</a:t>
            </a:r>
          </a:p>
        </p:txBody>
      </p:sp>
    </p:spTree>
    <p:extLst>
      <p:ext uri="{BB962C8B-B14F-4D97-AF65-F5344CB8AC3E}">
        <p14:creationId xmlns:p14="http://schemas.microsoft.com/office/powerpoint/2010/main" val="5868527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Region Skåne presentation">
  <a:themeElements>
    <a:clrScheme name="Anpassat 1">
      <a:dk1>
        <a:sysClr val="windowText" lastClr="000000"/>
      </a:dk1>
      <a:lt1>
        <a:sysClr val="window" lastClr="FFFFFF"/>
      </a:lt1>
      <a:dk2>
        <a:srgbClr val="307C8E"/>
      </a:dk2>
      <a:lt2>
        <a:srgbClr val="FDF9E4"/>
      </a:lt2>
      <a:accent1>
        <a:srgbClr val="307C8E"/>
      </a:accent1>
      <a:accent2>
        <a:srgbClr val="FDF9E4"/>
      </a:accent2>
      <a:accent3>
        <a:srgbClr val="E40135"/>
      </a:accent3>
      <a:accent4>
        <a:srgbClr val="FDF9E4"/>
      </a:accent4>
      <a:accent5>
        <a:srgbClr val="5F5236"/>
      </a:accent5>
      <a:accent6>
        <a:srgbClr val="FDD32F"/>
      </a:accent6>
      <a:hlink>
        <a:srgbClr val="0563C1"/>
      </a:hlink>
      <a:folHlink>
        <a:srgbClr val="954F72"/>
      </a:folHlink>
    </a:clrScheme>
    <a:fontScheme name="Anpassat 1">
      <a:majorFont>
        <a:latin typeface="Public Sans"/>
        <a:ea typeface=""/>
        <a:cs typeface=""/>
      </a:majorFont>
      <a:minorFont>
        <a:latin typeface="Public Sans"/>
        <a:ea typeface=""/>
        <a:cs typeface=""/>
      </a:minorFont>
    </a:fontScheme>
    <a:fmtScheme name="Region Skån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ion Skånes prestentationsmall" id="{6234B990-46E4-4798-A7C9-795EC348AB7D}" vid="{E536645E-1CDF-4149-833A-B078DB4F4622}"/>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8C43F3C5382FC444B6CF63CF6F9A69E2" ma:contentTypeVersion="4" ma:contentTypeDescription="Skapa ett nytt dokument." ma:contentTypeScope="" ma:versionID="1827350ce4ebcfa5a28e3ac215d51029">
  <xsd:schema xmlns:xsd="http://www.w3.org/2001/XMLSchema" xmlns:xs="http://www.w3.org/2001/XMLSchema" xmlns:p="http://schemas.microsoft.com/office/2006/metadata/properties" xmlns:ns2="12bb1005-fbff-4f6d-ac89-1f79159fe8d6" targetNamespace="http://schemas.microsoft.com/office/2006/metadata/properties" ma:root="true" ma:fieldsID="d0dc038582e4d8ddc243330d6fcfa0e2" ns2:_="">
    <xsd:import namespace="12bb1005-fbff-4f6d-ac89-1f79159fe8d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bb1005-fbff-4f6d-ac89-1f79159fe8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139E99D-0A73-4AC0-B059-D50891F4CCD0}">
  <ds:schemaRefs>
    <ds:schemaRef ds:uri="http://www.w3.org/XML/1998/namespace"/>
    <ds:schemaRef ds:uri="http://schemas.microsoft.com/office/2006/metadata/properties"/>
    <ds:schemaRef ds:uri="http://purl.org/dc/elements/1.1/"/>
    <ds:schemaRef ds:uri="http://schemas.microsoft.com/office/2006/documentManagement/types"/>
    <ds:schemaRef ds:uri="http://purl.org/dc/terms/"/>
    <ds:schemaRef ds:uri="http://schemas.microsoft.com/office/infopath/2007/PartnerControls"/>
    <ds:schemaRef ds:uri="7503cc08-6e9b-4c90-8abc-bcb429f1c2c5"/>
    <ds:schemaRef ds:uri="http://schemas.openxmlformats.org/package/2006/metadata/core-properties"/>
    <ds:schemaRef ds:uri="ac2e8f61-46e0-490a-b0d0-03318a214569"/>
    <ds:schemaRef ds:uri="http://purl.org/dc/dcmitype/"/>
  </ds:schemaRefs>
</ds:datastoreItem>
</file>

<file path=customXml/itemProps2.xml><?xml version="1.0" encoding="utf-8"?>
<ds:datastoreItem xmlns:ds="http://schemas.openxmlformats.org/officeDocument/2006/customXml" ds:itemID="{DA12F4D5-0FAC-463B-872B-2C00EDAA8E4F}"/>
</file>

<file path=customXml/itemProps3.xml><?xml version="1.0" encoding="utf-8"?>
<ds:datastoreItem xmlns:ds="http://schemas.openxmlformats.org/officeDocument/2006/customXml" ds:itemID="{4BD2FA3E-2B6A-4F2E-878D-F5446A8F496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Region Skånes prestentationsmall</Template>
  <TotalTime>0</TotalTime>
  <Words>1195</Words>
  <Application>Microsoft Office PowerPoint</Application>
  <PresentationFormat>Bredbild</PresentationFormat>
  <Paragraphs>163</Paragraphs>
  <Slides>11</Slides>
  <Notes>10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11</vt:i4>
      </vt:variant>
    </vt:vector>
  </HeadingPairs>
  <TitlesOfParts>
    <vt:vector size="16" baseType="lpstr">
      <vt:lpstr>Literata</vt:lpstr>
      <vt:lpstr>Arial</vt:lpstr>
      <vt:lpstr>Public Sans</vt:lpstr>
      <vt:lpstr>Calibri</vt:lpstr>
      <vt:lpstr>Region Skåne presentation</vt:lpstr>
      <vt:lpstr>Förberedelsearbete i PMO  inför maskinell migrering till Millennium och driftstart av  Skånes Digitala Vårdsystem</vt:lpstr>
      <vt:lpstr>Syfte och innehåll</vt:lpstr>
      <vt:lpstr>Bakgrund</vt:lpstr>
      <vt:lpstr>Maskinell  migrering – vad syftar vi på?</vt:lpstr>
      <vt:lpstr>Information som skall migreras</vt:lpstr>
      <vt:lpstr>Tågordning/Tidslinje</vt:lpstr>
      <vt:lpstr>Instruktioner </vt:lpstr>
      <vt:lpstr>Mappningstabeller</vt:lpstr>
      <vt:lpstr>Mappning Organisatoriska enheter</vt:lpstr>
      <vt:lpstr>Mappning  SDV väntelista </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Kvalitetssäkra bevakningar i PASiS inför maskinell migrering till Millenium</dc:title>
  <dc:creator>Kirkhorn Pia</dc:creator>
  <cp:lastModifiedBy>Kirkhorn Pia</cp:lastModifiedBy>
  <cp:revision>50</cp:revision>
  <dcterms:created xsi:type="dcterms:W3CDTF">2024-04-18T12:35:20Z</dcterms:created>
  <dcterms:modified xsi:type="dcterms:W3CDTF">2024-09-25T06:30:27Z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3D0126CF-E299-4EA6-B5B5-949059109E94</vt:lpwstr>
  </property>
  <property fmtid="{D5CDD505-2E9C-101B-9397-08002B2CF9AE}" pid="3" name="ArticulatePath">
    <vt:lpwstr>Presentation5</vt:lpwstr>
  </property>
  <property fmtid="{D5CDD505-2E9C-101B-9397-08002B2CF9AE}" pid="4" name="ContentTypeId">
    <vt:lpwstr>0x0101008C43F3C5382FC444B6CF63CF6F9A69E2</vt:lpwstr>
  </property>
  <property fmtid="{D5CDD505-2E9C-101B-9397-08002B2CF9AE}" pid="5" name="MediaServiceImageTags">
    <vt:lpwstr/>
  </property>
</Properties>
</file>