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19"/>
  </p:notesMasterIdLst>
  <p:sldIdLst>
    <p:sldId id="263" r:id="rId5"/>
    <p:sldId id="2147481267" r:id="rId6"/>
    <p:sldId id="2147481067" r:id="rId7"/>
    <p:sldId id="2147479698" r:id="rId8"/>
    <p:sldId id="272" r:id="rId9"/>
    <p:sldId id="2147479566" r:id="rId10"/>
    <p:sldId id="2147479569" r:id="rId11"/>
    <p:sldId id="2147479558" r:id="rId12"/>
    <p:sldId id="2147479562" r:id="rId13"/>
    <p:sldId id="2147479480" r:id="rId14"/>
    <p:sldId id="2147479572" r:id="rId15"/>
    <p:sldId id="2147479494" r:id="rId16"/>
    <p:sldId id="2147479575" r:id="rId17"/>
    <p:sldId id="279" r:id="rId18"/>
  </p:sldIdLst>
  <p:sldSz cx="12192000" cy="6858000"/>
  <p:notesSz cx="6808788" cy="99409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8E"/>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EBF47-E745-1C89-3685-75C0E46EF759}" v="2" dt="2024-09-17T11:30:41.273"/>
  </p1510:revLst>
</p1510:revInfo>
</file>

<file path=ppt/tableStyles.xml><?xml version="1.0" encoding="utf-8"?>
<a:tblStyleLst xmlns:a="http://schemas.openxmlformats.org/drawingml/2006/main" def="{5C22544A-7EE6-4342-B048-85BDC9FD1C3A}">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öjd Christina" userId="57292a27-5270-480f-acc0-df62f3876a98" providerId="ADAL" clId="{A618D155-770D-41A2-A7ED-60ED19D90A62}"/>
    <pc:docChg chg="undo custSel addSld delSld modSld">
      <pc:chgData name="Fröjd Christina" userId="57292a27-5270-480f-acc0-df62f3876a98" providerId="ADAL" clId="{A618D155-770D-41A2-A7ED-60ED19D90A62}" dt="2024-08-01T14:14:45.509" v="314" actId="20577"/>
      <pc:docMkLst>
        <pc:docMk/>
      </pc:docMkLst>
      <pc:sldChg chg="modSp del mod">
        <pc:chgData name="Fröjd Christina" userId="57292a27-5270-480f-acc0-df62f3876a98" providerId="ADAL" clId="{A618D155-770D-41A2-A7ED-60ED19D90A62}" dt="2024-08-01T14:14:36.316" v="310" actId="47"/>
        <pc:sldMkLst>
          <pc:docMk/>
          <pc:sldMk cId="284356864" sldId="2147481066"/>
        </pc:sldMkLst>
        <pc:spChg chg="mod">
          <ac:chgData name="Fröjd Christina" userId="57292a27-5270-480f-acc0-df62f3876a98" providerId="ADAL" clId="{A618D155-770D-41A2-A7ED-60ED19D90A62}" dt="2024-08-01T14:14:00.253" v="308" actId="20577"/>
          <ac:spMkLst>
            <pc:docMk/>
            <pc:sldMk cId="284356864" sldId="2147481066"/>
            <ac:spMk id="3" creationId="{FFD08B06-201B-D762-282B-69AF063426BC}"/>
          </ac:spMkLst>
        </pc:spChg>
      </pc:sldChg>
      <pc:sldChg chg="modSp add mod">
        <pc:chgData name="Fröjd Christina" userId="57292a27-5270-480f-acc0-df62f3876a98" providerId="ADAL" clId="{A618D155-770D-41A2-A7ED-60ED19D90A62}" dt="2024-08-01T14:14:45.509" v="314" actId="20577"/>
        <pc:sldMkLst>
          <pc:docMk/>
          <pc:sldMk cId="529272535" sldId="2147481267"/>
        </pc:sldMkLst>
        <pc:spChg chg="mod">
          <ac:chgData name="Fröjd Christina" userId="57292a27-5270-480f-acc0-df62f3876a98" providerId="ADAL" clId="{A618D155-770D-41A2-A7ED-60ED19D90A62}" dt="2024-08-01T14:14:45.509" v="314" actId="20577"/>
          <ac:spMkLst>
            <pc:docMk/>
            <pc:sldMk cId="529272535" sldId="2147481267"/>
            <ac:spMk id="3" creationId="{FFD08B06-201B-D762-282B-69AF063426BC}"/>
          </ac:spMkLst>
        </pc:spChg>
      </pc:sldChg>
    </pc:docChg>
  </pc:docChgLst>
  <pc:docChgLst>
    <pc:chgData name="Fröjd Christina" userId="57292a27-5270-480f-acc0-df62f3876a98" providerId="ADAL" clId="{C28A3AAD-70A1-48A8-8771-E27BABF5F64C}"/>
    <pc:docChg chg="undo redo custSel addSld delSld modSld">
      <pc:chgData name="Fröjd Christina" userId="57292a27-5270-480f-acc0-df62f3876a98" providerId="ADAL" clId="{C28A3AAD-70A1-48A8-8771-E27BABF5F64C}" dt="2024-05-08T13:41:51.828" v="226" actId="14861"/>
      <pc:docMkLst>
        <pc:docMk/>
      </pc:docMkLst>
      <pc:sldChg chg="modSp mod">
        <pc:chgData name="Fröjd Christina" userId="57292a27-5270-480f-acc0-df62f3876a98" providerId="ADAL" clId="{C28A3AAD-70A1-48A8-8771-E27BABF5F64C}" dt="2024-05-02T11:59:56.335" v="219" actId="20577"/>
        <pc:sldMkLst>
          <pc:docMk/>
          <pc:sldMk cId="1075266905" sldId="2147479480"/>
        </pc:sldMkLst>
        <pc:spChg chg="mod">
          <ac:chgData name="Fröjd Christina" userId="57292a27-5270-480f-acc0-df62f3876a98" providerId="ADAL" clId="{C28A3AAD-70A1-48A8-8771-E27BABF5F64C}" dt="2024-05-02T11:59:56.335" v="219" actId="20577"/>
          <ac:spMkLst>
            <pc:docMk/>
            <pc:sldMk cId="1075266905" sldId="2147479480"/>
            <ac:spMk id="4" creationId="{5D9B5A00-95E2-8B35-F493-45DA988ADEC0}"/>
          </ac:spMkLst>
        </pc:spChg>
      </pc:sldChg>
      <pc:sldChg chg="modSp mod">
        <pc:chgData name="Fröjd Christina" userId="57292a27-5270-480f-acc0-df62f3876a98" providerId="ADAL" clId="{C28A3AAD-70A1-48A8-8771-E27BABF5F64C}" dt="2024-05-02T11:57:32.592" v="94" actId="20577"/>
        <pc:sldMkLst>
          <pc:docMk/>
          <pc:sldMk cId="3883482932" sldId="2147479558"/>
        </pc:sldMkLst>
        <pc:spChg chg="mod">
          <ac:chgData name="Fröjd Christina" userId="57292a27-5270-480f-acc0-df62f3876a98" providerId="ADAL" clId="{C28A3AAD-70A1-48A8-8771-E27BABF5F64C}" dt="2024-05-02T11:57:32.592" v="94" actId="20577"/>
          <ac:spMkLst>
            <pc:docMk/>
            <pc:sldMk cId="3883482932" sldId="2147479558"/>
            <ac:spMk id="16" creationId="{FE5E1796-BE84-E279-9B9A-3D022612B16C}"/>
          </ac:spMkLst>
        </pc:spChg>
      </pc:sldChg>
      <pc:sldChg chg="del">
        <pc:chgData name="Fröjd Christina" userId="57292a27-5270-480f-acc0-df62f3876a98" providerId="ADAL" clId="{C28A3AAD-70A1-48A8-8771-E27BABF5F64C}" dt="2024-05-08T13:41:40.831" v="225" actId="47"/>
        <pc:sldMkLst>
          <pc:docMk/>
          <pc:sldMk cId="3226260511" sldId="2147479573"/>
        </pc:sldMkLst>
      </pc:sldChg>
      <pc:sldChg chg="addSp modSp add mod modAnim">
        <pc:chgData name="Fröjd Christina" userId="57292a27-5270-480f-acc0-df62f3876a98" providerId="ADAL" clId="{C28A3AAD-70A1-48A8-8771-E27BABF5F64C}" dt="2024-05-08T13:41:51.828" v="226" actId="14861"/>
        <pc:sldMkLst>
          <pc:docMk/>
          <pc:sldMk cId="98386579" sldId="2147479575"/>
        </pc:sldMkLst>
        <pc:spChg chg="add mod">
          <ac:chgData name="Fröjd Christina" userId="57292a27-5270-480f-acc0-df62f3876a98" providerId="ADAL" clId="{C28A3AAD-70A1-48A8-8771-E27BABF5F64C}" dt="2024-05-08T13:40:58.090" v="223" actId="14100"/>
          <ac:spMkLst>
            <pc:docMk/>
            <pc:sldMk cId="98386579" sldId="2147479575"/>
            <ac:spMk id="2" creationId="{632D61E8-F4E5-9287-F15B-7315C2D8DB8C}"/>
          </ac:spMkLst>
        </pc:spChg>
        <pc:spChg chg="mod">
          <ac:chgData name="Fröjd Christina" userId="57292a27-5270-480f-acc0-df62f3876a98" providerId="ADAL" clId="{C28A3AAD-70A1-48A8-8771-E27BABF5F64C}" dt="2024-05-08T13:41:24.370" v="224" actId="20577"/>
          <ac:spMkLst>
            <pc:docMk/>
            <pc:sldMk cId="98386579" sldId="2147479575"/>
            <ac:spMk id="3" creationId="{8D436368-AB49-877B-E4B7-F7E62841E959}"/>
          </ac:spMkLst>
        </pc:spChg>
        <pc:spChg chg="add mod">
          <ac:chgData name="Fröjd Christina" userId="57292a27-5270-480f-acc0-df62f3876a98" providerId="ADAL" clId="{C28A3AAD-70A1-48A8-8771-E27BABF5F64C}" dt="2024-05-08T13:40:16.601" v="221"/>
          <ac:spMkLst>
            <pc:docMk/>
            <pc:sldMk cId="98386579" sldId="2147479575"/>
            <ac:spMk id="12" creationId="{AFFED9DA-B970-87E8-8C58-C5E08F530113}"/>
          </ac:spMkLst>
        </pc:spChg>
        <pc:grpChg chg="mod">
          <ac:chgData name="Fröjd Christina" userId="57292a27-5270-480f-acc0-df62f3876a98" providerId="ADAL" clId="{C28A3AAD-70A1-48A8-8771-E27BABF5F64C}" dt="2024-05-08T13:41:51.828" v="226" actId="14861"/>
          <ac:grpSpMkLst>
            <pc:docMk/>
            <pc:sldMk cId="98386579" sldId="2147479575"/>
            <ac:grpSpMk id="22" creationId="{CC5EF226-5D6A-CAEF-2B68-3B5BDE16BEF7}"/>
          </ac:grpSpMkLst>
        </pc:grpChg>
      </pc:sldChg>
    </pc:docChg>
  </pc:docChgLst>
  <pc:docChgLst>
    <pc:chgData name="Johnsson Mats G" userId="S::229122@skane.se::0ad8b6b3-0aea-491e-b66d-6204f668f27a" providerId="AD" clId="Web-{271E94F3-88E6-CECC-DC26-DBADE8023D96}"/>
    <pc:docChg chg="modSld">
      <pc:chgData name="Johnsson Mats G" userId="S::229122@skane.se::0ad8b6b3-0aea-491e-b66d-6204f668f27a" providerId="AD" clId="Web-{271E94F3-88E6-CECC-DC26-DBADE8023D96}" dt="2024-05-21T13:36:07.131" v="1" actId="20577"/>
      <pc:docMkLst>
        <pc:docMk/>
      </pc:docMkLst>
      <pc:sldChg chg="modSp">
        <pc:chgData name="Johnsson Mats G" userId="S::229122@skane.se::0ad8b6b3-0aea-491e-b66d-6204f668f27a" providerId="AD" clId="Web-{271E94F3-88E6-CECC-DC26-DBADE8023D96}" dt="2024-05-21T13:36:07.131" v="1" actId="20577"/>
        <pc:sldMkLst>
          <pc:docMk/>
          <pc:sldMk cId="3501079965" sldId="263"/>
        </pc:sldMkLst>
        <pc:spChg chg="mod">
          <ac:chgData name="Johnsson Mats G" userId="S::229122@skane.se::0ad8b6b3-0aea-491e-b66d-6204f668f27a" providerId="AD" clId="Web-{271E94F3-88E6-CECC-DC26-DBADE8023D96}" dt="2024-05-21T13:36:07.131" v="1" actId="20577"/>
          <ac:spMkLst>
            <pc:docMk/>
            <pc:sldMk cId="3501079965" sldId="263"/>
            <ac:spMk id="3" creationId="{C6560FF4-1697-441F-8FEF-3B8E45E2795D}"/>
          </ac:spMkLst>
        </pc:spChg>
      </pc:sldChg>
    </pc:docChg>
  </pc:docChgLst>
  <pc:docChgLst>
    <pc:chgData name="Fröjd Christina" userId="57292a27-5270-480f-acc0-df62f3876a98" providerId="ADAL" clId="{8A80DAF3-5649-4EFA-B84D-F2CD0FC75ED5}"/>
    <pc:docChg chg="undo redo custSel modSld">
      <pc:chgData name="Fröjd Christina" userId="57292a27-5270-480f-acc0-df62f3876a98" providerId="ADAL" clId="{8A80DAF3-5649-4EFA-B84D-F2CD0FC75ED5}" dt="2024-04-23T08:01:33.706" v="120" actId="14100"/>
      <pc:docMkLst>
        <pc:docMk/>
      </pc:docMkLst>
      <pc:sldChg chg="delSp modSp mod">
        <pc:chgData name="Fröjd Christina" userId="57292a27-5270-480f-acc0-df62f3876a98" providerId="ADAL" clId="{8A80DAF3-5649-4EFA-B84D-F2CD0FC75ED5}" dt="2024-04-23T08:01:33.706" v="120" actId="14100"/>
        <pc:sldMkLst>
          <pc:docMk/>
          <pc:sldMk cId="3226260511" sldId="2147479573"/>
        </pc:sldMkLst>
        <pc:spChg chg="mod">
          <ac:chgData name="Fröjd Christina" userId="57292a27-5270-480f-acc0-df62f3876a98" providerId="ADAL" clId="{8A80DAF3-5649-4EFA-B84D-F2CD0FC75ED5}" dt="2024-04-23T08:01:16.181" v="114" actId="1076"/>
          <ac:spMkLst>
            <pc:docMk/>
            <pc:sldMk cId="3226260511" sldId="2147479573"/>
            <ac:spMk id="2" creationId="{17F9C9CA-E0A4-57FA-7EC8-705DBCABEC29}"/>
          </ac:spMkLst>
        </pc:spChg>
        <pc:spChg chg="mod topLvl">
          <ac:chgData name="Fröjd Christina" userId="57292a27-5270-480f-acc0-df62f3876a98" providerId="ADAL" clId="{8A80DAF3-5649-4EFA-B84D-F2CD0FC75ED5}" dt="2024-04-23T08:01:16.181" v="114" actId="1076"/>
          <ac:spMkLst>
            <pc:docMk/>
            <pc:sldMk cId="3226260511" sldId="2147479573"/>
            <ac:spMk id="3" creationId="{8D436368-AB49-877B-E4B7-F7E62841E959}"/>
          </ac:spMkLst>
        </pc:spChg>
        <pc:spChg chg="mod ord topLvl">
          <ac:chgData name="Fröjd Christina" userId="57292a27-5270-480f-acc0-df62f3876a98" providerId="ADAL" clId="{8A80DAF3-5649-4EFA-B84D-F2CD0FC75ED5}" dt="2024-04-23T08:00:57.232" v="112" actId="1076"/>
          <ac:spMkLst>
            <pc:docMk/>
            <pc:sldMk cId="3226260511" sldId="2147479573"/>
            <ac:spMk id="10" creationId="{A0F8C5C4-EF03-7E2E-39FA-9C3A5009B2A2}"/>
          </ac:spMkLst>
        </pc:spChg>
        <pc:spChg chg="mod topLvl">
          <ac:chgData name="Fröjd Christina" userId="57292a27-5270-480f-acc0-df62f3876a98" providerId="ADAL" clId="{8A80DAF3-5649-4EFA-B84D-F2CD0FC75ED5}" dt="2024-04-23T08:01:06.681" v="113" actId="1076"/>
          <ac:spMkLst>
            <pc:docMk/>
            <pc:sldMk cId="3226260511" sldId="2147479573"/>
            <ac:spMk id="11" creationId="{064DB60E-0D09-30EE-5163-EABA0AF92590}"/>
          </ac:spMkLst>
        </pc:spChg>
        <pc:spChg chg="mod">
          <ac:chgData name="Fröjd Christina" userId="57292a27-5270-480f-acc0-df62f3876a98" providerId="ADAL" clId="{8A80DAF3-5649-4EFA-B84D-F2CD0FC75ED5}" dt="2024-04-23T08:01:06.681" v="113" actId="1076"/>
          <ac:spMkLst>
            <pc:docMk/>
            <pc:sldMk cId="3226260511" sldId="2147479573"/>
            <ac:spMk id="12" creationId="{30277795-0161-CC32-CD0F-D65591AC48AC}"/>
          </ac:spMkLst>
        </pc:spChg>
        <pc:spChg chg="mod topLvl">
          <ac:chgData name="Fröjd Christina" userId="57292a27-5270-480f-acc0-df62f3876a98" providerId="ADAL" clId="{8A80DAF3-5649-4EFA-B84D-F2CD0FC75ED5}" dt="2024-04-23T08:01:06.681" v="113" actId="1076"/>
          <ac:spMkLst>
            <pc:docMk/>
            <pc:sldMk cId="3226260511" sldId="2147479573"/>
            <ac:spMk id="14" creationId="{39BF4762-B734-E3DE-2B9D-D2A2E23EA6E5}"/>
          </ac:spMkLst>
        </pc:spChg>
        <pc:grpChg chg="del">
          <ac:chgData name="Fröjd Christina" userId="57292a27-5270-480f-acc0-df62f3876a98" providerId="ADAL" clId="{8A80DAF3-5649-4EFA-B84D-F2CD0FC75ED5}" dt="2024-04-23T07:53:53.919" v="21" actId="165"/>
          <ac:grpSpMkLst>
            <pc:docMk/>
            <pc:sldMk cId="3226260511" sldId="2147479573"/>
            <ac:grpSpMk id="13" creationId="{6A1ED518-D0E1-1614-09BE-5B03E3AD849C}"/>
          </ac:grpSpMkLst>
        </pc:grpChg>
        <pc:grpChg chg="mod">
          <ac:chgData name="Fröjd Christina" userId="57292a27-5270-480f-acc0-df62f3876a98" providerId="ADAL" clId="{8A80DAF3-5649-4EFA-B84D-F2CD0FC75ED5}" dt="2024-04-23T08:01:33.706" v="120" actId="14100"/>
          <ac:grpSpMkLst>
            <pc:docMk/>
            <pc:sldMk cId="3226260511" sldId="2147479573"/>
            <ac:grpSpMk id="22" creationId="{CC5EF226-5D6A-CAEF-2B68-3B5BDE16BEF7}"/>
          </ac:grpSpMkLst>
        </pc:grpChg>
      </pc:sldChg>
    </pc:docChg>
  </pc:docChgLst>
  <pc:docChgLst>
    <pc:chgData name="Norrgård Magnus" userId="S::161547@skane.se::9826ce40-6c82-4f9c-97f5-94fd0c8c7429" providerId="AD" clId="Web-{48644E52-B413-9CB3-B31F-DD6E1631651B}"/>
    <pc:docChg chg="modSld">
      <pc:chgData name="Norrgård Magnus" userId="S::161547@skane.se::9826ce40-6c82-4f9c-97f5-94fd0c8c7429" providerId="AD" clId="Web-{48644E52-B413-9CB3-B31F-DD6E1631651B}" dt="2024-04-22T15:17:34.848" v="209" actId="20577"/>
      <pc:docMkLst>
        <pc:docMk/>
      </pc:docMkLst>
      <pc:sldChg chg="modSp">
        <pc:chgData name="Norrgård Magnus" userId="S::161547@skane.se::9826ce40-6c82-4f9c-97f5-94fd0c8c7429" providerId="AD" clId="Web-{48644E52-B413-9CB3-B31F-DD6E1631651B}" dt="2024-04-22T15:17:34.848" v="209" actId="20577"/>
        <pc:sldMkLst>
          <pc:docMk/>
          <pc:sldMk cId="3226260511" sldId="2147479573"/>
        </pc:sldMkLst>
        <pc:spChg chg="mod">
          <ac:chgData name="Norrgård Magnus" userId="S::161547@skane.se::9826ce40-6c82-4f9c-97f5-94fd0c8c7429" providerId="AD" clId="Web-{48644E52-B413-9CB3-B31F-DD6E1631651B}" dt="2024-04-22T15:17:34.848" v="209" actId="20577"/>
          <ac:spMkLst>
            <pc:docMk/>
            <pc:sldMk cId="3226260511" sldId="2147479573"/>
            <ac:spMk id="3" creationId="{8D436368-AB49-877B-E4B7-F7E62841E959}"/>
          </ac:spMkLst>
        </pc:spChg>
      </pc:sldChg>
    </pc:docChg>
  </pc:docChgLst>
  <pc:docChgLst>
    <pc:chgData name="Fröjd Christina" userId="57292a27-5270-480f-acc0-df62f3876a98" providerId="ADAL" clId="{A1EE9C53-E73A-48AF-A66B-4F48704B0791}"/>
    <pc:docChg chg="undo custSel addSld delSld modSld delMainMaster modMainMaster">
      <pc:chgData name="Fröjd Christina" userId="57292a27-5270-480f-acc0-df62f3876a98" providerId="ADAL" clId="{A1EE9C53-E73A-48AF-A66B-4F48704B0791}" dt="2024-04-18T16:02:06.015" v="2253" actId="1076"/>
      <pc:docMkLst>
        <pc:docMk/>
      </pc:docMkLst>
      <pc:sldChg chg="add del">
        <pc:chgData name="Fröjd Christina" userId="57292a27-5270-480f-acc0-df62f3876a98" providerId="ADAL" clId="{A1EE9C53-E73A-48AF-A66B-4F48704B0791}" dt="2024-04-18T13:52:39.541" v="2" actId="47"/>
        <pc:sldMkLst>
          <pc:docMk/>
          <pc:sldMk cId="2981217741" sldId="262"/>
        </pc:sldMkLst>
      </pc:sldChg>
      <pc:sldChg chg="modSp add del mod">
        <pc:chgData name="Fröjd Christina" userId="57292a27-5270-480f-acc0-df62f3876a98" providerId="ADAL" clId="{A1EE9C53-E73A-48AF-A66B-4F48704B0791}" dt="2024-04-18T14:14:56.113" v="852"/>
        <pc:sldMkLst>
          <pc:docMk/>
          <pc:sldMk cId="3501079965" sldId="263"/>
        </pc:sldMkLst>
        <pc:spChg chg="mod">
          <ac:chgData name="Fröjd Christina" userId="57292a27-5270-480f-acc0-df62f3876a98" providerId="ADAL" clId="{A1EE9C53-E73A-48AF-A66B-4F48704B0791}" dt="2024-04-18T14:14:56.113" v="852"/>
          <ac:spMkLst>
            <pc:docMk/>
            <pc:sldMk cId="3501079965" sldId="263"/>
            <ac:spMk id="2" creationId="{D8B4AB70-C4FB-4E59-9946-0F44BE9414B1}"/>
          </ac:spMkLst>
        </pc:spChg>
        <pc:spChg chg="mod">
          <ac:chgData name="Fröjd Christina" userId="57292a27-5270-480f-acc0-df62f3876a98" providerId="ADAL" clId="{A1EE9C53-E73A-48AF-A66B-4F48704B0791}" dt="2024-04-18T14:14:56.113" v="852"/>
          <ac:spMkLst>
            <pc:docMk/>
            <pc:sldMk cId="3501079965" sldId="263"/>
            <ac:spMk id="3" creationId="{C6560FF4-1697-441F-8FEF-3B8E45E2795D}"/>
          </ac:spMkLst>
        </pc:spChg>
      </pc:sldChg>
      <pc:sldChg chg="modSp mod">
        <pc:chgData name="Fröjd Christina" userId="57292a27-5270-480f-acc0-df62f3876a98" providerId="ADAL" clId="{A1EE9C53-E73A-48AF-A66B-4F48704B0791}" dt="2024-04-18T14:18:07.279" v="872" actId="14100"/>
        <pc:sldMkLst>
          <pc:docMk/>
          <pc:sldMk cId="1130030533" sldId="272"/>
        </pc:sldMkLst>
        <pc:spChg chg="mod">
          <ac:chgData name="Fröjd Christina" userId="57292a27-5270-480f-acc0-df62f3876a98" providerId="ADAL" clId="{A1EE9C53-E73A-48AF-A66B-4F48704B0791}" dt="2024-04-18T14:14:56.113" v="852"/>
          <ac:spMkLst>
            <pc:docMk/>
            <pc:sldMk cId="1130030533" sldId="272"/>
            <ac:spMk id="2" creationId="{DBD2A1F3-E70F-8653-0E9F-465008FB17C8}"/>
          </ac:spMkLst>
        </pc:spChg>
        <pc:spChg chg="mod">
          <ac:chgData name="Fröjd Christina" userId="57292a27-5270-480f-acc0-df62f3876a98" providerId="ADAL" clId="{A1EE9C53-E73A-48AF-A66B-4F48704B0791}" dt="2024-04-18T14:18:07.279" v="872" actId="14100"/>
          <ac:spMkLst>
            <pc:docMk/>
            <pc:sldMk cId="1130030533" sldId="272"/>
            <ac:spMk id="3" creationId="{7941C0CD-CE69-2C72-EF2A-4FD2CEB4A6F6}"/>
          </ac:spMkLst>
        </pc:spChg>
        <pc:spChg chg="mod">
          <ac:chgData name="Fröjd Christina" userId="57292a27-5270-480f-acc0-df62f3876a98" providerId="ADAL" clId="{A1EE9C53-E73A-48AF-A66B-4F48704B0791}" dt="2024-04-18T14:17:14.349" v="868" actId="1076"/>
          <ac:spMkLst>
            <pc:docMk/>
            <pc:sldMk cId="1130030533" sldId="272"/>
            <ac:spMk id="20" creationId="{ECA2169F-B2B3-C237-4B38-208CEC1B8BA1}"/>
          </ac:spMkLst>
        </pc:spChg>
        <pc:spChg chg="mod">
          <ac:chgData name="Fröjd Christina" userId="57292a27-5270-480f-acc0-df62f3876a98" providerId="ADAL" clId="{A1EE9C53-E73A-48AF-A66B-4F48704B0791}" dt="2024-04-18T14:17:14.349" v="868" actId="1076"/>
          <ac:spMkLst>
            <pc:docMk/>
            <pc:sldMk cId="1130030533" sldId="272"/>
            <ac:spMk id="21" creationId="{621CF863-9828-3C97-3883-6D780566E30D}"/>
          </ac:spMkLst>
        </pc:spChg>
        <pc:spChg chg="mod">
          <ac:chgData name="Fröjd Christina" userId="57292a27-5270-480f-acc0-df62f3876a98" providerId="ADAL" clId="{A1EE9C53-E73A-48AF-A66B-4F48704B0791}" dt="2024-04-18T14:17:14.349" v="868" actId="1076"/>
          <ac:spMkLst>
            <pc:docMk/>
            <pc:sldMk cId="1130030533" sldId="272"/>
            <ac:spMk id="22" creationId="{8E07725D-622A-394A-EF67-3711C7C9A92D}"/>
          </ac:spMkLst>
        </pc:spChg>
        <pc:spChg chg="mod">
          <ac:chgData name="Fröjd Christina" userId="57292a27-5270-480f-acc0-df62f3876a98" providerId="ADAL" clId="{A1EE9C53-E73A-48AF-A66B-4F48704B0791}" dt="2024-04-18T14:17:14.349" v="868" actId="1076"/>
          <ac:spMkLst>
            <pc:docMk/>
            <pc:sldMk cId="1130030533" sldId="272"/>
            <ac:spMk id="23" creationId="{358C1EE1-BA94-5C52-B141-F51951175B96}"/>
          </ac:spMkLst>
        </pc:spChg>
        <pc:picChg chg="mod">
          <ac:chgData name="Fröjd Christina" userId="57292a27-5270-480f-acc0-df62f3876a98" providerId="ADAL" clId="{A1EE9C53-E73A-48AF-A66B-4F48704B0791}" dt="2024-04-18T14:14:56.113" v="852"/>
          <ac:picMkLst>
            <pc:docMk/>
            <pc:sldMk cId="1130030533" sldId="272"/>
            <ac:picMk id="15" creationId="{2E0CFC13-7ABF-B395-0F7D-A2BFF0A87DF9}"/>
          </ac:picMkLst>
        </pc:picChg>
      </pc:sldChg>
      <pc:sldChg chg="modSp mod modNotesTx">
        <pc:chgData name="Fröjd Christina" userId="57292a27-5270-480f-acc0-df62f3876a98" providerId="ADAL" clId="{A1EE9C53-E73A-48AF-A66B-4F48704B0791}" dt="2024-04-18T14:00:16.625" v="772" actId="6549"/>
        <pc:sldMkLst>
          <pc:docMk/>
          <pc:sldMk cId="3367604885" sldId="279"/>
        </pc:sldMkLst>
        <pc:spChg chg="mod">
          <ac:chgData name="Fröjd Christina" userId="57292a27-5270-480f-acc0-df62f3876a98" providerId="ADAL" clId="{A1EE9C53-E73A-48AF-A66B-4F48704B0791}" dt="2024-04-18T14:00:06.910" v="771" actId="20577"/>
          <ac:spMkLst>
            <pc:docMk/>
            <pc:sldMk cId="3367604885" sldId="279"/>
            <ac:spMk id="3" creationId="{00000000-0000-0000-0000-000000000000}"/>
          </ac:spMkLst>
        </pc:spChg>
      </pc:sldChg>
      <pc:sldChg chg="add del">
        <pc:chgData name="Fröjd Christina" userId="57292a27-5270-480f-acc0-df62f3876a98" providerId="ADAL" clId="{A1EE9C53-E73A-48AF-A66B-4F48704B0791}" dt="2024-04-18T13:52:39.541" v="2" actId="47"/>
        <pc:sldMkLst>
          <pc:docMk/>
          <pc:sldMk cId="1553624483" sldId="280"/>
        </pc:sldMkLst>
      </pc:sldChg>
      <pc:sldChg chg="add del">
        <pc:chgData name="Fröjd Christina" userId="57292a27-5270-480f-acc0-df62f3876a98" providerId="ADAL" clId="{A1EE9C53-E73A-48AF-A66B-4F48704B0791}" dt="2024-04-18T13:52:39.541" v="2" actId="47"/>
        <pc:sldMkLst>
          <pc:docMk/>
          <pc:sldMk cId="1397539300" sldId="281"/>
        </pc:sldMkLst>
      </pc:sldChg>
      <pc:sldChg chg="modSp del">
        <pc:chgData name="Fröjd Christina" userId="57292a27-5270-480f-acc0-df62f3876a98" providerId="ADAL" clId="{A1EE9C53-E73A-48AF-A66B-4F48704B0791}" dt="2024-04-18T14:58:02.803" v="1748" actId="47"/>
        <pc:sldMkLst>
          <pc:docMk/>
          <pc:sldMk cId="2111656551" sldId="358"/>
        </pc:sldMkLst>
        <pc:spChg chg="mod">
          <ac:chgData name="Fröjd Christina" userId="57292a27-5270-480f-acc0-df62f3876a98" providerId="ADAL" clId="{A1EE9C53-E73A-48AF-A66B-4F48704B0791}" dt="2024-04-18T14:14:56.113" v="852"/>
          <ac:spMkLst>
            <pc:docMk/>
            <pc:sldMk cId="2111656551" sldId="358"/>
            <ac:spMk id="2" creationId="{00000000-0000-0000-0000-000000000000}"/>
          </ac:spMkLst>
        </pc:spChg>
      </pc:sldChg>
      <pc:sldChg chg="add del">
        <pc:chgData name="Fröjd Christina" userId="57292a27-5270-480f-acc0-df62f3876a98" providerId="ADAL" clId="{A1EE9C53-E73A-48AF-A66B-4F48704B0791}" dt="2024-04-18T13:52:39.541" v="2" actId="47"/>
        <pc:sldMkLst>
          <pc:docMk/>
          <pc:sldMk cId="569316407" sldId="2147478413"/>
        </pc:sldMkLst>
      </pc:sldChg>
      <pc:sldChg chg="add del">
        <pc:chgData name="Fröjd Christina" userId="57292a27-5270-480f-acc0-df62f3876a98" providerId="ADAL" clId="{A1EE9C53-E73A-48AF-A66B-4F48704B0791}" dt="2024-04-18T13:52:39.541" v="2" actId="47"/>
        <pc:sldMkLst>
          <pc:docMk/>
          <pc:sldMk cId="3003187745" sldId="2147478414"/>
        </pc:sldMkLst>
      </pc:sldChg>
      <pc:sldChg chg="add del">
        <pc:chgData name="Fröjd Christina" userId="57292a27-5270-480f-acc0-df62f3876a98" providerId="ADAL" clId="{A1EE9C53-E73A-48AF-A66B-4F48704B0791}" dt="2024-04-18T13:52:39.541" v="2" actId="47"/>
        <pc:sldMkLst>
          <pc:docMk/>
          <pc:sldMk cId="2597510433" sldId="2147478415"/>
        </pc:sldMkLst>
      </pc:sldChg>
      <pc:sldChg chg="add del">
        <pc:chgData name="Fröjd Christina" userId="57292a27-5270-480f-acc0-df62f3876a98" providerId="ADAL" clId="{A1EE9C53-E73A-48AF-A66B-4F48704B0791}" dt="2024-04-18T13:52:39.541" v="2" actId="47"/>
        <pc:sldMkLst>
          <pc:docMk/>
          <pc:sldMk cId="428401483" sldId="2147478416"/>
        </pc:sldMkLst>
      </pc:sldChg>
      <pc:sldChg chg="add del">
        <pc:chgData name="Fröjd Christina" userId="57292a27-5270-480f-acc0-df62f3876a98" providerId="ADAL" clId="{A1EE9C53-E73A-48AF-A66B-4F48704B0791}" dt="2024-04-18T13:52:39.541" v="2" actId="47"/>
        <pc:sldMkLst>
          <pc:docMk/>
          <pc:sldMk cId="1954981636" sldId="2147478432"/>
        </pc:sldMkLst>
      </pc:sldChg>
      <pc:sldChg chg="addSp delSp modSp mod modClrScheme chgLayout modNotesTx">
        <pc:chgData name="Fröjd Christina" userId="57292a27-5270-480f-acc0-df62f3876a98" providerId="ADAL" clId="{A1EE9C53-E73A-48AF-A66B-4F48704B0791}" dt="2024-04-18T14:56:10.605" v="1706" actId="20577"/>
        <pc:sldMkLst>
          <pc:docMk/>
          <pc:sldMk cId="1075266905" sldId="2147479480"/>
        </pc:sldMkLst>
        <pc:spChg chg="mod ord">
          <ac:chgData name="Fröjd Christina" userId="57292a27-5270-480f-acc0-df62f3876a98" providerId="ADAL" clId="{A1EE9C53-E73A-48AF-A66B-4F48704B0791}" dt="2024-04-18T14:53:36.887" v="1680" actId="700"/>
          <ac:spMkLst>
            <pc:docMk/>
            <pc:sldMk cId="1075266905" sldId="2147479480"/>
            <ac:spMk id="2" creationId="{A0B18DAC-4CA7-8CBB-4D62-8B23A93D642B}"/>
          </ac:spMkLst>
        </pc:spChg>
        <pc:spChg chg="mod ord">
          <ac:chgData name="Fröjd Christina" userId="57292a27-5270-480f-acc0-df62f3876a98" providerId="ADAL" clId="{A1EE9C53-E73A-48AF-A66B-4F48704B0791}" dt="2024-04-18T14:53:36.887" v="1680" actId="700"/>
          <ac:spMkLst>
            <pc:docMk/>
            <pc:sldMk cId="1075266905" sldId="2147479480"/>
            <ac:spMk id="3" creationId="{B1EBDE0F-F217-D4E7-D232-3B561C667F26}"/>
          </ac:spMkLst>
        </pc:spChg>
        <pc:spChg chg="mod ord">
          <ac:chgData name="Fröjd Christina" userId="57292a27-5270-480f-acc0-df62f3876a98" providerId="ADAL" clId="{A1EE9C53-E73A-48AF-A66B-4F48704B0791}" dt="2024-04-18T14:56:10.605" v="1706" actId="20577"/>
          <ac:spMkLst>
            <pc:docMk/>
            <pc:sldMk cId="1075266905" sldId="2147479480"/>
            <ac:spMk id="4" creationId="{5D9B5A00-95E2-8B35-F493-45DA988ADEC0}"/>
          </ac:spMkLst>
        </pc:spChg>
        <pc:spChg chg="add del mod ord">
          <ac:chgData name="Fröjd Christina" userId="57292a27-5270-480f-acc0-df62f3876a98" providerId="ADAL" clId="{A1EE9C53-E73A-48AF-A66B-4F48704B0791}" dt="2024-04-18T14:54:15.757" v="1683" actId="478"/>
          <ac:spMkLst>
            <pc:docMk/>
            <pc:sldMk cId="1075266905" sldId="2147479480"/>
            <ac:spMk id="5" creationId="{983DAA0A-C31E-4E03-28C3-776F46B88730}"/>
          </ac:spMkLst>
        </pc:spChg>
        <pc:graphicFrameChg chg="mod modGraphic">
          <ac:chgData name="Fröjd Christina" userId="57292a27-5270-480f-acc0-df62f3876a98" providerId="ADAL" clId="{A1EE9C53-E73A-48AF-A66B-4F48704B0791}" dt="2024-04-18T14:54:39.136" v="1685" actId="14100"/>
          <ac:graphicFrameMkLst>
            <pc:docMk/>
            <pc:sldMk cId="1075266905" sldId="2147479480"/>
            <ac:graphicFrameMk id="18" creationId="{ADA3C769-F2C0-9BC2-16CC-775EC30241C8}"/>
          </ac:graphicFrameMkLst>
        </pc:graphicFrameChg>
        <pc:picChg chg="mod">
          <ac:chgData name="Fröjd Christina" userId="57292a27-5270-480f-acc0-df62f3876a98" providerId="ADAL" clId="{A1EE9C53-E73A-48AF-A66B-4F48704B0791}" dt="2024-04-18T14:54:45.203" v="1686" actId="1076"/>
          <ac:picMkLst>
            <pc:docMk/>
            <pc:sldMk cId="1075266905" sldId="2147479480"/>
            <ac:picMk id="12" creationId="{2E12C6A2-5CA7-9736-AB9D-AE9781675AB6}"/>
          </ac:picMkLst>
        </pc:picChg>
      </pc:sldChg>
      <pc:sldChg chg="addSp delSp modSp mod modClrScheme chgLayout modNotesTx">
        <pc:chgData name="Fröjd Christina" userId="57292a27-5270-480f-acc0-df62f3876a98" providerId="ADAL" clId="{A1EE9C53-E73A-48AF-A66B-4F48704B0791}" dt="2024-04-18T14:57:43.401" v="1747" actId="20577"/>
        <pc:sldMkLst>
          <pc:docMk/>
          <pc:sldMk cId="2504976696" sldId="2147479494"/>
        </pc:sldMkLst>
        <pc:spChg chg="mod ord">
          <ac:chgData name="Fröjd Christina" userId="57292a27-5270-480f-acc0-df62f3876a98" providerId="ADAL" clId="{A1EE9C53-E73A-48AF-A66B-4F48704B0791}" dt="2024-04-18T14:57:25.885" v="1743" actId="700"/>
          <ac:spMkLst>
            <pc:docMk/>
            <pc:sldMk cId="2504976696" sldId="2147479494"/>
            <ac:spMk id="2" creationId="{6D1FF35C-E070-AC7B-A15C-E4650FB951BA}"/>
          </ac:spMkLst>
        </pc:spChg>
        <pc:spChg chg="mod ord">
          <ac:chgData name="Fröjd Christina" userId="57292a27-5270-480f-acc0-df62f3876a98" providerId="ADAL" clId="{A1EE9C53-E73A-48AF-A66B-4F48704B0791}" dt="2024-04-18T14:57:43.401" v="1747" actId="20577"/>
          <ac:spMkLst>
            <pc:docMk/>
            <pc:sldMk cId="2504976696" sldId="2147479494"/>
            <ac:spMk id="3" creationId="{158458B5-5E28-9D54-3B83-ADC9E7C1997E}"/>
          </ac:spMkLst>
        </pc:spChg>
        <pc:spChg chg="mod ord">
          <ac:chgData name="Fröjd Christina" userId="57292a27-5270-480f-acc0-df62f3876a98" providerId="ADAL" clId="{A1EE9C53-E73A-48AF-A66B-4F48704B0791}" dt="2024-04-18T14:57:25.885" v="1743" actId="700"/>
          <ac:spMkLst>
            <pc:docMk/>
            <pc:sldMk cId="2504976696" sldId="2147479494"/>
            <ac:spMk id="4" creationId="{373FF893-C6FF-0313-49A6-DB44E8837995}"/>
          </ac:spMkLst>
        </pc:spChg>
        <pc:spChg chg="add del mod ord">
          <ac:chgData name="Fröjd Christina" userId="57292a27-5270-480f-acc0-df62f3876a98" providerId="ADAL" clId="{A1EE9C53-E73A-48AF-A66B-4F48704B0791}" dt="2024-04-18T14:57:30.767" v="1744" actId="478"/>
          <ac:spMkLst>
            <pc:docMk/>
            <pc:sldMk cId="2504976696" sldId="2147479494"/>
            <ac:spMk id="11" creationId="{594399C2-96CD-681C-A556-3C6B29B8B4B0}"/>
          </ac:spMkLst>
        </pc:spChg>
      </pc:sldChg>
      <pc:sldChg chg="del">
        <pc:chgData name="Fröjd Christina" userId="57292a27-5270-480f-acc0-df62f3876a98" providerId="ADAL" clId="{A1EE9C53-E73A-48AF-A66B-4F48704B0791}" dt="2024-04-18T13:59:54.053" v="766" actId="47"/>
        <pc:sldMkLst>
          <pc:docMk/>
          <pc:sldMk cId="3034425912" sldId="2147479556"/>
        </pc:sldMkLst>
      </pc:sldChg>
      <pc:sldChg chg="modSp mod">
        <pc:chgData name="Fröjd Christina" userId="57292a27-5270-480f-acc0-df62f3876a98" providerId="ADAL" clId="{A1EE9C53-E73A-48AF-A66B-4F48704B0791}" dt="2024-04-18T14:52:17.848" v="1668" actId="1076"/>
        <pc:sldMkLst>
          <pc:docMk/>
          <pc:sldMk cId="3883482932" sldId="2147479558"/>
        </pc:sldMkLst>
        <pc:spChg chg="mod">
          <ac:chgData name="Fröjd Christina" userId="57292a27-5270-480f-acc0-df62f3876a98" providerId="ADAL" clId="{A1EE9C53-E73A-48AF-A66B-4F48704B0791}" dt="2024-04-18T14:14:56.113" v="852"/>
          <ac:spMkLst>
            <pc:docMk/>
            <pc:sldMk cId="3883482932" sldId="2147479558"/>
            <ac:spMk id="2" creationId="{F848D989-E10C-CB62-47AF-17F0E3310BA9}"/>
          </ac:spMkLst>
        </pc:spChg>
        <pc:spChg chg="mod">
          <ac:chgData name="Fröjd Christina" userId="57292a27-5270-480f-acc0-df62f3876a98" providerId="ADAL" clId="{A1EE9C53-E73A-48AF-A66B-4F48704B0791}" dt="2024-04-18T14:14:56.113" v="852"/>
          <ac:spMkLst>
            <pc:docMk/>
            <pc:sldMk cId="3883482932" sldId="2147479558"/>
            <ac:spMk id="3" creationId="{13258078-B0AB-8A3E-27A6-2E0B8C7EC2D5}"/>
          </ac:spMkLst>
        </pc:spChg>
        <pc:grpChg chg="mod">
          <ac:chgData name="Fröjd Christina" userId="57292a27-5270-480f-acc0-df62f3876a98" providerId="ADAL" clId="{A1EE9C53-E73A-48AF-A66B-4F48704B0791}" dt="2024-04-18T14:52:17.848" v="1668" actId="1076"/>
          <ac:grpSpMkLst>
            <pc:docMk/>
            <pc:sldMk cId="3883482932" sldId="2147479558"/>
            <ac:grpSpMk id="5" creationId="{C97CDB56-8852-301A-864F-87226E894FFB}"/>
          </ac:grpSpMkLst>
        </pc:grpChg>
      </pc:sldChg>
      <pc:sldChg chg="modSp mod modNotesTx">
        <pc:chgData name="Fröjd Christina" userId="57292a27-5270-480f-acc0-df62f3876a98" providerId="ADAL" clId="{A1EE9C53-E73A-48AF-A66B-4F48704B0791}" dt="2024-04-18T14:53:53.234" v="1682" actId="1076"/>
        <pc:sldMkLst>
          <pc:docMk/>
          <pc:sldMk cId="1860163622" sldId="2147479562"/>
        </pc:sldMkLst>
        <pc:spChg chg="mod">
          <ac:chgData name="Fröjd Christina" userId="57292a27-5270-480f-acc0-df62f3876a98" providerId="ADAL" clId="{A1EE9C53-E73A-48AF-A66B-4F48704B0791}" dt="2024-04-18T14:53:53.234" v="1682" actId="1076"/>
          <ac:spMkLst>
            <pc:docMk/>
            <pc:sldMk cId="1860163622" sldId="2147479562"/>
            <ac:spMk id="2" creationId="{6BF7E18D-945B-4A1E-D32B-CD17BE8B0CE4}"/>
          </ac:spMkLst>
        </pc:spChg>
      </pc:sldChg>
      <pc:sldChg chg="modSp mod">
        <pc:chgData name="Fröjd Christina" userId="57292a27-5270-480f-acc0-df62f3876a98" providerId="ADAL" clId="{A1EE9C53-E73A-48AF-A66B-4F48704B0791}" dt="2024-04-18T14:17:43.540" v="870" actId="6549"/>
        <pc:sldMkLst>
          <pc:docMk/>
          <pc:sldMk cId="944814122" sldId="2147479566"/>
        </pc:sldMkLst>
        <pc:spChg chg="mod">
          <ac:chgData name="Fröjd Christina" userId="57292a27-5270-480f-acc0-df62f3876a98" providerId="ADAL" clId="{A1EE9C53-E73A-48AF-A66B-4F48704B0791}" dt="2024-04-18T14:14:56.113" v="852"/>
          <ac:spMkLst>
            <pc:docMk/>
            <pc:sldMk cId="944814122" sldId="2147479566"/>
            <ac:spMk id="2" creationId="{DBD2A1F3-E70F-8653-0E9F-465008FB17C8}"/>
          </ac:spMkLst>
        </pc:spChg>
        <pc:spChg chg="mod">
          <ac:chgData name="Fröjd Christina" userId="57292a27-5270-480f-acc0-df62f3876a98" providerId="ADAL" clId="{A1EE9C53-E73A-48AF-A66B-4F48704B0791}" dt="2024-04-18T14:17:43.540" v="870" actId="6549"/>
          <ac:spMkLst>
            <pc:docMk/>
            <pc:sldMk cId="944814122" sldId="2147479566"/>
            <ac:spMk id="3" creationId="{7941C0CD-CE69-2C72-EF2A-4FD2CEB4A6F6}"/>
          </ac:spMkLst>
        </pc:spChg>
        <pc:picChg chg="mod">
          <ac:chgData name="Fröjd Christina" userId="57292a27-5270-480f-acc0-df62f3876a98" providerId="ADAL" clId="{A1EE9C53-E73A-48AF-A66B-4F48704B0791}" dt="2024-04-18T14:14:56.113" v="852"/>
          <ac:picMkLst>
            <pc:docMk/>
            <pc:sldMk cId="944814122" sldId="2147479566"/>
            <ac:picMk id="15" creationId="{2E0CFC13-7ABF-B395-0F7D-A2BFF0A87DF9}"/>
          </ac:picMkLst>
        </pc:picChg>
      </pc:sldChg>
      <pc:sldChg chg="addSp delSp modSp mod setBg modClrScheme chgLayout">
        <pc:chgData name="Fröjd Christina" userId="57292a27-5270-480f-acc0-df62f3876a98" providerId="ADAL" clId="{A1EE9C53-E73A-48AF-A66B-4F48704B0791}" dt="2024-04-18T14:54:26.673" v="1684" actId="207"/>
        <pc:sldMkLst>
          <pc:docMk/>
          <pc:sldMk cId="3038876489" sldId="2147479569"/>
        </pc:sldMkLst>
        <pc:spChg chg="mod ord">
          <ac:chgData name="Fröjd Christina" userId="57292a27-5270-480f-acc0-df62f3876a98" providerId="ADAL" clId="{A1EE9C53-E73A-48AF-A66B-4F48704B0791}" dt="2024-04-18T14:43:31.611" v="892" actId="1076"/>
          <ac:spMkLst>
            <pc:docMk/>
            <pc:sldMk cId="3038876489" sldId="2147479569"/>
            <ac:spMk id="2" creationId="{3205266B-5C16-5262-9070-BD6C53114D38}"/>
          </ac:spMkLst>
        </pc:spChg>
        <pc:spChg chg="add del mod ord">
          <ac:chgData name="Fröjd Christina" userId="57292a27-5270-480f-acc0-df62f3876a98" providerId="ADAL" clId="{A1EE9C53-E73A-48AF-A66B-4F48704B0791}" dt="2024-04-18T14:43:13.936" v="890" actId="700"/>
          <ac:spMkLst>
            <pc:docMk/>
            <pc:sldMk cId="3038876489" sldId="2147479569"/>
            <ac:spMk id="3" creationId="{C0827C8E-0BE3-9C70-7F3E-6E6582D8A487}"/>
          </ac:spMkLst>
        </pc:spChg>
        <pc:spChg chg="mod ord">
          <ac:chgData name="Fröjd Christina" userId="57292a27-5270-480f-acc0-df62f3876a98" providerId="ADAL" clId="{A1EE9C53-E73A-48AF-A66B-4F48704B0791}" dt="2024-04-18T14:43:13.936" v="890" actId="700"/>
          <ac:spMkLst>
            <pc:docMk/>
            <pc:sldMk cId="3038876489" sldId="2147479569"/>
            <ac:spMk id="6" creationId="{7D90C678-043A-85CF-EFF9-6986CD4C335F}"/>
          </ac:spMkLst>
        </pc:spChg>
        <pc:spChg chg="mod ord">
          <ac:chgData name="Fröjd Christina" userId="57292a27-5270-480f-acc0-df62f3876a98" providerId="ADAL" clId="{A1EE9C53-E73A-48AF-A66B-4F48704B0791}" dt="2024-04-18T14:54:26.673" v="1684" actId="207"/>
          <ac:spMkLst>
            <pc:docMk/>
            <pc:sldMk cId="3038876489" sldId="2147479569"/>
            <ac:spMk id="8" creationId="{52690FE0-F514-4CD9-6384-D9A18439AA74}"/>
          </ac:spMkLst>
        </pc:spChg>
        <pc:picChg chg="mod">
          <ac:chgData name="Fröjd Christina" userId="57292a27-5270-480f-acc0-df62f3876a98" providerId="ADAL" clId="{A1EE9C53-E73A-48AF-A66B-4F48704B0791}" dt="2024-04-18T14:51:55.187" v="1667" actId="14100"/>
          <ac:picMkLst>
            <pc:docMk/>
            <pc:sldMk cId="3038876489" sldId="2147479569"/>
            <ac:picMk id="5" creationId="{8B8B8495-5221-A727-E122-8A140AF568FE}"/>
          </ac:picMkLst>
        </pc:picChg>
      </pc:sldChg>
      <pc:sldChg chg="addSp delSp modSp mod modClrScheme chgLayout modNotesTx">
        <pc:chgData name="Fröjd Christina" userId="57292a27-5270-480f-acc0-df62f3876a98" providerId="ADAL" clId="{A1EE9C53-E73A-48AF-A66B-4F48704B0791}" dt="2024-04-18T14:56:58.868" v="1742" actId="20577"/>
        <pc:sldMkLst>
          <pc:docMk/>
          <pc:sldMk cId="1570339237" sldId="2147479572"/>
        </pc:sldMkLst>
        <pc:spChg chg="mod ord">
          <ac:chgData name="Fröjd Christina" userId="57292a27-5270-480f-acc0-df62f3876a98" providerId="ADAL" clId="{A1EE9C53-E73A-48AF-A66B-4F48704B0791}" dt="2024-04-18T14:55:13.223" v="1687" actId="700"/>
          <ac:spMkLst>
            <pc:docMk/>
            <pc:sldMk cId="1570339237" sldId="2147479572"/>
            <ac:spMk id="2" creationId="{7E36713B-7A40-EDD5-950A-DA66F6DB68BA}"/>
          </ac:spMkLst>
        </pc:spChg>
        <pc:spChg chg="mod ord">
          <ac:chgData name="Fröjd Christina" userId="57292a27-5270-480f-acc0-df62f3876a98" providerId="ADAL" clId="{A1EE9C53-E73A-48AF-A66B-4F48704B0791}" dt="2024-04-18T14:56:58.868" v="1742" actId="20577"/>
          <ac:spMkLst>
            <pc:docMk/>
            <pc:sldMk cId="1570339237" sldId="2147479572"/>
            <ac:spMk id="3" creationId="{1B3A67EF-C083-8F22-7C39-A9E38F017534}"/>
          </ac:spMkLst>
        </pc:spChg>
        <pc:spChg chg="mod ord">
          <ac:chgData name="Fröjd Christina" userId="57292a27-5270-480f-acc0-df62f3876a98" providerId="ADAL" clId="{A1EE9C53-E73A-48AF-A66B-4F48704B0791}" dt="2024-04-18T14:55:13.223" v="1687" actId="700"/>
          <ac:spMkLst>
            <pc:docMk/>
            <pc:sldMk cId="1570339237" sldId="2147479572"/>
            <ac:spMk id="4" creationId="{FB453616-1F18-11BA-382A-E4E6BA3FD43C}"/>
          </ac:spMkLst>
        </pc:spChg>
        <pc:spChg chg="add del mod ord">
          <ac:chgData name="Fröjd Christina" userId="57292a27-5270-480f-acc0-df62f3876a98" providerId="ADAL" clId="{A1EE9C53-E73A-48AF-A66B-4F48704B0791}" dt="2024-04-18T14:55:36.319" v="1689" actId="478"/>
          <ac:spMkLst>
            <pc:docMk/>
            <pc:sldMk cId="1570339237" sldId="2147479572"/>
            <ac:spMk id="5" creationId="{C1CA70C5-04D8-7812-4D4C-FE42B8E583C1}"/>
          </ac:spMkLst>
        </pc:spChg>
      </pc:sldChg>
      <pc:sldChg chg="addSp delSp modSp add mod modAnim modNotesTx">
        <pc:chgData name="Fröjd Christina" userId="57292a27-5270-480f-acc0-df62f3876a98" providerId="ADAL" clId="{A1EE9C53-E73A-48AF-A66B-4F48704B0791}" dt="2024-04-18T16:02:06.015" v="2253" actId="1076"/>
        <pc:sldMkLst>
          <pc:docMk/>
          <pc:sldMk cId="3226260511" sldId="2147479573"/>
        </pc:sldMkLst>
        <pc:spChg chg="add mod">
          <ac:chgData name="Fröjd Christina" userId="57292a27-5270-480f-acc0-df62f3876a98" providerId="ADAL" clId="{A1EE9C53-E73A-48AF-A66B-4F48704B0791}" dt="2024-04-18T16:00:31.088" v="2245" actId="14100"/>
          <ac:spMkLst>
            <pc:docMk/>
            <pc:sldMk cId="3226260511" sldId="2147479573"/>
            <ac:spMk id="2" creationId="{17F9C9CA-E0A4-57FA-7EC8-705DBCABEC29}"/>
          </ac:spMkLst>
        </pc:spChg>
        <pc:spChg chg="mod">
          <ac:chgData name="Fröjd Christina" userId="57292a27-5270-480f-acc0-df62f3876a98" providerId="ADAL" clId="{A1EE9C53-E73A-48AF-A66B-4F48704B0791}" dt="2024-04-18T16:00:17.482" v="2243" actId="20577"/>
          <ac:spMkLst>
            <pc:docMk/>
            <pc:sldMk cId="3226260511" sldId="2147479573"/>
            <ac:spMk id="3" creationId="{8D436368-AB49-877B-E4B7-F7E62841E959}"/>
          </ac:spMkLst>
        </pc:spChg>
        <pc:spChg chg="mod">
          <ac:chgData name="Fröjd Christina" userId="57292a27-5270-480f-acc0-df62f3876a98" providerId="ADAL" clId="{A1EE9C53-E73A-48AF-A66B-4F48704B0791}" dt="2024-04-18T14:14:56.113" v="852"/>
          <ac:spMkLst>
            <pc:docMk/>
            <pc:sldMk cId="3226260511" sldId="2147479573"/>
            <ac:spMk id="4" creationId="{C08DA030-B611-B5D0-2387-E9BAC5B93FD2}"/>
          </ac:spMkLst>
        </pc:spChg>
        <pc:spChg chg="mod">
          <ac:chgData name="Fröjd Christina" userId="57292a27-5270-480f-acc0-df62f3876a98" providerId="ADAL" clId="{A1EE9C53-E73A-48AF-A66B-4F48704B0791}" dt="2024-04-18T15:58:16.624" v="2180" actId="2711"/>
          <ac:spMkLst>
            <pc:docMk/>
            <pc:sldMk cId="3226260511" sldId="2147479573"/>
            <ac:spMk id="7" creationId="{F7975536-09B8-0C15-41FE-C264FAAC620F}"/>
          </ac:spMkLst>
        </pc:spChg>
        <pc:spChg chg="mod">
          <ac:chgData name="Fröjd Christina" userId="57292a27-5270-480f-acc0-df62f3876a98" providerId="ADAL" clId="{A1EE9C53-E73A-48AF-A66B-4F48704B0791}" dt="2024-04-18T15:58:16.624" v="2180" actId="2711"/>
          <ac:spMkLst>
            <pc:docMk/>
            <pc:sldMk cId="3226260511" sldId="2147479573"/>
            <ac:spMk id="8" creationId="{B033FAAA-CD58-4AFC-211C-5BCFC101D5FE}"/>
          </ac:spMkLst>
        </pc:spChg>
        <pc:spChg chg="mod">
          <ac:chgData name="Fröjd Christina" userId="57292a27-5270-480f-acc0-df62f3876a98" providerId="ADAL" clId="{A1EE9C53-E73A-48AF-A66B-4F48704B0791}" dt="2024-04-18T15:58:16.624" v="2180" actId="2711"/>
          <ac:spMkLst>
            <pc:docMk/>
            <pc:sldMk cId="3226260511" sldId="2147479573"/>
            <ac:spMk id="9" creationId="{8F15791F-932D-4723-4271-557BDF134F7F}"/>
          </ac:spMkLst>
        </pc:spChg>
        <pc:spChg chg="mod">
          <ac:chgData name="Fröjd Christina" userId="57292a27-5270-480f-acc0-df62f3876a98" providerId="ADAL" clId="{A1EE9C53-E73A-48AF-A66B-4F48704B0791}" dt="2024-04-18T16:00:01.915" v="2239" actId="255"/>
          <ac:spMkLst>
            <pc:docMk/>
            <pc:sldMk cId="3226260511" sldId="2147479573"/>
            <ac:spMk id="10" creationId="{A0F8C5C4-EF03-7E2E-39FA-9C3A5009B2A2}"/>
          </ac:spMkLst>
        </pc:spChg>
        <pc:spChg chg="mod">
          <ac:chgData name="Fröjd Christina" userId="57292a27-5270-480f-acc0-df62f3876a98" providerId="ADAL" clId="{A1EE9C53-E73A-48AF-A66B-4F48704B0791}" dt="2024-04-18T16:00:01.915" v="2239" actId="255"/>
          <ac:spMkLst>
            <pc:docMk/>
            <pc:sldMk cId="3226260511" sldId="2147479573"/>
            <ac:spMk id="11" creationId="{064DB60E-0D09-30EE-5163-EABA0AF92590}"/>
          </ac:spMkLst>
        </pc:spChg>
        <pc:spChg chg="add mod">
          <ac:chgData name="Fröjd Christina" userId="57292a27-5270-480f-acc0-df62f3876a98" providerId="ADAL" clId="{A1EE9C53-E73A-48AF-A66B-4F48704B0791}" dt="2024-04-18T16:01:01.233" v="2250" actId="14100"/>
          <ac:spMkLst>
            <pc:docMk/>
            <pc:sldMk cId="3226260511" sldId="2147479573"/>
            <ac:spMk id="12" creationId="{30277795-0161-CC32-CD0F-D65591AC48AC}"/>
          </ac:spMkLst>
        </pc:spChg>
        <pc:spChg chg="mod">
          <ac:chgData name="Fröjd Christina" userId="57292a27-5270-480f-acc0-df62f3876a98" providerId="ADAL" clId="{A1EE9C53-E73A-48AF-A66B-4F48704B0791}" dt="2024-04-18T16:00:01.915" v="2239" actId="255"/>
          <ac:spMkLst>
            <pc:docMk/>
            <pc:sldMk cId="3226260511" sldId="2147479573"/>
            <ac:spMk id="14" creationId="{39BF4762-B734-E3DE-2B9D-D2A2E23EA6E5}"/>
          </ac:spMkLst>
        </pc:spChg>
        <pc:spChg chg="del">
          <ac:chgData name="Fröjd Christina" userId="57292a27-5270-480f-acc0-df62f3876a98" providerId="ADAL" clId="{A1EE9C53-E73A-48AF-A66B-4F48704B0791}" dt="2024-04-18T15:03:01.273" v="1872" actId="21"/>
          <ac:spMkLst>
            <pc:docMk/>
            <pc:sldMk cId="3226260511" sldId="2147479573"/>
            <ac:spMk id="15" creationId="{1C518916-C9F1-4A97-7B9E-6F56B3DDEB58}"/>
          </ac:spMkLst>
        </pc:spChg>
        <pc:grpChg chg="add mod">
          <ac:chgData name="Fröjd Christina" userId="57292a27-5270-480f-acc0-df62f3876a98" providerId="ADAL" clId="{A1EE9C53-E73A-48AF-A66B-4F48704B0791}" dt="2024-04-18T15:58:55.129" v="2182" actId="14100"/>
          <ac:grpSpMkLst>
            <pc:docMk/>
            <pc:sldMk cId="3226260511" sldId="2147479573"/>
            <ac:grpSpMk id="13" creationId="{6A1ED518-D0E1-1614-09BE-5B03E3AD849C}"/>
          </ac:grpSpMkLst>
        </pc:grpChg>
        <pc:grpChg chg="mod">
          <ac:chgData name="Fröjd Christina" userId="57292a27-5270-480f-acc0-df62f3876a98" providerId="ADAL" clId="{A1EE9C53-E73A-48AF-A66B-4F48704B0791}" dt="2024-04-18T16:02:06.015" v="2253" actId="1076"/>
          <ac:grpSpMkLst>
            <pc:docMk/>
            <pc:sldMk cId="3226260511" sldId="2147479573"/>
            <ac:grpSpMk id="22" creationId="{CC5EF226-5D6A-CAEF-2B68-3B5BDE16BEF7}"/>
          </ac:grpSpMkLst>
        </pc:grpChg>
      </pc:sldChg>
      <pc:sldChg chg="modSp mod modNotesTx">
        <pc:chgData name="Fröjd Christina" userId="57292a27-5270-480f-acc0-df62f3876a98" providerId="ADAL" clId="{A1EE9C53-E73A-48AF-A66B-4F48704B0791}" dt="2024-04-18T14:51:30.723" v="1666" actId="20577"/>
        <pc:sldMkLst>
          <pc:docMk/>
          <pc:sldMk cId="3613825777" sldId="2147479698"/>
        </pc:sldMkLst>
        <pc:spChg chg="mod">
          <ac:chgData name="Fröjd Christina" userId="57292a27-5270-480f-acc0-df62f3876a98" providerId="ADAL" clId="{A1EE9C53-E73A-48AF-A66B-4F48704B0791}" dt="2024-04-18T14:14:56.113" v="852"/>
          <ac:spMkLst>
            <pc:docMk/>
            <pc:sldMk cId="3613825777" sldId="2147479698"/>
            <ac:spMk id="2" creationId="{935988A3-4306-3F28-7A94-A7F452EEA8FD}"/>
          </ac:spMkLst>
        </pc:spChg>
        <pc:spChg chg="mod">
          <ac:chgData name="Fröjd Christina" userId="57292a27-5270-480f-acc0-df62f3876a98" providerId="ADAL" clId="{A1EE9C53-E73A-48AF-A66B-4F48704B0791}" dt="2024-04-18T14:15:57.044" v="860" actId="6549"/>
          <ac:spMkLst>
            <pc:docMk/>
            <pc:sldMk cId="3613825777" sldId="2147479698"/>
            <ac:spMk id="12" creationId="{F7975536-09B8-0C15-41FE-C264FAAC620F}"/>
          </ac:spMkLst>
        </pc:spChg>
        <pc:spChg chg="mod">
          <ac:chgData name="Fröjd Christina" userId="57292a27-5270-480f-acc0-df62f3876a98" providerId="ADAL" clId="{A1EE9C53-E73A-48AF-A66B-4F48704B0791}" dt="2024-04-18T14:15:41.225" v="855" actId="1076"/>
          <ac:spMkLst>
            <pc:docMk/>
            <pc:sldMk cId="3613825777" sldId="2147479698"/>
            <ac:spMk id="28" creationId="{C29C6143-2AB7-5CCC-BF64-1B71DB929B7D}"/>
          </ac:spMkLst>
        </pc:spChg>
        <pc:spChg chg="mod">
          <ac:chgData name="Fröjd Christina" userId="57292a27-5270-480f-acc0-df62f3876a98" providerId="ADAL" clId="{A1EE9C53-E73A-48AF-A66B-4F48704B0791}" dt="2024-04-18T14:15:41.225" v="855" actId="1076"/>
          <ac:spMkLst>
            <pc:docMk/>
            <pc:sldMk cId="3613825777" sldId="2147479698"/>
            <ac:spMk id="29" creationId="{145AF073-18A6-6B69-D311-B33090C1339A}"/>
          </ac:spMkLst>
        </pc:spChg>
        <pc:spChg chg="mod">
          <ac:chgData name="Fröjd Christina" userId="57292a27-5270-480f-acc0-df62f3876a98" providerId="ADAL" clId="{A1EE9C53-E73A-48AF-A66B-4F48704B0791}" dt="2024-04-18T14:15:41.225" v="855" actId="1076"/>
          <ac:spMkLst>
            <pc:docMk/>
            <pc:sldMk cId="3613825777" sldId="2147479698"/>
            <ac:spMk id="30" creationId="{688B37D6-DD87-86E6-C712-283D051C62B3}"/>
          </ac:spMkLst>
        </pc:spChg>
      </pc:sldChg>
      <pc:sldChg chg="add del">
        <pc:chgData name="Fröjd Christina" userId="57292a27-5270-480f-acc0-df62f3876a98" providerId="ADAL" clId="{A1EE9C53-E73A-48AF-A66B-4F48704B0791}" dt="2024-04-18T13:52:39.541" v="2" actId="47"/>
        <pc:sldMkLst>
          <pc:docMk/>
          <pc:sldMk cId="1160763284" sldId="2147479700"/>
        </pc:sldMkLst>
      </pc:sldChg>
      <pc:sldMasterChg chg="addSp modSp del mod delSldLayout">
        <pc:chgData name="Fröjd Christina" userId="57292a27-5270-480f-acc0-df62f3876a98" providerId="ADAL" clId="{A1EE9C53-E73A-48AF-A66B-4F48704B0791}" dt="2024-04-18T15:03:51.312" v="1888" actId="2696"/>
        <pc:sldMasterMkLst>
          <pc:docMk/>
          <pc:sldMasterMk cId="3246598807" sldId="2147483682"/>
        </pc:sldMasterMkLst>
        <pc:spChg chg="add mod">
          <ac:chgData name="Fröjd Christina" userId="57292a27-5270-480f-acc0-df62f3876a98" providerId="ADAL" clId="{A1EE9C53-E73A-48AF-A66B-4F48704B0791}" dt="2024-04-18T15:03:23.252" v="1875" actId="20577"/>
          <ac:spMkLst>
            <pc:docMk/>
            <pc:sldMasterMk cId="3246598807" sldId="2147483682"/>
            <ac:spMk id="2" creationId="{229B29EC-336B-B93A-C5F2-F2314297D176}"/>
          </ac:spMkLst>
        </pc:spChg>
        <pc:sldLayoutChg chg="del">
          <pc:chgData name="Fröjd Christina" userId="57292a27-5270-480f-acc0-df62f3876a98" providerId="ADAL" clId="{A1EE9C53-E73A-48AF-A66B-4F48704B0791}" dt="2024-04-18T15:03:51.295" v="1876" actId="2696"/>
          <pc:sldLayoutMkLst>
            <pc:docMk/>
            <pc:sldMasterMk cId="3246598807" sldId="2147483682"/>
            <pc:sldLayoutMk cId="661723556" sldId="2147483683"/>
          </pc:sldLayoutMkLst>
        </pc:sldLayoutChg>
        <pc:sldLayoutChg chg="del">
          <pc:chgData name="Fröjd Christina" userId="57292a27-5270-480f-acc0-df62f3876a98" providerId="ADAL" clId="{A1EE9C53-E73A-48AF-A66B-4F48704B0791}" dt="2024-04-18T15:03:51.298" v="1877" actId="2696"/>
          <pc:sldLayoutMkLst>
            <pc:docMk/>
            <pc:sldMasterMk cId="3246598807" sldId="2147483682"/>
            <pc:sldLayoutMk cId="2232180835" sldId="2147483684"/>
          </pc:sldLayoutMkLst>
        </pc:sldLayoutChg>
        <pc:sldLayoutChg chg="del">
          <pc:chgData name="Fröjd Christina" userId="57292a27-5270-480f-acc0-df62f3876a98" providerId="ADAL" clId="{A1EE9C53-E73A-48AF-A66B-4F48704B0791}" dt="2024-04-18T15:03:51.300" v="1878" actId="2696"/>
          <pc:sldLayoutMkLst>
            <pc:docMk/>
            <pc:sldMasterMk cId="3246598807" sldId="2147483682"/>
            <pc:sldLayoutMk cId="1955328061" sldId="2147483685"/>
          </pc:sldLayoutMkLst>
        </pc:sldLayoutChg>
        <pc:sldLayoutChg chg="del">
          <pc:chgData name="Fröjd Christina" userId="57292a27-5270-480f-acc0-df62f3876a98" providerId="ADAL" clId="{A1EE9C53-E73A-48AF-A66B-4F48704B0791}" dt="2024-04-18T15:03:51.301" v="1879" actId="2696"/>
          <pc:sldLayoutMkLst>
            <pc:docMk/>
            <pc:sldMasterMk cId="3246598807" sldId="2147483682"/>
            <pc:sldLayoutMk cId="1361054281" sldId="2147483686"/>
          </pc:sldLayoutMkLst>
        </pc:sldLayoutChg>
        <pc:sldLayoutChg chg="del">
          <pc:chgData name="Fröjd Christina" userId="57292a27-5270-480f-acc0-df62f3876a98" providerId="ADAL" clId="{A1EE9C53-E73A-48AF-A66B-4F48704B0791}" dt="2024-04-18T15:03:51.303" v="1880" actId="2696"/>
          <pc:sldLayoutMkLst>
            <pc:docMk/>
            <pc:sldMasterMk cId="3246598807" sldId="2147483682"/>
            <pc:sldLayoutMk cId="539765345" sldId="2147483687"/>
          </pc:sldLayoutMkLst>
        </pc:sldLayoutChg>
        <pc:sldLayoutChg chg="del">
          <pc:chgData name="Fröjd Christina" userId="57292a27-5270-480f-acc0-df62f3876a98" providerId="ADAL" clId="{A1EE9C53-E73A-48AF-A66B-4F48704B0791}" dt="2024-04-18T15:03:51.304" v="1881" actId="2696"/>
          <pc:sldLayoutMkLst>
            <pc:docMk/>
            <pc:sldMasterMk cId="3246598807" sldId="2147483682"/>
            <pc:sldLayoutMk cId="1468000769" sldId="2147483688"/>
          </pc:sldLayoutMkLst>
        </pc:sldLayoutChg>
        <pc:sldLayoutChg chg="del">
          <pc:chgData name="Fröjd Christina" userId="57292a27-5270-480f-acc0-df62f3876a98" providerId="ADAL" clId="{A1EE9C53-E73A-48AF-A66B-4F48704B0791}" dt="2024-04-18T15:03:51.305" v="1882" actId="2696"/>
          <pc:sldLayoutMkLst>
            <pc:docMk/>
            <pc:sldMasterMk cId="3246598807" sldId="2147483682"/>
            <pc:sldLayoutMk cId="1214090229" sldId="2147483689"/>
          </pc:sldLayoutMkLst>
        </pc:sldLayoutChg>
        <pc:sldLayoutChg chg="del">
          <pc:chgData name="Fröjd Christina" userId="57292a27-5270-480f-acc0-df62f3876a98" providerId="ADAL" clId="{A1EE9C53-E73A-48AF-A66B-4F48704B0791}" dt="2024-04-18T15:03:51.306" v="1883" actId="2696"/>
          <pc:sldLayoutMkLst>
            <pc:docMk/>
            <pc:sldMasterMk cId="3246598807" sldId="2147483682"/>
            <pc:sldLayoutMk cId="626569377" sldId="2147483690"/>
          </pc:sldLayoutMkLst>
        </pc:sldLayoutChg>
        <pc:sldLayoutChg chg="del">
          <pc:chgData name="Fröjd Christina" userId="57292a27-5270-480f-acc0-df62f3876a98" providerId="ADAL" clId="{A1EE9C53-E73A-48AF-A66B-4F48704B0791}" dt="2024-04-18T15:03:51.307" v="1884" actId="2696"/>
          <pc:sldLayoutMkLst>
            <pc:docMk/>
            <pc:sldMasterMk cId="3246598807" sldId="2147483682"/>
            <pc:sldLayoutMk cId="4158397985" sldId="2147483691"/>
          </pc:sldLayoutMkLst>
        </pc:sldLayoutChg>
        <pc:sldLayoutChg chg="del">
          <pc:chgData name="Fröjd Christina" userId="57292a27-5270-480f-acc0-df62f3876a98" providerId="ADAL" clId="{A1EE9C53-E73A-48AF-A66B-4F48704B0791}" dt="2024-04-18T15:03:51.308" v="1885" actId="2696"/>
          <pc:sldLayoutMkLst>
            <pc:docMk/>
            <pc:sldMasterMk cId="3246598807" sldId="2147483682"/>
            <pc:sldLayoutMk cId="4266063830" sldId="2147483692"/>
          </pc:sldLayoutMkLst>
        </pc:sldLayoutChg>
        <pc:sldLayoutChg chg="del">
          <pc:chgData name="Fröjd Christina" userId="57292a27-5270-480f-acc0-df62f3876a98" providerId="ADAL" clId="{A1EE9C53-E73A-48AF-A66B-4F48704B0791}" dt="2024-04-18T15:03:51.309" v="1886" actId="2696"/>
          <pc:sldLayoutMkLst>
            <pc:docMk/>
            <pc:sldMasterMk cId="3246598807" sldId="2147483682"/>
            <pc:sldLayoutMk cId="702651605" sldId="2147483693"/>
          </pc:sldLayoutMkLst>
        </pc:sldLayoutChg>
        <pc:sldLayoutChg chg="del">
          <pc:chgData name="Fröjd Christina" userId="57292a27-5270-480f-acc0-df62f3876a98" providerId="ADAL" clId="{A1EE9C53-E73A-48AF-A66B-4F48704B0791}" dt="2024-04-18T15:03:51.310" v="1887" actId="2696"/>
          <pc:sldLayoutMkLst>
            <pc:docMk/>
            <pc:sldMasterMk cId="3246598807" sldId="2147483682"/>
            <pc:sldLayoutMk cId="567424501" sldId="2147483694"/>
          </pc:sldLayoutMkLst>
        </pc:sldLayoutChg>
      </pc:sldMasterChg>
      <pc:sldMasterChg chg="del delSldLayout">
        <pc:chgData name="Fröjd Christina" userId="57292a27-5270-480f-acc0-df62f3876a98" providerId="ADAL" clId="{A1EE9C53-E73A-48AF-A66B-4F48704B0791}" dt="2024-04-18T15:03:55.939" v="1901" actId="2696"/>
        <pc:sldMasterMkLst>
          <pc:docMk/>
          <pc:sldMasterMk cId="3034784504" sldId="2147483735"/>
        </pc:sldMasterMkLst>
        <pc:sldLayoutChg chg="del">
          <pc:chgData name="Fröjd Christina" userId="57292a27-5270-480f-acc0-df62f3876a98" providerId="ADAL" clId="{A1EE9C53-E73A-48AF-A66B-4F48704B0791}" dt="2024-04-18T15:03:55.921" v="1889" actId="2696"/>
          <pc:sldLayoutMkLst>
            <pc:docMk/>
            <pc:sldMasterMk cId="3034784504" sldId="2147483735"/>
            <pc:sldLayoutMk cId="2429878234" sldId="2147483736"/>
          </pc:sldLayoutMkLst>
        </pc:sldLayoutChg>
        <pc:sldLayoutChg chg="del">
          <pc:chgData name="Fröjd Christina" userId="57292a27-5270-480f-acc0-df62f3876a98" providerId="ADAL" clId="{A1EE9C53-E73A-48AF-A66B-4F48704B0791}" dt="2024-04-18T15:03:55.923" v="1890" actId="2696"/>
          <pc:sldLayoutMkLst>
            <pc:docMk/>
            <pc:sldMasterMk cId="3034784504" sldId="2147483735"/>
            <pc:sldLayoutMk cId="2031577722" sldId="2147483737"/>
          </pc:sldLayoutMkLst>
        </pc:sldLayoutChg>
        <pc:sldLayoutChg chg="del">
          <pc:chgData name="Fröjd Christina" userId="57292a27-5270-480f-acc0-df62f3876a98" providerId="ADAL" clId="{A1EE9C53-E73A-48AF-A66B-4F48704B0791}" dt="2024-04-18T15:03:55.925" v="1891" actId="2696"/>
          <pc:sldLayoutMkLst>
            <pc:docMk/>
            <pc:sldMasterMk cId="3034784504" sldId="2147483735"/>
            <pc:sldLayoutMk cId="2120236973" sldId="2147483738"/>
          </pc:sldLayoutMkLst>
        </pc:sldLayoutChg>
        <pc:sldLayoutChg chg="del">
          <pc:chgData name="Fröjd Christina" userId="57292a27-5270-480f-acc0-df62f3876a98" providerId="ADAL" clId="{A1EE9C53-E73A-48AF-A66B-4F48704B0791}" dt="2024-04-18T15:03:55.926" v="1892" actId="2696"/>
          <pc:sldLayoutMkLst>
            <pc:docMk/>
            <pc:sldMasterMk cId="3034784504" sldId="2147483735"/>
            <pc:sldLayoutMk cId="3375155612" sldId="2147483739"/>
          </pc:sldLayoutMkLst>
        </pc:sldLayoutChg>
        <pc:sldLayoutChg chg="del">
          <pc:chgData name="Fröjd Christina" userId="57292a27-5270-480f-acc0-df62f3876a98" providerId="ADAL" clId="{A1EE9C53-E73A-48AF-A66B-4F48704B0791}" dt="2024-04-18T15:03:55.928" v="1893" actId="2696"/>
          <pc:sldLayoutMkLst>
            <pc:docMk/>
            <pc:sldMasterMk cId="3034784504" sldId="2147483735"/>
            <pc:sldLayoutMk cId="2150132834" sldId="2147483740"/>
          </pc:sldLayoutMkLst>
        </pc:sldLayoutChg>
        <pc:sldLayoutChg chg="del">
          <pc:chgData name="Fröjd Christina" userId="57292a27-5270-480f-acc0-df62f3876a98" providerId="ADAL" clId="{A1EE9C53-E73A-48AF-A66B-4F48704B0791}" dt="2024-04-18T15:03:55.930" v="1894" actId="2696"/>
          <pc:sldLayoutMkLst>
            <pc:docMk/>
            <pc:sldMasterMk cId="3034784504" sldId="2147483735"/>
            <pc:sldLayoutMk cId="772902831" sldId="2147483741"/>
          </pc:sldLayoutMkLst>
        </pc:sldLayoutChg>
        <pc:sldLayoutChg chg="del">
          <pc:chgData name="Fröjd Christina" userId="57292a27-5270-480f-acc0-df62f3876a98" providerId="ADAL" clId="{A1EE9C53-E73A-48AF-A66B-4F48704B0791}" dt="2024-04-18T15:03:55.931" v="1895" actId="2696"/>
          <pc:sldLayoutMkLst>
            <pc:docMk/>
            <pc:sldMasterMk cId="3034784504" sldId="2147483735"/>
            <pc:sldLayoutMk cId="3769733386" sldId="2147483742"/>
          </pc:sldLayoutMkLst>
        </pc:sldLayoutChg>
        <pc:sldLayoutChg chg="del">
          <pc:chgData name="Fröjd Christina" userId="57292a27-5270-480f-acc0-df62f3876a98" providerId="ADAL" clId="{A1EE9C53-E73A-48AF-A66B-4F48704B0791}" dt="2024-04-18T15:03:55.932" v="1896" actId="2696"/>
          <pc:sldLayoutMkLst>
            <pc:docMk/>
            <pc:sldMasterMk cId="3034784504" sldId="2147483735"/>
            <pc:sldLayoutMk cId="2940847034" sldId="2147483743"/>
          </pc:sldLayoutMkLst>
        </pc:sldLayoutChg>
        <pc:sldLayoutChg chg="del">
          <pc:chgData name="Fröjd Christina" userId="57292a27-5270-480f-acc0-df62f3876a98" providerId="ADAL" clId="{A1EE9C53-E73A-48AF-A66B-4F48704B0791}" dt="2024-04-18T15:03:55.934" v="1897" actId="2696"/>
          <pc:sldLayoutMkLst>
            <pc:docMk/>
            <pc:sldMasterMk cId="3034784504" sldId="2147483735"/>
            <pc:sldLayoutMk cId="556519878" sldId="2147483744"/>
          </pc:sldLayoutMkLst>
        </pc:sldLayoutChg>
        <pc:sldLayoutChg chg="del">
          <pc:chgData name="Fröjd Christina" userId="57292a27-5270-480f-acc0-df62f3876a98" providerId="ADAL" clId="{A1EE9C53-E73A-48AF-A66B-4F48704B0791}" dt="2024-04-18T15:03:55.935" v="1898" actId="2696"/>
          <pc:sldLayoutMkLst>
            <pc:docMk/>
            <pc:sldMasterMk cId="3034784504" sldId="2147483735"/>
            <pc:sldLayoutMk cId="1742279024" sldId="2147483745"/>
          </pc:sldLayoutMkLst>
        </pc:sldLayoutChg>
        <pc:sldLayoutChg chg="del">
          <pc:chgData name="Fröjd Christina" userId="57292a27-5270-480f-acc0-df62f3876a98" providerId="ADAL" clId="{A1EE9C53-E73A-48AF-A66B-4F48704B0791}" dt="2024-04-18T15:03:55.936" v="1899" actId="2696"/>
          <pc:sldLayoutMkLst>
            <pc:docMk/>
            <pc:sldMasterMk cId="3034784504" sldId="2147483735"/>
            <pc:sldLayoutMk cId="2476219118" sldId="2147483746"/>
          </pc:sldLayoutMkLst>
        </pc:sldLayoutChg>
        <pc:sldLayoutChg chg="del">
          <pc:chgData name="Fröjd Christina" userId="57292a27-5270-480f-acc0-df62f3876a98" providerId="ADAL" clId="{A1EE9C53-E73A-48AF-A66B-4F48704B0791}" dt="2024-04-18T15:03:55.937" v="1900" actId="2696"/>
          <pc:sldLayoutMkLst>
            <pc:docMk/>
            <pc:sldMasterMk cId="3034784504" sldId="2147483735"/>
            <pc:sldLayoutMk cId="2778177892" sldId="2147483747"/>
          </pc:sldLayoutMkLst>
        </pc:sldLayoutChg>
      </pc:sldMasterChg>
      <pc:sldMasterChg chg="addSp modSp mod delSldLayout modSldLayout">
        <pc:chgData name="Fröjd Christina" userId="57292a27-5270-480f-acc0-df62f3876a98" providerId="ADAL" clId="{A1EE9C53-E73A-48AF-A66B-4F48704B0791}" dt="2024-04-18T15:04:09.004" v="1906" actId="20577"/>
        <pc:sldMasterMkLst>
          <pc:docMk/>
          <pc:sldMasterMk cId="3332362062" sldId="2147483749"/>
        </pc:sldMasterMkLst>
        <pc:spChg chg="add mod">
          <ac:chgData name="Fröjd Christina" userId="57292a27-5270-480f-acc0-df62f3876a98" providerId="ADAL" clId="{A1EE9C53-E73A-48AF-A66B-4F48704B0791}" dt="2024-04-18T15:04:09.004" v="1906" actId="20577"/>
          <ac:spMkLst>
            <pc:docMk/>
            <pc:sldMasterMk cId="3332362062" sldId="2147483749"/>
            <ac:spMk id="8" creationId="{B8A7F193-0A51-4CE3-0845-6FD3C7071FC3}"/>
          </ac:spMkLst>
        </pc:spChg>
        <pc:sldLayoutChg chg="delSp">
          <pc:chgData name="Fröjd Christina" userId="57292a27-5270-480f-acc0-df62f3876a98" providerId="ADAL" clId="{A1EE9C53-E73A-48AF-A66B-4F48704B0791}" dt="2024-04-18T14:14:56.113" v="852"/>
          <pc:sldLayoutMkLst>
            <pc:docMk/>
            <pc:sldMasterMk cId="3332362062" sldId="2147483749"/>
            <pc:sldLayoutMk cId="534728143" sldId="2147483785"/>
          </pc:sldLayoutMkLst>
          <pc:spChg chg="del">
            <ac:chgData name="Fröjd Christina" userId="57292a27-5270-480f-acc0-df62f3876a98" providerId="ADAL" clId="{A1EE9C53-E73A-48AF-A66B-4F48704B0791}" dt="2024-04-18T14:14:56.113" v="852"/>
            <ac:spMkLst>
              <pc:docMk/>
              <pc:sldMasterMk cId="3332362062" sldId="2147483749"/>
              <pc:sldLayoutMk cId="534728143" sldId="2147483785"/>
              <ac:spMk id="8" creationId="{2098311B-514A-4DC4-8FD1-424CB79B5F36}"/>
            </ac:spMkLst>
          </pc:spChg>
        </pc:sldLayoutChg>
        <pc:sldLayoutChg chg="del">
          <pc:chgData name="Fröjd Christina" userId="57292a27-5270-480f-acc0-df62f3876a98" providerId="ADAL" clId="{A1EE9C53-E73A-48AF-A66B-4F48704B0791}" dt="2024-04-18T14:58:02.803" v="1748" actId="47"/>
          <pc:sldLayoutMkLst>
            <pc:docMk/>
            <pc:sldMasterMk cId="3332362062" sldId="2147483749"/>
            <pc:sldLayoutMk cId="3837810730" sldId="2147483786"/>
          </pc:sldLayoutMkLst>
        </pc:sldLayoutChg>
      </pc:sldMasterChg>
    </pc:docChg>
  </pc:docChgLst>
  <pc:docChgLst>
    <pc:chgData name="Thorén Eva" userId="S::251174@skane.se::a3ec4c97-5954-49e6-91dd-306326188214" providerId="AD" clId="Web-{E1DEBF47-E745-1C89-3685-75C0E46EF759}"/>
    <pc:docChg chg="modSld">
      <pc:chgData name="Thorén Eva" userId="S::251174@skane.se::a3ec4c97-5954-49e6-91dd-306326188214" providerId="AD" clId="Web-{E1DEBF47-E745-1C89-3685-75C0E46EF759}" dt="2024-09-17T11:30:41.273" v="1" actId="1076"/>
      <pc:docMkLst>
        <pc:docMk/>
      </pc:docMkLst>
      <pc:sldChg chg="modSp">
        <pc:chgData name="Thorén Eva" userId="S::251174@skane.se::a3ec4c97-5954-49e6-91dd-306326188214" providerId="AD" clId="Web-{E1DEBF47-E745-1C89-3685-75C0E46EF759}" dt="2024-09-17T11:30:41.273" v="1" actId="1076"/>
        <pc:sldMkLst>
          <pc:docMk/>
          <pc:sldMk cId="3038876489" sldId="2147479569"/>
        </pc:sldMkLst>
        <pc:spChg chg="mod">
          <ac:chgData name="Thorén Eva" userId="S::251174@skane.se::a3ec4c97-5954-49e6-91dd-306326188214" providerId="AD" clId="Web-{E1DEBF47-E745-1C89-3685-75C0E46EF759}" dt="2024-09-17T11:30:41.273" v="1" actId="1076"/>
          <ac:spMkLst>
            <pc:docMk/>
            <pc:sldMk cId="3038876489" sldId="2147479569"/>
            <ac:spMk id="2" creationId="{3205266B-5C16-5262-9070-BD6C53114D38}"/>
          </ac:spMkLst>
        </pc:spChg>
        <pc:spChg chg="mod">
          <ac:chgData name="Thorén Eva" userId="S::251174@skane.se::a3ec4c97-5954-49e6-91dd-306326188214" providerId="AD" clId="Web-{E1DEBF47-E745-1C89-3685-75C0E46EF759}" dt="2024-09-17T11:30:41.257" v="0" actId="1076"/>
          <ac:spMkLst>
            <pc:docMk/>
            <pc:sldMk cId="3038876489" sldId="2147479569"/>
            <ac:spMk id="8" creationId="{52690FE0-F514-4CD9-6384-D9A18439AA74}"/>
          </ac:spMkLst>
        </pc:spChg>
      </pc:sldChg>
    </pc:docChg>
  </pc:docChgLst>
  <pc:docChgLst>
    <pc:chgData name="Fröjd Christina" userId="S::183798@skane.se::57292a27-5270-480f-acc0-df62f3876a98" providerId="AD" clId="Web-{53A85FAC-F6F1-C054-A72A-C44BEEBB2E43}"/>
    <pc:docChg chg="modSld">
      <pc:chgData name="Fröjd Christina" userId="S::183798@skane.se::57292a27-5270-480f-acc0-df62f3876a98" providerId="AD" clId="Web-{53A85FAC-F6F1-C054-A72A-C44BEEBB2E43}" dt="2024-08-01T14:10:40.520" v="8" actId="20577"/>
      <pc:docMkLst>
        <pc:docMk/>
      </pc:docMkLst>
      <pc:sldChg chg="modSp">
        <pc:chgData name="Fröjd Christina" userId="S::183798@skane.se::57292a27-5270-480f-acc0-df62f3876a98" providerId="AD" clId="Web-{53A85FAC-F6F1-C054-A72A-C44BEEBB2E43}" dt="2024-08-01T14:10:40.520" v="8" actId="20577"/>
        <pc:sldMkLst>
          <pc:docMk/>
          <pc:sldMk cId="284356864" sldId="2147481066"/>
        </pc:sldMkLst>
        <pc:spChg chg="mod">
          <ac:chgData name="Fröjd Christina" userId="S::183798@skane.se::57292a27-5270-480f-acc0-df62f3876a98" providerId="AD" clId="Web-{53A85FAC-F6F1-C054-A72A-C44BEEBB2E43}" dt="2024-08-01T14:10:40.520" v="8" actId="20577"/>
          <ac:spMkLst>
            <pc:docMk/>
            <pc:sldMk cId="284356864" sldId="2147481066"/>
            <ac:spMk id="3" creationId="{FFD08B06-201B-D762-282B-69AF063426BC}"/>
          </ac:spMkLst>
        </pc:spChg>
      </pc:sldChg>
    </pc:docChg>
  </pc:docChgLst>
  <pc:docChgLst>
    <pc:chgData name="Fröjd Christina" userId="57292a27-5270-480f-acc0-df62f3876a98" providerId="ADAL" clId="{F453C085-0450-4451-AB91-883CC5728370}"/>
    <pc:docChg chg="undo custSel addSld delSld modSld">
      <pc:chgData name="Fröjd Christina" userId="57292a27-5270-480f-acc0-df62f3876a98" providerId="ADAL" clId="{F453C085-0450-4451-AB91-883CC5728370}" dt="2024-04-18T16:43:32.328" v="247" actId="47"/>
      <pc:docMkLst>
        <pc:docMk/>
      </pc:docMkLst>
      <pc:sldChg chg="addSp delSp modSp new del mod chgLayout">
        <pc:chgData name="Fröjd Christina" userId="57292a27-5270-480f-acc0-df62f3876a98" providerId="ADAL" clId="{F453C085-0450-4451-AB91-883CC5728370}" dt="2024-04-18T16:43:32.328" v="247" actId="47"/>
        <pc:sldMkLst>
          <pc:docMk/>
          <pc:sldMk cId="3130607537" sldId="2147479699"/>
        </pc:sldMkLst>
        <pc:spChg chg="del mod ord">
          <ac:chgData name="Fröjd Christina" userId="57292a27-5270-480f-acc0-df62f3876a98" providerId="ADAL" clId="{F453C085-0450-4451-AB91-883CC5728370}" dt="2024-04-18T16:11:39.083" v="1" actId="700"/>
          <ac:spMkLst>
            <pc:docMk/>
            <pc:sldMk cId="3130607537" sldId="2147479699"/>
            <ac:spMk id="2" creationId="{7F2890C5-0C8E-3579-60F2-4F3CF97B422A}"/>
          </ac:spMkLst>
        </pc:spChg>
        <pc:spChg chg="del mod ord">
          <ac:chgData name="Fröjd Christina" userId="57292a27-5270-480f-acc0-df62f3876a98" providerId="ADAL" clId="{F453C085-0450-4451-AB91-883CC5728370}" dt="2024-04-18T16:11:39.083" v="1" actId="700"/>
          <ac:spMkLst>
            <pc:docMk/>
            <pc:sldMk cId="3130607537" sldId="2147479699"/>
            <ac:spMk id="3" creationId="{FE3C29F2-E863-3E11-4894-E76B2AF9FC6C}"/>
          </ac:spMkLst>
        </pc:spChg>
        <pc:spChg chg="add mod ord">
          <ac:chgData name="Fröjd Christina" userId="57292a27-5270-480f-acc0-df62f3876a98" providerId="ADAL" clId="{F453C085-0450-4451-AB91-883CC5728370}" dt="2024-04-18T16:12:01.208" v="57" actId="20577"/>
          <ac:spMkLst>
            <pc:docMk/>
            <pc:sldMk cId="3130607537" sldId="2147479699"/>
            <ac:spMk id="4" creationId="{D052C222-8332-783E-74CD-C08186C5E9F3}"/>
          </ac:spMkLst>
        </pc:spChg>
        <pc:spChg chg="add mod ord">
          <ac:chgData name="Fröjd Christina" userId="57292a27-5270-480f-acc0-df62f3876a98" providerId="ADAL" clId="{F453C085-0450-4451-AB91-883CC5728370}" dt="2024-04-18T16:13:54.196" v="201" actId="20577"/>
          <ac:spMkLst>
            <pc:docMk/>
            <pc:sldMk cId="3130607537" sldId="2147479699"/>
            <ac:spMk id="5" creationId="{2A50DFAA-F1CF-D878-335B-127FD3229F92}"/>
          </ac:spMkLst>
        </pc:spChg>
      </pc:sldChg>
      <pc:sldChg chg="modSp add del mod">
        <pc:chgData name="Fröjd Christina" userId="57292a27-5270-480f-acc0-df62f3876a98" providerId="ADAL" clId="{F453C085-0450-4451-AB91-883CC5728370}" dt="2024-04-18T16:43:29.856" v="246"/>
        <pc:sldMkLst>
          <pc:docMk/>
          <pc:sldMk cId="284356864" sldId="2147481066"/>
        </pc:sldMkLst>
        <pc:spChg chg="mod">
          <ac:chgData name="Fröjd Christina" userId="57292a27-5270-480f-acc0-df62f3876a98" providerId="ADAL" clId="{F453C085-0450-4451-AB91-883CC5728370}" dt="2024-04-18T16:25:46.128" v="244" actId="20577"/>
          <ac:spMkLst>
            <pc:docMk/>
            <pc:sldMk cId="284356864" sldId="2147481066"/>
            <ac:spMk id="5" creationId="{2C7203EC-AD96-08A8-91EE-7B080BC8413B}"/>
          </ac:spMkLst>
        </pc:spChg>
      </pc:sldChg>
      <pc:sldChg chg="add">
        <pc:chgData name="Fröjd Christina" userId="57292a27-5270-480f-acc0-df62f3876a98" providerId="ADAL" clId="{F453C085-0450-4451-AB91-883CC5728370}" dt="2024-04-18T16:43:29.856" v="246"/>
        <pc:sldMkLst>
          <pc:docMk/>
          <pc:sldMk cId="3173701884" sldId="214748106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04T13:39:43.533"/>
    </inkml:context>
    <inkml:brush xml:id="br0">
      <inkml:brushProperty name="width" value="0.1" units="cm"/>
      <inkml:brushProperty name="height" value="0.1" units="cm"/>
    </inkml:brush>
  </inkml:definitions>
  <inkml:trace contextRef="#ctx0" brushRef="#br0">22983 7197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1"/>
            <a:ext cx="2950475" cy="498773"/>
          </a:xfrm>
          <a:prstGeom prst="rect">
            <a:avLst/>
          </a:prstGeom>
        </p:spPr>
        <p:txBody>
          <a:bodyPr vert="horz" lIns="92134" tIns="46067" rIns="92134" bIns="46067" rtlCol="0"/>
          <a:lstStyle>
            <a:lvl1pPr algn="l">
              <a:defRPr sz="1200"/>
            </a:lvl1pPr>
          </a:lstStyle>
          <a:p>
            <a:endParaRPr lang="sv-SE"/>
          </a:p>
        </p:txBody>
      </p:sp>
      <p:sp>
        <p:nvSpPr>
          <p:cNvPr id="3" name="Platshållare för datum 2"/>
          <p:cNvSpPr>
            <a:spLocks noGrp="1"/>
          </p:cNvSpPr>
          <p:nvPr>
            <p:ph type="dt" idx="1"/>
          </p:nvPr>
        </p:nvSpPr>
        <p:spPr>
          <a:xfrm>
            <a:off x="3856738" y="1"/>
            <a:ext cx="2950475" cy="498773"/>
          </a:xfrm>
          <a:prstGeom prst="rect">
            <a:avLst/>
          </a:prstGeom>
        </p:spPr>
        <p:txBody>
          <a:bodyPr vert="horz" lIns="92134" tIns="46067" rIns="92134" bIns="46067" rtlCol="0"/>
          <a:lstStyle>
            <a:lvl1pPr algn="r">
              <a:defRPr sz="1200"/>
            </a:lvl1pPr>
          </a:lstStyle>
          <a:p>
            <a:fld id="{122D72F6-561B-4A92-BD25-FE0235D693CB}" type="datetimeFigureOut">
              <a:rPr lang="sv-SE" smtClean="0"/>
              <a:t>2024-09-17</a:t>
            </a:fld>
            <a:endParaRPr lang="sv-SE"/>
          </a:p>
        </p:txBody>
      </p:sp>
      <p:sp>
        <p:nvSpPr>
          <p:cNvPr id="4" name="Platshållare för bildobjekt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2134" tIns="46067" rIns="92134" bIns="46067" rtlCol="0" anchor="ctr"/>
          <a:lstStyle/>
          <a:p>
            <a:endParaRPr lang="sv-SE"/>
          </a:p>
        </p:txBody>
      </p:sp>
      <p:sp>
        <p:nvSpPr>
          <p:cNvPr id="5" name="Platshållare för anteckningar 4"/>
          <p:cNvSpPr>
            <a:spLocks noGrp="1"/>
          </p:cNvSpPr>
          <p:nvPr>
            <p:ph type="body" sz="quarter" idx="3"/>
          </p:nvPr>
        </p:nvSpPr>
        <p:spPr>
          <a:xfrm>
            <a:off x="680879" y="4784073"/>
            <a:ext cx="5447030" cy="3914239"/>
          </a:xfrm>
          <a:prstGeom prst="rect">
            <a:avLst/>
          </a:prstGeom>
        </p:spPr>
        <p:txBody>
          <a:bodyPr vert="horz" lIns="92134" tIns="46067" rIns="92134" bIns="46067"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2" y="9442157"/>
            <a:ext cx="2950475" cy="498772"/>
          </a:xfrm>
          <a:prstGeom prst="rect">
            <a:avLst/>
          </a:prstGeom>
        </p:spPr>
        <p:txBody>
          <a:bodyPr vert="horz" lIns="92134" tIns="46067" rIns="92134" bIns="46067"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8" y="9442157"/>
            <a:ext cx="2950475" cy="498772"/>
          </a:xfrm>
          <a:prstGeom prst="rect">
            <a:avLst/>
          </a:prstGeom>
        </p:spPr>
        <p:txBody>
          <a:bodyPr vert="horz" lIns="92134" tIns="46067" rIns="92134" bIns="46067" rtlCol="0" anchor="b"/>
          <a:lstStyle>
            <a:lvl1pPr algn="r">
              <a:defRPr sz="1200"/>
            </a:lvl1pPr>
          </a:lstStyle>
          <a:p>
            <a:fld id="{A5855E82-C642-4A2A-B8E5-BCE02D4EF50E}" type="slidenum">
              <a:rPr lang="sv-SE" smtClean="0"/>
              <a:t>‹#›</a:t>
            </a:fld>
            <a:endParaRPr lang="sv-SE"/>
          </a:p>
        </p:txBody>
      </p:sp>
    </p:spTree>
    <p:extLst>
      <p:ext uri="{BB962C8B-B14F-4D97-AF65-F5344CB8AC3E}">
        <p14:creationId xmlns:p14="http://schemas.microsoft.com/office/powerpoint/2010/main" val="87512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Vår förändrings- och läranderesa sker i flera steg. Först behöver vi förstå vad SDV är och varför vi ska ha det, och arbeta med hur förändringen påverkar oss och vår verksamhet. Ganska nära inpå driftstarten ska vi genomgå utbildning och lära oss hur vi faktiskt gör i systemet. När vi sedan är i drift ska vi kunna arbeta i systemet och då kommer det att finnas support att tillgå. </a:t>
            </a:r>
          </a:p>
          <a:p>
            <a:r>
              <a:rPr lang="sv-SE"/>
              <a:t>Den här presentationen fokuserar på hur vår utbildning ska gå till. </a:t>
            </a:r>
          </a:p>
        </p:txBody>
      </p:sp>
      <p:sp>
        <p:nvSpPr>
          <p:cNvPr id="4" name="Platshållare för bildnummer 3"/>
          <p:cNvSpPr>
            <a:spLocks noGrp="1"/>
          </p:cNvSpPr>
          <p:nvPr>
            <p:ph type="sldNum" sz="quarter" idx="5"/>
          </p:nvPr>
        </p:nvSpPr>
        <p:spPr/>
        <p:txBody>
          <a:bodyPr/>
          <a:lstStyle/>
          <a:p>
            <a:pPr defTabSz="990935">
              <a:defRPr/>
            </a:pPr>
            <a:fld id="{D214A425-9C14-4E36-B5C5-8367781D857A}" type="slidenum">
              <a:rPr lang="en-US">
                <a:solidFill>
                  <a:prstClr val="black"/>
                </a:solidFill>
                <a:latin typeface="Calibri" panose="020F0502020204030204"/>
              </a:rPr>
              <a:pPr defTabSz="99093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44162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BFA82-BD73-4185-B828-63168F0B5499}" type="slidenum">
              <a:rPr kumimoji="0" lang="sv-SE"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63480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4A425-9C14-4E36-B5C5-8367781D85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48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ln/>
        </p:spPr>
      </p:sp>
      <p:sp>
        <p:nvSpPr>
          <p:cNvPr id="14339" name="Platshållare för anteckninga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baseline="0">
                <a:latin typeface="Arial" panose="020B0604020202020204" pitchFamily="34" charset="0"/>
                <a:ea typeface="ヒラギノ角ゴ Pro W3"/>
              </a:rPr>
              <a:t>Du får utbildning innan du börjar arbeta i den nya systemet – och utbildningen bygger vilken roll och position du har i verksamheten.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baseline="0">
              <a:latin typeface="Arial" panose="020B0604020202020204" pitchFamily="34" charset="0"/>
              <a:ea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aseline="0">
                <a:latin typeface="Arial" panose="020B0604020202020204" pitchFamily="34" charset="0"/>
                <a:ea typeface="ヒラギノ角ゴ Pro W3"/>
              </a:rPr>
              <a:t>Detta är principerna för hur vi ska arbeta i vår nya gemensamma IT-miljö. </a:t>
            </a:r>
            <a:r>
              <a:rPr lang="sv-SE" sz="1200">
                <a:solidFill>
                  <a:schemeClr val="tx2"/>
                </a:solidFill>
              </a:rPr>
              <a:t>Dessa principer är regionalt beslutade efter facklig samverkan. </a:t>
            </a:r>
            <a:r>
              <a:rPr lang="sv-SE" altLang="sv-SE">
                <a:latin typeface="Arial" panose="020B0604020202020204" pitchFamily="34" charset="0"/>
                <a:ea typeface="ヒラギノ角ゴ Pro W3"/>
              </a:rPr>
              <a:t>De är de övergripande förändringarna som den nya IT-miljön SDV kommer att medföra</a:t>
            </a:r>
            <a:r>
              <a:rPr lang="sv-SE" altLang="sv-SE" baseline="0">
                <a:latin typeface="Arial" panose="020B0604020202020204" pitchFamily="34" charset="0"/>
                <a:ea typeface="ヒラギノ角ゴ Pro W3"/>
              </a:rPr>
              <a:t>, och som möter den situation man såg vid den nulägesanalys som gjordes 2018. Om vi arbetar så här tar vi vara på de möjligheter som det nya systemet ger, och vi kan arbeta mer effektivt och patientsäkert.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Standardisering</a:t>
            </a:r>
          </a:p>
          <a:p>
            <a:r>
              <a:rPr lang="sv-SE" altLang="sv-SE" baseline="0">
                <a:latin typeface="Arial" panose="020B0604020202020204" pitchFamily="34" charset="0"/>
                <a:ea typeface="ヒラギノ角ゴ Pro W3"/>
              </a:rPr>
              <a:t>Att vi alla arbetar enhetligt och i samma digitala miljö, liksom en smidig övergång mellan olika vårdnivåer, är en viktig förutsättning för jämlik och säker hälso- och sjukvård över hela Skåne. Då kan vi också dra nytta av systemets möjligheter. Utgångspunkten är regiongemensamma arbetssätt, gemensamma termer och begrepp och samsyn kring vad som ska dokumenteras i olika situationer. </a:t>
            </a:r>
          </a:p>
          <a:p>
            <a:endParaRPr lang="sv-SE" altLang="sv-SE" baseline="0">
              <a:latin typeface="Arial" panose="020B0604020202020204" pitchFamily="34" charset="0"/>
              <a:ea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baseline="0">
                <a:latin typeface="Arial" panose="020B0604020202020204" pitchFamily="34" charset="0"/>
                <a:ea typeface="ヒラギノ角ゴ Pro W3"/>
              </a:rPr>
              <a:t>Strukturerad dokumentation</a:t>
            </a:r>
          </a:p>
          <a:p>
            <a:r>
              <a:rPr lang="sv-SE" altLang="sv-SE" baseline="0">
                <a:latin typeface="Arial" panose="020B0604020202020204" pitchFamily="34" charset="0"/>
                <a:ea typeface="ヒラギノ角ゴ Pro W3"/>
              </a:rPr>
              <a:t>Med hjälp av olika mallar kommer du att dokumentera information om patienten på ett mer strukturerat och enhetligt sätt än tidigare. Genom att vi kan återanvända den strukturerade informationen får vi mindre dubbeldokumentation och informationen blir mer lättillgänglig.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Ordinationsdriven vårdprocess</a:t>
            </a:r>
          </a:p>
          <a:p>
            <a:r>
              <a:rPr lang="sv-SE" altLang="sv-SE" baseline="0">
                <a:latin typeface="Arial" panose="020B0604020202020204" pitchFamily="34" charset="0"/>
                <a:ea typeface="ヒラギノ角ゴ Pro W3"/>
              </a:rPr>
              <a:t>I vårt nya arbetssätt omfattar begreppet ordination de flesta åtgärder som gäller en patient, och inkluderar allt från omvårdnad, patientadministration, olika typer av undersökningar, läkemedel, beställningar av labprover, bedömningar till annan åtgärd som utförs av dig eller någon annan. Det ger ett tydligt stöd för att hålla ordning på vad som har gjorts och vad som finns kvar att göra.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Realtidsdokumentation</a:t>
            </a:r>
          </a:p>
          <a:p>
            <a:r>
              <a:rPr lang="sv-SE" altLang="sv-SE" baseline="0">
                <a:latin typeface="Arial" panose="020B0604020202020204" pitchFamily="34" charset="0"/>
                <a:ea typeface="ヒラギノ角ゴ Pro W3"/>
              </a:rPr>
              <a:t>När du dokumenterar behöver det ske i realtid eller så nära </a:t>
            </a:r>
            <a:r>
              <a:rPr lang="sv-SE" altLang="sv-SE" baseline="0" err="1">
                <a:latin typeface="Arial" panose="020B0604020202020204" pitchFamily="34" charset="0"/>
                <a:ea typeface="ヒラギノ角ゴ Pro W3"/>
              </a:rPr>
              <a:t>vårdmötet</a:t>
            </a:r>
            <a:r>
              <a:rPr lang="sv-SE" altLang="sv-SE" baseline="0">
                <a:latin typeface="Arial" panose="020B0604020202020204" pitchFamily="34" charset="0"/>
                <a:ea typeface="ヒラギノ角ゴ Pro W3"/>
              </a:rPr>
              <a:t> som möjligt. Då får alla i vårdteamet uppdaterad information och din kollega som förväntas utföra nästa aktivitet får direkt tillgång till informationen och kan utföra sin uppgift. På så sätt drivs vårdprocessen vidare. </a:t>
            </a:r>
          </a:p>
          <a:p>
            <a:endParaRPr lang="sv-SE" altLang="sv-SE" baseline="0">
              <a:latin typeface="Arial" panose="020B0604020202020204" pitchFamily="34" charset="0"/>
              <a:ea typeface="ヒラギノ角ゴ Pro W3"/>
            </a:endParaRPr>
          </a:p>
          <a:p>
            <a:r>
              <a:rPr lang="sv-SE" altLang="sv-SE" b="1" baseline="0">
                <a:latin typeface="Arial" panose="020B0604020202020204" pitchFamily="34" charset="0"/>
                <a:ea typeface="ヒラギノ角ゴ Pro W3"/>
              </a:rPr>
              <a:t>Rollstyrda vyer</a:t>
            </a:r>
          </a:p>
          <a:p>
            <a:r>
              <a:rPr lang="sv-SE" altLang="sv-SE" baseline="0">
                <a:latin typeface="Arial" panose="020B0604020202020204" pitchFamily="34" charset="0"/>
                <a:ea typeface="ヒラギノ角ゴ Pro W3"/>
              </a:rPr>
              <a:t>Den information du får på skärmen anpassas till den roll du har och den situation som du befinner dig i, med olika behörighet och inställningar för att underlätta för dig. </a:t>
            </a:r>
          </a:p>
          <a:p>
            <a:endParaRPr lang="sv-SE" altLang="sv-SE" baseline="0">
              <a:latin typeface="Arial" panose="020B0604020202020204" pitchFamily="34" charset="0"/>
              <a:ea typeface="ヒラギノ角ゴ Pro W3"/>
            </a:endParaRPr>
          </a:p>
          <a:p>
            <a:endParaRPr lang="sv-SE" altLang="sv-SE">
              <a:latin typeface="Arial" panose="020B0604020202020204" pitchFamily="34" charset="0"/>
              <a:ea typeface="ヒラギノ角ゴ Pro W3"/>
            </a:endParaRPr>
          </a:p>
        </p:txBody>
      </p:sp>
      <p:sp>
        <p:nvSpPr>
          <p:cNvPr id="14340" name="Platshållare för bildnumm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841A40-B168-4592-AA28-EDEF6F5FF8ED}"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53106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Under utbildningen kommer du att få en egen arbetsbok. </a:t>
            </a:r>
          </a:p>
        </p:txBody>
      </p:sp>
      <p:sp>
        <p:nvSpPr>
          <p:cNvPr id="4" name="Platshållare för bildnummer 3"/>
          <p:cNvSpPr>
            <a:spLocks noGrp="1"/>
          </p:cNvSpPr>
          <p:nvPr>
            <p:ph type="sldNum" sz="quarter" idx="5"/>
          </p:nvPr>
        </p:nvSpPr>
        <p:spPr/>
        <p:txBody>
          <a:bodyPr/>
          <a:lstStyle/>
          <a:p>
            <a:fld id="{D214A425-9C14-4E36-B5C5-8367781D857A}" type="slidenum">
              <a:rPr lang="en-US" smtClean="0"/>
              <a:t>10</a:t>
            </a:fld>
            <a:endParaRPr lang="en-US"/>
          </a:p>
        </p:txBody>
      </p:sp>
    </p:spTree>
    <p:extLst>
      <p:ext uri="{BB962C8B-B14F-4D97-AF65-F5344CB8AC3E}">
        <p14:creationId xmlns:p14="http://schemas.microsoft.com/office/powerpoint/2010/main" val="409740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Under </a:t>
            </a:r>
            <a:r>
              <a:rPr lang="en-US" err="1">
                <a:cs typeface="Calibri"/>
              </a:rPr>
              <a:t>utbildningen</a:t>
            </a:r>
            <a:r>
              <a:rPr lang="en-US">
                <a:cs typeface="Calibri"/>
              </a:rPr>
              <a:t> </a:t>
            </a:r>
            <a:r>
              <a:rPr lang="en-US" err="1">
                <a:cs typeface="Calibri"/>
              </a:rPr>
              <a:t>kommer</a:t>
            </a:r>
            <a:r>
              <a:rPr lang="en-US">
                <a:cs typeface="Calibri"/>
              </a:rPr>
              <a:t> du </a:t>
            </a:r>
            <a:r>
              <a:rPr lang="en-US" err="1">
                <a:cs typeface="Calibri"/>
              </a:rPr>
              <a:t>att</a:t>
            </a:r>
            <a:r>
              <a:rPr lang="en-US">
                <a:cs typeface="Calibri"/>
              </a:rPr>
              <a:t> </a:t>
            </a:r>
            <a:r>
              <a:rPr lang="en-US" err="1">
                <a:cs typeface="Calibri"/>
              </a:rPr>
              <a:t>arbeta</a:t>
            </a:r>
            <a:r>
              <a:rPr lang="en-US">
                <a:cs typeface="Calibri"/>
              </a:rPr>
              <a:t> i </a:t>
            </a:r>
            <a:r>
              <a:rPr lang="en-US" err="1">
                <a:cs typeface="Calibri"/>
              </a:rPr>
              <a:t>en</a:t>
            </a:r>
            <a:r>
              <a:rPr lang="en-US">
                <a:cs typeface="Calibri"/>
              </a:rPr>
              <a:t> </a:t>
            </a:r>
            <a:r>
              <a:rPr lang="en-US" err="1">
                <a:cs typeface="Calibri"/>
              </a:rPr>
              <a:t>utbildningdomän</a:t>
            </a:r>
            <a:r>
              <a:rPr lang="en-US">
                <a:cs typeface="Calibri"/>
              </a:rPr>
              <a:t>, </a:t>
            </a:r>
            <a:r>
              <a:rPr lang="en-US" err="1">
                <a:cs typeface="Calibri"/>
              </a:rPr>
              <a:t>som</a:t>
            </a:r>
            <a:r>
              <a:rPr lang="en-US">
                <a:cs typeface="Calibri"/>
              </a:rPr>
              <a:t> </a:t>
            </a:r>
            <a:r>
              <a:rPr lang="en-US" err="1">
                <a:cs typeface="Calibri"/>
              </a:rPr>
              <a:t>är</a:t>
            </a:r>
            <a:r>
              <a:rPr lang="en-US">
                <a:cs typeface="Calibri"/>
              </a:rPr>
              <a:t> </a:t>
            </a:r>
            <a:r>
              <a:rPr lang="en-US" err="1">
                <a:cs typeface="Calibri"/>
              </a:rPr>
              <a:t>så</a:t>
            </a:r>
            <a:r>
              <a:rPr lang="en-US">
                <a:cs typeface="Calibri"/>
              </a:rPr>
              <a:t> </a:t>
            </a:r>
            <a:r>
              <a:rPr lang="en-US" err="1">
                <a:cs typeface="Calibri"/>
              </a:rPr>
              <a:t>lik</a:t>
            </a:r>
            <a:r>
              <a:rPr lang="en-US">
                <a:cs typeface="Calibri"/>
              </a:rPr>
              <a:t> den </a:t>
            </a:r>
            <a:r>
              <a:rPr lang="en-US" err="1">
                <a:cs typeface="Calibri"/>
              </a:rPr>
              <a:t>riktiga</a:t>
            </a:r>
            <a:r>
              <a:rPr lang="en-US">
                <a:cs typeface="Calibri"/>
              </a:rPr>
              <a:t> </a:t>
            </a:r>
            <a:r>
              <a:rPr lang="en-US" err="1">
                <a:cs typeface="Calibri"/>
              </a:rPr>
              <a:t>miljön</a:t>
            </a:r>
            <a:r>
              <a:rPr lang="en-US">
                <a:cs typeface="Calibri"/>
              </a:rPr>
              <a:t> </a:t>
            </a:r>
            <a:r>
              <a:rPr lang="en-US" err="1">
                <a:cs typeface="Calibri"/>
              </a:rPr>
              <a:t>som</a:t>
            </a:r>
            <a:r>
              <a:rPr lang="en-US">
                <a:cs typeface="Calibri"/>
              </a:rPr>
              <a:t> </a:t>
            </a:r>
            <a:r>
              <a:rPr lang="en-US" err="1">
                <a:cs typeface="Calibri"/>
              </a:rPr>
              <a:t>möjligt</a:t>
            </a:r>
            <a:r>
              <a:rPr lang="en-US">
                <a:cs typeface="Calibri"/>
              </a:rPr>
              <a:t>, men du </a:t>
            </a:r>
            <a:r>
              <a:rPr lang="en-US" err="1">
                <a:cs typeface="Calibri"/>
              </a:rPr>
              <a:t>kan</a:t>
            </a:r>
            <a:r>
              <a:rPr lang="en-US">
                <a:cs typeface="Calibri"/>
              </a:rPr>
              <a:t> </a:t>
            </a:r>
            <a:r>
              <a:rPr lang="en-US" err="1">
                <a:cs typeface="Calibri"/>
              </a:rPr>
              <a:t>inte</a:t>
            </a:r>
            <a:r>
              <a:rPr lang="en-US">
                <a:cs typeface="Calibri"/>
              </a:rPr>
              <a:t> </a:t>
            </a:r>
            <a:r>
              <a:rPr lang="en-US" err="1">
                <a:cs typeface="Calibri"/>
              </a:rPr>
              <a:t>påverka</a:t>
            </a:r>
            <a:r>
              <a:rPr lang="en-US">
                <a:cs typeface="Calibri"/>
              </a:rPr>
              <a:t> </a:t>
            </a:r>
            <a:r>
              <a:rPr lang="en-US" err="1">
                <a:cs typeface="Calibri"/>
              </a:rPr>
              <a:t>riktiga</a:t>
            </a:r>
            <a:r>
              <a:rPr lang="en-US">
                <a:cs typeface="Calibri"/>
              </a:rPr>
              <a:t> </a:t>
            </a:r>
            <a:r>
              <a:rPr lang="en-US" err="1">
                <a:cs typeface="Calibri"/>
              </a:rPr>
              <a:t>patientdata</a:t>
            </a:r>
            <a:r>
              <a:rPr lang="en-US">
                <a:cs typeface="Calibri"/>
              </a:rPr>
              <a:t>. </a:t>
            </a:r>
          </a:p>
        </p:txBody>
      </p:sp>
      <p:sp>
        <p:nvSpPr>
          <p:cNvPr id="4" name="Slide Number Placeholder 3"/>
          <p:cNvSpPr>
            <a:spLocks noGrp="1"/>
          </p:cNvSpPr>
          <p:nvPr>
            <p:ph type="sldNum" sz="quarter" idx="5"/>
          </p:nvPr>
        </p:nvSpPr>
        <p:spPr/>
        <p:txBody>
          <a:bodyPr/>
          <a:lstStyle/>
          <a:p>
            <a:fld id="{D214A425-9C14-4E36-B5C5-8367781D857A}" type="slidenum">
              <a:rPr lang="en-US" smtClean="0"/>
              <a:t>11</a:t>
            </a:fld>
            <a:endParaRPr lang="en-US"/>
          </a:p>
        </p:txBody>
      </p:sp>
    </p:spTree>
    <p:extLst>
      <p:ext uri="{BB962C8B-B14F-4D97-AF65-F5344CB8AC3E}">
        <p14:creationId xmlns:p14="http://schemas.microsoft.com/office/powerpoint/2010/main" val="399360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Du kan också komma att vara med om teamträning, där ni fokuserar på hur ni i teamet arbetar tillsammans utifrån det nya systemet. </a:t>
            </a:r>
          </a:p>
        </p:txBody>
      </p:sp>
      <p:sp>
        <p:nvSpPr>
          <p:cNvPr id="4" name="Platshållare för bildnummer 3"/>
          <p:cNvSpPr>
            <a:spLocks noGrp="1"/>
          </p:cNvSpPr>
          <p:nvPr>
            <p:ph type="sldNum" sz="quarter" idx="5"/>
          </p:nvPr>
        </p:nvSpPr>
        <p:spPr/>
        <p:txBody>
          <a:bodyPr/>
          <a:lstStyle/>
          <a:p>
            <a:fld id="{D214A425-9C14-4E36-B5C5-8367781D857A}" type="slidenum">
              <a:rPr lang="en-US" smtClean="0"/>
              <a:t>12</a:t>
            </a:fld>
            <a:endParaRPr lang="en-US"/>
          </a:p>
        </p:txBody>
      </p:sp>
    </p:spTree>
    <p:extLst>
      <p:ext uri="{BB962C8B-B14F-4D97-AF65-F5344CB8AC3E}">
        <p14:creationId xmlns:p14="http://schemas.microsoft.com/office/powerpoint/2010/main" val="7521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(Stöd som gäller regelverk (offentliga vårdgivare) samt </a:t>
            </a:r>
            <a:r>
              <a:rPr lang="sv-SE" sz="1200"/>
              <a:t>avtal, vårdersättning, regelverk och registrering (privata vårdgivare) hanteras via (040-62) 39 000.)</a:t>
            </a:r>
            <a:endParaRPr lang="sv-SE"/>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A5855E82-C642-4A2A-B8E5-BCE02D4EF50E}" type="slidenum">
              <a:rPr lang="sv-SE" smtClean="0"/>
              <a:t>13</a:t>
            </a:fld>
            <a:endParaRPr lang="sv-SE"/>
          </a:p>
        </p:txBody>
      </p:sp>
    </p:spTree>
    <p:extLst>
      <p:ext uri="{BB962C8B-B14F-4D97-AF65-F5344CB8AC3E}">
        <p14:creationId xmlns:p14="http://schemas.microsoft.com/office/powerpoint/2010/main" val="417898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9073011-F4CD-4A21-A8C1-CA3F6754DF53}" type="slidenum">
              <a:rPr lang="sv-SE" smtClean="0"/>
              <a:t>14</a:t>
            </a:fld>
            <a:endParaRPr lang="sv-SE"/>
          </a:p>
        </p:txBody>
      </p:sp>
    </p:spTree>
    <p:extLst>
      <p:ext uri="{BB962C8B-B14F-4D97-AF65-F5344CB8AC3E}">
        <p14:creationId xmlns:p14="http://schemas.microsoft.com/office/powerpoint/2010/main" val="2163045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9118398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66632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01429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78952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232096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189510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A6E01E74-C129-49CC-A8E9-55F17C697E65}" type="datetimeFigureOut">
              <a:rPr lang="sv-SE" smtClean="0"/>
              <a:t>2024-09-17</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26291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55176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55719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18573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5317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881547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80369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412390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691203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21403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A6E01E74-C129-49CC-A8E9-55F17C697E65}" type="datetimeFigureOut">
              <a:rPr lang="sv-SE" smtClean="0"/>
              <a:t>2024-09-17</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92407676"/>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261955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1707089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23423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00768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556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A6E01E74-C129-49CC-A8E9-55F17C697E65}" type="datetimeFigureOut">
              <a:rPr lang="sv-SE" smtClean="0"/>
              <a:t>2024-09-17</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9209988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2024-09-17</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13072488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2024-09-17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68197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a:xfrm>
            <a:off x="584754" y="6525320"/>
            <a:ext cx="1154594" cy="365125"/>
          </a:xfrm>
        </p:spPr>
        <p:txBody>
          <a:bodyPr/>
          <a:lstStyle/>
          <a:p>
            <a:fld id="{A6E01E74-C129-49CC-A8E9-55F17C697E65}" type="datetimeFigureOut">
              <a:rPr lang="sv-SE" smtClean="0"/>
              <a:t>2024-09-17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98151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2024-09-17</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10634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2024-09-17</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227564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2024-09-17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2285556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vå delar Halv färg">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2024-09-17</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347281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877928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A6E01E74-C129-49CC-A8E9-55F17C697E65}" type="datetimeFigureOut">
              <a:rPr lang="sv-SE" smtClean="0"/>
              <a:t>2024-09-17</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423306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03712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92692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A6E01E74-C129-49CC-A8E9-55F17C697E65}" type="datetimeFigureOut">
              <a:rPr lang="sv-SE" smtClean="0"/>
              <a:t>2024-09-17</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4925659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A6E01E74-C129-49CC-A8E9-55F17C697E65}" type="datetimeFigureOut">
              <a:rPr lang="sv-SE" smtClean="0"/>
              <a:t>2024-09-17</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2024-09-17</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295893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2024-09-17</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38"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5" name="Bildobjekt 5">
            <a:extLst>
              <a:ext uri="{FF2B5EF4-FFF2-40B4-BE49-F238E27FC236}">
                <a16:creationId xmlns:a16="http://schemas.microsoft.com/office/drawing/2014/main" id="{14A3BAC3-F73E-47E6-215D-B887BBB70588}"/>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ruta 7">
            <a:extLst>
              <a:ext uri="{FF2B5EF4-FFF2-40B4-BE49-F238E27FC236}">
                <a16:creationId xmlns:a16="http://schemas.microsoft.com/office/drawing/2014/main" id="{B8A7F193-0A51-4CE3-0845-6FD3C7071FC3}"/>
              </a:ext>
            </a:extLst>
          </p:cNvPr>
          <p:cNvSpPr txBox="1"/>
          <p:nvPr userDrawn="1"/>
        </p:nvSpPr>
        <p:spPr>
          <a:xfrm>
            <a:off x="761137" y="6597650"/>
            <a:ext cx="1077912" cy="215444"/>
          </a:xfrm>
          <a:prstGeom prst="rect">
            <a:avLst/>
          </a:prstGeom>
          <a:noFill/>
        </p:spPr>
        <p:txBody>
          <a:bodyPr>
            <a:spAutoFit/>
          </a:bodyPr>
          <a:lstStyle/>
          <a:p>
            <a:pPr>
              <a:defRPr/>
            </a:pPr>
            <a:r>
              <a:rPr lang="sv-SE" sz="800">
                <a:solidFill>
                  <a:schemeClr val="bg1">
                    <a:lumMod val="75000"/>
                  </a:schemeClr>
                </a:solidFill>
                <a:latin typeface="+mn-lt"/>
                <a:cs typeface="Arial" panose="020B0604020202020204" pitchFamily="34" charset="0"/>
              </a:rPr>
              <a:t>2024-04-18</a:t>
            </a:r>
          </a:p>
        </p:txBody>
      </p:sp>
    </p:spTree>
    <p:extLst>
      <p:ext uri="{BB962C8B-B14F-4D97-AF65-F5344CB8AC3E}">
        <p14:creationId xmlns:p14="http://schemas.microsoft.com/office/powerpoint/2010/main" val="333236206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play.mediaflow.com/ovp/17/64CFMIS6B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4AB70-C4FB-4E59-9946-0F44BE9414B1}"/>
              </a:ext>
            </a:extLst>
          </p:cNvPr>
          <p:cNvSpPr>
            <a:spLocks noGrp="1"/>
          </p:cNvSpPr>
          <p:nvPr>
            <p:ph type="title"/>
          </p:nvPr>
        </p:nvSpPr>
        <p:spPr/>
        <p:txBody>
          <a:bodyPr/>
          <a:lstStyle/>
          <a:p>
            <a:r>
              <a:rPr lang="sv-SE" sz="4400"/>
              <a:t>Utbildning i SDV – så blir det </a:t>
            </a:r>
            <a:endParaRPr lang="sv-SE" sz="4400">
              <a:solidFill>
                <a:schemeClr val="bg2">
                  <a:lumMod val="20000"/>
                  <a:lumOff val="80000"/>
                </a:schemeClr>
              </a:solidFill>
            </a:endParaRPr>
          </a:p>
        </p:txBody>
      </p:sp>
      <p:sp>
        <p:nvSpPr>
          <p:cNvPr id="3" name="Underrubrik 2">
            <a:extLst>
              <a:ext uri="{FF2B5EF4-FFF2-40B4-BE49-F238E27FC236}">
                <a16:creationId xmlns:a16="http://schemas.microsoft.com/office/drawing/2014/main" id="{C6560FF4-1697-441F-8FEF-3B8E45E2795D}"/>
              </a:ext>
            </a:extLst>
          </p:cNvPr>
          <p:cNvSpPr>
            <a:spLocks noGrp="1"/>
          </p:cNvSpPr>
          <p:nvPr>
            <p:ph type="body" idx="1"/>
          </p:nvPr>
        </p:nvSpPr>
        <p:spPr/>
        <p:txBody>
          <a:bodyPr vert="horz" lIns="91440" tIns="45720" rIns="91440" bIns="45720" rtlCol="0" anchor="t">
            <a:noAutofit/>
          </a:bodyPr>
          <a:lstStyle/>
          <a:p>
            <a:r>
              <a:rPr lang="sv-SE"/>
              <a:t>Kommunikationsstödmaterial i samband med utrullningen av SDV</a:t>
            </a:r>
          </a:p>
          <a:p>
            <a:r>
              <a:rPr lang="sv-SE"/>
              <a:t>2024-04-18 </a:t>
            </a:r>
          </a:p>
        </p:txBody>
      </p:sp>
      <p:grpSp>
        <p:nvGrpSpPr>
          <p:cNvPr id="7" name="Grupp 6" descr="Logotyp för Region Skåne">
            <a:extLst>
              <a:ext uri="{FF2B5EF4-FFF2-40B4-BE49-F238E27FC236}">
                <a16:creationId xmlns:a16="http://schemas.microsoft.com/office/drawing/2014/main" id="{91745122-F1F4-406D-9915-564572F96D66}"/>
              </a:ext>
            </a:extLst>
          </p:cNvPr>
          <p:cNvGrpSpPr/>
          <p:nvPr/>
        </p:nvGrpSpPr>
        <p:grpSpPr>
          <a:xfrm>
            <a:off x="11032836" y="5830454"/>
            <a:ext cx="949036" cy="894773"/>
            <a:chOff x="11032836" y="5830454"/>
            <a:chExt cx="949036" cy="894773"/>
          </a:xfrm>
        </p:grpSpPr>
        <p:sp>
          <p:nvSpPr>
            <p:cNvPr id="5" name="Ellips 4">
              <a:extLst>
                <a:ext uri="{FF2B5EF4-FFF2-40B4-BE49-F238E27FC236}">
                  <a16:creationId xmlns:a16="http://schemas.microsoft.com/office/drawing/2014/main" id="{3ECB80DB-3FDA-4623-8036-F3FCA8671E06}"/>
                </a:ext>
              </a:extLst>
            </p:cNvPr>
            <p:cNvSpPr/>
            <p:nvPr/>
          </p:nvSpPr>
          <p:spPr>
            <a:xfrm>
              <a:off x="11032836" y="5830454"/>
              <a:ext cx="949036" cy="8947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35749E1A-28CA-42F2-B71A-7D8DF071C13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grpSp>
    </p:spTree>
    <p:extLst>
      <p:ext uri="{BB962C8B-B14F-4D97-AF65-F5344CB8AC3E}">
        <p14:creationId xmlns:p14="http://schemas.microsoft.com/office/powerpoint/2010/main" val="350107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18DAC-4CA7-8CBB-4D62-8B23A93D642B}"/>
              </a:ext>
            </a:extLst>
          </p:cNvPr>
          <p:cNvSpPr>
            <a:spLocks noGrp="1"/>
          </p:cNvSpPr>
          <p:nvPr>
            <p:ph type="title"/>
          </p:nvPr>
        </p:nvSpPr>
        <p:spPr/>
        <p:txBody>
          <a:bodyPr/>
          <a:lstStyle/>
          <a:p>
            <a:r>
              <a:rPr lang="sv-SE" sz="3600"/>
              <a:t>Arbetsbok</a:t>
            </a:r>
            <a:endParaRPr lang="sv-SE" sz="3600">
              <a:cs typeface="Arial"/>
            </a:endParaRPr>
          </a:p>
        </p:txBody>
      </p:sp>
      <p:sp>
        <p:nvSpPr>
          <p:cNvPr id="4" name="Platshållare för innehåll 3">
            <a:extLst>
              <a:ext uri="{FF2B5EF4-FFF2-40B4-BE49-F238E27FC236}">
                <a16:creationId xmlns:a16="http://schemas.microsoft.com/office/drawing/2014/main" id="{5D9B5A00-95E2-8B35-F493-45DA988ADEC0}"/>
              </a:ext>
            </a:extLst>
          </p:cNvPr>
          <p:cNvSpPr>
            <a:spLocks noGrp="1"/>
          </p:cNvSpPr>
          <p:nvPr>
            <p:ph sz="half" idx="1"/>
          </p:nvPr>
        </p:nvSpPr>
        <p:spPr/>
        <p:txBody>
          <a:bodyPr/>
          <a:lstStyle/>
          <a:p>
            <a:pPr marL="0" indent="0">
              <a:buNone/>
            </a:pPr>
            <a:r>
              <a:rPr lang="sv-SE" sz="2000" b="1"/>
              <a:t>Digitalt utbildningsmaterial i </a:t>
            </a:r>
            <a:r>
              <a:rPr lang="sv-SE" sz="2000" b="1" err="1"/>
              <a:t>pdf-format</a:t>
            </a:r>
            <a:r>
              <a:rPr lang="sv-SE" sz="2000" b="1"/>
              <a:t>. </a:t>
            </a:r>
          </a:p>
          <a:p>
            <a:r>
              <a:rPr lang="sv-SE" sz="2000">
                <a:solidFill>
                  <a:schemeClr val="bg1"/>
                </a:solidFill>
              </a:rPr>
              <a:t>Skriftlig information och praktiska övningsuppgifter som utförs i utbildningsdomänen. </a:t>
            </a:r>
          </a:p>
          <a:p>
            <a:r>
              <a:rPr lang="sv-SE" sz="2000">
                <a:solidFill>
                  <a:schemeClr val="bg1"/>
                </a:solidFill>
              </a:rPr>
              <a:t>Följer arbetsprocesser och kliniskt arbete under en medarbetares arbetspass för att ge dig som användare en tydlig röd tråd och koppling till verkligheten. </a:t>
            </a:r>
          </a:p>
          <a:p>
            <a:r>
              <a:rPr lang="sv-SE" sz="2000">
                <a:solidFill>
                  <a:schemeClr val="bg1"/>
                </a:solidFill>
              </a:rPr>
              <a:t>De allra flesta positioner får en arbetsbok, dock inte alla. </a:t>
            </a:r>
          </a:p>
          <a:p>
            <a:endParaRPr lang="sv-SE" sz="2000"/>
          </a:p>
        </p:txBody>
      </p:sp>
      <p:sp>
        <p:nvSpPr>
          <p:cNvPr id="3" name="Platshållare för bildnummer 2">
            <a:extLst>
              <a:ext uri="{FF2B5EF4-FFF2-40B4-BE49-F238E27FC236}">
                <a16:creationId xmlns:a16="http://schemas.microsoft.com/office/drawing/2014/main" id="{B1EBDE0F-F217-D4E7-D232-3B561C667F26}"/>
              </a:ext>
            </a:extLst>
          </p:cNvPr>
          <p:cNvSpPr>
            <a:spLocks noGrp="1"/>
          </p:cNvSpPr>
          <p:nvPr>
            <p:ph type="sldNum" sz="quarter" idx="12"/>
          </p:nvPr>
        </p:nvSpPr>
        <p:spPr/>
        <p:txBody>
          <a:bodyPr/>
          <a:lstStyle/>
          <a:p>
            <a:fld id="{B4730AA7-F777-4CAC-8CCC-AEA20B9348DC}" type="slidenum">
              <a:rPr lang="sv-SE" smtClean="0"/>
              <a:t>10</a:t>
            </a:fld>
            <a:endParaRPr lang="sv-SE"/>
          </a:p>
        </p:txBody>
      </p:sp>
      <p:pic>
        <p:nvPicPr>
          <p:cNvPr id="12" name="Bildobjekt 11">
            <a:extLst>
              <a:ext uri="{FF2B5EF4-FFF2-40B4-BE49-F238E27FC236}">
                <a16:creationId xmlns:a16="http://schemas.microsoft.com/office/drawing/2014/main" id="{2E12C6A2-5CA7-9736-AB9D-AE9781675AB6}"/>
              </a:ext>
            </a:extLst>
          </p:cNvPr>
          <p:cNvPicPr>
            <a:picLocks noChangeAspect="1"/>
          </p:cNvPicPr>
          <p:nvPr/>
        </p:nvPicPr>
        <p:blipFill>
          <a:blip r:embed="rId3"/>
          <a:stretch>
            <a:fillRect/>
          </a:stretch>
        </p:blipFill>
        <p:spPr>
          <a:xfrm rot="442245">
            <a:off x="8845135" y="155341"/>
            <a:ext cx="2667479" cy="3815655"/>
          </a:xfrm>
          <a:prstGeom prst="rect">
            <a:avLst/>
          </a:prstGeom>
          <a:effectLst>
            <a:outerShdw blurRad="50800" dist="38100" dir="2700000" algn="tl" rotWithShape="0">
              <a:prstClr val="black">
                <a:alpha val="40000"/>
              </a:prstClr>
            </a:outerShdw>
          </a:effectLst>
        </p:spPr>
      </p:pic>
      <p:graphicFrame>
        <p:nvGraphicFramePr>
          <p:cNvPr id="18" name="Table 11">
            <a:extLst>
              <a:ext uri="{FF2B5EF4-FFF2-40B4-BE49-F238E27FC236}">
                <a16:creationId xmlns:a16="http://schemas.microsoft.com/office/drawing/2014/main" id="{ADA3C769-F2C0-9BC2-16CC-775EC30241C8}"/>
              </a:ext>
            </a:extLst>
          </p:cNvPr>
          <p:cNvGraphicFramePr>
            <a:graphicFrameLocks noGrp="1"/>
          </p:cNvGraphicFramePr>
          <p:nvPr>
            <p:extLst>
              <p:ext uri="{D42A27DB-BD31-4B8C-83A1-F6EECF244321}">
                <p14:modId xmlns:p14="http://schemas.microsoft.com/office/powerpoint/2010/main" val="3972126703"/>
              </p:ext>
            </p:extLst>
          </p:nvPr>
        </p:nvGraphicFramePr>
        <p:xfrm>
          <a:off x="6274066" y="3112133"/>
          <a:ext cx="4467727" cy="3139440"/>
        </p:xfrm>
        <a:graphic>
          <a:graphicData uri="http://schemas.openxmlformats.org/drawingml/2006/table">
            <a:tbl>
              <a:tblPr firstRow="1" bandRow="1">
                <a:tableStyleId>{69012ECD-51FC-41F1-AA8D-1B2483CD663E}</a:tableStyleId>
              </a:tblPr>
              <a:tblGrid>
                <a:gridCol w="1959056">
                  <a:extLst>
                    <a:ext uri="{9D8B030D-6E8A-4147-A177-3AD203B41FA5}">
                      <a16:colId xmlns:a16="http://schemas.microsoft.com/office/drawing/2014/main" val="2550064311"/>
                    </a:ext>
                  </a:extLst>
                </a:gridCol>
                <a:gridCol w="2508671">
                  <a:extLst>
                    <a:ext uri="{9D8B030D-6E8A-4147-A177-3AD203B41FA5}">
                      <a16:colId xmlns:a16="http://schemas.microsoft.com/office/drawing/2014/main" val="1380499008"/>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a:solidFill>
                            <a:schemeClr val="bg2"/>
                          </a:solidFill>
                        </a:rPr>
                        <a:t>Ett kapitel i arbetsboken</a:t>
                      </a:r>
                      <a:endParaRPr lang="en-US" sz="1600" b="1">
                        <a:solidFill>
                          <a:schemeClr val="bg2"/>
                        </a:solidFill>
                      </a:endParaRPr>
                    </a:p>
                  </a:txBody>
                  <a:tcPr>
                    <a:solidFill>
                      <a:schemeClr val="accent1">
                        <a:lumMod val="20000"/>
                        <a:lumOff val="80000"/>
                      </a:schemeClr>
                    </a:solidFill>
                  </a:tcPr>
                </a:tc>
                <a:tc hMerge="1">
                  <a:txBody>
                    <a:bodyPr/>
                    <a:lstStyle/>
                    <a:p>
                      <a:endParaRPr lang="en-US" sz="1200">
                        <a:latin typeface="+mn-l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a16="http://schemas.microsoft.com/office/drawing/2014/main" val="3112159152"/>
                  </a:ext>
                </a:extLst>
              </a:tr>
              <a:tr h="372386">
                <a:tc>
                  <a:txBody>
                    <a:bodyPr/>
                    <a:lstStyle/>
                    <a:p>
                      <a:pPr algn="l"/>
                      <a:r>
                        <a:rPr lang="sv-SE" sz="1600" b="1">
                          <a:solidFill>
                            <a:schemeClr val="bg2"/>
                          </a:solidFill>
                        </a:rPr>
                        <a:t>Introduktion</a:t>
                      </a:r>
                      <a:endParaRPr lang="en-US" sz="1600" b="1">
                        <a:solidFill>
                          <a:schemeClr val="bg2"/>
                        </a:solidFill>
                      </a:endParaRPr>
                    </a:p>
                  </a:txBody>
                  <a:tcPr>
                    <a:solidFill>
                      <a:schemeClr val="accent1">
                        <a:lumMod val="20000"/>
                        <a:lumOff val="80000"/>
                      </a:schemeClr>
                    </a:solidFill>
                  </a:tcPr>
                </a:tc>
                <a:tc>
                  <a:txBody>
                    <a:bodyPr/>
                    <a:lstStyle/>
                    <a:p>
                      <a:r>
                        <a:rPr lang="sv-SE" sz="1600">
                          <a:solidFill>
                            <a:schemeClr val="bg2"/>
                          </a:solidFill>
                        </a:rPr>
                        <a:t>Hur systemet används, funktionalitet, anpassningsmöjligheter. Tips.</a:t>
                      </a:r>
                      <a:endParaRPr lang="en-US" sz="1600">
                        <a:solidFill>
                          <a:schemeClr val="bg2"/>
                        </a:solidFill>
                        <a:latin typeface="+mn-lt"/>
                      </a:endParaRPr>
                    </a:p>
                  </a:txBody>
                  <a:tcPr>
                    <a:solidFill>
                      <a:schemeClr val="tx1"/>
                    </a:solidFill>
                  </a:tcPr>
                </a:tc>
                <a:extLst>
                  <a:ext uri="{0D108BD9-81ED-4DB2-BD59-A6C34878D82A}">
                    <a16:rowId xmlns:a16="http://schemas.microsoft.com/office/drawing/2014/main" val="3487956177"/>
                  </a:ext>
                </a:extLst>
              </a:tr>
              <a:tr h="370840">
                <a:tc>
                  <a:txBody>
                    <a:bodyPr/>
                    <a:lstStyle/>
                    <a:p>
                      <a:pPr algn="l"/>
                      <a:r>
                        <a:rPr lang="sv-SE" sz="1600" b="1">
                          <a:solidFill>
                            <a:schemeClr val="bg2"/>
                          </a:solidFill>
                        </a:rPr>
                        <a:t>Patientscenario</a:t>
                      </a:r>
                      <a:endParaRPr lang="en-US" sz="1600" b="1">
                        <a:solidFill>
                          <a:schemeClr val="bg2"/>
                        </a:solidFill>
                      </a:endParaRPr>
                    </a:p>
                  </a:txBody>
                  <a:tcPr>
                    <a:solidFill>
                      <a:schemeClr val="accent1">
                        <a:lumMod val="20000"/>
                        <a:lumOff val="80000"/>
                      </a:schemeClr>
                    </a:solidFill>
                  </a:tcPr>
                </a:tc>
                <a:tc>
                  <a:txBody>
                    <a:bodyPr/>
                    <a:lstStyle/>
                    <a:p>
                      <a:r>
                        <a:rPr lang="sv-SE" sz="1600">
                          <a:solidFill>
                            <a:schemeClr val="bg2"/>
                          </a:solidFill>
                        </a:rPr>
                        <a:t>Övningsuppgifter för olika moment.</a:t>
                      </a:r>
                      <a:endParaRPr lang="en-US" sz="1600">
                        <a:solidFill>
                          <a:schemeClr val="bg2"/>
                        </a:solidFill>
                      </a:endParaRPr>
                    </a:p>
                  </a:txBody>
                  <a:tcPr>
                    <a:solidFill>
                      <a:schemeClr val="tx1"/>
                    </a:solidFill>
                  </a:tcPr>
                </a:tc>
                <a:extLst>
                  <a:ext uri="{0D108BD9-81ED-4DB2-BD59-A6C34878D82A}">
                    <a16:rowId xmlns:a16="http://schemas.microsoft.com/office/drawing/2014/main" val="2172976141"/>
                  </a:ext>
                </a:extLst>
              </a:tr>
              <a:tr h="0">
                <a:tc>
                  <a:txBody>
                    <a:bodyPr/>
                    <a:lstStyle/>
                    <a:p>
                      <a:pPr algn="l"/>
                      <a:r>
                        <a:rPr lang="sv-SE" sz="1600" b="1">
                          <a:solidFill>
                            <a:schemeClr val="bg2"/>
                          </a:solidFill>
                        </a:rPr>
                        <a:t>Sammanfattning</a:t>
                      </a:r>
                    </a:p>
                  </a:txBody>
                  <a:tcPr>
                    <a:solidFill>
                      <a:schemeClr val="accent1">
                        <a:lumMod val="20000"/>
                        <a:lumOff val="80000"/>
                      </a:schemeClr>
                    </a:solidFill>
                  </a:tcPr>
                </a:tc>
                <a:tc>
                  <a:txBody>
                    <a:bodyPr/>
                    <a:lstStyle/>
                    <a:p>
                      <a:r>
                        <a:rPr lang="sv-SE" sz="1600">
                          <a:solidFill>
                            <a:schemeClr val="bg2"/>
                          </a:solidFill>
                        </a:rPr>
                        <a:t>De viktigaste delarna i kapitlet.</a:t>
                      </a:r>
                      <a:endParaRPr lang="en-US" sz="1600">
                        <a:solidFill>
                          <a:schemeClr val="bg2"/>
                        </a:solidFill>
                      </a:endParaRPr>
                    </a:p>
                  </a:txBody>
                  <a:tcPr>
                    <a:solidFill>
                      <a:schemeClr val="tx1"/>
                    </a:solidFill>
                  </a:tcPr>
                </a:tc>
                <a:extLst>
                  <a:ext uri="{0D108BD9-81ED-4DB2-BD59-A6C34878D82A}">
                    <a16:rowId xmlns:a16="http://schemas.microsoft.com/office/drawing/2014/main" val="3116187579"/>
                  </a:ext>
                </a:extLst>
              </a:tr>
              <a:tr h="370840">
                <a:tc>
                  <a:txBody>
                    <a:bodyPr/>
                    <a:lstStyle/>
                    <a:p>
                      <a:pPr algn="l"/>
                      <a:r>
                        <a:rPr lang="sv-SE" sz="1600" b="1">
                          <a:solidFill>
                            <a:schemeClr val="bg2"/>
                          </a:solidFill>
                        </a:rPr>
                        <a:t>Checklista</a:t>
                      </a:r>
                      <a:endParaRPr lang="en-US" sz="1600" b="1">
                        <a:solidFill>
                          <a:schemeClr val="bg2"/>
                        </a:solidFill>
                      </a:endParaRPr>
                    </a:p>
                  </a:txBody>
                  <a:tcPr>
                    <a:solidFill>
                      <a:schemeClr val="accent1">
                        <a:lumMod val="20000"/>
                        <a:lumOff val="80000"/>
                      </a:schemeClr>
                    </a:solidFill>
                  </a:tcPr>
                </a:tc>
                <a:tc>
                  <a:txBody>
                    <a:bodyPr/>
                    <a:lstStyle/>
                    <a:p>
                      <a:r>
                        <a:rPr lang="sv-SE" sz="1600">
                          <a:solidFill>
                            <a:schemeClr val="bg2"/>
                          </a:solidFill>
                        </a:rPr>
                        <a:t>Identifiera eventuella områden för repetition.</a:t>
                      </a:r>
                      <a:endParaRPr lang="en-US" sz="1600">
                        <a:solidFill>
                          <a:schemeClr val="bg2"/>
                        </a:solidFill>
                      </a:endParaRPr>
                    </a:p>
                  </a:txBody>
                  <a:tcPr>
                    <a:solidFill>
                      <a:schemeClr val="tx1"/>
                    </a:solidFill>
                  </a:tcPr>
                </a:tc>
                <a:extLst>
                  <a:ext uri="{0D108BD9-81ED-4DB2-BD59-A6C34878D82A}">
                    <a16:rowId xmlns:a16="http://schemas.microsoft.com/office/drawing/2014/main" val="1993481742"/>
                  </a:ext>
                </a:extLst>
              </a:tr>
            </a:tbl>
          </a:graphicData>
        </a:graphic>
      </p:graphicFrame>
    </p:spTree>
    <p:extLst>
      <p:ext uri="{BB962C8B-B14F-4D97-AF65-F5344CB8AC3E}">
        <p14:creationId xmlns:p14="http://schemas.microsoft.com/office/powerpoint/2010/main" val="107526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713B-7A40-EDD5-950A-DA66F6DB68BA}"/>
              </a:ext>
            </a:extLst>
          </p:cNvPr>
          <p:cNvSpPr>
            <a:spLocks noGrp="1"/>
          </p:cNvSpPr>
          <p:nvPr>
            <p:ph type="title"/>
          </p:nvPr>
        </p:nvSpPr>
        <p:spPr/>
        <p:txBody>
          <a:bodyPr/>
          <a:lstStyle/>
          <a:p>
            <a:r>
              <a:rPr lang="en-US" sz="3600"/>
              <a:t>Utbildningsdomän</a:t>
            </a:r>
          </a:p>
        </p:txBody>
      </p:sp>
      <p:sp>
        <p:nvSpPr>
          <p:cNvPr id="3" name="Content Placeholder 2">
            <a:extLst>
              <a:ext uri="{FF2B5EF4-FFF2-40B4-BE49-F238E27FC236}">
                <a16:creationId xmlns:a16="http://schemas.microsoft.com/office/drawing/2014/main" id="{1B3A67EF-C083-8F22-7C39-A9E38F017534}"/>
              </a:ext>
            </a:extLst>
          </p:cNvPr>
          <p:cNvSpPr>
            <a:spLocks noGrp="1"/>
          </p:cNvSpPr>
          <p:nvPr>
            <p:ph sz="half" idx="1"/>
          </p:nvPr>
        </p:nvSpPr>
        <p:spPr/>
        <p:txBody>
          <a:bodyPr/>
          <a:lstStyle/>
          <a:p>
            <a:pPr marL="0" indent="0">
              <a:buNone/>
            </a:pPr>
            <a:r>
              <a:rPr lang="sv-SE" sz="2000" b="1"/>
              <a:t>Så lik den riktiga IT-miljön som möjligt. </a:t>
            </a:r>
          </a:p>
          <a:p>
            <a:r>
              <a:rPr lang="sv-SE" sz="2000">
                <a:solidFill>
                  <a:schemeClr val="tx1"/>
                </a:solidFill>
              </a:rPr>
              <a:t>Här genomför du övningsuppgifter </a:t>
            </a:r>
            <a:br>
              <a:rPr lang="sv-SE" sz="2000">
                <a:solidFill>
                  <a:schemeClr val="tx1"/>
                </a:solidFill>
              </a:rPr>
            </a:br>
            <a:r>
              <a:rPr lang="sv-SE" sz="2000">
                <a:solidFill>
                  <a:schemeClr val="tx1"/>
                </a:solidFill>
              </a:rPr>
              <a:t>och övar på egen hand utan att </a:t>
            </a:r>
            <a:br>
              <a:rPr lang="sv-SE" sz="2000">
                <a:solidFill>
                  <a:schemeClr val="tx1"/>
                </a:solidFill>
              </a:rPr>
            </a:br>
            <a:r>
              <a:rPr lang="sv-SE" sz="2000">
                <a:solidFill>
                  <a:schemeClr val="tx1"/>
                </a:solidFill>
              </a:rPr>
              <a:t>påverka riktiga patientdata. </a:t>
            </a:r>
          </a:p>
          <a:p>
            <a:r>
              <a:rPr lang="sv-SE" sz="2000">
                <a:solidFill>
                  <a:schemeClr val="tx1"/>
                </a:solidFill>
              </a:rPr>
              <a:t>Endast fiktiva patienter som är anpassade till de olika scenarier som används i utbildningen.</a:t>
            </a:r>
          </a:p>
          <a:p>
            <a:r>
              <a:rPr lang="sv-SE" sz="2000">
                <a:solidFill>
                  <a:schemeClr val="tx1"/>
                </a:solidFill>
              </a:rPr>
              <a:t>Informationen återställs varje natt.</a:t>
            </a:r>
          </a:p>
          <a:p>
            <a:r>
              <a:rPr lang="sv-SE" sz="2000">
                <a:solidFill>
                  <a:schemeClr val="tx1"/>
                </a:solidFill>
              </a:rPr>
              <a:t>Du som användare reserverar </a:t>
            </a:r>
            <a:br>
              <a:rPr lang="sv-SE" sz="2000">
                <a:solidFill>
                  <a:schemeClr val="tx1"/>
                </a:solidFill>
              </a:rPr>
            </a:br>
            <a:r>
              <a:rPr lang="sv-SE" sz="2000">
                <a:solidFill>
                  <a:schemeClr val="tx1"/>
                </a:solidFill>
              </a:rPr>
              <a:t>patienter och användarnamn i en bokningsapplikation. </a:t>
            </a:r>
          </a:p>
          <a:p>
            <a:endParaRPr lang="en-US" sz="2000">
              <a:solidFill>
                <a:schemeClr val="tx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p:txBody>
      </p:sp>
      <p:sp>
        <p:nvSpPr>
          <p:cNvPr id="4" name="Slide Number Placeholder 3">
            <a:extLst>
              <a:ext uri="{FF2B5EF4-FFF2-40B4-BE49-F238E27FC236}">
                <a16:creationId xmlns:a16="http://schemas.microsoft.com/office/drawing/2014/main" id="{FB453616-1F18-11BA-382A-E4E6BA3FD43C}"/>
              </a:ext>
            </a:extLst>
          </p:cNvPr>
          <p:cNvSpPr>
            <a:spLocks noGrp="1"/>
          </p:cNvSpPr>
          <p:nvPr>
            <p:ph type="sldNum" sz="quarter" idx="12"/>
          </p:nvPr>
        </p:nvSpPr>
        <p:spPr/>
        <p:txBody>
          <a:bodyPr/>
          <a:lstStyle/>
          <a:p>
            <a:fld id="{B4730AA7-F777-4CAC-8CCC-AEA20B9348DC}" type="slidenum">
              <a:rPr lang="sv-SE" smtClean="0"/>
              <a:pPr/>
              <a:t>11</a:t>
            </a:fld>
            <a:endParaRPr lang="sv-SE"/>
          </a:p>
        </p:txBody>
      </p:sp>
      <p:grpSp>
        <p:nvGrpSpPr>
          <p:cNvPr id="17" name="Grupp 16">
            <a:extLst>
              <a:ext uri="{FF2B5EF4-FFF2-40B4-BE49-F238E27FC236}">
                <a16:creationId xmlns:a16="http://schemas.microsoft.com/office/drawing/2014/main" id="{3A987349-A252-13B8-BE55-09AD255113BF}"/>
              </a:ext>
            </a:extLst>
          </p:cNvPr>
          <p:cNvGrpSpPr/>
          <p:nvPr/>
        </p:nvGrpSpPr>
        <p:grpSpPr>
          <a:xfrm>
            <a:off x="7690310" y="1035900"/>
            <a:ext cx="2535067" cy="5002556"/>
            <a:chOff x="7690310" y="1035900"/>
            <a:chExt cx="2535067" cy="5002556"/>
          </a:xfrm>
        </p:grpSpPr>
        <p:pic>
          <p:nvPicPr>
            <p:cNvPr id="15" name="Bildobjekt 14">
              <a:extLst>
                <a:ext uri="{FF2B5EF4-FFF2-40B4-BE49-F238E27FC236}">
                  <a16:creationId xmlns:a16="http://schemas.microsoft.com/office/drawing/2014/main" id="{C8D9B50D-7F5E-D7C5-987F-263D773029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310" y="1035900"/>
              <a:ext cx="2535067" cy="5002556"/>
            </a:xfrm>
            <a:prstGeom prst="rect">
              <a:avLst/>
            </a:prstGeom>
            <a:effectLst>
              <a:outerShdw blurRad="50800" dist="38100" dir="2700000" algn="tl" rotWithShape="0">
                <a:prstClr val="black">
                  <a:alpha val="40000"/>
                </a:prstClr>
              </a:outerShdw>
            </a:effectLst>
          </p:spPr>
        </p:pic>
        <p:sp>
          <p:nvSpPr>
            <p:cNvPr id="16" name="Rektangel: rundade hörn 15">
              <a:extLst>
                <a:ext uri="{FF2B5EF4-FFF2-40B4-BE49-F238E27FC236}">
                  <a16:creationId xmlns:a16="http://schemas.microsoft.com/office/drawing/2014/main" id="{D72A3AFD-8CA4-0AE9-2F38-205D875D7AA4}"/>
                </a:ext>
              </a:extLst>
            </p:cNvPr>
            <p:cNvSpPr/>
            <p:nvPr/>
          </p:nvSpPr>
          <p:spPr>
            <a:xfrm rot="1500440">
              <a:off x="8188366" y="2948693"/>
              <a:ext cx="247650" cy="2238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57033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1FF35C-E070-AC7B-A15C-E4650FB951BA}"/>
              </a:ext>
            </a:extLst>
          </p:cNvPr>
          <p:cNvSpPr>
            <a:spLocks noGrp="1"/>
          </p:cNvSpPr>
          <p:nvPr>
            <p:ph type="title"/>
          </p:nvPr>
        </p:nvSpPr>
        <p:spPr/>
        <p:txBody>
          <a:bodyPr/>
          <a:lstStyle/>
          <a:p>
            <a:r>
              <a:rPr lang="sv-SE" sz="3600"/>
              <a:t>Teamträning</a:t>
            </a:r>
          </a:p>
        </p:txBody>
      </p:sp>
      <p:sp>
        <p:nvSpPr>
          <p:cNvPr id="3" name="Platshållare för innehåll 2">
            <a:extLst>
              <a:ext uri="{FF2B5EF4-FFF2-40B4-BE49-F238E27FC236}">
                <a16:creationId xmlns:a16="http://schemas.microsoft.com/office/drawing/2014/main" id="{158458B5-5E28-9D54-3B83-ADC9E7C1997E}"/>
              </a:ext>
            </a:extLst>
          </p:cNvPr>
          <p:cNvSpPr>
            <a:spLocks noGrp="1"/>
          </p:cNvSpPr>
          <p:nvPr>
            <p:ph sz="half" idx="1"/>
          </p:nvPr>
        </p:nvSpPr>
        <p:spPr/>
        <p:txBody>
          <a:bodyPr/>
          <a:lstStyle/>
          <a:p>
            <a:pPr marL="0" indent="0">
              <a:spcBef>
                <a:spcPts val="0"/>
              </a:spcBef>
              <a:spcAft>
                <a:spcPts val="1200"/>
              </a:spcAft>
              <a:buNone/>
            </a:pPr>
            <a:r>
              <a:rPr lang="sv-SE" sz="2000" b="1"/>
              <a:t>Fokus på interaktionen mellan olika professioners dokumentation.</a:t>
            </a:r>
            <a:endParaRPr lang="en-US" sz="2000" b="1"/>
          </a:p>
          <a:p>
            <a:pPr>
              <a:spcBef>
                <a:spcPts val="0"/>
              </a:spcBef>
              <a:spcAft>
                <a:spcPts val="1200"/>
              </a:spcAft>
            </a:pPr>
            <a:r>
              <a:rPr lang="sv-SE" sz="2000">
                <a:solidFill>
                  <a:schemeClr val="bg1"/>
                </a:solidFill>
              </a:rPr>
              <a:t>Arbetsplatsförlagd utbildningssession. </a:t>
            </a:r>
          </a:p>
          <a:p>
            <a:pPr>
              <a:spcBef>
                <a:spcPts val="0"/>
              </a:spcBef>
              <a:spcAft>
                <a:spcPts val="1200"/>
              </a:spcAft>
            </a:pPr>
            <a:r>
              <a:rPr lang="sv-SE" sz="2000">
                <a:solidFill>
                  <a:schemeClr val="bg1"/>
                </a:solidFill>
              </a:rPr>
              <a:t>Baseras på ett patientsscenario. </a:t>
            </a:r>
          </a:p>
          <a:p>
            <a:pPr>
              <a:spcBef>
                <a:spcPts val="0"/>
              </a:spcBef>
              <a:spcAft>
                <a:spcPts val="1200"/>
              </a:spcAft>
            </a:pPr>
            <a:r>
              <a:rPr lang="sv-SE" sz="2000">
                <a:solidFill>
                  <a:schemeClr val="bg1"/>
                </a:solidFill>
              </a:rPr>
              <a:t>Hålls av en SDV-coach.</a:t>
            </a:r>
          </a:p>
          <a:p>
            <a:pPr lvl="1">
              <a:spcBef>
                <a:spcPts val="0"/>
              </a:spcBef>
              <a:spcAft>
                <a:spcPts val="1200"/>
              </a:spcAft>
            </a:pPr>
            <a:endParaRPr lang="sv-SE" sz="1800">
              <a:solidFill>
                <a:schemeClr val="bg1"/>
              </a:solidFill>
            </a:endParaRPr>
          </a:p>
          <a:p>
            <a:pPr lvl="1">
              <a:spcBef>
                <a:spcPts val="0"/>
              </a:spcBef>
              <a:spcAft>
                <a:spcPts val="1200"/>
              </a:spcAft>
            </a:pPr>
            <a:endParaRPr lang="sv-SE" sz="1800">
              <a:solidFill>
                <a:schemeClr val="bg1"/>
              </a:solidFill>
            </a:endParaRPr>
          </a:p>
          <a:p>
            <a:pPr lvl="1">
              <a:spcBef>
                <a:spcPts val="0"/>
              </a:spcBef>
              <a:spcAft>
                <a:spcPts val="1200"/>
              </a:spcAft>
            </a:pPr>
            <a:endParaRPr lang="sv-SE" sz="1800">
              <a:solidFill>
                <a:schemeClr val="bg1"/>
              </a:solidFill>
            </a:endParaRPr>
          </a:p>
          <a:p>
            <a:pPr lvl="1">
              <a:spcBef>
                <a:spcPts val="0"/>
              </a:spcBef>
              <a:spcAft>
                <a:spcPts val="1200"/>
              </a:spcAft>
            </a:pPr>
            <a:endParaRPr lang="sv-SE" sz="1800">
              <a:solidFill>
                <a:schemeClr val="bg1"/>
              </a:solidFill>
            </a:endParaRPr>
          </a:p>
        </p:txBody>
      </p:sp>
      <p:sp>
        <p:nvSpPr>
          <p:cNvPr id="4" name="Platshållare för bildnummer 3">
            <a:extLst>
              <a:ext uri="{FF2B5EF4-FFF2-40B4-BE49-F238E27FC236}">
                <a16:creationId xmlns:a16="http://schemas.microsoft.com/office/drawing/2014/main" id="{373FF893-C6FF-0313-49A6-DB44E8837995}"/>
              </a:ext>
            </a:extLst>
          </p:cNvPr>
          <p:cNvSpPr>
            <a:spLocks noGrp="1"/>
          </p:cNvSpPr>
          <p:nvPr>
            <p:ph type="sldNum" sz="quarter" idx="12"/>
          </p:nvPr>
        </p:nvSpPr>
        <p:spPr/>
        <p:txBody>
          <a:bodyPr/>
          <a:lstStyle/>
          <a:p>
            <a:fld id="{B4730AA7-F777-4CAC-8CCC-AEA20B9348DC}" type="slidenum">
              <a:rPr lang="sv-SE" smtClean="0"/>
              <a:pPr/>
              <a:t>12</a:t>
            </a:fld>
            <a:endParaRPr lang="sv-SE"/>
          </a:p>
        </p:txBody>
      </p:sp>
      <p:pic>
        <p:nvPicPr>
          <p:cNvPr id="5" name="Bildobjekt 4">
            <a:extLst>
              <a:ext uri="{FF2B5EF4-FFF2-40B4-BE49-F238E27FC236}">
                <a16:creationId xmlns:a16="http://schemas.microsoft.com/office/drawing/2014/main" id="{D4733630-B8BD-8142-A37F-F8CE7D39F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652" y="1631840"/>
            <a:ext cx="1851296" cy="3446337"/>
          </a:xfrm>
          <a:prstGeom prst="rect">
            <a:avLst/>
          </a:prstGeom>
          <a:effectLst>
            <a:outerShdw blurRad="50800" dist="38100" dir="2700000" algn="tl" rotWithShape="0">
              <a:prstClr val="black">
                <a:alpha val="40000"/>
              </a:prstClr>
            </a:outerShdw>
          </a:effectLst>
        </p:spPr>
      </p:pic>
      <p:pic>
        <p:nvPicPr>
          <p:cNvPr id="7" name="Bildobjekt 6">
            <a:extLst>
              <a:ext uri="{FF2B5EF4-FFF2-40B4-BE49-F238E27FC236}">
                <a16:creationId xmlns:a16="http://schemas.microsoft.com/office/drawing/2014/main" id="{37DD4F4A-DA76-B59B-F9E7-B621B684C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509" y="1346367"/>
            <a:ext cx="1342627" cy="3446337"/>
          </a:xfrm>
          <a:prstGeom prst="rect">
            <a:avLst/>
          </a:prstGeom>
          <a:effectLst>
            <a:outerShdw blurRad="50800" dist="38100" dir="2700000" algn="tl" rotWithShape="0">
              <a:prstClr val="black">
                <a:alpha val="40000"/>
              </a:prstClr>
            </a:outerShdw>
          </a:effectLst>
        </p:spPr>
      </p:pic>
      <p:pic>
        <p:nvPicPr>
          <p:cNvPr id="8" name="Bildobjekt 7">
            <a:extLst>
              <a:ext uri="{FF2B5EF4-FFF2-40B4-BE49-F238E27FC236}">
                <a16:creationId xmlns:a16="http://schemas.microsoft.com/office/drawing/2014/main" id="{38A3E2A9-30E0-72C9-BB63-A4BFFCAAC5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203" y="1539999"/>
            <a:ext cx="1746445" cy="3446337"/>
          </a:xfrm>
          <a:prstGeom prst="rect">
            <a:avLst/>
          </a:prstGeom>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B06D7F82-BF7F-F76E-3A80-07FCB93AF3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5492" y="2346558"/>
            <a:ext cx="1366717" cy="3446336"/>
          </a:xfrm>
          <a:prstGeom prst="rect">
            <a:avLst/>
          </a:prstGeom>
          <a:effectLst>
            <a:outerShdw blurRad="50800" dist="38100" dir="2700000" algn="tl" rotWithShape="0">
              <a:prstClr val="black">
                <a:alpha val="40000"/>
              </a:prstClr>
            </a:outerShdw>
          </a:effectLst>
        </p:spPr>
      </p:pic>
      <p:sp>
        <p:nvSpPr>
          <p:cNvPr id="13" name="Rektangel: rundade hörn 12">
            <a:extLst>
              <a:ext uri="{FF2B5EF4-FFF2-40B4-BE49-F238E27FC236}">
                <a16:creationId xmlns:a16="http://schemas.microsoft.com/office/drawing/2014/main" id="{BA9573A9-A520-949B-0CE7-9E05FF902E3D}"/>
              </a:ext>
            </a:extLst>
          </p:cNvPr>
          <p:cNvSpPr/>
          <p:nvPr/>
        </p:nvSpPr>
        <p:spPr>
          <a:xfrm rot="2612631">
            <a:off x="8885107" y="2647248"/>
            <a:ext cx="156467" cy="1414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rundade hörn 13">
            <a:extLst>
              <a:ext uri="{FF2B5EF4-FFF2-40B4-BE49-F238E27FC236}">
                <a16:creationId xmlns:a16="http://schemas.microsoft.com/office/drawing/2014/main" id="{79528743-43F4-A8F0-DDA0-F23D990EE48F}"/>
              </a:ext>
            </a:extLst>
          </p:cNvPr>
          <p:cNvSpPr/>
          <p:nvPr/>
        </p:nvSpPr>
        <p:spPr>
          <a:xfrm rot="1223582">
            <a:off x="7308962" y="3702071"/>
            <a:ext cx="156467" cy="1414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8" name="Grupp 17">
            <a:extLst>
              <a:ext uri="{FF2B5EF4-FFF2-40B4-BE49-F238E27FC236}">
                <a16:creationId xmlns:a16="http://schemas.microsoft.com/office/drawing/2014/main" id="{E642F002-3FEF-DB56-9378-43EEC4764FDD}"/>
              </a:ext>
            </a:extLst>
          </p:cNvPr>
          <p:cNvGrpSpPr/>
          <p:nvPr/>
        </p:nvGrpSpPr>
        <p:grpSpPr>
          <a:xfrm>
            <a:off x="10113473" y="1428734"/>
            <a:ext cx="1238400" cy="3541395"/>
            <a:chOff x="10227773" y="1166267"/>
            <a:chExt cx="1238400" cy="3541395"/>
          </a:xfrm>
        </p:grpSpPr>
        <p:pic>
          <p:nvPicPr>
            <p:cNvPr id="6" name="Bildobjekt 5">
              <a:extLst>
                <a:ext uri="{FF2B5EF4-FFF2-40B4-BE49-F238E27FC236}">
                  <a16:creationId xmlns:a16="http://schemas.microsoft.com/office/drawing/2014/main" id="{DCC7932F-6444-8821-FBE0-DFA03A694F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27773" y="1166267"/>
              <a:ext cx="1238400" cy="3541395"/>
            </a:xfrm>
            <a:prstGeom prst="rect">
              <a:avLst/>
            </a:prstGeom>
            <a:effectLst>
              <a:outerShdw blurRad="50800" dist="38100" dir="2700000" algn="tl" rotWithShape="0">
                <a:prstClr val="black">
                  <a:alpha val="40000"/>
                </a:prstClr>
              </a:outerShdw>
            </a:effectLst>
          </p:spPr>
        </p:pic>
        <p:sp>
          <p:nvSpPr>
            <p:cNvPr id="12" name="Rektangel: rundade hörn 11">
              <a:extLst>
                <a:ext uri="{FF2B5EF4-FFF2-40B4-BE49-F238E27FC236}">
                  <a16:creationId xmlns:a16="http://schemas.microsoft.com/office/drawing/2014/main" id="{468629CA-C2F8-8A7F-A458-06F2A889B335}"/>
                </a:ext>
              </a:extLst>
            </p:cNvPr>
            <p:cNvSpPr/>
            <p:nvPr/>
          </p:nvSpPr>
          <p:spPr>
            <a:xfrm rot="21429817">
              <a:off x="11213802" y="2403892"/>
              <a:ext cx="87094" cy="12260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rundade hörn 16">
              <a:extLst>
                <a:ext uri="{FF2B5EF4-FFF2-40B4-BE49-F238E27FC236}">
                  <a16:creationId xmlns:a16="http://schemas.microsoft.com/office/drawing/2014/main" id="{ADA867D9-CA80-DF36-3274-8A56751F58DC}"/>
                </a:ext>
              </a:extLst>
            </p:cNvPr>
            <p:cNvSpPr/>
            <p:nvPr/>
          </p:nvSpPr>
          <p:spPr>
            <a:xfrm rot="21429817">
              <a:off x="11271888" y="2371795"/>
              <a:ext cx="65036" cy="156658"/>
            </a:xfrm>
            <a:prstGeom prst="roundRect">
              <a:avLst>
                <a:gd name="adj" fmla="val 0"/>
              </a:avLst>
            </a:prstGeom>
            <a:solidFill>
              <a:srgbClr val="EB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9" name="Bildobjekt 8">
            <a:extLst>
              <a:ext uri="{FF2B5EF4-FFF2-40B4-BE49-F238E27FC236}">
                <a16:creationId xmlns:a16="http://schemas.microsoft.com/office/drawing/2014/main" id="{3801690C-F0FC-3971-B1DF-078B849069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8809" y="2267120"/>
            <a:ext cx="1269156" cy="34463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497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3">
            <a:extLst>
              <a:ext uri="{FF2B5EF4-FFF2-40B4-BE49-F238E27FC236}">
                <a16:creationId xmlns:a16="http://schemas.microsoft.com/office/drawing/2014/main" id="{A0F8C5C4-EF03-7E2E-39FA-9C3A5009B2A2}"/>
              </a:ext>
            </a:extLst>
          </p:cNvPr>
          <p:cNvSpPr txBox="1">
            <a:spLocks/>
          </p:cNvSpPr>
          <p:nvPr/>
        </p:nvSpPr>
        <p:spPr>
          <a:xfrm>
            <a:off x="628789" y="5614217"/>
            <a:ext cx="10161208" cy="818119"/>
          </a:xfrm>
          <a:prstGeom prst="homePlate">
            <a:avLst>
              <a:gd name="adj" fmla="val 22398"/>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Ordinarie support/Servicedesk (077-67) 30 000</a:t>
            </a:r>
          </a:p>
          <a:p>
            <a:pPr>
              <a:lnSpc>
                <a:spcPct val="100000"/>
              </a:lnSpc>
              <a:spcBef>
                <a:spcPts val="0"/>
              </a:spcBef>
              <a:spcAft>
                <a:spcPts val="300"/>
              </a:spcAft>
              <a:defRPr/>
            </a:pPr>
            <a:r>
              <a:rPr lang="sv-SE" sz="1600"/>
              <a:t>Frågor om hur systemet fungerar eller teknikproblem, som med dator eller programvara.</a:t>
            </a:r>
          </a:p>
          <a:p>
            <a:pPr>
              <a:lnSpc>
                <a:spcPct val="100000"/>
              </a:lnSpc>
              <a:spcBef>
                <a:spcPts val="0"/>
              </a:spcBef>
              <a:spcAft>
                <a:spcPts val="300"/>
              </a:spcAft>
              <a:defRPr/>
            </a:pPr>
            <a:endParaRPr lang="sv-SE" sz="1600"/>
          </a:p>
          <a:p>
            <a:pPr>
              <a:lnSpc>
                <a:spcPct val="100000"/>
              </a:lnSpc>
              <a:spcBef>
                <a:spcPts val="0"/>
              </a:spcBef>
              <a:spcAft>
                <a:spcPts val="300"/>
              </a:spcAft>
              <a:defRPr/>
            </a:pPr>
            <a:endParaRPr lang="sv-SE" sz="1600"/>
          </a:p>
          <a:p>
            <a:pPr>
              <a:lnSpc>
                <a:spcPct val="100000"/>
              </a:lnSpc>
              <a:spcBef>
                <a:spcPts val="0"/>
              </a:spcBef>
              <a:spcAft>
                <a:spcPts val="300"/>
              </a:spcAft>
              <a:defRPr/>
            </a:pPr>
            <a:endParaRPr lang="sv-SE" sz="1600"/>
          </a:p>
          <a:p>
            <a:pPr marL="0" marR="0" lvl="0" indent="0" defTabSz="914400">
              <a:lnSpc>
                <a:spcPct val="100000"/>
              </a:lnSpc>
              <a:spcBef>
                <a:spcPts val="0"/>
              </a:spcBef>
              <a:spcAft>
                <a:spcPts val="300"/>
              </a:spcAft>
              <a:buNone/>
              <a:tabLst/>
              <a:defRPr/>
            </a:pPr>
            <a:endParaRPr lang="en-US" sz="1800" i="0" u="none" strike="noStrike" kern="1200" cap="none" spc="0" normalizeH="0" baseline="0" noProof="0">
              <a:ln>
                <a:noFill/>
              </a:ln>
              <a:solidFill>
                <a:srgbClr val="FFFFFF"/>
              </a:solidFill>
              <a:effectLst/>
              <a:uLnTx/>
              <a:uFillTx/>
              <a:cs typeface="Arial"/>
            </a:endParaRPr>
          </a:p>
        </p:txBody>
      </p:sp>
      <p:sp>
        <p:nvSpPr>
          <p:cNvPr id="4" name="Rubrik 3">
            <a:extLst>
              <a:ext uri="{FF2B5EF4-FFF2-40B4-BE49-F238E27FC236}">
                <a16:creationId xmlns:a16="http://schemas.microsoft.com/office/drawing/2014/main" id="{C08DA030-B611-B5D0-2387-E9BAC5B93FD2}"/>
              </a:ext>
            </a:extLst>
          </p:cNvPr>
          <p:cNvSpPr>
            <a:spLocks noGrp="1"/>
          </p:cNvSpPr>
          <p:nvPr>
            <p:ph type="title"/>
          </p:nvPr>
        </p:nvSpPr>
        <p:spPr/>
        <p:txBody>
          <a:bodyPr/>
          <a:lstStyle/>
          <a:p>
            <a:r>
              <a:rPr lang="sv-SE" sz="2800"/>
              <a:t>Vilket stöd får du i samband med utrullningen av SDV?</a:t>
            </a:r>
            <a:br>
              <a:rPr lang="sv-SE" sz="2800"/>
            </a:br>
            <a:br>
              <a:rPr lang="sv-SE" sz="2000" b="0">
                <a:cs typeface="Arial"/>
              </a:rPr>
            </a:br>
            <a:endParaRPr lang="sv-SE" sz="2800"/>
          </a:p>
        </p:txBody>
      </p:sp>
      <p:sp>
        <p:nvSpPr>
          <p:cNvPr id="5" name="Rubrik 1">
            <a:extLst>
              <a:ext uri="{FF2B5EF4-FFF2-40B4-BE49-F238E27FC236}">
                <a16:creationId xmlns:a16="http://schemas.microsoft.com/office/drawing/2014/main" id="{935988A3-4306-3F28-7A94-A7F452EEA8FD}"/>
              </a:ext>
            </a:extLst>
          </p:cNvPr>
          <p:cNvSpPr>
            <a:spLocks noGrp="1"/>
          </p:cNvSpPr>
          <p:nvPr/>
        </p:nvSpPr>
        <p:spPr>
          <a:xfrm>
            <a:off x="903016" y="392082"/>
            <a:ext cx="10900229" cy="707572"/>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a:lstStyle>
          <a:p>
            <a:endParaRPr lang="sv-SE" sz="2000" b="0">
              <a:cs typeface="Arial"/>
            </a:endParaRPr>
          </a:p>
        </p:txBody>
      </p:sp>
      <p:sp>
        <p:nvSpPr>
          <p:cNvPr id="6" name="Pil: höger 6">
            <a:extLst>
              <a:ext uri="{FF2B5EF4-FFF2-40B4-BE49-F238E27FC236}">
                <a16:creationId xmlns:a16="http://schemas.microsoft.com/office/drawing/2014/main" id="{9A34112F-E869-EEA8-BDEE-1F1A5E4B797C}"/>
              </a:ext>
            </a:extLst>
          </p:cNvPr>
          <p:cNvSpPr/>
          <p:nvPr/>
        </p:nvSpPr>
        <p:spPr>
          <a:xfrm>
            <a:off x="623225" y="918232"/>
            <a:ext cx="10665759" cy="6974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ruta 11">
            <a:extLst>
              <a:ext uri="{FF2B5EF4-FFF2-40B4-BE49-F238E27FC236}">
                <a16:creationId xmlns:a16="http://schemas.microsoft.com/office/drawing/2014/main" id="{F7975536-09B8-0C15-41FE-C264FAAC620F}"/>
              </a:ext>
            </a:extLst>
          </p:cNvPr>
          <p:cNvSpPr txBox="1"/>
          <p:nvPr/>
        </p:nvSpPr>
        <p:spPr>
          <a:xfrm>
            <a:off x="8220000" y="1113089"/>
            <a:ext cx="2661794" cy="30777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schemeClr val="bg1"/>
                </a:solidFill>
                <a:effectLst/>
                <a:uLnTx/>
                <a:uFillTx/>
              </a:rPr>
              <a:t>EFTER  DRIFTSTART</a:t>
            </a:r>
            <a:endParaRPr lang="sv-SE" sz="1400" i="0" u="none" strike="noStrike" kern="1200" cap="none" spc="0" normalizeH="0" baseline="0" noProof="0">
              <a:ln>
                <a:noFill/>
              </a:ln>
              <a:solidFill>
                <a:schemeClr val="bg1"/>
              </a:solidFill>
              <a:effectLst/>
              <a:uLnTx/>
              <a:uFillTx/>
              <a:cs typeface="Arial"/>
            </a:endParaRPr>
          </a:p>
        </p:txBody>
      </p:sp>
      <p:sp>
        <p:nvSpPr>
          <p:cNvPr id="9" name="textruta 22">
            <a:extLst>
              <a:ext uri="{FF2B5EF4-FFF2-40B4-BE49-F238E27FC236}">
                <a16:creationId xmlns:a16="http://schemas.microsoft.com/office/drawing/2014/main" id="{8F15791F-932D-4723-4271-557BDF134F7F}"/>
              </a:ext>
            </a:extLst>
          </p:cNvPr>
          <p:cNvSpPr txBox="1"/>
          <p:nvPr/>
        </p:nvSpPr>
        <p:spPr>
          <a:xfrm>
            <a:off x="4565830" y="1113089"/>
            <a:ext cx="2661794" cy="30777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sz="1400">
                <a:solidFill>
                  <a:schemeClr val="bg1"/>
                </a:solidFill>
              </a:rPr>
              <a:t>UNDER </a:t>
            </a:r>
            <a:r>
              <a:rPr kumimoji="0" lang="sv-SE" sz="1400" i="0" u="none" strike="noStrike" kern="1200" cap="none" spc="0" normalizeH="0" baseline="0" noProof="0">
                <a:ln>
                  <a:noFill/>
                </a:ln>
                <a:solidFill>
                  <a:schemeClr val="bg1"/>
                </a:solidFill>
                <a:effectLst/>
                <a:uLnTx/>
                <a:uFillTx/>
              </a:rPr>
              <a:t>DRIFTSTART</a:t>
            </a:r>
          </a:p>
        </p:txBody>
      </p:sp>
      <p:sp>
        <p:nvSpPr>
          <p:cNvPr id="8" name="textruta 15">
            <a:extLst>
              <a:ext uri="{FF2B5EF4-FFF2-40B4-BE49-F238E27FC236}">
                <a16:creationId xmlns:a16="http://schemas.microsoft.com/office/drawing/2014/main" id="{B033FAAA-CD58-4AFC-211C-5BCFC101D5FE}"/>
              </a:ext>
            </a:extLst>
          </p:cNvPr>
          <p:cNvSpPr txBox="1"/>
          <p:nvPr/>
        </p:nvSpPr>
        <p:spPr>
          <a:xfrm>
            <a:off x="944403" y="1113089"/>
            <a:ext cx="2585510" cy="307777"/>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schemeClr val="bg1"/>
                </a:solidFill>
                <a:effectLst/>
                <a:uLnTx/>
                <a:uFillTx/>
                <a:ea typeface="+mn-ea"/>
                <a:cs typeface="+mn-cs"/>
              </a:rPr>
              <a:t>INFÖR DRIFTSTART</a:t>
            </a:r>
          </a:p>
        </p:txBody>
      </p:sp>
      <mc:AlternateContent xmlns:mc="http://schemas.openxmlformats.org/markup-compatibility/2006">
        <mc:Choice xmlns:p14="http://schemas.microsoft.com/office/powerpoint/2010/main" Requires="p14">
          <p:contentPart p14:bwMode="auto" r:id="rId3">
            <p14:nvContentPartPr>
              <p14:cNvPr id="27" name="Ink 26">
                <a:extLst>
                  <a:ext uri="{FF2B5EF4-FFF2-40B4-BE49-F238E27FC236}">
                    <a16:creationId xmlns:a16="http://schemas.microsoft.com/office/drawing/2014/main" id="{89F074DC-72FE-3D9B-1C51-C41968602994}"/>
                  </a:ext>
                </a:extLst>
              </p14:cNvPr>
              <p14:cNvContentPartPr/>
              <p14:nvPr/>
            </p14:nvContentPartPr>
            <p14:xfrm>
              <a:off x="14056180" y="4388303"/>
              <a:ext cx="20410" cy="20410"/>
            </p14:xfrm>
          </p:contentPart>
        </mc:Choice>
        <mc:Fallback>
          <p:pic>
            <p:nvPicPr>
              <p:cNvPr id="27" name="Ink 26">
                <a:extLst>
                  <a:ext uri="{FF2B5EF4-FFF2-40B4-BE49-F238E27FC236}">
                    <a16:creationId xmlns:a16="http://schemas.microsoft.com/office/drawing/2014/main" id="{89F074DC-72FE-3D9B-1C51-C41968602994}"/>
                  </a:ext>
                </a:extLst>
              </p:cNvPr>
              <p:cNvPicPr/>
              <p:nvPr/>
            </p:nvPicPr>
            <p:blipFill>
              <a:blip r:embed="rId4"/>
              <a:stretch>
                <a:fillRect/>
              </a:stretch>
            </p:blipFill>
            <p:spPr>
              <a:xfrm>
                <a:off x="13035680" y="3367803"/>
                <a:ext cx="2041000" cy="2041000"/>
              </a:xfrm>
              <a:prstGeom prst="rect">
                <a:avLst/>
              </a:prstGeom>
            </p:spPr>
          </p:pic>
        </mc:Fallback>
      </mc:AlternateContent>
      <p:sp>
        <p:nvSpPr>
          <p:cNvPr id="3" name="Platshållare för innehåll 3">
            <a:extLst>
              <a:ext uri="{FF2B5EF4-FFF2-40B4-BE49-F238E27FC236}">
                <a16:creationId xmlns:a16="http://schemas.microsoft.com/office/drawing/2014/main" id="{8D436368-AB49-877B-E4B7-F7E62841E959}"/>
              </a:ext>
            </a:extLst>
          </p:cNvPr>
          <p:cNvSpPr txBox="1">
            <a:spLocks/>
          </p:cNvSpPr>
          <p:nvPr/>
        </p:nvSpPr>
        <p:spPr>
          <a:xfrm>
            <a:off x="628789" y="3941453"/>
            <a:ext cx="8508559" cy="1576479"/>
          </a:xfrm>
          <a:prstGeom prst="homePlate">
            <a:avLst>
              <a:gd name="adj" fmla="val 15786"/>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Löpande stöd i samband med driftstart från kollega på arbetsplatsen</a:t>
            </a:r>
          </a:p>
          <a:p>
            <a:pPr>
              <a:lnSpc>
                <a:spcPct val="100000"/>
              </a:lnSpc>
              <a:spcBef>
                <a:spcPts val="0"/>
              </a:spcBef>
              <a:spcAft>
                <a:spcPts val="300"/>
              </a:spcAft>
              <a:defRPr/>
            </a:pPr>
            <a:r>
              <a:rPr lang="sv-SE" sz="1600"/>
              <a:t>Frågor om funktionalitet och arbetsflöden (tar ärenden vidare vid behov).</a:t>
            </a:r>
          </a:p>
          <a:p>
            <a:pPr>
              <a:lnSpc>
                <a:spcPct val="100000"/>
              </a:lnSpc>
              <a:spcBef>
                <a:spcPts val="0"/>
              </a:spcBef>
              <a:spcAft>
                <a:spcPts val="300"/>
              </a:spcAft>
              <a:defRPr/>
            </a:pPr>
            <a:r>
              <a:rPr lang="sv-SE" sz="1600"/>
              <a:t>Teamträning. </a:t>
            </a:r>
          </a:p>
          <a:p>
            <a:pPr>
              <a:lnSpc>
                <a:spcPct val="100000"/>
              </a:lnSpc>
              <a:spcBef>
                <a:spcPts val="0"/>
              </a:spcBef>
              <a:spcAft>
                <a:spcPts val="300"/>
              </a:spcAft>
              <a:defRPr/>
            </a:pPr>
            <a:r>
              <a:rPr lang="sv-SE" sz="1600"/>
              <a:t>Utbildas ca sex månader före driftstart, blir efterhand ett stöd på arbetsplatsen. Kallas för </a:t>
            </a:r>
            <a:r>
              <a:rPr lang="sv-SE" sz="1600" b="1">
                <a:solidFill>
                  <a:schemeClr val="tx2"/>
                </a:solidFill>
              </a:rPr>
              <a:t>SDV-coach</a:t>
            </a:r>
            <a:r>
              <a:rPr lang="sv-SE" sz="1600">
                <a:solidFill>
                  <a:schemeClr val="tx2"/>
                </a:solidFill>
              </a:rPr>
              <a:t>.</a:t>
            </a:r>
          </a:p>
          <a:p>
            <a:pPr marL="0" marR="0" lvl="0" indent="0" defTabSz="914400">
              <a:lnSpc>
                <a:spcPct val="100000"/>
              </a:lnSpc>
              <a:spcBef>
                <a:spcPts val="0"/>
              </a:spcBef>
              <a:spcAft>
                <a:spcPts val="300"/>
              </a:spcAft>
              <a:buNone/>
              <a:tabLst/>
              <a:defRPr/>
            </a:pPr>
            <a:endParaRPr lang="en-US" sz="1800" i="0" u="none" strike="noStrike" kern="1200" cap="none" spc="0" normalizeH="0" baseline="0" noProof="0">
              <a:ln>
                <a:noFill/>
              </a:ln>
              <a:solidFill>
                <a:srgbClr val="FFFFFF"/>
              </a:solidFill>
              <a:effectLst/>
              <a:uLnTx/>
              <a:uFillTx/>
              <a:cs typeface="Arial"/>
            </a:endParaRPr>
          </a:p>
        </p:txBody>
      </p:sp>
      <p:sp>
        <p:nvSpPr>
          <p:cNvPr id="11" name="Platshållare för innehåll 3">
            <a:extLst>
              <a:ext uri="{FF2B5EF4-FFF2-40B4-BE49-F238E27FC236}">
                <a16:creationId xmlns:a16="http://schemas.microsoft.com/office/drawing/2014/main" id="{064DB60E-0D09-30EE-5163-EABA0AF92590}"/>
              </a:ext>
            </a:extLst>
          </p:cNvPr>
          <p:cNvSpPr txBox="1">
            <a:spLocks/>
          </p:cNvSpPr>
          <p:nvPr/>
        </p:nvSpPr>
        <p:spPr>
          <a:xfrm>
            <a:off x="623225" y="1539222"/>
            <a:ext cx="3366881" cy="2330402"/>
          </a:xfrm>
          <a:prstGeom prst="homePlate">
            <a:avLst>
              <a:gd name="adj" fmla="val 9574"/>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Under din digitala utbildning</a:t>
            </a:r>
          </a:p>
          <a:p>
            <a:pPr>
              <a:lnSpc>
                <a:spcPct val="100000"/>
              </a:lnSpc>
              <a:spcBef>
                <a:spcPts val="0"/>
              </a:spcBef>
              <a:spcAft>
                <a:spcPts val="300"/>
              </a:spcAft>
              <a:defRPr/>
            </a:pPr>
            <a:r>
              <a:rPr lang="sv-SE" sz="1600"/>
              <a:t>Frågor om utbildnings-material och arbetsbok. </a:t>
            </a:r>
          </a:p>
          <a:p>
            <a:pPr>
              <a:lnSpc>
                <a:spcPct val="100000"/>
              </a:lnSpc>
              <a:spcBef>
                <a:spcPts val="0"/>
              </a:spcBef>
              <a:spcAft>
                <a:spcPts val="300"/>
              </a:spcAft>
              <a:defRPr/>
            </a:pPr>
            <a:r>
              <a:rPr lang="sv-SE" sz="1600"/>
              <a:t>Frågor om teknik och funktioner. </a:t>
            </a:r>
          </a:p>
          <a:p>
            <a:pPr>
              <a:lnSpc>
                <a:spcPct val="100000"/>
              </a:lnSpc>
              <a:spcBef>
                <a:spcPts val="0"/>
              </a:spcBef>
              <a:spcAft>
                <a:spcPts val="300"/>
              </a:spcAft>
              <a:defRPr/>
            </a:pPr>
            <a:r>
              <a:rPr lang="sv-SE" sz="1600"/>
              <a:t>Kan hänvisa vidare vid behov. </a:t>
            </a:r>
          </a:p>
          <a:p>
            <a:pPr>
              <a:lnSpc>
                <a:spcPct val="100000"/>
              </a:lnSpc>
              <a:spcBef>
                <a:spcPts val="0"/>
              </a:spcBef>
              <a:spcAft>
                <a:spcPts val="300"/>
              </a:spcAft>
              <a:defRPr/>
            </a:pPr>
            <a:r>
              <a:rPr lang="sv-SE" sz="1600"/>
              <a:t>Kallas för </a:t>
            </a:r>
            <a:r>
              <a:rPr lang="sv-SE" sz="1600" b="1">
                <a:solidFill>
                  <a:schemeClr val="tx2"/>
                </a:solidFill>
              </a:rPr>
              <a:t>SDV-instruktör</a:t>
            </a:r>
            <a:r>
              <a:rPr lang="sv-SE" sz="1600"/>
              <a:t>.  </a:t>
            </a:r>
          </a:p>
          <a:p>
            <a:pPr marL="0" indent="0">
              <a:lnSpc>
                <a:spcPct val="100000"/>
              </a:lnSpc>
              <a:spcBef>
                <a:spcPts val="0"/>
              </a:spcBef>
              <a:spcAft>
                <a:spcPts val="300"/>
              </a:spcAft>
              <a:buNone/>
              <a:defRPr/>
            </a:pPr>
            <a:endParaRPr lang="sv-SE" sz="1600" b="1">
              <a:solidFill>
                <a:schemeClr val="tx2"/>
              </a:solidFill>
            </a:endParaRPr>
          </a:p>
          <a:p>
            <a:pPr marL="0" marR="0" lvl="0" indent="0" defTabSz="914400">
              <a:lnSpc>
                <a:spcPct val="100000"/>
              </a:lnSpc>
              <a:spcBef>
                <a:spcPts val="0"/>
              </a:spcBef>
              <a:spcAft>
                <a:spcPts val="300"/>
              </a:spcAft>
              <a:buNone/>
              <a:tabLst/>
              <a:defRPr/>
            </a:pPr>
            <a:endParaRPr lang="en-US" sz="1800" i="0" u="none" strike="noStrike" kern="1200" cap="none" spc="0" normalizeH="0" baseline="0" noProof="0">
              <a:ln>
                <a:noFill/>
              </a:ln>
              <a:solidFill>
                <a:srgbClr val="FFFFFF"/>
              </a:solidFill>
              <a:effectLst/>
              <a:uLnTx/>
              <a:uFillTx/>
              <a:cs typeface="Arial"/>
            </a:endParaRPr>
          </a:p>
        </p:txBody>
      </p:sp>
      <p:sp>
        <p:nvSpPr>
          <p:cNvPr id="14" name="Platshållare för innehåll 3">
            <a:extLst>
              <a:ext uri="{FF2B5EF4-FFF2-40B4-BE49-F238E27FC236}">
                <a16:creationId xmlns:a16="http://schemas.microsoft.com/office/drawing/2014/main" id="{39BF4762-B734-E3DE-2B9D-D2A2E23EA6E5}"/>
              </a:ext>
            </a:extLst>
          </p:cNvPr>
          <p:cNvSpPr txBox="1">
            <a:spLocks/>
          </p:cNvSpPr>
          <p:nvPr/>
        </p:nvSpPr>
        <p:spPr>
          <a:xfrm>
            <a:off x="4095982" y="1539222"/>
            <a:ext cx="3807047" cy="2331990"/>
          </a:xfrm>
          <a:prstGeom prst="homePlate">
            <a:avLst>
              <a:gd name="adj" fmla="val 10530"/>
            </a:avLst>
          </a:prstGeom>
          <a:solidFill>
            <a:schemeClr val="accent5">
              <a:lumMod val="20000"/>
              <a:lumOff val="80000"/>
            </a:schemeClr>
          </a:solidFill>
        </p:spPr>
        <p:txBody>
          <a:bodyPr vert="horz" lIns="108000" tIns="108000" rIns="91440" bIns="45720" rtlCol="0" anchor="t">
            <a:noAutofit/>
          </a:bodyPr>
          <a:lstStyle>
            <a:lvl1pPr marL="228600" indent="-228600" algn="l" defTabSz="914400" rtl="0" eaLnBrk="1" latinLnBrk="0" hangingPunct="1">
              <a:lnSpc>
                <a:spcPct val="110000"/>
              </a:lnSpc>
              <a:spcBef>
                <a:spcPts val="16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defRPr/>
            </a:pPr>
            <a:r>
              <a:rPr lang="sv-SE" sz="1600" b="1"/>
              <a:t>Under driftstart på arbetsplatsen</a:t>
            </a:r>
          </a:p>
          <a:p>
            <a:pPr>
              <a:lnSpc>
                <a:spcPct val="100000"/>
              </a:lnSpc>
              <a:spcBef>
                <a:spcPts val="0"/>
              </a:spcBef>
              <a:spcAft>
                <a:spcPts val="300"/>
              </a:spcAft>
              <a:defRPr/>
            </a:pPr>
            <a:r>
              <a:rPr lang="sv-SE" sz="1600"/>
              <a:t>De vanligaste frågorna om SDV och driftstarten.</a:t>
            </a:r>
          </a:p>
          <a:p>
            <a:pPr>
              <a:lnSpc>
                <a:spcPct val="100000"/>
              </a:lnSpc>
              <a:spcBef>
                <a:spcPts val="0"/>
              </a:spcBef>
              <a:spcAft>
                <a:spcPts val="300"/>
              </a:spcAft>
              <a:defRPr/>
            </a:pPr>
            <a:r>
              <a:rPr lang="sv-SE" sz="1600"/>
              <a:t>Hur du hittar i användarmanualer.</a:t>
            </a:r>
          </a:p>
          <a:p>
            <a:pPr>
              <a:lnSpc>
                <a:spcPct val="100000"/>
              </a:lnSpc>
              <a:spcBef>
                <a:spcPts val="0"/>
              </a:spcBef>
              <a:spcAft>
                <a:spcPts val="300"/>
              </a:spcAft>
              <a:defRPr/>
            </a:pPr>
            <a:r>
              <a:rPr lang="sv-SE" sz="1600"/>
              <a:t>Teknikproblem, som med dator eller programvara.</a:t>
            </a:r>
          </a:p>
          <a:p>
            <a:pPr>
              <a:lnSpc>
                <a:spcPct val="100000"/>
              </a:lnSpc>
              <a:spcBef>
                <a:spcPts val="0"/>
              </a:spcBef>
              <a:spcAft>
                <a:spcPts val="300"/>
              </a:spcAft>
              <a:defRPr/>
            </a:pPr>
            <a:r>
              <a:rPr lang="sv-SE" sz="1600"/>
              <a:t>Extrainkallad personal, </a:t>
            </a:r>
            <a:br>
              <a:rPr lang="sv-SE" sz="1600"/>
            </a:br>
            <a:r>
              <a:rPr lang="sv-SE" sz="1600"/>
              <a:t>kallas för </a:t>
            </a:r>
            <a:r>
              <a:rPr lang="sv-SE" sz="1600" b="1">
                <a:solidFill>
                  <a:schemeClr val="tx2"/>
                </a:solidFill>
              </a:rPr>
              <a:t>SDV-guide</a:t>
            </a:r>
            <a:r>
              <a:rPr lang="sv-SE" sz="1600"/>
              <a:t>.</a:t>
            </a:r>
          </a:p>
          <a:p>
            <a:pPr>
              <a:lnSpc>
                <a:spcPct val="100000"/>
              </a:lnSpc>
              <a:spcBef>
                <a:spcPts val="0"/>
              </a:spcBef>
              <a:spcAft>
                <a:spcPts val="300"/>
              </a:spcAft>
              <a:defRPr/>
            </a:pPr>
            <a:endParaRPr lang="sv-SE" sz="1600"/>
          </a:p>
          <a:p>
            <a:pPr marL="0" indent="0">
              <a:lnSpc>
                <a:spcPct val="100000"/>
              </a:lnSpc>
              <a:spcBef>
                <a:spcPts val="0"/>
              </a:spcBef>
              <a:spcAft>
                <a:spcPts val="300"/>
              </a:spcAft>
              <a:buNone/>
              <a:defRPr/>
            </a:pPr>
            <a:endParaRPr lang="sv-SE" sz="1600" b="1">
              <a:solidFill>
                <a:schemeClr val="tx2"/>
              </a:solidFill>
            </a:endParaRPr>
          </a:p>
        </p:txBody>
      </p:sp>
      <p:cxnSp>
        <p:nvCxnSpPr>
          <p:cNvPr id="17" name="Rak koppling 16">
            <a:extLst>
              <a:ext uri="{FF2B5EF4-FFF2-40B4-BE49-F238E27FC236}">
                <a16:creationId xmlns:a16="http://schemas.microsoft.com/office/drawing/2014/main" id="{4028F9EF-9A8E-8029-78F0-A09510F81DD5}"/>
              </a:ext>
            </a:extLst>
          </p:cNvPr>
          <p:cNvCxnSpPr>
            <a:cxnSpLocks/>
          </p:cNvCxnSpPr>
          <p:nvPr/>
        </p:nvCxnSpPr>
        <p:spPr>
          <a:xfrm>
            <a:off x="4095984" y="1048956"/>
            <a:ext cx="0" cy="3924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5BE64F6A-A2B4-2461-D60B-EC1C1F6F084F}"/>
              </a:ext>
            </a:extLst>
          </p:cNvPr>
          <p:cNvCxnSpPr>
            <a:cxnSpLocks/>
          </p:cNvCxnSpPr>
          <p:nvPr/>
        </p:nvCxnSpPr>
        <p:spPr>
          <a:xfrm>
            <a:off x="7743959" y="1048956"/>
            <a:ext cx="0" cy="3924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upp 21">
            <a:extLst>
              <a:ext uri="{FF2B5EF4-FFF2-40B4-BE49-F238E27FC236}">
                <a16:creationId xmlns:a16="http://schemas.microsoft.com/office/drawing/2014/main" id="{CC5EF226-5D6A-CAEF-2B68-3B5BDE16BEF7}"/>
              </a:ext>
            </a:extLst>
          </p:cNvPr>
          <p:cNvGrpSpPr/>
          <p:nvPr/>
        </p:nvGrpSpPr>
        <p:grpSpPr>
          <a:xfrm>
            <a:off x="9137348" y="1908318"/>
            <a:ext cx="1789190" cy="3806682"/>
            <a:chOff x="4440839" y="3722009"/>
            <a:chExt cx="1316022" cy="2794567"/>
          </a:xfrm>
          <a:effectLst>
            <a:outerShdw blurRad="50800" dist="38100" dir="2700000" algn="tl" rotWithShape="0">
              <a:prstClr val="black">
                <a:alpha val="40000"/>
              </a:prstClr>
            </a:outerShdw>
          </a:effectLst>
        </p:grpSpPr>
        <p:pic>
          <p:nvPicPr>
            <p:cNvPr id="28" name="Bildobjekt 27">
              <a:extLst>
                <a:ext uri="{FF2B5EF4-FFF2-40B4-BE49-F238E27FC236}">
                  <a16:creationId xmlns:a16="http://schemas.microsoft.com/office/drawing/2014/main" id="{C5F1C400-CE6F-4085-E319-93BF85DC8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0839" y="3722009"/>
              <a:ext cx="1316022" cy="2794567"/>
            </a:xfrm>
            <a:prstGeom prst="rect">
              <a:avLst/>
            </a:prstGeom>
          </p:spPr>
        </p:pic>
        <p:sp>
          <p:nvSpPr>
            <p:cNvPr id="29" name="Rektangel 28">
              <a:extLst>
                <a:ext uri="{FF2B5EF4-FFF2-40B4-BE49-F238E27FC236}">
                  <a16:creationId xmlns:a16="http://schemas.microsoft.com/office/drawing/2014/main" id="{175A00A3-7EBC-9C0E-9970-83D06671BD4F}"/>
                </a:ext>
              </a:extLst>
            </p:cNvPr>
            <p:cNvSpPr/>
            <p:nvPr/>
          </p:nvSpPr>
          <p:spPr>
            <a:xfrm>
              <a:off x="4990900" y="4773072"/>
              <a:ext cx="215900" cy="215900"/>
            </a:xfrm>
            <a:prstGeom prst="rect">
              <a:avLst/>
            </a:prstGeom>
            <a:solidFill>
              <a:srgbClr val="A6D2D7"/>
            </a:solidFill>
            <a:ln>
              <a:solidFill>
                <a:srgbClr val="A6D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ektangel: rundade hörn 1">
            <a:extLst>
              <a:ext uri="{FF2B5EF4-FFF2-40B4-BE49-F238E27FC236}">
                <a16:creationId xmlns:a16="http://schemas.microsoft.com/office/drawing/2014/main" id="{632D61E8-F4E5-9287-F15B-7315C2D8DB8C}"/>
              </a:ext>
            </a:extLst>
          </p:cNvPr>
          <p:cNvSpPr/>
          <p:nvPr/>
        </p:nvSpPr>
        <p:spPr>
          <a:xfrm>
            <a:off x="903016" y="4592729"/>
            <a:ext cx="1414734" cy="298382"/>
          </a:xfrm>
          <a:prstGeom prst="roundRect">
            <a:avLst>
              <a:gd name="adj" fmla="val 0"/>
            </a:avLst>
          </a:prstGeom>
          <a:noFill/>
          <a:ln w="2857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AFFED9DA-B970-87E8-8C58-C5E08F530113}"/>
              </a:ext>
            </a:extLst>
          </p:cNvPr>
          <p:cNvSpPr/>
          <p:nvPr/>
        </p:nvSpPr>
        <p:spPr>
          <a:xfrm>
            <a:off x="875899" y="1914274"/>
            <a:ext cx="2858703" cy="1064119"/>
          </a:xfrm>
          <a:prstGeom prst="roundRect">
            <a:avLst>
              <a:gd name="adj" fmla="val 0"/>
            </a:avLst>
          </a:prstGeom>
          <a:noFill/>
          <a:ln w="2857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3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1850" y="311244"/>
            <a:ext cx="10515600" cy="2852737"/>
          </a:xfrm>
        </p:spPr>
        <p:txBody>
          <a:bodyPr/>
          <a:lstStyle/>
          <a:p>
            <a:r>
              <a:rPr lang="sv-SE"/>
              <a:t>Tack! </a:t>
            </a:r>
          </a:p>
        </p:txBody>
      </p:sp>
      <p:sp>
        <p:nvSpPr>
          <p:cNvPr id="3" name="Underrubrik 2"/>
          <p:cNvSpPr>
            <a:spLocks noGrp="1"/>
          </p:cNvSpPr>
          <p:nvPr>
            <p:ph type="body" idx="1"/>
          </p:nvPr>
        </p:nvSpPr>
        <p:spPr>
          <a:xfrm>
            <a:off x="831850" y="3163981"/>
            <a:ext cx="10515600" cy="1500187"/>
          </a:xfrm>
        </p:spPr>
        <p:txBody>
          <a:bodyPr/>
          <a:lstStyle/>
          <a:p>
            <a:endParaRPr lang="sv-SE"/>
          </a:p>
          <a:p>
            <a:r>
              <a:rPr lang="sv-SE"/>
              <a:t>Du är alltid välkommen att vända dig med frågor till </a:t>
            </a:r>
          </a:p>
          <a:p>
            <a:pPr marL="342900" indent="-342900">
              <a:buFont typeface="Arial" panose="020B0604020202020204" pitchFamily="34" charset="0"/>
              <a:buChar char="•"/>
            </a:pPr>
            <a:r>
              <a:rPr lang="sv-SE" b="1"/>
              <a:t>Din förvaltningsrepresentant </a:t>
            </a:r>
          </a:p>
          <a:p>
            <a:pPr marL="342900" indent="-342900">
              <a:buFont typeface="Arial" panose="020B0604020202020204" pitchFamily="34" charset="0"/>
              <a:buChar char="•"/>
            </a:pPr>
            <a:r>
              <a:rPr lang="sv-SE" b="1"/>
              <a:t>Koordinator för privata vårdgivare </a:t>
            </a:r>
          </a:p>
          <a:p>
            <a:pPr marL="342900" indent="-342900">
              <a:buFont typeface="Arial" panose="020B0604020202020204" pitchFamily="34" charset="0"/>
              <a:buChar char="•"/>
            </a:pPr>
            <a:r>
              <a:rPr lang="sv-SE" b="1"/>
              <a:t>sdv@skane.se</a:t>
            </a:r>
            <a:endParaRPr lang="sv-SE"/>
          </a:p>
        </p:txBody>
      </p:sp>
    </p:spTree>
    <p:extLst>
      <p:ext uri="{BB962C8B-B14F-4D97-AF65-F5344CB8AC3E}">
        <p14:creationId xmlns:p14="http://schemas.microsoft.com/office/powerpoint/2010/main" val="3367604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340ED-9E42-EE59-1706-AEC2F3FB23B2}"/>
              </a:ext>
            </a:extLst>
          </p:cNvPr>
          <p:cNvSpPr>
            <a:spLocks noGrp="1"/>
          </p:cNvSpPr>
          <p:nvPr>
            <p:ph type="title"/>
          </p:nvPr>
        </p:nvSpPr>
        <p:spPr/>
        <p:txBody>
          <a:bodyPr/>
          <a:lstStyle/>
          <a:p>
            <a:r>
              <a:rPr lang="sv-SE"/>
              <a:t>Syftet med detta material</a:t>
            </a:r>
          </a:p>
        </p:txBody>
      </p:sp>
      <p:sp>
        <p:nvSpPr>
          <p:cNvPr id="3" name="Platshållare för innehåll 2">
            <a:extLst>
              <a:ext uri="{FF2B5EF4-FFF2-40B4-BE49-F238E27FC236}">
                <a16:creationId xmlns:a16="http://schemas.microsoft.com/office/drawing/2014/main" id="{FFD08B06-201B-D762-282B-69AF063426BC}"/>
              </a:ext>
            </a:extLst>
          </p:cNvPr>
          <p:cNvSpPr>
            <a:spLocks noGrp="1"/>
          </p:cNvSpPr>
          <p:nvPr>
            <p:ph idx="1"/>
          </p:nvPr>
        </p:nvSpPr>
        <p:spPr>
          <a:xfrm>
            <a:off x="698377" y="2073420"/>
            <a:ext cx="10176769" cy="3510951"/>
          </a:xfrm>
        </p:spPr>
        <p:txBody>
          <a:bodyPr vert="horz" lIns="91440" tIns="45720" rIns="91440" bIns="45720" rtlCol="0" anchor="t">
            <a:noAutofit/>
          </a:bodyPr>
          <a:lstStyle/>
          <a:p>
            <a:r>
              <a:rPr lang="sv-SE" sz="2000"/>
              <a:t>Som chef behöver du ha insikt om hur utbildningen inför övergången till SDV kommer att gå till, och kunna hjälpa dina medarbetare att förstå vad som kommer att hända och hur de påverkas. </a:t>
            </a:r>
          </a:p>
          <a:p>
            <a:r>
              <a:rPr lang="sv-SE" sz="2000"/>
              <a:t>Du kan behöva anpassa presentationen efter dina medarbetares behov. </a:t>
            </a:r>
          </a:p>
        </p:txBody>
      </p:sp>
      <p:sp>
        <p:nvSpPr>
          <p:cNvPr id="4" name="Platshållare för sidfot 3">
            <a:extLst>
              <a:ext uri="{FF2B5EF4-FFF2-40B4-BE49-F238E27FC236}">
                <a16:creationId xmlns:a16="http://schemas.microsoft.com/office/drawing/2014/main" id="{C20AED7E-4E1D-360A-EB08-110890F8C513}"/>
              </a:ext>
            </a:extLst>
          </p:cNvPr>
          <p:cNvSpPr>
            <a:spLocks noGrp="1"/>
          </p:cNvSpPr>
          <p:nvPr>
            <p:ph type="ftr" sz="quarter" idx="11"/>
          </p:nvPr>
        </p:nvSpPr>
        <p:spPr/>
        <p:txBody>
          <a:bodyPr/>
          <a:lstStyle/>
          <a:p>
            <a:endParaRPr lang="sv-SE"/>
          </a:p>
        </p:txBody>
      </p:sp>
      <p:sp>
        <p:nvSpPr>
          <p:cNvPr id="5" name="Rektangel: rundade hörn 4">
            <a:extLst>
              <a:ext uri="{FF2B5EF4-FFF2-40B4-BE49-F238E27FC236}">
                <a16:creationId xmlns:a16="http://schemas.microsoft.com/office/drawing/2014/main" id="{2C7203EC-AD96-08A8-91EE-7B080BC8413B}"/>
              </a:ext>
            </a:extLst>
          </p:cNvPr>
          <p:cNvSpPr/>
          <p:nvPr/>
        </p:nvSpPr>
        <p:spPr>
          <a:xfrm>
            <a:off x="637902" y="1134576"/>
            <a:ext cx="10955884" cy="909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sz="2000">
                <a:solidFill>
                  <a:schemeClr val="bg2"/>
                </a:solidFill>
              </a:rPr>
              <a:t>Detta material är tänkt som ett stöd för dig som chef när du ska berätta för dina medarbetare om SDV. </a:t>
            </a:r>
          </a:p>
        </p:txBody>
      </p:sp>
    </p:spTree>
    <p:extLst>
      <p:ext uri="{BB962C8B-B14F-4D97-AF65-F5344CB8AC3E}">
        <p14:creationId xmlns:p14="http://schemas.microsoft.com/office/powerpoint/2010/main" val="52927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052C222-8332-783E-74CD-C08186C5E9F3}"/>
              </a:ext>
            </a:extLst>
          </p:cNvPr>
          <p:cNvSpPr>
            <a:spLocks noGrp="1"/>
          </p:cNvSpPr>
          <p:nvPr>
            <p:ph type="title"/>
          </p:nvPr>
        </p:nvSpPr>
        <p:spPr/>
        <p:txBody>
          <a:bodyPr/>
          <a:lstStyle/>
          <a:p>
            <a:r>
              <a:rPr lang="sv-SE"/>
              <a:t>Inspelning av denna presentation</a:t>
            </a:r>
          </a:p>
        </p:txBody>
      </p:sp>
      <p:sp>
        <p:nvSpPr>
          <p:cNvPr id="5" name="Platshållare för innehåll 4">
            <a:extLst>
              <a:ext uri="{FF2B5EF4-FFF2-40B4-BE49-F238E27FC236}">
                <a16:creationId xmlns:a16="http://schemas.microsoft.com/office/drawing/2014/main" id="{2A50DFAA-F1CF-D878-335B-127FD3229F92}"/>
              </a:ext>
            </a:extLst>
          </p:cNvPr>
          <p:cNvSpPr>
            <a:spLocks noGrp="1"/>
          </p:cNvSpPr>
          <p:nvPr>
            <p:ph idx="1"/>
          </p:nvPr>
        </p:nvSpPr>
        <p:spPr/>
        <p:txBody>
          <a:bodyPr/>
          <a:lstStyle/>
          <a:p>
            <a:r>
              <a:rPr lang="sv-SE" sz="2000">
                <a:hlinkClick r:id="rId2"/>
              </a:rPr>
              <a:t>Magnus Norrgård, projektledare Utbildning i SDV-programmet </a:t>
            </a:r>
            <a:br>
              <a:rPr lang="sv-SE" sz="2000">
                <a:hlinkClick r:id="rId2"/>
              </a:rPr>
            </a:br>
            <a:r>
              <a:rPr lang="sv-SE" sz="2000">
                <a:hlinkClick r:id="rId2"/>
              </a:rPr>
              <a:t>berättar på SDV Ledarforum 2024-02-09</a:t>
            </a:r>
            <a:endParaRPr lang="sv-SE" sz="2000"/>
          </a:p>
        </p:txBody>
      </p:sp>
    </p:spTree>
    <p:extLst>
      <p:ext uri="{BB962C8B-B14F-4D97-AF65-F5344CB8AC3E}">
        <p14:creationId xmlns:p14="http://schemas.microsoft.com/office/powerpoint/2010/main" val="317370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988A3-4306-3F28-7A94-A7F452EEA8FD}"/>
              </a:ext>
            </a:extLst>
          </p:cNvPr>
          <p:cNvSpPr>
            <a:spLocks noGrp="1"/>
          </p:cNvSpPr>
          <p:nvPr>
            <p:ph type="title"/>
          </p:nvPr>
        </p:nvSpPr>
        <p:spPr/>
        <p:txBody>
          <a:bodyPr/>
          <a:lstStyle/>
          <a:p>
            <a:r>
              <a:rPr lang="sv-SE" sz="3600"/>
              <a:t>Förändrings- och läranderesan</a:t>
            </a:r>
          </a:p>
        </p:txBody>
      </p:sp>
      <p:sp>
        <p:nvSpPr>
          <p:cNvPr id="7" name="Pil: höger 6">
            <a:extLst>
              <a:ext uri="{FF2B5EF4-FFF2-40B4-BE49-F238E27FC236}">
                <a16:creationId xmlns:a16="http://schemas.microsoft.com/office/drawing/2014/main" id="{9A34112F-E869-EEA8-BDEE-1F1A5E4B797C}"/>
              </a:ext>
            </a:extLst>
          </p:cNvPr>
          <p:cNvSpPr/>
          <p:nvPr/>
        </p:nvSpPr>
        <p:spPr>
          <a:xfrm>
            <a:off x="357813" y="2666605"/>
            <a:ext cx="11608898" cy="13364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ruta 9">
            <a:extLst>
              <a:ext uri="{FF2B5EF4-FFF2-40B4-BE49-F238E27FC236}">
                <a16:creationId xmlns:a16="http://schemas.microsoft.com/office/drawing/2014/main" id="{52E5FE63-C94E-C216-E361-E569D77711A2}"/>
              </a:ext>
            </a:extLst>
          </p:cNvPr>
          <p:cNvSpPr txBox="1"/>
          <p:nvPr/>
        </p:nvSpPr>
        <p:spPr>
          <a:xfrm>
            <a:off x="810200" y="2481939"/>
            <a:ext cx="258358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Förberedelser</a:t>
            </a:r>
          </a:p>
        </p:txBody>
      </p:sp>
      <p:sp>
        <p:nvSpPr>
          <p:cNvPr id="11" name="textruta 10">
            <a:extLst>
              <a:ext uri="{FF2B5EF4-FFF2-40B4-BE49-F238E27FC236}">
                <a16:creationId xmlns:a16="http://schemas.microsoft.com/office/drawing/2014/main" id="{072700B7-2923-8A1B-0FDF-E2079FD15AF5}"/>
              </a:ext>
            </a:extLst>
          </p:cNvPr>
          <p:cNvSpPr txBox="1"/>
          <p:nvPr/>
        </p:nvSpPr>
        <p:spPr>
          <a:xfrm>
            <a:off x="5188311" y="2481939"/>
            <a:ext cx="1903696" cy="46166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Utbildning</a:t>
            </a:r>
          </a:p>
        </p:txBody>
      </p:sp>
      <p:sp>
        <p:nvSpPr>
          <p:cNvPr id="12" name="textruta 11">
            <a:extLst>
              <a:ext uri="{FF2B5EF4-FFF2-40B4-BE49-F238E27FC236}">
                <a16:creationId xmlns:a16="http://schemas.microsoft.com/office/drawing/2014/main" id="{F7975536-09B8-0C15-41FE-C264FAAC620F}"/>
              </a:ext>
            </a:extLst>
          </p:cNvPr>
          <p:cNvSpPr txBox="1"/>
          <p:nvPr/>
        </p:nvSpPr>
        <p:spPr>
          <a:xfrm>
            <a:off x="9226477" y="2481939"/>
            <a:ext cx="190369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307C8E"/>
                </a:solidFill>
                <a:effectLst/>
                <a:uLnTx/>
                <a:uFillTx/>
                <a:latin typeface="Arial" panose="020B0604020202020204"/>
                <a:ea typeface="+mn-ea"/>
                <a:cs typeface="+mn-cs"/>
              </a:rPr>
              <a:t>I drift</a:t>
            </a:r>
          </a:p>
        </p:txBody>
      </p:sp>
      <p:sp>
        <p:nvSpPr>
          <p:cNvPr id="28" name="textruta 27">
            <a:extLst>
              <a:ext uri="{FF2B5EF4-FFF2-40B4-BE49-F238E27FC236}">
                <a16:creationId xmlns:a16="http://schemas.microsoft.com/office/drawing/2014/main" id="{C29C6143-2AB7-5CCC-BF64-1B71DB929B7D}"/>
              </a:ext>
            </a:extLst>
          </p:cNvPr>
          <p:cNvSpPr txBox="1"/>
          <p:nvPr/>
        </p:nvSpPr>
        <p:spPr>
          <a:xfrm>
            <a:off x="668996" y="3831984"/>
            <a:ext cx="286599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chemeClr val="tx2"/>
                </a:solidFill>
                <a:effectLst/>
                <a:uLnTx/>
                <a:uFillTx/>
                <a:latin typeface="Arial" panose="020B0604020202020204"/>
                <a:ea typeface="+mn-ea"/>
              </a:rPr>
              <a:t>Förstå VAD </a:t>
            </a:r>
            <a:br>
              <a:rPr kumimoji="0" lang="sv-SE" sz="2000" i="0" u="none" strike="noStrike" kern="1200" cap="none" spc="0" normalizeH="0" baseline="0" noProof="0">
                <a:ln>
                  <a:noFill/>
                </a:ln>
                <a:solidFill>
                  <a:schemeClr val="tx2"/>
                </a:solidFill>
                <a:effectLst/>
                <a:uLnTx/>
                <a:uFillTx/>
                <a:latin typeface="Arial" panose="020B0604020202020204"/>
                <a:ea typeface="+mn-ea"/>
              </a:rPr>
            </a:br>
            <a:r>
              <a:rPr kumimoji="0" lang="sv-SE" sz="2000" i="0" u="none" strike="noStrike" kern="1200" cap="none" spc="0" normalizeH="0" baseline="0" noProof="0">
                <a:ln>
                  <a:noFill/>
                </a:ln>
                <a:solidFill>
                  <a:schemeClr val="tx2"/>
                </a:solidFill>
                <a:effectLst/>
                <a:uLnTx/>
                <a:uFillTx/>
                <a:latin typeface="Arial" panose="020B0604020202020204"/>
                <a:ea typeface="+mn-ea"/>
              </a:rPr>
              <a:t>och VARFÖR</a:t>
            </a:r>
            <a:endParaRPr kumimoji="0" lang="sv-SE" sz="2000" i="0" u="none" strike="noStrike" kern="1200" cap="none" spc="0" normalizeH="0" baseline="0" noProof="0">
              <a:ln>
                <a:noFill/>
              </a:ln>
              <a:solidFill>
                <a:schemeClr val="tx2"/>
              </a:solidFill>
              <a:effectLst/>
              <a:uLnTx/>
              <a:uFillTx/>
              <a:latin typeface="Arial" panose="020B0604020202020204"/>
              <a:ea typeface="+mn-ea"/>
              <a:cs typeface="Arial"/>
            </a:endParaRPr>
          </a:p>
        </p:txBody>
      </p:sp>
      <p:sp>
        <p:nvSpPr>
          <p:cNvPr id="29" name="textruta 28">
            <a:extLst>
              <a:ext uri="{FF2B5EF4-FFF2-40B4-BE49-F238E27FC236}">
                <a16:creationId xmlns:a16="http://schemas.microsoft.com/office/drawing/2014/main" id="{145AF073-18A6-6B69-D311-B33090C1339A}"/>
              </a:ext>
            </a:extLst>
          </p:cNvPr>
          <p:cNvSpPr txBox="1"/>
          <p:nvPr/>
        </p:nvSpPr>
        <p:spPr>
          <a:xfrm>
            <a:off x="4470641" y="3831984"/>
            <a:ext cx="3339036"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chemeClr val="tx2"/>
                </a:solidFill>
                <a:effectLst/>
                <a:uLnTx/>
                <a:uFillTx/>
                <a:latin typeface="Arial" panose="020B0604020202020204"/>
                <a:ea typeface="+mn-ea"/>
                <a:cs typeface="+mn-cs"/>
              </a:rPr>
              <a:t>Veta HUR, </a:t>
            </a:r>
            <a:br>
              <a:rPr kumimoji="0" lang="sv-SE" sz="2000" i="0" u="none" strike="noStrike" kern="1200" cap="none" spc="0" normalizeH="0" baseline="0" noProof="0">
                <a:ln>
                  <a:noFill/>
                </a:ln>
                <a:solidFill>
                  <a:schemeClr val="tx2"/>
                </a:solidFill>
                <a:effectLst/>
                <a:uLnTx/>
                <a:uFillTx/>
                <a:latin typeface="Arial" panose="020B0604020202020204"/>
                <a:ea typeface="+mn-ea"/>
                <a:cs typeface="+mn-cs"/>
              </a:rPr>
            </a:br>
            <a:r>
              <a:rPr kumimoji="0" lang="sv-SE" sz="2000" i="0" u="none" strike="noStrike" kern="1200" cap="none" spc="0" normalizeH="0" baseline="0" noProof="0">
                <a:ln>
                  <a:noFill/>
                </a:ln>
                <a:solidFill>
                  <a:schemeClr val="tx2"/>
                </a:solidFill>
                <a:effectLst/>
                <a:uLnTx/>
                <a:uFillTx/>
                <a:latin typeface="Arial" panose="020B0604020202020204"/>
                <a:ea typeface="+mn-ea"/>
                <a:cs typeface="+mn-cs"/>
              </a:rPr>
              <a:t>kunna börja arbeta</a:t>
            </a:r>
            <a:r>
              <a:rPr kumimoji="0" lang="sv-SE" i="0" u="none" strike="noStrike" kern="1200" cap="none" spc="0" normalizeH="0" baseline="0" noProof="0">
                <a:ln>
                  <a:noFill/>
                </a:ln>
                <a:solidFill>
                  <a:schemeClr val="tx2"/>
                </a:solidFill>
                <a:effectLst/>
                <a:uLnTx/>
                <a:uFillTx/>
                <a:latin typeface="Arial" panose="020B0604020202020204"/>
                <a:ea typeface="+mn-ea"/>
                <a:cs typeface="+mn-cs"/>
              </a:rPr>
              <a:t>.</a:t>
            </a:r>
            <a:endParaRPr kumimoji="0" lang="sv-SE" sz="2000" i="0" u="none" strike="noStrike" kern="1200" cap="none" spc="0" normalizeH="0" baseline="0" noProof="0">
              <a:ln>
                <a:noFill/>
              </a:ln>
              <a:solidFill>
                <a:schemeClr val="tx2"/>
              </a:solidFill>
              <a:effectLst/>
              <a:uLnTx/>
              <a:uFillTx/>
              <a:latin typeface="Arial" panose="020B0604020202020204"/>
              <a:ea typeface="+mn-ea"/>
              <a:cs typeface="+mn-cs"/>
            </a:endParaRPr>
          </a:p>
        </p:txBody>
      </p:sp>
      <p:sp>
        <p:nvSpPr>
          <p:cNvPr id="30" name="textruta 29">
            <a:extLst>
              <a:ext uri="{FF2B5EF4-FFF2-40B4-BE49-F238E27FC236}">
                <a16:creationId xmlns:a16="http://schemas.microsoft.com/office/drawing/2014/main" id="{688B37D6-DD87-86E6-C712-283D051C62B3}"/>
              </a:ext>
            </a:extLst>
          </p:cNvPr>
          <p:cNvSpPr txBox="1"/>
          <p:nvPr/>
        </p:nvSpPr>
        <p:spPr>
          <a:xfrm>
            <a:off x="8712451" y="3831984"/>
            <a:ext cx="2931748"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chemeClr val="tx2"/>
                </a:solidFill>
                <a:effectLst/>
                <a:uLnTx/>
                <a:uFillTx/>
                <a:latin typeface="Arial" panose="020B0604020202020204"/>
              </a:rPr>
              <a:t>Arbeta</a:t>
            </a:r>
            <a:r>
              <a:rPr lang="sv-SE" sz="2000">
                <a:solidFill>
                  <a:schemeClr val="tx2"/>
                </a:solidFill>
                <a:latin typeface="Arial" panose="020B0604020202020204"/>
              </a:rPr>
              <a:t> </a:t>
            </a:r>
            <a:br>
              <a:rPr lang="sv-SE" sz="2000">
                <a:solidFill>
                  <a:schemeClr val="tx2"/>
                </a:solidFill>
                <a:latin typeface="Arial" panose="020B0604020202020204"/>
              </a:rPr>
            </a:br>
            <a:r>
              <a:rPr kumimoji="0" lang="sv-SE" sz="2000" i="0" u="none" strike="noStrike" kern="1200" cap="none" spc="0" normalizeH="0" baseline="0" noProof="0">
                <a:ln>
                  <a:noFill/>
                </a:ln>
                <a:solidFill>
                  <a:schemeClr val="tx2"/>
                </a:solidFill>
                <a:effectLst/>
                <a:uLnTx/>
                <a:uFillTx/>
                <a:latin typeface="Arial" panose="020B0604020202020204"/>
              </a:rPr>
              <a:t>och vidareutvecklas.</a:t>
            </a:r>
          </a:p>
        </p:txBody>
      </p:sp>
      <p:sp>
        <p:nvSpPr>
          <p:cNvPr id="20" name="Ellips 19">
            <a:extLst>
              <a:ext uri="{FF2B5EF4-FFF2-40B4-BE49-F238E27FC236}">
                <a16:creationId xmlns:a16="http://schemas.microsoft.com/office/drawing/2014/main" id="{D412A4B8-53ED-4684-7717-EFE517C28E48}"/>
              </a:ext>
            </a:extLst>
          </p:cNvPr>
          <p:cNvSpPr/>
          <p:nvPr/>
        </p:nvSpPr>
        <p:spPr>
          <a:xfrm>
            <a:off x="4304718" y="1593559"/>
            <a:ext cx="3670882" cy="3670882"/>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F5EB2D6D-B43E-B04B-0EF5-AA8AF6FC4C64}"/>
              </a:ext>
            </a:extLst>
          </p:cNvPr>
          <p:cNvSpPr/>
          <p:nvPr/>
        </p:nvSpPr>
        <p:spPr>
          <a:xfrm>
            <a:off x="266552" y="1593559"/>
            <a:ext cx="3670882" cy="3670882"/>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FA253EA1-FF22-B0AC-7A99-F65BAE3D7AC7}"/>
              </a:ext>
            </a:extLst>
          </p:cNvPr>
          <p:cNvSpPr/>
          <p:nvPr/>
        </p:nvSpPr>
        <p:spPr>
          <a:xfrm>
            <a:off x="8342884" y="1593559"/>
            <a:ext cx="3670882" cy="3670882"/>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1382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2A1F3-E70F-8653-0E9F-465008FB17C8}"/>
              </a:ext>
            </a:extLst>
          </p:cNvPr>
          <p:cNvSpPr>
            <a:spLocks noGrp="1"/>
          </p:cNvSpPr>
          <p:nvPr>
            <p:ph type="title"/>
          </p:nvPr>
        </p:nvSpPr>
        <p:spPr/>
        <p:txBody>
          <a:bodyPr anchor="t">
            <a:normAutofit/>
          </a:bodyPr>
          <a:lstStyle/>
          <a:p>
            <a:r>
              <a:rPr lang="sv-SE"/>
              <a:t>Utbildning inför SDV</a:t>
            </a:r>
          </a:p>
        </p:txBody>
      </p:sp>
      <p:sp>
        <p:nvSpPr>
          <p:cNvPr id="3" name="Platshållare för innehåll 2">
            <a:extLst>
              <a:ext uri="{FF2B5EF4-FFF2-40B4-BE49-F238E27FC236}">
                <a16:creationId xmlns:a16="http://schemas.microsoft.com/office/drawing/2014/main" id="{7941C0CD-CE69-2C72-EF2A-4FD2CEB4A6F6}"/>
              </a:ext>
            </a:extLst>
          </p:cNvPr>
          <p:cNvSpPr>
            <a:spLocks noGrp="1"/>
          </p:cNvSpPr>
          <p:nvPr>
            <p:ph sz="half" idx="1"/>
          </p:nvPr>
        </p:nvSpPr>
        <p:spPr>
          <a:xfrm>
            <a:off x="609600" y="1600201"/>
            <a:ext cx="5359400" cy="4525963"/>
          </a:xfrm>
        </p:spPr>
        <p:txBody>
          <a:bodyPr>
            <a:normAutofit/>
          </a:bodyPr>
          <a:lstStyle/>
          <a:p>
            <a:pPr>
              <a:lnSpc>
                <a:spcPct val="100000"/>
              </a:lnSpc>
              <a:spcBef>
                <a:spcPts val="1200"/>
              </a:spcBef>
            </a:pPr>
            <a:r>
              <a:rPr lang="sv-SE" sz="2400" b="1"/>
              <a:t>I samma ögonblick </a:t>
            </a:r>
            <a:r>
              <a:rPr lang="sv-SE" sz="2400"/>
              <a:t>som vi går över till SDV måste medarbetarna kunna använda de nya verktygen.</a:t>
            </a:r>
          </a:p>
          <a:p>
            <a:pPr>
              <a:lnSpc>
                <a:spcPct val="100000"/>
              </a:lnSpc>
              <a:spcBef>
                <a:spcPts val="1200"/>
              </a:spcBef>
            </a:pPr>
            <a:r>
              <a:rPr lang="sv-SE" sz="2400" b="1"/>
              <a:t>Utbildningen är obligatorisk</a:t>
            </a:r>
            <a:r>
              <a:rPr lang="sv-SE" sz="2400"/>
              <a:t>, </a:t>
            </a:r>
            <a:br>
              <a:rPr lang="sv-SE" sz="2400"/>
            </a:br>
            <a:r>
              <a:rPr lang="sv-SE" sz="2400"/>
              <a:t>innebär digitala självstudier och kommer att ta upp till två arbetsdagar.</a:t>
            </a:r>
          </a:p>
          <a:p>
            <a:pPr>
              <a:lnSpc>
                <a:spcPct val="100000"/>
              </a:lnSpc>
              <a:spcBef>
                <a:spcPts val="1200"/>
              </a:spcBef>
            </a:pPr>
            <a:r>
              <a:rPr lang="sv-SE" sz="2400"/>
              <a:t>Utbildningen sker några veckor </a:t>
            </a:r>
            <a:br>
              <a:rPr lang="sv-SE" sz="2400"/>
            </a:br>
            <a:r>
              <a:rPr lang="sv-SE" sz="2400"/>
              <a:t>före respektive driftstart.  </a:t>
            </a:r>
          </a:p>
        </p:txBody>
      </p:sp>
      <p:pic>
        <p:nvPicPr>
          <p:cNvPr id="15" name="Platshållare för innehåll 14" descr="En bild som visar person, Människoansikte, klädsel, inomhus&#10;&#10;Automatiskt genererad beskrivning">
            <a:extLst>
              <a:ext uri="{FF2B5EF4-FFF2-40B4-BE49-F238E27FC236}">
                <a16:creationId xmlns:a16="http://schemas.microsoft.com/office/drawing/2014/main" id="{2E0CFC13-7ABF-B395-0F7D-A2BFF0A87DF9}"/>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colorTemperature colorTemp="5480"/>
                    </a14:imgEffect>
                  </a14:imgLayer>
                </a14:imgProps>
              </a:ext>
            </a:extLst>
          </a:blip>
          <a:srcRect t="5468" b="5468"/>
          <a:stretch/>
        </p:blipFill>
        <p:spPr>
          <a:noFill/>
        </p:spPr>
      </p:pic>
      <p:sp>
        <p:nvSpPr>
          <p:cNvPr id="20" name="Rektangel 19">
            <a:extLst>
              <a:ext uri="{FF2B5EF4-FFF2-40B4-BE49-F238E27FC236}">
                <a16:creationId xmlns:a16="http://schemas.microsoft.com/office/drawing/2014/main" id="{ECA2169F-B2B3-C237-4B38-208CEC1B8BA1}"/>
              </a:ext>
            </a:extLst>
          </p:cNvPr>
          <p:cNvSpPr/>
          <p:nvPr/>
        </p:nvSpPr>
        <p:spPr>
          <a:xfrm>
            <a:off x="6184733" y="168761"/>
            <a:ext cx="5074605" cy="401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2"/>
                </a:solidFill>
              </a:rPr>
              <a:t>I samband med införandet måste vi kunna</a:t>
            </a:r>
          </a:p>
        </p:txBody>
      </p:sp>
      <p:sp>
        <p:nvSpPr>
          <p:cNvPr id="21" name="Rektangel 20">
            <a:extLst>
              <a:ext uri="{FF2B5EF4-FFF2-40B4-BE49-F238E27FC236}">
                <a16:creationId xmlns:a16="http://schemas.microsoft.com/office/drawing/2014/main" id="{621CF863-9828-3C97-3883-6D780566E30D}"/>
              </a:ext>
            </a:extLst>
          </p:cNvPr>
          <p:cNvSpPr/>
          <p:nvPr/>
        </p:nvSpPr>
        <p:spPr>
          <a:xfrm>
            <a:off x="7861621" y="1494324"/>
            <a:ext cx="3720779" cy="401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2"/>
                </a:solidFill>
              </a:rPr>
              <a:t>utan onödiga stressmoment.</a:t>
            </a:r>
          </a:p>
        </p:txBody>
      </p:sp>
      <p:sp>
        <p:nvSpPr>
          <p:cNvPr id="22" name="Rektangel 21">
            <a:extLst>
              <a:ext uri="{FF2B5EF4-FFF2-40B4-BE49-F238E27FC236}">
                <a16:creationId xmlns:a16="http://schemas.microsoft.com/office/drawing/2014/main" id="{8E07725D-622A-394A-EF67-3711C7C9A92D}"/>
              </a:ext>
            </a:extLst>
          </p:cNvPr>
          <p:cNvSpPr/>
          <p:nvPr/>
        </p:nvSpPr>
        <p:spPr>
          <a:xfrm>
            <a:off x="6963962" y="613400"/>
            <a:ext cx="2977936" cy="401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2"/>
                </a:solidFill>
              </a:rPr>
              <a:t>ge så säker och effektiv</a:t>
            </a:r>
          </a:p>
        </p:txBody>
      </p:sp>
      <p:sp>
        <p:nvSpPr>
          <p:cNvPr id="23" name="Rektangel 22">
            <a:extLst>
              <a:ext uri="{FF2B5EF4-FFF2-40B4-BE49-F238E27FC236}">
                <a16:creationId xmlns:a16="http://schemas.microsoft.com/office/drawing/2014/main" id="{358C1EE1-BA94-5C52-B141-F51951175B96}"/>
              </a:ext>
            </a:extLst>
          </p:cNvPr>
          <p:cNvSpPr/>
          <p:nvPr/>
        </p:nvSpPr>
        <p:spPr>
          <a:xfrm>
            <a:off x="7353575" y="1049685"/>
            <a:ext cx="3875273" cy="401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a:solidFill>
                  <a:schemeClr val="bg2"/>
                </a:solidFill>
              </a:rPr>
              <a:t>hälso- och sjukvård som möjligt</a:t>
            </a:r>
          </a:p>
        </p:txBody>
      </p:sp>
    </p:spTree>
    <p:extLst>
      <p:ext uri="{BB962C8B-B14F-4D97-AF65-F5344CB8AC3E}">
        <p14:creationId xmlns:p14="http://schemas.microsoft.com/office/powerpoint/2010/main" val="113003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2A1F3-E70F-8653-0E9F-465008FB17C8}"/>
              </a:ext>
            </a:extLst>
          </p:cNvPr>
          <p:cNvSpPr>
            <a:spLocks noGrp="1"/>
          </p:cNvSpPr>
          <p:nvPr>
            <p:ph type="title"/>
          </p:nvPr>
        </p:nvSpPr>
        <p:spPr/>
        <p:txBody>
          <a:bodyPr anchor="t">
            <a:normAutofit/>
          </a:bodyPr>
          <a:lstStyle/>
          <a:p>
            <a:r>
              <a:rPr lang="sv-SE"/>
              <a:t>Vem gäller utbildningen?</a:t>
            </a:r>
          </a:p>
        </p:txBody>
      </p:sp>
      <p:sp>
        <p:nvSpPr>
          <p:cNvPr id="3" name="Platshållare för innehåll 2">
            <a:extLst>
              <a:ext uri="{FF2B5EF4-FFF2-40B4-BE49-F238E27FC236}">
                <a16:creationId xmlns:a16="http://schemas.microsoft.com/office/drawing/2014/main" id="{7941C0CD-CE69-2C72-EF2A-4FD2CEB4A6F6}"/>
              </a:ext>
            </a:extLst>
          </p:cNvPr>
          <p:cNvSpPr>
            <a:spLocks noGrp="1"/>
          </p:cNvSpPr>
          <p:nvPr>
            <p:ph sz="half" idx="1"/>
          </p:nvPr>
        </p:nvSpPr>
        <p:spPr>
          <a:xfrm>
            <a:off x="609600" y="1600201"/>
            <a:ext cx="5181600" cy="4957762"/>
          </a:xfrm>
        </p:spPr>
        <p:txBody>
          <a:bodyPr>
            <a:noAutofit/>
          </a:bodyPr>
          <a:lstStyle/>
          <a:p>
            <a:pPr marL="0" indent="0">
              <a:spcBef>
                <a:spcPts val="1200"/>
              </a:spcBef>
              <a:buNone/>
            </a:pPr>
            <a:r>
              <a:rPr lang="sv-SE" sz="2400" b="1">
                <a:solidFill>
                  <a:schemeClr val="tx2"/>
                </a:solidFill>
              </a:rPr>
              <a:t>Alla medarbetare som på något sätt kommer att arbeta i och med SDV behöver utbildas:</a:t>
            </a:r>
          </a:p>
          <a:p>
            <a:pPr>
              <a:spcBef>
                <a:spcPts val="1200"/>
              </a:spcBef>
            </a:pPr>
            <a:r>
              <a:rPr lang="sv-SE" sz="2400"/>
              <a:t>Månads- och timanställda </a:t>
            </a:r>
            <a:br>
              <a:rPr lang="sv-SE" sz="2400"/>
            </a:br>
            <a:r>
              <a:rPr lang="sv-SE" sz="2400"/>
              <a:t>medarbetare och studenter </a:t>
            </a:r>
            <a:br>
              <a:rPr lang="sv-SE" sz="2400"/>
            </a:br>
            <a:r>
              <a:rPr lang="sv-SE" sz="2400"/>
              <a:t>inom hälso- och sjukvård och service. </a:t>
            </a:r>
          </a:p>
          <a:p>
            <a:pPr>
              <a:spcBef>
                <a:spcPts val="1200"/>
              </a:spcBef>
            </a:pPr>
            <a:r>
              <a:rPr lang="sv-SE" sz="2400"/>
              <a:t>Offentligt och privat driven vård (LOU/LOV).</a:t>
            </a:r>
          </a:p>
        </p:txBody>
      </p:sp>
      <p:pic>
        <p:nvPicPr>
          <p:cNvPr id="15" name="Platshållare för innehåll 14">
            <a:extLst>
              <a:ext uri="{FF2B5EF4-FFF2-40B4-BE49-F238E27FC236}">
                <a16:creationId xmlns:a16="http://schemas.microsoft.com/office/drawing/2014/main" id="{2E0CFC13-7ABF-B395-0F7D-A2BFF0A87DF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188" b="5188"/>
          <a:stretch/>
        </p:blipFill>
        <p:spPr>
          <a:noFill/>
        </p:spPr>
      </p:pic>
      <p:graphicFrame>
        <p:nvGraphicFramePr>
          <p:cNvPr id="9" name="Tabell 8">
            <a:extLst>
              <a:ext uri="{FF2B5EF4-FFF2-40B4-BE49-F238E27FC236}">
                <a16:creationId xmlns:a16="http://schemas.microsoft.com/office/drawing/2014/main" id="{662E0C2E-181D-B8EC-E554-66F22A6498DA}"/>
              </a:ext>
            </a:extLst>
          </p:cNvPr>
          <p:cNvGraphicFramePr>
            <a:graphicFrameLocks noGrp="1"/>
          </p:cNvGraphicFramePr>
          <p:nvPr>
            <p:extLst>
              <p:ext uri="{D42A27DB-BD31-4B8C-83A1-F6EECF244321}">
                <p14:modId xmlns:p14="http://schemas.microsoft.com/office/powerpoint/2010/main" val="4220387895"/>
              </p:ext>
            </p:extLst>
          </p:nvPr>
        </p:nvGraphicFramePr>
        <p:xfrm>
          <a:off x="6478601" y="4720646"/>
          <a:ext cx="4272500" cy="1069440"/>
        </p:xfrm>
        <a:graphic>
          <a:graphicData uri="http://schemas.openxmlformats.org/drawingml/2006/table">
            <a:tbl>
              <a:tblPr/>
              <a:tblGrid>
                <a:gridCol w="1068125">
                  <a:extLst>
                    <a:ext uri="{9D8B030D-6E8A-4147-A177-3AD203B41FA5}">
                      <a16:colId xmlns:a16="http://schemas.microsoft.com/office/drawing/2014/main" val="118049245"/>
                    </a:ext>
                  </a:extLst>
                </a:gridCol>
                <a:gridCol w="1068125">
                  <a:extLst>
                    <a:ext uri="{9D8B030D-6E8A-4147-A177-3AD203B41FA5}">
                      <a16:colId xmlns:a16="http://schemas.microsoft.com/office/drawing/2014/main" val="3524058522"/>
                    </a:ext>
                  </a:extLst>
                </a:gridCol>
                <a:gridCol w="1068125">
                  <a:extLst>
                    <a:ext uri="{9D8B030D-6E8A-4147-A177-3AD203B41FA5}">
                      <a16:colId xmlns:a16="http://schemas.microsoft.com/office/drawing/2014/main" val="151526371"/>
                    </a:ext>
                  </a:extLst>
                </a:gridCol>
                <a:gridCol w="1068125">
                  <a:extLst>
                    <a:ext uri="{9D8B030D-6E8A-4147-A177-3AD203B41FA5}">
                      <a16:colId xmlns:a16="http://schemas.microsoft.com/office/drawing/2014/main" val="3081337260"/>
                    </a:ext>
                  </a:extLst>
                </a:gridCol>
              </a:tblGrid>
              <a:tr h="111432">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sv-SE" sz="1400">
                          <a:solidFill>
                            <a:schemeClr val="tx2"/>
                          </a:solidFill>
                        </a:rPr>
                        <a:t>Grund: ~38 000 medarbetare</a:t>
                      </a:r>
                      <a:br>
                        <a:rPr lang="sv-SE" sz="1400">
                          <a:solidFill>
                            <a:schemeClr val="tx2"/>
                          </a:solidFill>
                        </a:rPr>
                      </a:br>
                      <a:r>
                        <a:rPr lang="sv-SE" sz="1400">
                          <a:solidFill>
                            <a:schemeClr val="tx2"/>
                          </a:solidFill>
                        </a:rPr>
                        <a:t>Tillägg: ~15 400 medarbetare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fontAlgn="t"/>
                      <a:endParaRPr lang="sv-SE" sz="1800" b="0" i="0" u="none" strike="noStrike">
                        <a:solidFill>
                          <a:schemeClr val="bg1"/>
                        </a:solidFill>
                        <a:effectLst/>
                        <a:latin typeface="+mn-lt"/>
                      </a:endParaRPr>
                    </a:p>
                  </a:txBody>
                  <a:tcPr marL="36000" marR="36000" marT="36000" marB="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fontAlgn="t"/>
                      <a:endParaRPr lang="sv-SE" sz="1800" b="0" i="0" u="none" strike="noStrike">
                        <a:solidFill>
                          <a:schemeClr val="bg1"/>
                        </a:solidFill>
                        <a:effectLst/>
                        <a:latin typeface="+mn-lt"/>
                      </a:endParaRPr>
                    </a:p>
                  </a:txBody>
                  <a:tcPr marL="36000" marR="36000" marT="36000" marB="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fontAlgn="t"/>
                      <a:endParaRPr lang="sv-SE" sz="1800" b="0" i="0" u="none" strike="noStrike">
                        <a:solidFill>
                          <a:schemeClr val="bg1"/>
                        </a:solidFill>
                        <a:effectLst/>
                        <a:latin typeface="+mn-lt"/>
                      </a:endParaRPr>
                    </a:p>
                  </a:txBody>
                  <a:tcPr marL="36000" marR="36000" marT="36000" marB="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22505628"/>
                  </a:ext>
                </a:extLst>
              </a:tr>
              <a:tr h="111432">
                <a:tc>
                  <a:txBody>
                    <a:bodyPr/>
                    <a:lstStyle/>
                    <a:p>
                      <a:pPr algn="ctr" fontAlgn="t"/>
                      <a:r>
                        <a:rPr lang="sv-SE" sz="1400" b="0" i="0" u="none" strike="noStrike">
                          <a:solidFill>
                            <a:schemeClr val="bg1"/>
                          </a:solidFill>
                          <a:effectLst/>
                          <a:latin typeface="+mn-lt"/>
                        </a:rPr>
                        <a:t>Vår 2025</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r>
                        <a:rPr lang="sv-SE" sz="1400" b="0" i="0" u="none" strike="noStrike">
                          <a:solidFill>
                            <a:schemeClr val="bg1"/>
                          </a:solidFill>
                          <a:effectLst/>
                          <a:latin typeface="+mn-lt"/>
                        </a:rPr>
                        <a:t>Höst 2025</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r>
                        <a:rPr lang="sv-SE" sz="1400" b="0" i="0" u="none" strike="noStrike">
                          <a:solidFill>
                            <a:schemeClr val="bg1"/>
                          </a:solidFill>
                          <a:effectLst/>
                          <a:latin typeface="+mn-lt"/>
                        </a:rPr>
                        <a:t>Vår 2026</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t"/>
                      <a:r>
                        <a:rPr lang="sv-SE" sz="1400" b="0" i="0" u="none" strike="noStrike">
                          <a:solidFill>
                            <a:schemeClr val="bg1"/>
                          </a:solidFill>
                          <a:effectLst/>
                          <a:latin typeface="+mn-lt"/>
                        </a:rPr>
                        <a:t>Höst 2026</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49973060"/>
                  </a:ext>
                </a:extLst>
              </a:tr>
              <a:tr h="230609">
                <a:tc>
                  <a:txBody>
                    <a:bodyPr/>
                    <a:lstStyle/>
                    <a:p>
                      <a:pPr algn="ctr" fontAlgn="t"/>
                      <a:r>
                        <a:rPr lang="sv-SE" sz="1400" b="0" i="0" u="none" strike="noStrike">
                          <a:solidFill>
                            <a:schemeClr val="tx2"/>
                          </a:solidFill>
                          <a:effectLst/>
                          <a:latin typeface="+mn-lt"/>
                        </a:rPr>
                        <a:t>~2 500</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sv-SE" sz="1400" b="0" i="0" u="none" strike="noStrike">
                          <a:solidFill>
                            <a:schemeClr val="tx2"/>
                          </a:solidFill>
                          <a:effectLst/>
                          <a:latin typeface="+mn-lt"/>
                        </a:rPr>
                        <a:t>~13 000</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sv-SE" sz="1400" b="0" i="0" u="none" strike="noStrike">
                          <a:solidFill>
                            <a:schemeClr val="tx2"/>
                          </a:solidFill>
                          <a:effectLst/>
                          <a:latin typeface="+mn-lt"/>
                        </a:rPr>
                        <a:t>~14 000</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sv-SE" sz="1400" b="0" i="0" u="none" strike="noStrike">
                          <a:solidFill>
                            <a:schemeClr val="tx2"/>
                          </a:solidFill>
                          <a:effectLst/>
                          <a:latin typeface="+mn-lt"/>
                        </a:rPr>
                        <a:t>~8 500</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918135"/>
                  </a:ext>
                </a:extLst>
              </a:tr>
            </a:tbl>
          </a:graphicData>
        </a:graphic>
      </p:graphicFrame>
    </p:spTree>
    <p:extLst>
      <p:ext uri="{BB962C8B-B14F-4D97-AF65-F5344CB8AC3E}">
        <p14:creationId xmlns:p14="http://schemas.microsoft.com/office/powerpoint/2010/main" val="94481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D90C678-043A-85CF-EFF9-6986CD4C335F}"/>
              </a:ext>
            </a:extLst>
          </p:cNvPr>
          <p:cNvSpPr>
            <a:spLocks noGrp="1"/>
          </p:cNvSpPr>
          <p:nvPr>
            <p:ph type="title"/>
          </p:nvPr>
        </p:nvSpPr>
        <p:spPr/>
        <p:txBody>
          <a:bodyPr/>
          <a:lstStyle/>
          <a:p>
            <a:r>
              <a:rPr lang="sv-SE" sz="3200"/>
              <a:t>Hur går utbildningen till? </a:t>
            </a:r>
          </a:p>
        </p:txBody>
      </p:sp>
      <p:sp>
        <p:nvSpPr>
          <p:cNvPr id="8" name="Platshållare för innehåll 7">
            <a:extLst>
              <a:ext uri="{FF2B5EF4-FFF2-40B4-BE49-F238E27FC236}">
                <a16:creationId xmlns:a16="http://schemas.microsoft.com/office/drawing/2014/main" id="{52690FE0-F514-4CD9-6384-D9A18439AA74}"/>
              </a:ext>
            </a:extLst>
          </p:cNvPr>
          <p:cNvSpPr>
            <a:spLocks noGrp="1"/>
          </p:cNvSpPr>
          <p:nvPr>
            <p:ph sz="half" idx="1"/>
          </p:nvPr>
        </p:nvSpPr>
        <p:spPr>
          <a:xfrm>
            <a:off x="609600" y="1411079"/>
            <a:ext cx="5181600" cy="4518401"/>
          </a:xfrm>
        </p:spPr>
        <p:txBody>
          <a:bodyPr vert="horz" lIns="91440" tIns="45720" rIns="91440" bIns="45720" rtlCol="0" anchor="t">
            <a:noAutofit/>
          </a:bodyPr>
          <a:lstStyle/>
          <a:p>
            <a:pPr>
              <a:spcBef>
                <a:spcPts val="1200"/>
              </a:spcBef>
            </a:pPr>
            <a:r>
              <a:rPr lang="sv-SE" sz="2200">
                <a:solidFill>
                  <a:schemeClr val="bg1"/>
                </a:solidFill>
              </a:rPr>
              <a:t>Digitalt. </a:t>
            </a:r>
          </a:p>
          <a:p>
            <a:pPr>
              <a:spcBef>
                <a:spcPts val="1200"/>
              </a:spcBef>
            </a:pPr>
            <a:r>
              <a:rPr lang="sv-SE" sz="2200">
                <a:solidFill>
                  <a:schemeClr val="bg1"/>
                </a:solidFill>
              </a:rPr>
              <a:t>Självstudier.</a:t>
            </a:r>
          </a:p>
          <a:p>
            <a:pPr>
              <a:spcBef>
                <a:spcPts val="1200"/>
              </a:spcBef>
            </a:pPr>
            <a:r>
              <a:rPr lang="sv-SE" sz="2200">
                <a:solidFill>
                  <a:schemeClr val="bg1"/>
                </a:solidFill>
                <a:cs typeface="Arial"/>
              </a:rPr>
              <a:t>F</a:t>
            </a:r>
            <a:r>
              <a:rPr lang="sv-SE" sz="2200">
                <a:solidFill>
                  <a:schemeClr val="bg1"/>
                </a:solidFill>
              </a:rPr>
              <a:t>lexibelt i egen takt.</a:t>
            </a:r>
            <a:endParaRPr lang="sv-SE" sz="2200">
              <a:solidFill>
                <a:schemeClr val="bg1"/>
              </a:solidFill>
              <a:cs typeface="Arial"/>
            </a:endParaRPr>
          </a:p>
          <a:p>
            <a:pPr>
              <a:spcBef>
                <a:spcPts val="1200"/>
              </a:spcBef>
            </a:pPr>
            <a:r>
              <a:rPr lang="sv-SE" sz="2200">
                <a:solidFill>
                  <a:schemeClr val="bg1"/>
                </a:solidFill>
              </a:rPr>
              <a:t>Innehållet anpassat efter tilldelad position.</a:t>
            </a:r>
          </a:p>
          <a:p>
            <a:pPr>
              <a:spcBef>
                <a:spcPts val="1200"/>
              </a:spcBef>
            </a:pPr>
            <a:r>
              <a:rPr lang="sv-SE" sz="2200">
                <a:solidFill>
                  <a:schemeClr val="bg1"/>
                </a:solidFill>
              </a:rPr>
              <a:t>Total utbildningstid varierar efter position med en genomsnittlig utbildningstid på 1-2 dagar.</a:t>
            </a:r>
            <a:endParaRPr lang="sv-SE" sz="2200">
              <a:solidFill>
                <a:schemeClr val="bg1"/>
              </a:solidFill>
              <a:cs typeface="Arial"/>
            </a:endParaRPr>
          </a:p>
          <a:p>
            <a:pPr>
              <a:spcBef>
                <a:spcPts val="1200"/>
              </a:spcBef>
            </a:pPr>
            <a:r>
              <a:rPr lang="sv-SE" sz="2200">
                <a:solidFill>
                  <a:schemeClr val="bg1"/>
                </a:solidFill>
              </a:rPr>
              <a:t>Chef och medarbetare ansvarar tillsammans för att utbildningen genomförs.</a:t>
            </a:r>
            <a:endParaRPr lang="sv-SE" sz="2200">
              <a:solidFill>
                <a:schemeClr val="bg1"/>
              </a:solidFill>
              <a:cs typeface="Arial"/>
            </a:endParaRPr>
          </a:p>
          <a:p>
            <a:pPr marL="0" indent="0">
              <a:spcBef>
                <a:spcPts val="1200"/>
              </a:spcBef>
              <a:buNone/>
            </a:pPr>
            <a:endParaRPr lang="sv-SE" sz="2200">
              <a:solidFill>
                <a:schemeClr val="bg1"/>
              </a:solidFill>
            </a:endParaRPr>
          </a:p>
        </p:txBody>
      </p:sp>
      <p:sp>
        <p:nvSpPr>
          <p:cNvPr id="2" name="Platshållare för innehåll 1">
            <a:extLst>
              <a:ext uri="{FF2B5EF4-FFF2-40B4-BE49-F238E27FC236}">
                <a16:creationId xmlns:a16="http://schemas.microsoft.com/office/drawing/2014/main" id="{3205266B-5C16-5262-9070-BD6C53114D38}"/>
              </a:ext>
            </a:extLst>
          </p:cNvPr>
          <p:cNvSpPr>
            <a:spLocks noGrp="1"/>
          </p:cNvSpPr>
          <p:nvPr>
            <p:ph sz="half" idx="2"/>
          </p:nvPr>
        </p:nvSpPr>
        <p:spPr>
          <a:xfrm>
            <a:off x="6208645" y="2992168"/>
            <a:ext cx="5181600" cy="5874623"/>
          </a:xfrm>
        </p:spPr>
        <p:txBody>
          <a:bodyPr/>
          <a:lstStyle/>
          <a:p>
            <a:pPr marL="0" indent="0">
              <a:buNone/>
            </a:pPr>
            <a:r>
              <a:rPr lang="sv-SE" sz="2000" b="1"/>
              <a:t>Var? </a:t>
            </a:r>
            <a:r>
              <a:rPr lang="sv-SE" sz="2000"/>
              <a:t>Två alternativ:</a:t>
            </a:r>
          </a:p>
          <a:p>
            <a:r>
              <a:rPr lang="sv-SE" sz="2000" b="1"/>
              <a:t>På din ordinarie arbetsplats </a:t>
            </a:r>
            <a:br>
              <a:rPr lang="sv-SE" sz="2000" b="1"/>
            </a:br>
            <a:r>
              <a:rPr lang="sv-SE" sz="2000"/>
              <a:t>med dator med tillgång till utbildningssystem samt tillgång till support på distans.</a:t>
            </a:r>
            <a:endParaRPr lang="sv-SE" sz="2000">
              <a:cs typeface="Arial"/>
            </a:endParaRPr>
          </a:p>
          <a:p>
            <a:r>
              <a:rPr lang="sv-SE" sz="2000" b="1">
                <a:cs typeface="Times New Roman"/>
              </a:rPr>
              <a:t>Bokad självstudieplats</a:t>
            </a:r>
            <a:br>
              <a:rPr lang="sv-SE" sz="2000">
                <a:cs typeface="Times New Roman"/>
              </a:rPr>
            </a:br>
            <a:r>
              <a:rPr lang="sv-SE" sz="2000">
                <a:cs typeface="Times New Roman"/>
              </a:rPr>
              <a:t>med support av tillgänglig instruktör.</a:t>
            </a:r>
            <a:endParaRPr lang="sv-SE" sz="2000"/>
          </a:p>
        </p:txBody>
      </p:sp>
      <p:pic>
        <p:nvPicPr>
          <p:cNvPr id="5" name="Bildobjekt 4">
            <a:extLst>
              <a:ext uri="{FF2B5EF4-FFF2-40B4-BE49-F238E27FC236}">
                <a16:creationId xmlns:a16="http://schemas.microsoft.com/office/drawing/2014/main" id="{8B8B8495-5221-A727-E122-8A140AF568FE}"/>
              </a:ext>
            </a:extLst>
          </p:cNvPr>
          <p:cNvPicPr>
            <a:picLocks noChangeAspect="1"/>
          </p:cNvPicPr>
          <p:nvPr/>
        </p:nvPicPr>
        <p:blipFill>
          <a:blip r:embed="rId3"/>
          <a:stretch>
            <a:fillRect/>
          </a:stretch>
        </p:blipFill>
        <p:spPr>
          <a:xfrm rot="789035">
            <a:off x="7342731" y="36204"/>
            <a:ext cx="4513804" cy="3114525"/>
          </a:xfrm>
          <a:prstGeom prst="rect">
            <a:avLst/>
          </a:prstGeom>
        </p:spPr>
      </p:pic>
    </p:spTree>
    <p:extLst>
      <p:ext uri="{BB962C8B-B14F-4D97-AF65-F5344CB8AC3E}">
        <p14:creationId xmlns:p14="http://schemas.microsoft.com/office/powerpoint/2010/main" val="303887648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D989-E10C-CB62-47AF-17F0E3310BA9}"/>
              </a:ext>
            </a:extLst>
          </p:cNvPr>
          <p:cNvSpPr>
            <a:spLocks noGrp="1"/>
          </p:cNvSpPr>
          <p:nvPr>
            <p:ph type="title"/>
          </p:nvPr>
        </p:nvSpPr>
        <p:spPr/>
        <p:txBody>
          <a:bodyPr/>
          <a:lstStyle/>
          <a:p>
            <a:r>
              <a:rPr lang="sv-SE" sz="3200">
                <a:solidFill>
                  <a:schemeClr val="tx2"/>
                </a:solidFill>
              </a:rPr>
              <a:t>Alla får sin egen utbildningsplan </a:t>
            </a:r>
            <a:br>
              <a:rPr lang="sv-SE" sz="3200"/>
            </a:br>
            <a:r>
              <a:rPr lang="sv-SE" sz="2400" b="0"/>
              <a:t>Innehållet anpassas efter tilldelad position</a:t>
            </a:r>
            <a:endParaRPr lang="en-US" sz="2400" b="0"/>
          </a:p>
        </p:txBody>
      </p:sp>
      <p:sp>
        <p:nvSpPr>
          <p:cNvPr id="3" name="Slide Number Placeholder 2">
            <a:extLst>
              <a:ext uri="{FF2B5EF4-FFF2-40B4-BE49-F238E27FC236}">
                <a16:creationId xmlns:a16="http://schemas.microsoft.com/office/drawing/2014/main" id="{13258078-B0AB-8A3E-27A6-2E0B8C7EC2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730AA7-F777-4CAC-8CCC-AEA20B9348DC}" type="slidenum">
              <a:rPr kumimoji="0" lang="sv-SE"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998B24E5-817E-02B7-38D9-0D5620128E64}"/>
              </a:ext>
            </a:extLst>
          </p:cNvPr>
          <p:cNvSpPr/>
          <p:nvPr/>
        </p:nvSpPr>
        <p:spPr>
          <a:xfrm>
            <a:off x="717538" y="1909823"/>
            <a:ext cx="2564678" cy="1322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t>Introduktion </a:t>
            </a:r>
            <a:b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br>
            <a:r>
              <a:rPr kumimoji="0" lang="sv-SE" sz="2000" i="0" u="none" strike="noStrike" kern="1200" cap="none" spc="0" normalizeH="0" baseline="0" noProof="0">
                <a:ln>
                  <a:noFill/>
                </a:ln>
                <a:solidFill>
                  <a:schemeClr val="bg2"/>
                </a:solidFill>
                <a:effectLst/>
                <a:uLnTx/>
                <a:uFillTx/>
                <a:latin typeface="Arial" panose="020B0604020202020204"/>
                <a:ea typeface="+mn-ea"/>
                <a:cs typeface="+mn-cs"/>
              </a:rPr>
              <a:t>alla</a:t>
            </a:r>
            <a:endParaRPr kumimoji="0" lang="en-US" sz="2000" i="0" u="none" strike="noStrike" kern="1200" cap="none" spc="0" normalizeH="0" baseline="0" noProof="0">
              <a:ln>
                <a:noFill/>
              </a:ln>
              <a:solidFill>
                <a:schemeClr val="bg2"/>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3A6A39F7-A990-F714-C35A-8F5993BF21A9}"/>
              </a:ext>
            </a:extLst>
          </p:cNvPr>
          <p:cNvSpPr/>
          <p:nvPr/>
        </p:nvSpPr>
        <p:spPr>
          <a:xfrm>
            <a:off x="717538" y="3449314"/>
            <a:ext cx="2564678" cy="1322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t>Grundutbildning </a:t>
            </a:r>
            <a:b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br>
            <a:r>
              <a:rPr kumimoji="0" lang="sv-SE" sz="2000" i="0" u="none" strike="noStrike" kern="1200" cap="none" spc="0" normalizeH="0" baseline="0" noProof="0">
                <a:ln>
                  <a:noFill/>
                </a:ln>
                <a:solidFill>
                  <a:schemeClr val="bg2"/>
                </a:solidFill>
                <a:effectLst/>
                <a:uLnTx/>
                <a:uFillTx/>
                <a:latin typeface="Arial" panose="020B0604020202020204"/>
                <a:ea typeface="+mn-ea"/>
                <a:cs typeface="+mn-cs"/>
              </a:rPr>
              <a:t>alla</a:t>
            </a:r>
            <a:endParaRPr kumimoji="0" lang="en-US" sz="2000" i="0" u="none" strike="noStrike" kern="1200" cap="none" spc="0" normalizeH="0" baseline="0" noProof="0">
              <a:ln>
                <a:noFill/>
              </a:ln>
              <a:solidFill>
                <a:schemeClr val="bg2"/>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D00E1867-0A55-EE80-410F-BFC25C6C54FE}"/>
              </a:ext>
            </a:extLst>
          </p:cNvPr>
          <p:cNvSpPr/>
          <p:nvPr/>
        </p:nvSpPr>
        <p:spPr>
          <a:xfrm>
            <a:off x="717538" y="4978580"/>
            <a:ext cx="2564678" cy="13228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t>Tilläggsutbildning</a:t>
            </a:r>
            <a:br>
              <a:rPr kumimoji="0" lang="sv-SE" sz="2000" b="1" i="0" u="none" strike="noStrike" kern="1200" cap="none" spc="0" normalizeH="0" baseline="0" noProof="0">
                <a:ln>
                  <a:noFill/>
                </a:ln>
                <a:solidFill>
                  <a:schemeClr val="bg2"/>
                </a:solidFill>
                <a:effectLst/>
                <a:uLnTx/>
                <a:uFillTx/>
                <a:latin typeface="Arial" panose="020B0604020202020204"/>
                <a:ea typeface="+mn-ea"/>
                <a:cs typeface="+mn-cs"/>
              </a:rPr>
            </a:br>
            <a:endParaRPr kumimoji="0" lang="en-US" sz="2000" i="0" u="none" strike="noStrike" kern="1200" cap="none" spc="0" normalizeH="0" baseline="0" noProof="0">
              <a:ln>
                <a:noFill/>
              </a:ln>
              <a:solidFill>
                <a:schemeClr val="bg2"/>
              </a:solidFill>
              <a:effectLst/>
              <a:uLnTx/>
              <a:uFillTx/>
              <a:latin typeface="Arial" panose="020B0604020202020204"/>
              <a:ea typeface="+mn-ea"/>
              <a:cs typeface="+mn-cs"/>
            </a:endParaRPr>
          </a:p>
        </p:txBody>
      </p:sp>
      <p:sp>
        <p:nvSpPr>
          <p:cNvPr id="15" name="textruta 14">
            <a:extLst>
              <a:ext uri="{FF2B5EF4-FFF2-40B4-BE49-F238E27FC236}">
                <a16:creationId xmlns:a16="http://schemas.microsoft.com/office/drawing/2014/main" id="{A024C799-1AB3-9648-02FC-1E8CB39CA636}"/>
              </a:ext>
            </a:extLst>
          </p:cNvPr>
          <p:cNvSpPr txBox="1"/>
          <p:nvPr/>
        </p:nvSpPr>
        <p:spPr>
          <a:xfrm>
            <a:off x="3306069" y="1915643"/>
            <a:ext cx="6074526" cy="615553"/>
          </a:xfrm>
          <a:prstGeom prst="rect">
            <a:avLst/>
          </a:prstGeom>
          <a:noFill/>
          <a:ln w="19050">
            <a:noFill/>
          </a:ln>
        </p:spPr>
        <p:txBody>
          <a:bodyPr wrap="square" lIns="91440" tIns="45720" rIns="91440" bIns="45720" rtlCol="0" anchor="t">
            <a:spAutoFit/>
          </a:bodyPr>
          <a:lstStyle/>
          <a:p>
            <a:pPr defTabSz="914400">
              <a:defRPr/>
            </a:pPr>
            <a:r>
              <a:rPr lang="sv-SE" b="1">
                <a:solidFill>
                  <a:schemeClr val="tx2"/>
                </a:solidFill>
              </a:rPr>
              <a:t>Identisk för alla positioner</a:t>
            </a:r>
            <a:endParaRPr lang="sv-SE" b="1">
              <a:solidFill>
                <a:schemeClr val="tx2"/>
              </a:solidFil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a:latin typeface="Arial" panose="020B0604020202020204"/>
              </a:rPr>
              <a:t>~</a:t>
            </a:r>
            <a:r>
              <a:rPr kumimoji="0" lang="sv-SE" sz="1600" b="0" i="0" u="none" strike="noStrike" kern="1200" cap="none" spc="0" normalizeH="0" baseline="0" noProof="0">
                <a:ln>
                  <a:noFill/>
                </a:ln>
                <a:effectLst/>
                <a:uLnTx/>
                <a:uFillTx/>
                <a:latin typeface="Arial" panose="020B0604020202020204"/>
                <a:ea typeface="+mn-ea"/>
                <a:cs typeface="+mn-cs"/>
              </a:rPr>
              <a:t>20 filmer om övergripande funktionalitet. </a:t>
            </a:r>
          </a:p>
        </p:txBody>
      </p:sp>
      <p:sp>
        <p:nvSpPr>
          <p:cNvPr id="16" name="textruta 15">
            <a:extLst>
              <a:ext uri="{FF2B5EF4-FFF2-40B4-BE49-F238E27FC236}">
                <a16:creationId xmlns:a16="http://schemas.microsoft.com/office/drawing/2014/main" id="{FE5E1796-BE84-E279-9B9A-3D022612B16C}"/>
              </a:ext>
            </a:extLst>
          </p:cNvPr>
          <p:cNvSpPr txBox="1"/>
          <p:nvPr/>
        </p:nvSpPr>
        <p:spPr>
          <a:xfrm>
            <a:off x="3306069" y="3387369"/>
            <a:ext cx="6410424" cy="2215991"/>
          </a:xfrm>
          <a:prstGeom prst="rect">
            <a:avLst/>
          </a:prstGeom>
          <a:noFill/>
          <a:ln w="1905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tx2"/>
                </a:solidFill>
              </a:rPr>
              <a:t>Sammansättning för respektive position </a:t>
            </a:r>
          </a:p>
          <a:p>
            <a:pPr marL="285750" indent="-285750">
              <a:buFont typeface="Arial" panose="020B0604020202020204" pitchFamily="34" charset="0"/>
              <a:buChar char="•"/>
              <a:defRPr/>
            </a:pPr>
            <a:r>
              <a:rPr kumimoji="0" lang="sv-SE" sz="1600" b="0" i="0" u="none" strike="noStrike" kern="1200" cap="none" spc="0" normalizeH="0" baseline="0" noProof="0">
                <a:ln>
                  <a:noFill/>
                </a:ln>
                <a:solidFill>
                  <a:prstClr val="black"/>
                </a:solidFill>
                <a:effectLst/>
                <a:uLnTx/>
                <a:uFillTx/>
                <a:latin typeface="Public Sans"/>
                <a:ea typeface="+mn-ea"/>
                <a:cs typeface="+mn-cs"/>
              </a:rPr>
              <a:t>Arbetsbok (för de flesta positioner).</a:t>
            </a:r>
          </a:p>
          <a:p>
            <a:pPr marL="285750" indent="-285750">
              <a:buFont typeface="Arial" panose="020B0604020202020204" pitchFamily="34" charset="0"/>
              <a:buChar char="•"/>
              <a:defRPr/>
            </a:pPr>
            <a:r>
              <a:rPr kumimoji="0" lang="sv-SE" sz="1600" b="0" i="0" u="none" strike="noStrike" kern="1200" cap="none" spc="0" normalizeH="0" baseline="0" noProof="0">
                <a:ln>
                  <a:noFill/>
                </a:ln>
                <a:effectLst/>
                <a:uLnTx/>
                <a:uFillTx/>
                <a:latin typeface="Arial" panose="020B0604020202020204"/>
                <a:ea typeface="+mn-ea"/>
                <a:cs typeface="+mn-cs"/>
              </a:rPr>
              <a:t>Filmer om funktionalitet, beskriver komponenterna.</a:t>
            </a:r>
          </a:p>
          <a:p>
            <a:pPr marL="285750" indent="-285750">
              <a:buFont typeface="Arial" panose="020B0604020202020204" pitchFamily="34" charset="0"/>
              <a:buChar char="•"/>
              <a:defRPr/>
            </a:pPr>
            <a:r>
              <a:rPr lang="sv-SE" sz="1600">
                <a:latin typeface="Arial" panose="020B0604020202020204"/>
              </a:rPr>
              <a:t>Filmer om flöden.</a:t>
            </a:r>
          </a:p>
          <a:p>
            <a:pPr marL="285750" indent="-285750">
              <a:buFont typeface="Arial" panose="020B0604020202020204" pitchFamily="34" charset="0"/>
              <a:buChar char="•"/>
              <a:defRPr/>
            </a:pPr>
            <a:r>
              <a:rPr lang="sv-SE" sz="1600"/>
              <a:t>Övningsuppgifter som genomförs i en utbildningsdomän</a:t>
            </a:r>
            <a:r>
              <a:rPr lang="sv-SE"/>
              <a:t>.</a:t>
            </a:r>
          </a:p>
          <a:p>
            <a:pPr>
              <a:defRPr/>
            </a:pPr>
            <a:endParaRPr lang="sv-SE"/>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b="0" i="0" u="none" strike="noStrike" kern="1200" cap="none" spc="0" normalizeH="0" baseline="0" noProof="0">
              <a:ln>
                <a:noFill/>
              </a:ln>
              <a:effectLst/>
              <a:uLnTx/>
              <a:uFillTx/>
              <a:latin typeface="Arial" panose="020B0604020202020204"/>
              <a:ea typeface="+mn-ea"/>
              <a:cs typeface="+mn-cs"/>
            </a:endParaRPr>
          </a:p>
        </p:txBody>
      </p:sp>
      <p:sp>
        <p:nvSpPr>
          <p:cNvPr id="22" name="textruta 21">
            <a:extLst>
              <a:ext uri="{FF2B5EF4-FFF2-40B4-BE49-F238E27FC236}">
                <a16:creationId xmlns:a16="http://schemas.microsoft.com/office/drawing/2014/main" id="{6490376E-1C10-DB62-67AE-1027FBFCCCD8}"/>
              </a:ext>
            </a:extLst>
          </p:cNvPr>
          <p:cNvSpPr txBox="1"/>
          <p:nvPr/>
        </p:nvSpPr>
        <p:spPr>
          <a:xfrm>
            <a:off x="3306068" y="4978580"/>
            <a:ext cx="6410423" cy="923330"/>
          </a:xfrm>
          <a:prstGeom prst="rect">
            <a:avLst/>
          </a:prstGeom>
          <a:noFill/>
          <a:ln w="1905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solidFill>
                  <a:schemeClr val="tx2"/>
                </a:solidFill>
              </a:rPr>
              <a:t>Sammansättning för positioner som behöver </a:t>
            </a:r>
            <a:br>
              <a:rPr lang="sv-SE" b="1">
                <a:solidFill>
                  <a:schemeClr val="tx2"/>
                </a:solidFill>
              </a:rPr>
            </a:br>
            <a:r>
              <a:rPr lang="sv-SE" b="1">
                <a:solidFill>
                  <a:schemeClr val="tx2"/>
                </a:solidFill>
              </a:rPr>
              <a:t>ytterligare utbildning</a:t>
            </a:r>
          </a:p>
          <a:p>
            <a:pPr marL="285750" marR="0" lvl="0" indent="-285750" defTabSz="914400" fontAlgn="auto">
              <a:lnSpc>
                <a:spcPct val="100000"/>
              </a:lnSpc>
              <a:spcBef>
                <a:spcPts val="0"/>
              </a:spcBef>
              <a:spcAft>
                <a:spcPts val="0"/>
              </a:spcAft>
              <a:buClrTx/>
              <a:buSzTx/>
              <a:buFont typeface="Arial" panose="020B0604020202020204" pitchFamily="34" charset="0"/>
              <a:buChar char="•"/>
              <a:tabLst/>
              <a:defRPr/>
            </a:pPr>
            <a:r>
              <a:rPr lang="sv-SE" sz="1600"/>
              <a:t>Kan bestå av arbetsbok och/eller filmer. </a:t>
            </a:r>
          </a:p>
        </p:txBody>
      </p:sp>
      <p:grpSp>
        <p:nvGrpSpPr>
          <p:cNvPr id="5" name="Grupp 4">
            <a:extLst>
              <a:ext uri="{FF2B5EF4-FFF2-40B4-BE49-F238E27FC236}">
                <a16:creationId xmlns:a16="http://schemas.microsoft.com/office/drawing/2014/main" id="{C97CDB56-8852-301A-864F-87226E894FFB}"/>
              </a:ext>
            </a:extLst>
          </p:cNvPr>
          <p:cNvGrpSpPr/>
          <p:nvPr/>
        </p:nvGrpSpPr>
        <p:grpSpPr>
          <a:xfrm>
            <a:off x="8798998" y="583401"/>
            <a:ext cx="2675464" cy="3743404"/>
            <a:chOff x="8798998" y="552623"/>
            <a:chExt cx="2675464" cy="3743404"/>
          </a:xfrm>
        </p:grpSpPr>
        <p:pic>
          <p:nvPicPr>
            <p:cNvPr id="24" name="Bildobjekt 23">
              <a:extLst>
                <a:ext uri="{FF2B5EF4-FFF2-40B4-BE49-F238E27FC236}">
                  <a16:creationId xmlns:a16="http://schemas.microsoft.com/office/drawing/2014/main" id="{88B510C4-3DED-74F7-BEC5-443E3CFB1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8998" y="552623"/>
              <a:ext cx="2675464" cy="3743404"/>
            </a:xfrm>
            <a:prstGeom prst="rect">
              <a:avLst/>
            </a:prstGeom>
            <a:effectLst>
              <a:outerShdw blurRad="50800" dist="38100" dir="2700000" algn="tl" rotWithShape="0">
                <a:prstClr val="black">
                  <a:alpha val="40000"/>
                </a:prstClr>
              </a:outerShdw>
            </a:effectLst>
          </p:spPr>
        </p:pic>
        <p:sp>
          <p:nvSpPr>
            <p:cNvPr id="4" name="Rektangel: rundade hörn 3">
              <a:extLst>
                <a:ext uri="{FF2B5EF4-FFF2-40B4-BE49-F238E27FC236}">
                  <a16:creationId xmlns:a16="http://schemas.microsoft.com/office/drawing/2014/main" id="{2BC90AAD-B7A2-05EB-2BD9-B2E30214D4D6}"/>
                </a:ext>
              </a:extLst>
            </p:cNvPr>
            <p:cNvSpPr/>
            <p:nvPr/>
          </p:nvSpPr>
          <p:spPr>
            <a:xfrm rot="1223582">
              <a:off x="9749348" y="2016282"/>
              <a:ext cx="192578" cy="1736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88348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a:xfrm>
            <a:off x="627888" y="332568"/>
            <a:ext cx="10972800" cy="1143000"/>
          </a:xfrm>
        </p:spPr>
        <p:txBody>
          <a:bodyPr/>
          <a:lstStyle/>
          <a:p>
            <a:r>
              <a:rPr lang="sv-SE" altLang="sv-SE" sz="3200"/>
              <a:t>Fem principer för hur vi ska arbeta</a:t>
            </a:r>
          </a:p>
        </p:txBody>
      </p:sp>
      <p:sp>
        <p:nvSpPr>
          <p:cNvPr id="19" name="Rektangel med rundade hörn 18"/>
          <p:cNvSpPr/>
          <p:nvPr/>
        </p:nvSpPr>
        <p:spPr>
          <a:xfrm>
            <a:off x="6096332" y="1348771"/>
            <a:ext cx="3592675" cy="1365336"/>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Fler mallar, mindre fritext </a:t>
            </a:r>
            <a:b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och mindre dubbeldokumentation. </a:t>
            </a: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Rektangel med rundade hörn 22"/>
          <p:cNvSpPr/>
          <p:nvPr/>
        </p:nvSpPr>
        <p:spPr>
          <a:xfrm>
            <a:off x="6096119" y="1229595"/>
            <a:ext cx="3592675" cy="504001"/>
          </a:xfrm>
          <a:prstGeom prst="roundRect">
            <a:avLst>
              <a:gd name="adj" fmla="val 27614"/>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marL="0" marR="0" lvl="0" indent="0" algn="ctr" defTabSz="1155700" rtl="0" eaLnBrk="1" fontAlgn="auto" latinLnBrk="0" hangingPunct="1">
              <a:lnSpc>
                <a:spcPct val="90000"/>
              </a:lnSpc>
              <a:spcBef>
                <a:spcPts val="0"/>
              </a:spcBef>
              <a:spcAft>
                <a:spcPct val="3500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Strukturerad dokumentation</a:t>
            </a:r>
          </a:p>
        </p:txBody>
      </p:sp>
      <p:sp>
        <p:nvSpPr>
          <p:cNvPr id="20" name="Rektangel med rundade hörn 19"/>
          <p:cNvSpPr/>
          <p:nvPr/>
        </p:nvSpPr>
        <p:spPr>
          <a:xfrm>
            <a:off x="2343044" y="1348770"/>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Gemensam digital miljö, regiongemensamma arbetssätt, samsyn kring dokumentation.</a:t>
            </a: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1" indent="0" algn="ctr" defTabSz="533400" rtl="0" eaLnBrk="1" fontAlgn="auto" latinLnBrk="0" hangingPunct="1">
              <a:lnSpc>
                <a:spcPct val="90000"/>
              </a:lnSpc>
              <a:spcBef>
                <a:spcPts val="0"/>
              </a:spcBef>
              <a:spcAft>
                <a:spcPts val="600"/>
              </a:spcAft>
              <a:buClrTx/>
              <a:buSzTx/>
              <a:buFontTx/>
              <a:buNone/>
              <a:tabLst/>
              <a:defRPr/>
            </a:pPr>
            <a:endParaRPr kumimoji="0" lang="sv-SE" sz="160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Rektangel med rundade hörn 27"/>
          <p:cNvSpPr/>
          <p:nvPr/>
        </p:nvSpPr>
        <p:spPr>
          <a:xfrm>
            <a:off x="2342826" y="1229595"/>
            <a:ext cx="3592675" cy="504001"/>
          </a:xfrm>
          <a:prstGeom prst="roundRect">
            <a:avLst>
              <a:gd name="adj" fmla="val 29586"/>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72000" rIns="36000" bIns="72000" rtlCol="0" anchor="ctr"/>
          <a:lstStyle/>
          <a:p>
            <a:pPr marL="0" marR="0" lvl="0" indent="0" algn="ctr" defTabSz="1155700" rtl="0" eaLnBrk="1" fontAlgn="auto" latinLnBrk="0" hangingPunct="1">
              <a:lnSpc>
                <a:spcPct val="90000"/>
              </a:lnSpc>
              <a:spcBef>
                <a:spcPts val="0"/>
              </a:spcBef>
              <a:spcAft>
                <a:spcPct val="3500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Standardisering</a:t>
            </a:r>
          </a:p>
        </p:txBody>
      </p:sp>
      <p:sp>
        <p:nvSpPr>
          <p:cNvPr id="29" name="Rektangel med rundade hörn 28"/>
          <p:cNvSpPr/>
          <p:nvPr/>
        </p:nvSpPr>
        <p:spPr>
          <a:xfrm>
            <a:off x="488544" y="2995209"/>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Ordination – de flesta åtgärder </a:t>
            </a:r>
            <a:b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som gäller en patient.</a:t>
            </a:r>
          </a:p>
        </p:txBody>
      </p:sp>
      <p:sp>
        <p:nvSpPr>
          <p:cNvPr id="33" name="Rektangel med rundade hörn 32"/>
          <p:cNvSpPr/>
          <p:nvPr/>
        </p:nvSpPr>
        <p:spPr>
          <a:xfrm>
            <a:off x="488333" y="2876035"/>
            <a:ext cx="3592675" cy="504000"/>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Ordinationsdriven vårdprocess</a:t>
            </a: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Rektangel med rundade hörn 29"/>
          <p:cNvSpPr/>
          <p:nvPr/>
        </p:nvSpPr>
        <p:spPr>
          <a:xfrm>
            <a:off x="4241627" y="2995209"/>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1" indent="0" algn="ctr" defTabSz="533400" rtl="0" eaLnBrk="1" fontAlgn="auto" latinLnBrk="0" hangingPunct="1">
              <a:lnSpc>
                <a:spcPct val="9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Så nära vårdhändelsen </a:t>
            </a:r>
            <a:b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som möjligt. </a:t>
            </a:r>
          </a:p>
        </p:txBody>
      </p:sp>
      <p:sp>
        <p:nvSpPr>
          <p:cNvPr id="34" name="Rektangel med rundade hörn 33"/>
          <p:cNvSpPr/>
          <p:nvPr/>
        </p:nvSpPr>
        <p:spPr>
          <a:xfrm>
            <a:off x="4241627" y="2876038"/>
            <a:ext cx="3592675" cy="503998"/>
          </a:xfrm>
          <a:prstGeom prst="roundRect">
            <a:avLst>
              <a:gd name="adj" fmla="val 25642"/>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11557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Realtidsdokumentation</a:t>
            </a:r>
          </a:p>
        </p:txBody>
      </p:sp>
      <p:sp>
        <p:nvSpPr>
          <p:cNvPr id="32" name="Rektangel med rundade hörn 31"/>
          <p:cNvSpPr/>
          <p:nvPr/>
        </p:nvSpPr>
        <p:spPr>
          <a:xfrm>
            <a:off x="7994709" y="2995209"/>
            <a:ext cx="3592675" cy="1366374"/>
          </a:xfrm>
          <a:prstGeom prst="roundRect">
            <a:avLst>
              <a:gd name="adj" fmla="val 8046"/>
            </a:avLst>
          </a:prstGeom>
          <a:solidFill>
            <a:schemeClr val="accent1">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108000" tIns="468000" rIns="36000" bIns="72000"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Tillgänglig information anpassas </a:t>
            </a:r>
            <a:b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br>
            <a:r>
              <a:rPr kumimoji="0" lang="sv-SE" sz="1600" i="0" u="none" strike="noStrike" kern="1200" cap="none" spc="0" normalizeH="0" baseline="0" noProof="0">
                <a:ln>
                  <a:noFill/>
                </a:ln>
                <a:solidFill>
                  <a:prstClr val="black"/>
                </a:solidFill>
                <a:effectLst/>
                <a:uLnTx/>
                <a:uFillTx/>
                <a:latin typeface="Arial" panose="020B0604020202020204"/>
                <a:ea typeface="+mn-ea"/>
                <a:cs typeface="+mn-cs"/>
              </a:rPr>
              <a:t>till roll och situation, med olika behörighet och inställningar. </a:t>
            </a:r>
          </a:p>
        </p:txBody>
      </p:sp>
      <p:sp>
        <p:nvSpPr>
          <p:cNvPr id="36" name="Rektangel med rundade hörn 35"/>
          <p:cNvSpPr/>
          <p:nvPr/>
        </p:nvSpPr>
        <p:spPr>
          <a:xfrm>
            <a:off x="7994918" y="2876029"/>
            <a:ext cx="3592675" cy="504006"/>
          </a:xfrm>
          <a:prstGeom prst="roundRect">
            <a:avLst>
              <a:gd name="adj" fmla="val 23670"/>
            </a:avLst>
          </a:prstGeom>
          <a:solidFill>
            <a:schemeClr val="accent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marL="0" marR="0" lvl="0" indent="0" algn="ctr" defTabSz="11557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Arial" panose="020B0604020202020204"/>
                <a:ea typeface="+mn-ea"/>
                <a:cs typeface="+mn-cs"/>
              </a:rPr>
              <a:t>Rollstyrda vyer</a:t>
            </a:r>
          </a:p>
        </p:txBody>
      </p:sp>
      <p:sp>
        <p:nvSpPr>
          <p:cNvPr id="4" name="Pratbubbla: rektangel med rundade hörn 3">
            <a:extLst>
              <a:ext uri="{FF2B5EF4-FFF2-40B4-BE49-F238E27FC236}">
                <a16:creationId xmlns:a16="http://schemas.microsoft.com/office/drawing/2014/main" id="{DAE44EBA-1319-E27A-1FB1-6CDD04E72FFE}"/>
              </a:ext>
            </a:extLst>
          </p:cNvPr>
          <p:cNvSpPr/>
          <p:nvPr/>
        </p:nvSpPr>
        <p:spPr>
          <a:xfrm>
            <a:off x="4936148" y="4874590"/>
            <a:ext cx="5005137" cy="1366374"/>
          </a:xfrm>
          <a:prstGeom prst="wedgeRoundRectCallout">
            <a:avLst>
              <a:gd name="adj1" fmla="val -61136"/>
              <a:gd name="adj2" fmla="val -41359"/>
              <a:gd name="adj3" fmla="val 16667"/>
            </a:avLst>
          </a:prstGeom>
          <a:ln w="285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chemeClr val="tx2"/>
                </a:solidFill>
                <a:uLnTx/>
                <a:uFillTx/>
                <a:latin typeface="+mj-lt"/>
                <a:ea typeface="+mn-ea"/>
                <a:cs typeface="+mn-cs"/>
              </a:rPr>
              <a:t>Vi ska </a:t>
            </a:r>
            <a:r>
              <a:rPr kumimoji="0" lang="sv-SE" sz="1600" b="1" i="0" u="none" strike="noStrike" kern="1200" cap="none" spc="0" normalizeH="0" baseline="0" noProof="0">
                <a:ln>
                  <a:noFill/>
                </a:ln>
                <a:solidFill>
                  <a:schemeClr val="tx2"/>
                </a:solidFill>
                <a:uLnTx/>
                <a:uFillTx/>
                <a:latin typeface="+mj-lt"/>
                <a:ea typeface="+mn-ea"/>
                <a:cs typeface="+mn-cs"/>
              </a:rPr>
              <a:t>ta vara på digitaliseringens möjligheter </a:t>
            </a:r>
            <a:br>
              <a:rPr kumimoji="0" lang="sv-SE" sz="1600" b="1" i="0" u="none" strike="noStrike" kern="1200" cap="none" spc="0" normalizeH="0" baseline="0" noProof="0">
                <a:ln>
                  <a:noFill/>
                </a:ln>
                <a:solidFill>
                  <a:schemeClr val="tx2"/>
                </a:solidFill>
                <a:uLnTx/>
                <a:uFillTx/>
                <a:latin typeface="+mj-lt"/>
                <a:ea typeface="+mn-ea"/>
                <a:cs typeface="+mn-cs"/>
              </a:rPr>
            </a:br>
            <a:r>
              <a:rPr kumimoji="0" lang="sv-SE" sz="1600" b="0" i="0" u="none" strike="noStrike" kern="1200" cap="none" spc="0" normalizeH="0" baseline="0" noProof="0">
                <a:ln>
                  <a:noFill/>
                </a:ln>
                <a:solidFill>
                  <a:schemeClr val="tx2"/>
                </a:solidFill>
                <a:uLnTx/>
                <a:uFillTx/>
                <a:latin typeface="+mj-lt"/>
                <a:ea typeface="+mn-ea"/>
                <a:cs typeface="+mn-cs"/>
              </a:rPr>
              <a:t>för att kunna </a:t>
            </a:r>
            <a:r>
              <a:rPr kumimoji="0" lang="sv-SE" sz="1600" b="1" i="0" u="none" strike="noStrike" kern="1200" cap="none" spc="0" normalizeH="0" baseline="0" noProof="0">
                <a:ln>
                  <a:noFill/>
                </a:ln>
                <a:solidFill>
                  <a:schemeClr val="tx2"/>
                </a:solidFill>
                <a:uLnTx/>
                <a:uFillTx/>
                <a:latin typeface="+mj-lt"/>
                <a:ea typeface="+mn-ea"/>
                <a:cs typeface="+mn-cs"/>
              </a:rPr>
              <a:t>förbättra kvalitet, patientsäkerhet och tillgänglighet</a:t>
            </a:r>
            <a:r>
              <a:rPr kumimoji="0" lang="sv-SE" sz="1600" b="0" i="0" u="none" strike="noStrike" kern="1200" cap="none" spc="0" normalizeH="0" baseline="0" noProof="0">
                <a:ln>
                  <a:noFill/>
                </a:ln>
                <a:solidFill>
                  <a:schemeClr val="tx2"/>
                </a:solidFill>
                <a:uLnTx/>
                <a:uFillTx/>
                <a:latin typeface="+mj-lt"/>
                <a:ea typeface="+mn-ea"/>
                <a:cs typeface="+mn-cs"/>
              </a:rPr>
              <a:t>, samtidigt som </a:t>
            </a:r>
            <a:r>
              <a:rPr kumimoji="0" lang="sv-SE" sz="1600" b="1" i="0" u="none" strike="noStrike" kern="1200" cap="none" spc="0" normalizeH="0" baseline="0" noProof="0">
                <a:ln>
                  <a:noFill/>
                </a:ln>
                <a:solidFill>
                  <a:schemeClr val="tx2"/>
                </a:solidFill>
                <a:uLnTx/>
                <a:uFillTx/>
                <a:latin typeface="+mj-lt"/>
                <a:ea typeface="+mn-ea"/>
                <a:cs typeface="+mn-cs"/>
              </a:rPr>
              <a:t>vården blir mer jämlik och resurserna utnyttjas mer effektivt</a:t>
            </a:r>
            <a:r>
              <a:rPr kumimoji="0" lang="sv-SE" sz="1600" b="0" i="0" u="none" strike="noStrike" kern="1200" cap="none" spc="0" normalizeH="0" baseline="0" noProof="0">
                <a:ln>
                  <a:noFill/>
                </a:ln>
                <a:solidFill>
                  <a:schemeClr val="tx2"/>
                </a:solidFill>
                <a:uLnTx/>
                <a:uFillTx/>
                <a:latin typeface="+mj-lt"/>
                <a:ea typeface="+mn-ea"/>
                <a:cs typeface="+mn-cs"/>
              </a:rPr>
              <a:t>. </a:t>
            </a:r>
          </a:p>
        </p:txBody>
      </p:sp>
      <p:pic>
        <p:nvPicPr>
          <p:cNvPr id="8" name="Bildobjekt 7">
            <a:extLst>
              <a:ext uri="{FF2B5EF4-FFF2-40B4-BE49-F238E27FC236}">
                <a16:creationId xmlns:a16="http://schemas.microsoft.com/office/drawing/2014/main" id="{466CB9F0-AD25-54E3-60AC-82933F2B1A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393"/>
          <a:stretch/>
        </p:blipFill>
        <p:spPr>
          <a:xfrm>
            <a:off x="3133714" y="3857583"/>
            <a:ext cx="1661683" cy="3000417"/>
          </a:xfrm>
          <a:prstGeom prst="rect">
            <a:avLst/>
          </a:prstGeom>
          <a:effectLst>
            <a:outerShdw blurRad="50800" dist="38100" dir="2700000" algn="tl" rotWithShape="0">
              <a:prstClr val="black">
                <a:alpha val="40000"/>
              </a:prstClr>
            </a:outerShdw>
          </a:effectLst>
        </p:spPr>
      </p:pic>
      <p:sp>
        <p:nvSpPr>
          <p:cNvPr id="9" name="Rektangel 8">
            <a:extLst>
              <a:ext uri="{FF2B5EF4-FFF2-40B4-BE49-F238E27FC236}">
                <a16:creationId xmlns:a16="http://schemas.microsoft.com/office/drawing/2014/main" id="{D2256301-AAA7-0571-9F08-C48F4F40EFBD}"/>
              </a:ext>
            </a:extLst>
          </p:cNvPr>
          <p:cNvSpPr/>
          <p:nvPr/>
        </p:nvSpPr>
        <p:spPr>
          <a:xfrm>
            <a:off x="2590138" y="6271591"/>
            <a:ext cx="2981739" cy="70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Ellips 1">
            <a:extLst>
              <a:ext uri="{FF2B5EF4-FFF2-40B4-BE49-F238E27FC236}">
                <a16:creationId xmlns:a16="http://schemas.microsoft.com/office/drawing/2014/main" id="{6BF7E18D-945B-4A1E-D32B-CD17BE8B0CE4}"/>
              </a:ext>
            </a:extLst>
          </p:cNvPr>
          <p:cNvSpPr/>
          <p:nvPr/>
        </p:nvSpPr>
        <p:spPr>
          <a:xfrm>
            <a:off x="8285539" y="1983410"/>
            <a:ext cx="3126834" cy="3126834"/>
          </a:xfrm>
          <a:prstGeom prst="ellipse">
            <a:avLst/>
          </a:prstGeom>
          <a:noFill/>
          <a:ln w="79375" cap="rnd">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60163622"/>
      </p:ext>
    </p:extLst>
  </p:cSld>
  <p:clrMapOvr>
    <a:masterClrMapping/>
  </p:clrMapOvr>
</p:sld>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C43F3C5382FC444B6CF63CF6F9A69E2" ma:contentTypeVersion="4" ma:contentTypeDescription="Skapa ett nytt dokument." ma:contentTypeScope="" ma:versionID="1827350ce4ebcfa5a28e3ac215d51029">
  <xsd:schema xmlns:xsd="http://www.w3.org/2001/XMLSchema" xmlns:xs="http://www.w3.org/2001/XMLSchema" xmlns:p="http://schemas.microsoft.com/office/2006/metadata/properties" xmlns:ns2="12bb1005-fbff-4f6d-ac89-1f79159fe8d6" targetNamespace="http://schemas.microsoft.com/office/2006/metadata/properties" ma:root="true" ma:fieldsID="d0dc038582e4d8ddc243330d6fcfa0e2" ns2:_="">
    <xsd:import namespace="12bb1005-fbff-4f6d-ac89-1f79159fe8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b1005-fbff-4f6d-ac89-1f79159fe8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BCDB26-BBFF-4785-88AE-674EAFCC0E7F}"/>
</file>

<file path=customXml/itemProps2.xml><?xml version="1.0" encoding="utf-8"?>
<ds:datastoreItem xmlns:ds="http://schemas.openxmlformats.org/officeDocument/2006/customXml" ds:itemID="{34999A37-497C-44E0-8846-A67635C75305}">
  <ds:schemaRefs>
    <ds:schemaRef ds:uri="http://schemas.microsoft.com/sharepoint/v3/contenttype/forms"/>
  </ds:schemaRefs>
</ds:datastoreItem>
</file>

<file path=customXml/itemProps3.xml><?xml version="1.0" encoding="utf-8"?>
<ds:datastoreItem xmlns:ds="http://schemas.openxmlformats.org/officeDocument/2006/customXml" ds:itemID="{179DB105-E7C8-4165-BD43-3453FE379979}">
  <ds:schemaRefs>
    <ds:schemaRef ds:uri="2e68ab6b-79c8-43ea-b178-dccb9842d64a"/>
    <ds:schemaRef ds:uri="b9481cc7-f7fc-4d3a-a93a-4be4fcbf45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9</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Region Skåne presentation</vt:lpstr>
      <vt:lpstr>Utbildning i SDV – så blir det </vt:lpstr>
      <vt:lpstr>Syftet med detta material</vt:lpstr>
      <vt:lpstr>Inspelning av denna presentation</vt:lpstr>
      <vt:lpstr>Förändrings- och läranderesan</vt:lpstr>
      <vt:lpstr>Utbildning inför SDV</vt:lpstr>
      <vt:lpstr>Vem gäller utbildningen?</vt:lpstr>
      <vt:lpstr>Hur går utbildningen till? </vt:lpstr>
      <vt:lpstr>Alla får sin egen utbildningsplan  Innehållet anpassas efter tilldelad position</vt:lpstr>
      <vt:lpstr>Fem principer för hur vi ska arbeta</vt:lpstr>
      <vt:lpstr>Arbetsbok</vt:lpstr>
      <vt:lpstr>Utbildningsdomän</vt:lpstr>
      <vt:lpstr>Teamträning</vt:lpstr>
      <vt:lpstr>Vilket stöd får du i samband med utrullningen av SDV?  </vt:lpstr>
      <vt:lpstr>Tack!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Roos Harald</dc:creator>
  <cp:revision>1</cp:revision>
  <cp:lastPrinted>2023-09-21T14:11:50Z</cp:lastPrinted>
  <dcterms:created xsi:type="dcterms:W3CDTF">2023-03-15T09:07:53Z</dcterms:created>
  <dcterms:modified xsi:type="dcterms:W3CDTF">2024-09-17T11:30:42Z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0x0101008C43F3C5382FC444B6CF63CF6F9A69E2</vt:lpwstr>
  </property>
  <property fmtid="{D5CDD505-2E9C-101B-9397-08002B2CF9AE}" pid="3" name="MediaServiceImageTags">
    <vt:lpwstr/>
  </property>
  <property fmtid="{D5CDD505-2E9C-101B-9397-08002B2CF9AE}" pid="4" name="Order">
    <vt:r8>33000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y fmtid="{D5CDD505-2E9C-101B-9397-08002B2CF9AE}" pid="13" name="SharedWithUsers">
    <vt:lpwstr>18;#Fröjd Christina;#72;#Norrgård Magnus;#344;#Merö Linnéa;#11;#Johnsson Mats G</vt:lpwstr>
  </property>
</Properties>
</file>