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9"/>
  </p:notesMasterIdLst>
  <p:handoutMasterIdLst>
    <p:handoutMasterId r:id="rId10"/>
  </p:handoutMasterIdLst>
  <p:sldIdLst>
    <p:sldId id="510" r:id="rId5"/>
    <p:sldId id="2147481066" r:id="rId6"/>
    <p:sldId id="2147481146" r:id="rId7"/>
    <p:sldId id="2147481148" r:id="rId8"/>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Public Sans" pitchFamily="50" charset="0"/>
      <p:regular r:id="rId15"/>
      <p:bold r:id="rId16"/>
      <p:italic r:id="rId17"/>
      <p:boldItalic r:id="rId18"/>
    </p:embeddedFont>
  </p:embeddedFontLst>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2" userDrawn="1">
          <p15:clr>
            <a:srgbClr val="A4A3A4"/>
          </p15:clr>
        </p15:guide>
        <p15:guide id="2" pos="699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2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875" autoAdjust="0"/>
  </p:normalViewPr>
  <p:slideViewPr>
    <p:cSldViewPr snapToGrid="0">
      <p:cViewPr varScale="1">
        <p:scale>
          <a:sx n="56" d="100"/>
          <a:sy n="56" d="100"/>
        </p:scale>
        <p:origin x="340" y="28"/>
      </p:cViewPr>
      <p:guideLst>
        <p:guide orient="horz" pos="822"/>
        <p:guide pos="699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544"/>
    </p:cViewPr>
  </p:sorterViewPr>
  <p:notesViewPr>
    <p:cSldViewPr snapToGrid="0" showGuides="1">
      <p:cViewPr varScale="1">
        <p:scale>
          <a:sx n="51" d="100"/>
          <a:sy n="51" d="100"/>
        </p:scale>
        <p:origin x="1836"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handoutMaster" Target="handoutMasters/handoutMaster1.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ö Linnéa" userId="516d9b54-894d-4f7d-9fee-b6464671e94f" providerId="ADAL" clId="{6A9E1408-D983-40D5-B39B-B270CA8AA1EF}"/>
    <pc:docChg chg="custSel modSld">
      <pc:chgData name="Merö Linnéa" userId="516d9b54-894d-4f7d-9fee-b6464671e94f" providerId="ADAL" clId="{6A9E1408-D983-40D5-B39B-B270CA8AA1EF}" dt="2024-06-13T08:56:55.137" v="73" actId="1038"/>
      <pc:docMkLst>
        <pc:docMk/>
      </pc:docMkLst>
      <pc:sldChg chg="modSp mod">
        <pc:chgData name="Merö Linnéa" userId="516d9b54-894d-4f7d-9fee-b6464671e94f" providerId="ADAL" clId="{6A9E1408-D983-40D5-B39B-B270CA8AA1EF}" dt="2024-06-13T08:55:49.361" v="72" actId="1076"/>
        <pc:sldMkLst>
          <pc:docMk/>
          <pc:sldMk cId="284356864" sldId="2147481066"/>
        </pc:sldMkLst>
        <pc:spChg chg="mod">
          <ac:chgData name="Merö Linnéa" userId="516d9b54-894d-4f7d-9fee-b6464671e94f" providerId="ADAL" clId="{6A9E1408-D983-40D5-B39B-B270CA8AA1EF}" dt="2024-06-13T08:55:49.361" v="72" actId="1076"/>
          <ac:spMkLst>
            <pc:docMk/>
            <pc:sldMk cId="284356864" sldId="2147481066"/>
            <ac:spMk id="3" creationId="{FFD08B06-201B-D762-282B-69AF063426BC}"/>
          </ac:spMkLst>
        </pc:spChg>
        <pc:spChg chg="mod">
          <ac:chgData name="Merö Linnéa" userId="516d9b54-894d-4f7d-9fee-b6464671e94f" providerId="ADAL" clId="{6A9E1408-D983-40D5-B39B-B270CA8AA1EF}" dt="2024-06-13T08:55:38.778" v="71" actId="20577"/>
          <ac:spMkLst>
            <pc:docMk/>
            <pc:sldMk cId="284356864" sldId="2147481066"/>
            <ac:spMk id="5" creationId="{2C7203EC-AD96-08A8-91EE-7B080BC8413B}"/>
          </ac:spMkLst>
        </pc:spChg>
      </pc:sldChg>
      <pc:sldChg chg="modSp mod">
        <pc:chgData name="Merö Linnéa" userId="516d9b54-894d-4f7d-9fee-b6464671e94f" providerId="ADAL" clId="{6A9E1408-D983-40D5-B39B-B270CA8AA1EF}" dt="2024-06-13T08:56:55.137" v="73" actId="1038"/>
        <pc:sldMkLst>
          <pc:docMk/>
          <pc:sldMk cId="744289813" sldId="2147481146"/>
        </pc:sldMkLst>
        <pc:spChg chg="mod">
          <ac:chgData name="Merö Linnéa" userId="516d9b54-894d-4f7d-9fee-b6464671e94f" providerId="ADAL" clId="{6A9E1408-D983-40D5-B39B-B270CA8AA1EF}" dt="2024-06-13T08:56:55.137" v="73" actId="1038"/>
          <ac:spMkLst>
            <pc:docMk/>
            <pc:sldMk cId="744289813" sldId="2147481146"/>
            <ac:spMk id="5" creationId="{B9DDCEFF-5A76-FF5C-BD79-601872E02118}"/>
          </ac:spMkLst>
        </pc:spChg>
        <pc:spChg chg="mod">
          <ac:chgData name="Merö Linnéa" userId="516d9b54-894d-4f7d-9fee-b6464671e94f" providerId="ADAL" clId="{6A9E1408-D983-40D5-B39B-B270CA8AA1EF}" dt="2024-06-11T10:34:55.784" v="30" actId="20577"/>
          <ac:spMkLst>
            <pc:docMk/>
            <pc:sldMk cId="744289813" sldId="2147481146"/>
            <ac:spMk id="7" creationId="{EA87D02E-8EC4-8A08-C941-0DFBC6224B1F}"/>
          </ac:spMkLst>
        </pc:spChg>
        <pc:spChg chg="mod">
          <ac:chgData name="Merö Linnéa" userId="516d9b54-894d-4f7d-9fee-b6464671e94f" providerId="ADAL" clId="{6A9E1408-D983-40D5-B39B-B270CA8AA1EF}" dt="2024-06-11T10:33:59.633" v="18" actId="1076"/>
          <ac:spMkLst>
            <pc:docMk/>
            <pc:sldMk cId="744289813" sldId="2147481146"/>
            <ac:spMk id="17" creationId="{BBFDFDF2-AFA3-8DAE-DF18-793354857023}"/>
          </ac:spMkLst>
        </pc:spChg>
        <pc:spChg chg="mod">
          <ac:chgData name="Merö Linnéa" userId="516d9b54-894d-4f7d-9fee-b6464671e94f" providerId="ADAL" clId="{6A9E1408-D983-40D5-B39B-B270CA8AA1EF}" dt="2024-06-11T10:34:05.008" v="19" actId="1076"/>
          <ac:spMkLst>
            <pc:docMk/>
            <pc:sldMk cId="744289813" sldId="2147481146"/>
            <ac:spMk id="24" creationId="{624F1101-BBEC-6631-A8F1-DB7297AF8E9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4D511D94-4E64-1EAA-0D43-EAEE53FDC9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D5195A2E-B3CC-C0AE-5A1F-1A1E7AB3A8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1340DC-1509-4221-AED0-908333A2814C}" type="datetimeFigureOut">
              <a:rPr lang="sv-SE" smtClean="0"/>
              <a:t>2024-06-07</a:t>
            </a:fld>
            <a:endParaRPr lang="sv-SE"/>
          </a:p>
        </p:txBody>
      </p:sp>
      <p:sp>
        <p:nvSpPr>
          <p:cNvPr id="4" name="Platshållare för sidfot 3">
            <a:extLst>
              <a:ext uri="{FF2B5EF4-FFF2-40B4-BE49-F238E27FC236}">
                <a16:creationId xmlns:a16="http://schemas.microsoft.com/office/drawing/2014/main" id="{C921803D-7FAC-F3DE-8A61-40FCB00C45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11384B36-BE09-A54C-B7BD-BFFF79D0F8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EA6F1E-1E10-4A31-B5A8-8E4E14FF7C9E}" type="slidenum">
              <a:rPr lang="sv-SE" smtClean="0"/>
              <a:t>‹#›</a:t>
            </a:fld>
            <a:endParaRPr lang="sv-SE"/>
          </a:p>
        </p:txBody>
      </p:sp>
    </p:spTree>
    <p:extLst>
      <p:ext uri="{BB962C8B-B14F-4D97-AF65-F5344CB8AC3E}">
        <p14:creationId xmlns:p14="http://schemas.microsoft.com/office/powerpoint/2010/main" val="89773850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25CAF2-EA02-4D7B-96AC-EC2C828EEDBF}" type="datetimeFigureOut">
              <a:rPr lang="sv-SE" smtClean="0"/>
              <a:t>2024-06-07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B30ED-5BE4-4B01-A895-9FD01F2DFD3F}" type="slidenum">
              <a:rPr lang="sv-SE" smtClean="0"/>
              <a:t>‹#›</a:t>
            </a:fld>
            <a:endParaRPr lang="sv-SE"/>
          </a:p>
        </p:txBody>
      </p:sp>
    </p:spTree>
    <p:extLst>
      <p:ext uri="{BB962C8B-B14F-4D97-AF65-F5344CB8AC3E}">
        <p14:creationId xmlns:p14="http://schemas.microsoft.com/office/powerpoint/2010/main" val="2732673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Stödmaterial för chef till medarbetare</a:t>
            </a:r>
          </a:p>
        </p:txBody>
      </p:sp>
      <p:sp>
        <p:nvSpPr>
          <p:cNvPr id="4" name="Platshållare för bildnummer 3"/>
          <p:cNvSpPr>
            <a:spLocks noGrp="1"/>
          </p:cNvSpPr>
          <p:nvPr>
            <p:ph type="sldNum" sz="quarter" idx="5"/>
          </p:nvPr>
        </p:nvSpPr>
        <p:spPr/>
        <p:txBody>
          <a:bodyPr/>
          <a:lstStyle/>
          <a:p>
            <a:fld id="{687B30ED-5BE4-4B01-A895-9FD01F2DFD3F}" type="slidenum">
              <a:rPr lang="sv-SE" smtClean="0"/>
              <a:t>1</a:t>
            </a:fld>
            <a:endParaRPr lang="sv-SE"/>
          </a:p>
        </p:txBody>
      </p:sp>
    </p:spTree>
    <p:extLst>
      <p:ext uri="{BB962C8B-B14F-4D97-AF65-F5344CB8AC3E}">
        <p14:creationId xmlns:p14="http://schemas.microsoft.com/office/powerpoint/2010/main" val="151717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[Dölj denna bild innan du presenterar]</a:t>
            </a:r>
          </a:p>
        </p:txBody>
      </p:sp>
      <p:sp>
        <p:nvSpPr>
          <p:cNvPr id="4" name="Platshållare för bildnummer 3"/>
          <p:cNvSpPr>
            <a:spLocks noGrp="1"/>
          </p:cNvSpPr>
          <p:nvPr>
            <p:ph type="sldNum" sz="quarter" idx="5"/>
          </p:nvPr>
        </p:nvSpPr>
        <p:spPr/>
        <p:txBody>
          <a:bodyPr/>
          <a:lstStyle/>
          <a:p>
            <a:fld id="{687B30ED-5BE4-4B01-A895-9FD01F2DFD3F}" type="slidenum">
              <a:rPr lang="sv-SE" smtClean="0"/>
              <a:t>2</a:t>
            </a:fld>
            <a:endParaRPr lang="sv-SE"/>
          </a:p>
        </p:txBody>
      </p:sp>
    </p:spTree>
    <p:extLst>
      <p:ext uri="{BB962C8B-B14F-4D97-AF65-F5344CB8AC3E}">
        <p14:creationId xmlns:p14="http://schemas.microsoft.com/office/powerpoint/2010/main" val="2158532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Valfri bild att använda, om gruppen först ska resonera om hur de själva ser att det blir säkrare med SDV. För patienter, för integritet, för arbetsmiljö, för IT-säkerhet mm. Diskutera i storgrupp eller bikupor och redovisa för varandra.</a:t>
            </a:r>
          </a:p>
          <a:p>
            <a:r>
              <a:rPr lang="sv-SE" dirty="0"/>
              <a:t>Sedan kan ni gemensamt checka av mot den sammanställda listan. En bra metod att förstå förändringen! </a:t>
            </a:r>
          </a:p>
          <a:p>
            <a:r>
              <a:rPr lang="sv-SE" dirty="0"/>
              <a:t>Listan kan också användas </a:t>
            </a:r>
            <a:r>
              <a:rPr lang="sv-SE" dirty="0" err="1"/>
              <a:t>självstående</a:t>
            </a:r>
            <a:r>
              <a:rPr lang="sv-SE" dirty="0"/>
              <a:t>, om du hellre vill. Då behövs inte denna bild.</a:t>
            </a:r>
          </a:p>
        </p:txBody>
      </p:sp>
      <p:sp>
        <p:nvSpPr>
          <p:cNvPr id="4" name="Platshållare för bildnummer 3"/>
          <p:cNvSpPr>
            <a:spLocks noGrp="1"/>
          </p:cNvSpPr>
          <p:nvPr>
            <p:ph type="sldNum" sz="quarter" idx="5"/>
          </p:nvPr>
        </p:nvSpPr>
        <p:spPr/>
        <p:txBody>
          <a:bodyPr/>
          <a:lstStyle/>
          <a:p>
            <a:fld id="{E6E1FC07-C4E2-42A3-9E77-54D063154BA2}" type="slidenum">
              <a:rPr lang="sv-SE" smtClean="0"/>
              <a:t>3</a:t>
            </a:fld>
            <a:endParaRPr lang="sv-SE"/>
          </a:p>
        </p:txBody>
      </p:sp>
    </p:spTree>
    <p:extLst>
      <p:ext uri="{BB962C8B-B14F-4D97-AF65-F5344CB8AC3E}">
        <p14:creationId xmlns:p14="http://schemas.microsoft.com/office/powerpoint/2010/main" val="2055118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Hur många rutor kunde ni kryssa i, efter diskussioner?</a:t>
            </a:r>
          </a:p>
        </p:txBody>
      </p:sp>
      <p:sp>
        <p:nvSpPr>
          <p:cNvPr id="4" name="Platshållare för bildnummer 3"/>
          <p:cNvSpPr>
            <a:spLocks noGrp="1"/>
          </p:cNvSpPr>
          <p:nvPr>
            <p:ph type="sldNum" sz="quarter" idx="5"/>
          </p:nvPr>
        </p:nvSpPr>
        <p:spPr/>
        <p:txBody>
          <a:bodyPr/>
          <a:lstStyle/>
          <a:p>
            <a:fld id="{687B30ED-5BE4-4B01-A895-9FD01F2DFD3F}" type="slidenum">
              <a:rPr lang="sv-SE" smtClean="0"/>
              <a:t>4</a:t>
            </a:fld>
            <a:endParaRPr lang="sv-SE"/>
          </a:p>
        </p:txBody>
      </p:sp>
    </p:spTree>
    <p:extLst>
      <p:ext uri="{BB962C8B-B14F-4D97-AF65-F5344CB8AC3E}">
        <p14:creationId xmlns:p14="http://schemas.microsoft.com/office/powerpoint/2010/main" val="989065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latin typeface="+mj-lt"/>
              </a:defRPr>
            </a:lvl1pPr>
          </a:lstStyle>
          <a:p>
            <a:r>
              <a:rPr lang="sv-SE" dirty="0"/>
              <a:t>Klicka här för att ändra rubrik</a:t>
            </a:r>
            <a:endParaRPr lang="en-US" dirty="0"/>
          </a:p>
        </p:txBody>
      </p:sp>
      <p:sp>
        <p:nvSpPr>
          <p:cNvPr id="9" name="Underrubrik 2">
            <a:extLst>
              <a:ext uri="{FF2B5EF4-FFF2-40B4-BE49-F238E27FC236}">
                <a16:creationId xmlns:a16="http://schemas.microsoft.com/office/drawing/2014/main" id="{A5194270-83B6-A55F-D3FF-A1265475105B}"/>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endParaRPr lang="en-US" dirty="0"/>
          </a:p>
        </p:txBody>
      </p:sp>
      <p:pic>
        <p:nvPicPr>
          <p:cNvPr id="14" name="Bildobjekt 13">
            <a:extLst>
              <a:ext uri="{FF2B5EF4-FFF2-40B4-BE49-F238E27FC236}">
                <a16:creationId xmlns:a16="http://schemas.microsoft.com/office/drawing/2014/main" id="{244F8B15-58B1-2E90-1802-6F4E92C0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8847525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vå delar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2"/>
                </a:solidFill>
              </a:defRPr>
            </a:lvl1pPr>
          </a:lstStyle>
          <a:p>
            <a:r>
              <a:rPr lang="sv-SE" dirty="0"/>
              <a:t>Klicka här för att ändra rubrikformat</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2"/>
              </a:buClr>
              <a:defRPr sz="2800">
                <a:solidFill>
                  <a:schemeClr val="tx2"/>
                </a:solidFill>
              </a:defRPr>
            </a:lvl1pPr>
            <a:lvl2pPr>
              <a:lnSpc>
                <a:spcPct val="110000"/>
              </a:lnSpc>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8" name="Platshållare för datum 3">
            <a:extLst>
              <a:ext uri="{FF2B5EF4-FFF2-40B4-BE49-F238E27FC236}">
                <a16:creationId xmlns:a16="http://schemas.microsoft.com/office/drawing/2014/main" id="{12B957DE-64F3-C89A-39F1-D0291AD12701}"/>
              </a:ext>
            </a:extLst>
          </p:cNvPr>
          <p:cNvSpPr>
            <a:spLocks noGrp="1"/>
          </p:cNvSpPr>
          <p:nvPr>
            <p:ph type="dt" sz="half" idx="10"/>
          </p:nvPr>
        </p:nvSpPr>
        <p:spPr>
          <a:xfrm>
            <a:off x="609600" y="6530791"/>
            <a:ext cx="1060175" cy="354182"/>
          </a:xfrm>
          <a:prstGeom prst="rect">
            <a:avLst/>
          </a:prstGeom>
        </p:spPr>
        <p:txBody>
          <a:bodyPr/>
          <a:lstStyle/>
          <a:p>
            <a:fld id="{BE60FA1F-B6CA-4B46-9597-56F4530F7420}" type="datetime1">
              <a:rPr lang="sv-SE" smtClean="0"/>
              <a:t>2024-06-07</a:t>
            </a:fld>
            <a:endParaRPr lang="sv-SE" dirty="0"/>
          </a:p>
        </p:txBody>
      </p:sp>
      <p:sp>
        <p:nvSpPr>
          <p:cNvPr id="9" name="Platshållare för sidfot 4">
            <a:extLst>
              <a:ext uri="{FF2B5EF4-FFF2-40B4-BE49-F238E27FC236}">
                <a16:creationId xmlns:a16="http://schemas.microsoft.com/office/drawing/2014/main" id="{0D0CD91E-220E-4904-A1F0-F78096E9A10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0" name="Platshållare för bildnummer 5">
            <a:extLst>
              <a:ext uri="{FF2B5EF4-FFF2-40B4-BE49-F238E27FC236}">
                <a16:creationId xmlns:a16="http://schemas.microsoft.com/office/drawing/2014/main" id="{49AE31B5-5254-4A74-6724-44C627CB977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406839621"/>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vå delar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1"/>
                </a:solidFill>
              </a:defRPr>
            </a:lvl1pPr>
          </a:lstStyle>
          <a:p>
            <a:r>
              <a:rPr lang="sv-SE" dirty="0"/>
              <a:t>Klicka här för att ändra rubrikformat</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1"/>
              </a:buClr>
              <a:defRPr sz="2800">
                <a:solidFill>
                  <a:schemeClr val="tx1"/>
                </a:solidFill>
              </a:defRPr>
            </a:lvl1pPr>
            <a:lvl2pPr>
              <a:lnSpc>
                <a:spcPct val="110000"/>
              </a:lnSpc>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8" name="Platshållare för datum 3">
            <a:extLst>
              <a:ext uri="{FF2B5EF4-FFF2-40B4-BE49-F238E27FC236}">
                <a16:creationId xmlns:a16="http://schemas.microsoft.com/office/drawing/2014/main" id="{DA706DCF-9171-8087-EC6A-D9FACA0C1E39}"/>
              </a:ext>
            </a:extLst>
          </p:cNvPr>
          <p:cNvSpPr>
            <a:spLocks noGrp="1"/>
          </p:cNvSpPr>
          <p:nvPr>
            <p:ph type="dt" sz="half" idx="10"/>
          </p:nvPr>
        </p:nvSpPr>
        <p:spPr>
          <a:xfrm>
            <a:off x="609600" y="6530791"/>
            <a:ext cx="1060175" cy="354182"/>
          </a:xfrm>
          <a:prstGeom prst="rect">
            <a:avLst/>
          </a:prstGeom>
        </p:spPr>
        <p:txBody>
          <a:bodyPr/>
          <a:lstStyle/>
          <a:p>
            <a:fld id="{BAD0E7A6-AE29-4828-8EED-037A6B9009EA}" type="datetime1">
              <a:rPr lang="sv-SE" smtClean="0"/>
              <a:t>2024-06-07</a:t>
            </a:fld>
            <a:endParaRPr lang="sv-SE" dirty="0"/>
          </a:p>
        </p:txBody>
      </p:sp>
      <p:sp>
        <p:nvSpPr>
          <p:cNvPr id="9" name="Platshållare för sidfot 4">
            <a:extLst>
              <a:ext uri="{FF2B5EF4-FFF2-40B4-BE49-F238E27FC236}">
                <a16:creationId xmlns:a16="http://schemas.microsoft.com/office/drawing/2014/main" id="{0A71FC9C-1584-8A2F-C4EF-0B37FFE0F71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0" name="Platshållare för bildnummer 5">
            <a:extLst>
              <a:ext uri="{FF2B5EF4-FFF2-40B4-BE49-F238E27FC236}">
                <a16:creationId xmlns:a16="http://schemas.microsoft.com/office/drawing/2014/main" id="{4C2C239C-E658-7070-C0BC-E778536E9A54}"/>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520535921"/>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lsidesbild neutral">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sz="2400">
                <a:solidFill>
                  <a:schemeClr val="tx1"/>
                </a:solidFill>
              </a:defRPr>
            </a:lvl1pPr>
          </a:lstStyle>
          <a:p>
            <a:pPr marL="0" marR="0" lvl="0" indent="0" algn="l" defTabSz="914400" rtl="0" eaLnBrk="1" fontAlgn="auto" latinLnBrk="0" hangingPunct="1">
              <a:lnSpc>
                <a:spcPct val="140000"/>
              </a:lnSpc>
              <a:spcBef>
                <a:spcPts val="1000"/>
              </a:spcBef>
              <a:spcAft>
                <a:spcPts val="0"/>
              </a:spcAft>
              <a:buClrTx/>
              <a:buSzTx/>
              <a:buFontTx/>
              <a:buNone/>
              <a:tabLst/>
              <a:defRPr/>
            </a:pPr>
            <a:br>
              <a:rPr lang="sv-SE" dirty="0"/>
            </a:br>
            <a:br>
              <a:rPr lang="sv-SE" dirty="0"/>
            </a:br>
            <a:br>
              <a:rPr lang="sv-SE" dirty="0"/>
            </a:br>
            <a:br>
              <a:rPr lang="sv-SE" dirty="0"/>
            </a:br>
            <a:r>
              <a:rPr lang="sv-SE" dirty="0"/>
              <a:t>Klicka på bildikonen för att </a:t>
            </a:r>
            <a:br>
              <a:rPr lang="sv-SE" dirty="0"/>
            </a:br>
            <a:r>
              <a:rPr lang="sv-SE" dirty="0"/>
              <a:t>infoga en bild, som fyller ut </a:t>
            </a:r>
            <a:br>
              <a:rPr lang="sv-SE" dirty="0"/>
            </a:br>
            <a:r>
              <a:rPr lang="sv-SE" dirty="0"/>
              <a:t>platshållaren med rundat hörn.</a:t>
            </a:r>
            <a:endParaRPr lang="en-US" dirty="0"/>
          </a:p>
        </p:txBody>
      </p:sp>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p:txBody>
          <a:bodyPr/>
          <a:lstStyle>
            <a:lvl1pPr>
              <a:defRPr sz="3600">
                <a:solidFill>
                  <a:schemeClr val="tx1"/>
                </a:solidFill>
              </a:defRPr>
            </a:lvl1pPr>
          </a:lstStyle>
          <a:p>
            <a:r>
              <a:rPr lang="sv-SE" dirty="0"/>
              <a:t>Klicka här för att ändra rubrik </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CF06F227-57FA-49A3-97BD-1B27E993ACBD}" type="datetime1">
              <a:rPr lang="sv-SE" smtClean="0"/>
              <a:t>2024-06-07</a:t>
            </a:fld>
            <a:endParaRPr lang="sv-SE" dirty="0"/>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982186111"/>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vsnittsrubrik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tx1"/>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underrubrik</a:t>
            </a:r>
          </a:p>
        </p:txBody>
      </p:sp>
      <p:sp>
        <p:nvSpPr>
          <p:cNvPr id="7" name="Platshållare för datum 3">
            <a:extLst>
              <a:ext uri="{FF2B5EF4-FFF2-40B4-BE49-F238E27FC236}">
                <a16:creationId xmlns:a16="http://schemas.microsoft.com/office/drawing/2014/main" id="{C45A6C9D-C2F9-BEA7-4EAE-7948F072B555}"/>
              </a:ext>
            </a:extLst>
          </p:cNvPr>
          <p:cNvSpPr>
            <a:spLocks noGrp="1"/>
          </p:cNvSpPr>
          <p:nvPr>
            <p:ph type="dt" sz="half" idx="10"/>
          </p:nvPr>
        </p:nvSpPr>
        <p:spPr>
          <a:xfrm>
            <a:off x="609600" y="6530791"/>
            <a:ext cx="1060175" cy="354182"/>
          </a:xfrm>
          <a:prstGeom prst="rect">
            <a:avLst/>
          </a:prstGeom>
        </p:spPr>
        <p:txBody>
          <a:bodyPr/>
          <a:lstStyle/>
          <a:p>
            <a:fld id="{0D69891F-7F43-4EBC-87CA-86C37D690BD4}" type="datetime1">
              <a:rPr lang="sv-SE" smtClean="0"/>
              <a:t>2024-06-07</a:t>
            </a:fld>
            <a:endParaRPr lang="sv-SE" dirty="0"/>
          </a:p>
        </p:txBody>
      </p:sp>
      <p:sp>
        <p:nvSpPr>
          <p:cNvPr id="8" name="Platshållare för sidfot 4">
            <a:extLst>
              <a:ext uri="{FF2B5EF4-FFF2-40B4-BE49-F238E27FC236}">
                <a16:creationId xmlns:a16="http://schemas.microsoft.com/office/drawing/2014/main" id="{9E2DCE60-FD3E-95E2-4A9B-287FAAE29E6D}"/>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1E68585F-58CF-FC4B-FD92-86898C95622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246963795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vsnittsrubrik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2"/>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underrubrik</a:t>
            </a:r>
          </a:p>
        </p:txBody>
      </p:sp>
      <p:sp>
        <p:nvSpPr>
          <p:cNvPr id="7" name="Platshållare för datum 3">
            <a:extLst>
              <a:ext uri="{FF2B5EF4-FFF2-40B4-BE49-F238E27FC236}">
                <a16:creationId xmlns:a16="http://schemas.microsoft.com/office/drawing/2014/main" id="{00068579-9080-EE29-D9A4-3E56BF855044}"/>
              </a:ext>
            </a:extLst>
          </p:cNvPr>
          <p:cNvSpPr>
            <a:spLocks noGrp="1"/>
          </p:cNvSpPr>
          <p:nvPr>
            <p:ph type="dt" sz="half" idx="10"/>
          </p:nvPr>
        </p:nvSpPr>
        <p:spPr>
          <a:xfrm>
            <a:off x="609600" y="6530791"/>
            <a:ext cx="1060175" cy="354182"/>
          </a:xfrm>
          <a:prstGeom prst="rect">
            <a:avLst/>
          </a:prstGeom>
        </p:spPr>
        <p:txBody>
          <a:bodyPr/>
          <a:lstStyle/>
          <a:p>
            <a:fld id="{FE586BAB-9EEF-4B06-B77F-822919DD1E7D}" type="datetime1">
              <a:rPr lang="sv-SE" smtClean="0"/>
              <a:t>2024-06-07</a:t>
            </a:fld>
            <a:endParaRPr lang="sv-SE" dirty="0"/>
          </a:p>
        </p:txBody>
      </p:sp>
      <p:sp>
        <p:nvSpPr>
          <p:cNvPr id="8" name="Platshållare för sidfot 4">
            <a:extLst>
              <a:ext uri="{FF2B5EF4-FFF2-40B4-BE49-F238E27FC236}">
                <a16:creationId xmlns:a16="http://schemas.microsoft.com/office/drawing/2014/main" id="{CE7776F5-8B54-2D91-99C9-B11E98F95E3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723668E9-8B04-52B3-F7CA-27B4B4D49E9F}"/>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23051253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vsnittsrubrik vit">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1"/>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underrubrik</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a:xfrm>
            <a:off x="584754" y="6525320"/>
            <a:ext cx="960781" cy="365125"/>
          </a:xfrm>
          <a:prstGeom prst="rect">
            <a:avLst/>
          </a:prstGeom>
        </p:spPr>
        <p:txBody>
          <a:bodyPr/>
          <a:lstStyle/>
          <a:p>
            <a:fld id="{3001A785-8427-4ACF-8D68-053FEA8D152B}" type="datetime1">
              <a:rPr lang="sv-SE" smtClean="0"/>
              <a:t>2024-06-07</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a:xfrm>
            <a:off x="1669775" y="6525320"/>
            <a:ext cx="936763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83717445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m yta grädde">
    <p:bg>
      <p:bgPr>
        <a:solidFill>
          <a:schemeClr val="accent2"/>
        </a:solid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2"/>
                </a:solidFill>
              </a:defRPr>
            </a:lvl1pPr>
          </a:lstStyle>
          <a:p>
            <a:r>
              <a:rPr lang="sv-SE" dirty="0"/>
              <a:t>Klicka här för att ändra rubrik</a:t>
            </a:r>
            <a:endParaRPr lang="en-US" dirty="0"/>
          </a:p>
        </p:txBody>
      </p:sp>
      <p:sp>
        <p:nvSpPr>
          <p:cNvPr id="2" name="Platshållare för datum 3">
            <a:extLst>
              <a:ext uri="{FF2B5EF4-FFF2-40B4-BE49-F238E27FC236}">
                <a16:creationId xmlns:a16="http://schemas.microsoft.com/office/drawing/2014/main" id="{EC713A04-296D-4A5E-4FD1-2789A0A7A693}"/>
              </a:ext>
            </a:extLst>
          </p:cNvPr>
          <p:cNvSpPr>
            <a:spLocks noGrp="1"/>
          </p:cNvSpPr>
          <p:nvPr>
            <p:ph type="dt" sz="half" idx="10"/>
          </p:nvPr>
        </p:nvSpPr>
        <p:spPr>
          <a:xfrm>
            <a:off x="609600" y="6530791"/>
            <a:ext cx="1060175" cy="354182"/>
          </a:xfrm>
          <a:prstGeom prst="rect">
            <a:avLst/>
          </a:prstGeom>
        </p:spPr>
        <p:txBody>
          <a:bodyPr/>
          <a:lstStyle/>
          <a:p>
            <a:fld id="{71FCD157-0A2C-4AAC-962C-4319DA53B03C}" type="datetime1">
              <a:rPr lang="sv-SE" smtClean="0"/>
              <a:t>2024-06-07</a:t>
            </a:fld>
            <a:endParaRPr lang="sv-SE" dirty="0"/>
          </a:p>
        </p:txBody>
      </p:sp>
      <p:sp>
        <p:nvSpPr>
          <p:cNvPr id="7" name="Platshållare för sidfot 4">
            <a:extLst>
              <a:ext uri="{FF2B5EF4-FFF2-40B4-BE49-F238E27FC236}">
                <a16:creationId xmlns:a16="http://schemas.microsoft.com/office/drawing/2014/main" id="{98395FDC-DEF1-0B01-E4BC-720A0E39666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CD5DDAFD-3E9D-0E37-16AE-9E369BFC5E3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914885077"/>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m yta neutral">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dirty="0"/>
              <a:t>Klicka här för att ändra rubrik</a:t>
            </a:r>
            <a:endParaRPr lang="en-US" dirty="0"/>
          </a:p>
        </p:txBody>
      </p:sp>
      <p:sp>
        <p:nvSpPr>
          <p:cNvPr id="2" name="Platshållare för datum 3">
            <a:extLst>
              <a:ext uri="{FF2B5EF4-FFF2-40B4-BE49-F238E27FC236}">
                <a16:creationId xmlns:a16="http://schemas.microsoft.com/office/drawing/2014/main" id="{E778A0B9-2D69-0ABE-7F68-813023F532D4}"/>
              </a:ext>
            </a:extLst>
          </p:cNvPr>
          <p:cNvSpPr>
            <a:spLocks noGrp="1"/>
          </p:cNvSpPr>
          <p:nvPr>
            <p:ph type="dt" sz="half" idx="10"/>
          </p:nvPr>
        </p:nvSpPr>
        <p:spPr>
          <a:xfrm>
            <a:off x="609600" y="6530791"/>
            <a:ext cx="1060175" cy="354182"/>
          </a:xfrm>
          <a:prstGeom prst="rect">
            <a:avLst/>
          </a:prstGeom>
        </p:spPr>
        <p:txBody>
          <a:bodyPr/>
          <a:lstStyle/>
          <a:p>
            <a:fld id="{88171146-AEE4-4C35-B459-B938E6802B17}" type="datetime1">
              <a:rPr lang="sv-SE" smtClean="0"/>
              <a:t>2024-06-07</a:t>
            </a:fld>
            <a:endParaRPr lang="sv-SE" dirty="0"/>
          </a:p>
        </p:txBody>
      </p:sp>
      <p:sp>
        <p:nvSpPr>
          <p:cNvPr id="7" name="Platshållare för sidfot 4">
            <a:extLst>
              <a:ext uri="{FF2B5EF4-FFF2-40B4-BE49-F238E27FC236}">
                <a16:creationId xmlns:a16="http://schemas.microsoft.com/office/drawing/2014/main" id="{C553A5AA-2251-BCEF-BA4A-5055B3BFDD16}"/>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4F48269D-D5CC-FFEA-8A05-8CB6B03F87D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375281126"/>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om yta utan logotyp neutral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00ECA7-AE51-F08E-9F74-11BB66F2A089}"/>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dirty="0"/>
              <a:t>Klicka här för att ändra rubrik</a:t>
            </a:r>
            <a:endParaRPr lang="en-US" dirty="0"/>
          </a:p>
        </p:txBody>
      </p:sp>
      <p:sp>
        <p:nvSpPr>
          <p:cNvPr id="6" name="Platshållare för datum 3">
            <a:extLst>
              <a:ext uri="{FF2B5EF4-FFF2-40B4-BE49-F238E27FC236}">
                <a16:creationId xmlns:a16="http://schemas.microsoft.com/office/drawing/2014/main" id="{A5C43E44-399B-AD66-852B-6FBB2BFD8E4F}"/>
              </a:ext>
            </a:extLst>
          </p:cNvPr>
          <p:cNvSpPr>
            <a:spLocks noGrp="1"/>
          </p:cNvSpPr>
          <p:nvPr>
            <p:ph type="dt" sz="half" idx="10"/>
          </p:nvPr>
        </p:nvSpPr>
        <p:spPr>
          <a:xfrm>
            <a:off x="609600" y="6530791"/>
            <a:ext cx="1060175" cy="354182"/>
          </a:xfrm>
          <a:prstGeom prst="rect">
            <a:avLst/>
          </a:prstGeom>
        </p:spPr>
        <p:txBody>
          <a:bodyPr/>
          <a:lstStyle/>
          <a:p>
            <a:fld id="{C5AEBDB0-46AE-40AB-B6F1-75EEA8B6B06E}" type="datetime1">
              <a:rPr lang="sv-SE" smtClean="0"/>
              <a:t>2024-06-07</a:t>
            </a:fld>
            <a:endParaRPr lang="sv-SE" dirty="0"/>
          </a:p>
        </p:txBody>
      </p:sp>
      <p:sp>
        <p:nvSpPr>
          <p:cNvPr id="7" name="Platshållare för sidfot 4">
            <a:extLst>
              <a:ext uri="{FF2B5EF4-FFF2-40B4-BE49-F238E27FC236}">
                <a16:creationId xmlns:a16="http://schemas.microsoft.com/office/drawing/2014/main" id="{0723245D-44EA-5763-8400-5C566DC9CB61}"/>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AD75F367-E644-E422-4C41-32675F04AD35}"/>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393132251"/>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Jämförelse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hasCustomPrompt="1"/>
          </p:nvPr>
        </p:nvSpPr>
        <p:spPr>
          <a:xfrm>
            <a:off x="609600" y="360000"/>
            <a:ext cx="10972800" cy="724521"/>
          </a:xfrm>
        </p:spPr>
        <p:txBody>
          <a:bodyPr/>
          <a:lstStyle>
            <a:lvl1pPr>
              <a:defRPr sz="3600">
                <a:solidFill>
                  <a:schemeClr val="tx1"/>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hasCustomPrompt="1"/>
          </p:nvPr>
        </p:nvSpPr>
        <p:spPr>
          <a:xfrm>
            <a:off x="609600" y="1241051"/>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underrubrik</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hasCustomPrompt="1"/>
          </p:nvPr>
        </p:nvSpPr>
        <p:spPr>
          <a:xfrm>
            <a:off x="609600" y="2221492"/>
            <a:ext cx="5157787"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dirty="0"/>
              <a:t>Skriv text här</a:t>
            </a:r>
          </a:p>
          <a:p>
            <a:pPr lvl="1"/>
            <a:r>
              <a:rPr lang="sv-SE" dirty="0"/>
              <a:t>Nivå två</a:t>
            </a:r>
          </a:p>
          <a:p>
            <a:pPr lvl="2"/>
            <a:r>
              <a:rPr lang="sv-SE" dirty="0"/>
              <a:t>Nivå tre</a:t>
            </a:r>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hasCustomPrompt="1"/>
          </p:nvPr>
        </p:nvSpPr>
        <p:spPr>
          <a:xfrm>
            <a:off x="6382650" y="1241051"/>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underrubrik</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hasCustomPrompt="1"/>
          </p:nvPr>
        </p:nvSpPr>
        <p:spPr>
          <a:xfrm>
            <a:off x="6399212" y="2221492"/>
            <a:ext cx="5183188"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dirty="0"/>
              <a:t>Skriv text här</a:t>
            </a:r>
          </a:p>
          <a:p>
            <a:pPr lvl="1"/>
            <a:r>
              <a:rPr lang="sv-SE" dirty="0"/>
              <a:t>Nivå två</a:t>
            </a:r>
          </a:p>
          <a:p>
            <a:pPr lvl="2"/>
            <a:r>
              <a:rPr lang="sv-SE" dirty="0"/>
              <a:t>Nivå tre</a:t>
            </a:r>
          </a:p>
        </p:txBody>
      </p:sp>
      <p:sp>
        <p:nvSpPr>
          <p:cNvPr id="10" name="Platshållare för datum 3">
            <a:extLst>
              <a:ext uri="{FF2B5EF4-FFF2-40B4-BE49-F238E27FC236}">
                <a16:creationId xmlns:a16="http://schemas.microsoft.com/office/drawing/2014/main" id="{5CC8557A-39E5-2439-2E43-5C8D95645E6D}"/>
              </a:ext>
            </a:extLst>
          </p:cNvPr>
          <p:cNvSpPr>
            <a:spLocks noGrp="1"/>
          </p:cNvSpPr>
          <p:nvPr>
            <p:ph type="dt" sz="half" idx="10"/>
          </p:nvPr>
        </p:nvSpPr>
        <p:spPr>
          <a:xfrm>
            <a:off x="609600" y="6530791"/>
            <a:ext cx="1060175" cy="354182"/>
          </a:xfrm>
          <a:prstGeom prst="rect">
            <a:avLst/>
          </a:prstGeom>
        </p:spPr>
        <p:txBody>
          <a:bodyPr/>
          <a:lstStyle/>
          <a:p>
            <a:fld id="{AA5BADEF-8F84-45D8-AB78-79E0427D4A12}" type="datetime1">
              <a:rPr lang="sv-SE" smtClean="0"/>
              <a:t>2024-06-07</a:t>
            </a:fld>
            <a:endParaRPr lang="sv-SE" dirty="0"/>
          </a:p>
        </p:txBody>
      </p:sp>
      <p:sp>
        <p:nvSpPr>
          <p:cNvPr id="11" name="Platshållare för sidfot 4">
            <a:extLst>
              <a:ext uri="{FF2B5EF4-FFF2-40B4-BE49-F238E27FC236}">
                <a16:creationId xmlns:a16="http://schemas.microsoft.com/office/drawing/2014/main" id="{876B45AE-5CCD-6B94-7A25-A15B3FF3373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2" name="Platshållare för bildnummer 5">
            <a:extLst>
              <a:ext uri="{FF2B5EF4-FFF2-40B4-BE49-F238E27FC236}">
                <a16:creationId xmlns:a16="http://schemas.microsoft.com/office/drawing/2014/main" id="{15478B75-428F-A1D7-E746-ADC7752774A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991789107"/>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rtbild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defRPr>
            </a:lvl1pPr>
          </a:lstStyle>
          <a:p>
            <a:r>
              <a:rPr lang="sv-SE" dirty="0"/>
              <a:t>Klicka här för att ändra rubrik</a:t>
            </a:r>
            <a:endParaRPr lang="en-US" dirty="0"/>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endParaRPr lang="en-US" dirty="0"/>
          </a:p>
        </p:txBody>
      </p:sp>
      <p:sp>
        <p:nvSpPr>
          <p:cNvPr id="5" name="Platshållare för datum 3">
            <a:extLst>
              <a:ext uri="{FF2B5EF4-FFF2-40B4-BE49-F238E27FC236}">
                <a16:creationId xmlns:a16="http://schemas.microsoft.com/office/drawing/2014/main" id="{AFE24852-164B-CFDE-B769-790BC3263B4F}"/>
              </a:ext>
            </a:extLst>
          </p:cNvPr>
          <p:cNvSpPr>
            <a:spLocks noGrp="1"/>
          </p:cNvSpPr>
          <p:nvPr>
            <p:ph type="dt" sz="half" idx="10"/>
          </p:nvPr>
        </p:nvSpPr>
        <p:spPr>
          <a:xfrm>
            <a:off x="609600" y="6530791"/>
            <a:ext cx="1060175" cy="354182"/>
          </a:xfrm>
          <a:prstGeom prst="rect">
            <a:avLst/>
          </a:prstGeom>
        </p:spPr>
        <p:txBody>
          <a:bodyPr/>
          <a:lstStyle/>
          <a:p>
            <a:fld id="{4D73F0A0-3A2F-4832-BE53-6B8B6864E3E5}" type="datetime1">
              <a:rPr lang="sv-SE" smtClean="0"/>
              <a:t>2024-06-07</a:t>
            </a:fld>
            <a:endParaRPr lang="sv-SE" dirty="0"/>
          </a:p>
        </p:txBody>
      </p:sp>
      <p:sp>
        <p:nvSpPr>
          <p:cNvPr id="7" name="Platshållare för sidfot 4">
            <a:extLst>
              <a:ext uri="{FF2B5EF4-FFF2-40B4-BE49-F238E27FC236}">
                <a16:creationId xmlns:a16="http://schemas.microsoft.com/office/drawing/2014/main" id="{CCC1B95F-8FF6-795C-71C7-EF6DB9AB23D5}"/>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6D013B1D-5E77-D5A6-6127-FB27ABDC7DB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pic>
        <p:nvPicPr>
          <p:cNvPr id="10" name="Bildobjekt 9">
            <a:extLst>
              <a:ext uri="{FF2B5EF4-FFF2-40B4-BE49-F238E27FC236}">
                <a16:creationId xmlns:a16="http://schemas.microsoft.com/office/drawing/2014/main" id="{5268180F-B84D-0F44-B4B5-93A7D7845B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700971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alvsidesbild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bg2"/>
                </a:solidFill>
              </a:defRPr>
            </a:lvl1pPr>
          </a:lstStyle>
          <a:p>
            <a:r>
              <a:rPr lang="sv-SE" dirty="0"/>
              <a:t>Klicka här för att ändra rubrik</a:t>
            </a:r>
            <a:endParaRPr lang="en-US" dirty="0"/>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accent2"/>
              </a:buClr>
              <a:defRPr sz="2800">
                <a:solidFill>
                  <a:schemeClr val="bg2"/>
                </a:solidFill>
              </a:defRPr>
            </a:lvl1pPr>
            <a:lvl2pPr>
              <a:spcBef>
                <a:spcPts val="1000"/>
              </a:spcBef>
              <a:buClr>
                <a:schemeClr val="accent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6" name="Platshållare för datum 3">
            <a:extLst>
              <a:ext uri="{FF2B5EF4-FFF2-40B4-BE49-F238E27FC236}">
                <a16:creationId xmlns:a16="http://schemas.microsoft.com/office/drawing/2014/main" id="{86BE9932-6652-2F68-1034-24E5E46509CD}"/>
              </a:ext>
            </a:extLst>
          </p:cNvPr>
          <p:cNvSpPr>
            <a:spLocks noGrp="1"/>
          </p:cNvSpPr>
          <p:nvPr>
            <p:ph type="dt" sz="half" idx="10"/>
          </p:nvPr>
        </p:nvSpPr>
        <p:spPr>
          <a:xfrm>
            <a:off x="609600" y="6530791"/>
            <a:ext cx="1060175" cy="354182"/>
          </a:xfrm>
          <a:prstGeom prst="rect">
            <a:avLst/>
          </a:prstGeom>
        </p:spPr>
        <p:txBody>
          <a:bodyPr/>
          <a:lstStyle/>
          <a:p>
            <a:fld id="{056C4D66-1807-4776-9F16-AA3C32A246C1}" type="datetime1">
              <a:rPr lang="sv-SE" smtClean="0"/>
              <a:t>2024-06-07</a:t>
            </a:fld>
            <a:endParaRPr lang="sv-SE" dirty="0"/>
          </a:p>
        </p:txBody>
      </p:sp>
      <p:sp>
        <p:nvSpPr>
          <p:cNvPr id="7" name="Platshållare för sidfot 4">
            <a:extLst>
              <a:ext uri="{FF2B5EF4-FFF2-40B4-BE49-F238E27FC236}">
                <a16:creationId xmlns:a16="http://schemas.microsoft.com/office/drawing/2014/main" id="{163ED8F1-3338-F67C-7AF6-F651A8C4D86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EA0CF44F-A949-73AD-6632-4E606E57316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4047209905"/>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alvsidesbild grädde ">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2"/>
                </a:solidFill>
              </a:defRPr>
            </a:lvl1pPr>
          </a:lstStyle>
          <a:p>
            <a:r>
              <a:rPr lang="sv-SE" dirty="0"/>
              <a:t>Klicka här för att ändra rubrik</a:t>
            </a:r>
            <a:endParaRPr lang="en-US" dirty="0"/>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17758"/>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0"/>
              </a:spcBef>
              <a:buFontTx/>
              <a:buNone/>
              <a:defRPr sz="2000">
                <a:solidFill>
                  <a:schemeClr val="tx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dirty="0"/>
            </a:b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br>
              <a:rPr lang="sv-SE" dirty="0"/>
            </a:br>
            <a:endParaRPr lang="en-US" dirty="0"/>
          </a:p>
        </p:txBody>
      </p:sp>
      <p:sp>
        <p:nvSpPr>
          <p:cNvPr id="6" name="Platshållare för datum 3">
            <a:extLst>
              <a:ext uri="{FF2B5EF4-FFF2-40B4-BE49-F238E27FC236}">
                <a16:creationId xmlns:a16="http://schemas.microsoft.com/office/drawing/2014/main" id="{3E7D6E2E-8A4F-D98F-225B-724A74A076A8}"/>
              </a:ext>
            </a:extLst>
          </p:cNvPr>
          <p:cNvSpPr>
            <a:spLocks noGrp="1"/>
          </p:cNvSpPr>
          <p:nvPr>
            <p:ph type="dt" sz="half" idx="10"/>
          </p:nvPr>
        </p:nvSpPr>
        <p:spPr>
          <a:xfrm>
            <a:off x="609600" y="6530791"/>
            <a:ext cx="1060175" cy="354182"/>
          </a:xfrm>
          <a:prstGeom prst="rect">
            <a:avLst/>
          </a:prstGeom>
        </p:spPr>
        <p:txBody>
          <a:bodyPr/>
          <a:lstStyle/>
          <a:p>
            <a:fld id="{738A8468-28CB-4E66-9D43-5E9BC9263E51}" type="datetime1">
              <a:rPr lang="sv-SE" smtClean="0"/>
              <a:t>2024-06-07</a:t>
            </a:fld>
            <a:endParaRPr lang="sv-SE" dirty="0"/>
          </a:p>
        </p:txBody>
      </p:sp>
      <p:sp>
        <p:nvSpPr>
          <p:cNvPr id="7" name="Platshållare för sidfot 4">
            <a:extLst>
              <a:ext uri="{FF2B5EF4-FFF2-40B4-BE49-F238E27FC236}">
                <a16:creationId xmlns:a16="http://schemas.microsoft.com/office/drawing/2014/main" id="{4339C906-0FFF-0D74-2AA4-386DD03BEAF9}"/>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50559915-C442-FFF4-7F3F-17BD499814E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691916724"/>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alvsidesbild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1"/>
                </a:solidFill>
              </a:defRPr>
            </a:lvl1pPr>
          </a:lstStyle>
          <a:p>
            <a:r>
              <a:rPr lang="sv-SE" dirty="0"/>
              <a:t>Klicka här för att ändra rubrik</a:t>
            </a:r>
            <a:endParaRPr lang="en-US" dirty="0"/>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25320"/>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dirty="0"/>
            </a:b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6" name="Platshållare för datum 3">
            <a:extLst>
              <a:ext uri="{FF2B5EF4-FFF2-40B4-BE49-F238E27FC236}">
                <a16:creationId xmlns:a16="http://schemas.microsoft.com/office/drawing/2014/main" id="{8BAF8B48-190A-CD33-0203-CB9E94B0B919}"/>
              </a:ext>
            </a:extLst>
          </p:cNvPr>
          <p:cNvSpPr>
            <a:spLocks noGrp="1"/>
          </p:cNvSpPr>
          <p:nvPr>
            <p:ph type="dt" sz="half" idx="10"/>
          </p:nvPr>
        </p:nvSpPr>
        <p:spPr>
          <a:xfrm>
            <a:off x="609600" y="6530791"/>
            <a:ext cx="1060175" cy="354182"/>
          </a:xfrm>
          <a:prstGeom prst="rect">
            <a:avLst/>
          </a:prstGeom>
        </p:spPr>
        <p:txBody>
          <a:bodyPr/>
          <a:lstStyle/>
          <a:p>
            <a:fld id="{2832F019-68C5-4A37-B2E1-1C87E0510245}" type="datetime1">
              <a:rPr lang="sv-SE" smtClean="0"/>
              <a:t>2024-06-07</a:t>
            </a:fld>
            <a:endParaRPr lang="sv-SE" dirty="0"/>
          </a:p>
        </p:txBody>
      </p:sp>
      <p:sp>
        <p:nvSpPr>
          <p:cNvPr id="7" name="Platshållare för sidfot 4">
            <a:extLst>
              <a:ext uri="{FF2B5EF4-FFF2-40B4-BE49-F238E27FC236}">
                <a16:creationId xmlns:a16="http://schemas.microsoft.com/office/drawing/2014/main" id="{21C96D5D-12A1-49BC-3215-73D03C7CA8F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4292DD92-F84D-6372-5A07-8F06DBCC08F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519901913"/>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ld med bildtext blå ">
    <p:bg>
      <p:bgPr>
        <a:solidFill>
          <a:schemeClr val="accent1"/>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br>
              <a:rPr lang="sv-SE" dirty="0"/>
            </a:br>
            <a:br>
              <a:rPr lang="sv-SE" dirty="0"/>
            </a:br>
            <a:endParaRPr lang="sv-SE" dirty="0"/>
          </a:p>
          <a:p>
            <a:endParaRPr lang="sv-SE" dirty="0"/>
          </a:p>
          <a:p>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bg2"/>
                </a:solidFill>
              </a:defRPr>
            </a:lvl1pPr>
          </a:lstStyle>
          <a:p>
            <a:r>
              <a:rPr lang="sv-SE" dirty="0"/>
              <a:t>Klicka här för att ändra rubrik</a:t>
            </a:r>
            <a:endParaRPr lang="en-US" dirty="0"/>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711843"/>
            <a:ext cx="3932237" cy="4523858"/>
          </a:xfrm>
        </p:spPr>
        <p:txBody>
          <a:bodyPr/>
          <a:lstStyle>
            <a:lvl1pPr marL="342900" indent="-342900">
              <a:lnSpc>
                <a:spcPct val="110000"/>
              </a:lnSpc>
              <a:buClr>
                <a:schemeClr val="bg2"/>
              </a:buClr>
              <a:buFont typeface="Arial" panose="020B0604020202020204" pitchFamily="34" charset="0"/>
              <a:buChar char="•"/>
              <a:defRPr sz="2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Skriv text här</a:t>
            </a:r>
          </a:p>
        </p:txBody>
      </p:sp>
      <p:sp>
        <p:nvSpPr>
          <p:cNvPr id="3" name="Platshållare för datum 3">
            <a:extLst>
              <a:ext uri="{FF2B5EF4-FFF2-40B4-BE49-F238E27FC236}">
                <a16:creationId xmlns:a16="http://schemas.microsoft.com/office/drawing/2014/main" id="{7278BE36-5D03-B947-50CF-2E825EAABC98}"/>
              </a:ext>
            </a:extLst>
          </p:cNvPr>
          <p:cNvSpPr>
            <a:spLocks noGrp="1"/>
          </p:cNvSpPr>
          <p:nvPr>
            <p:ph type="dt" sz="half" idx="10"/>
          </p:nvPr>
        </p:nvSpPr>
        <p:spPr>
          <a:xfrm>
            <a:off x="609600" y="6530791"/>
            <a:ext cx="1060175" cy="354182"/>
          </a:xfrm>
          <a:prstGeom prst="rect">
            <a:avLst/>
          </a:prstGeom>
        </p:spPr>
        <p:txBody>
          <a:bodyPr/>
          <a:lstStyle/>
          <a:p>
            <a:fld id="{89B2D01C-7309-43AD-BB51-C03D02FBFE6F}" type="datetime1">
              <a:rPr lang="sv-SE" smtClean="0"/>
              <a:t>2024-06-07</a:t>
            </a:fld>
            <a:endParaRPr lang="sv-SE" dirty="0"/>
          </a:p>
        </p:txBody>
      </p:sp>
      <p:sp>
        <p:nvSpPr>
          <p:cNvPr id="8" name="Platshållare för sidfot 4">
            <a:extLst>
              <a:ext uri="{FF2B5EF4-FFF2-40B4-BE49-F238E27FC236}">
                <a16:creationId xmlns:a16="http://schemas.microsoft.com/office/drawing/2014/main" id="{09C34CAE-7C61-6971-4E6A-D3B61E05793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E9808DA3-999C-3634-67E5-C32D4F1EE86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2985582933"/>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ild med bildtext grädde">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tx2"/>
                </a:solidFill>
              </a:defRPr>
            </a:lvl1pPr>
          </a:lstStyle>
          <a:p>
            <a:br>
              <a:rPr lang="sv-SE" dirty="0"/>
            </a:b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1088"/>
          </a:xfrm>
        </p:spPr>
        <p:txBody>
          <a:bodyPr anchor="t" anchorCtr="0"/>
          <a:lstStyle>
            <a:lvl1pPr>
              <a:defRPr sz="3200">
                <a:solidFill>
                  <a:schemeClr val="tx2"/>
                </a:solidFill>
              </a:defRPr>
            </a:lvl1pPr>
          </a:lstStyle>
          <a:p>
            <a:r>
              <a:rPr lang="sv-SE" dirty="0"/>
              <a:t>Klicka här för att ändra rubrik</a:t>
            </a:r>
            <a:endParaRPr lang="en-US" dirty="0"/>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5288"/>
            <a:ext cx="3932237" cy="4570413"/>
          </a:xfrm>
        </p:spPr>
        <p:txBody>
          <a:bodyPr/>
          <a:lstStyle>
            <a:lvl1pPr marL="342900" indent="-342900">
              <a:lnSpc>
                <a:spcPct val="110000"/>
              </a:lnSpc>
              <a:buClr>
                <a:schemeClr val="tx2"/>
              </a:buClr>
              <a:buFont typeface="Arial" panose="020B0604020202020204" pitchFamily="34" charset="0"/>
              <a:buChar char="•"/>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Skriv text här</a:t>
            </a:r>
          </a:p>
        </p:txBody>
      </p:sp>
      <p:sp>
        <p:nvSpPr>
          <p:cNvPr id="3" name="Platshållare för datum 3">
            <a:extLst>
              <a:ext uri="{FF2B5EF4-FFF2-40B4-BE49-F238E27FC236}">
                <a16:creationId xmlns:a16="http://schemas.microsoft.com/office/drawing/2014/main" id="{EC997379-AA57-FFC0-C67C-2D47D22C2EB1}"/>
              </a:ext>
            </a:extLst>
          </p:cNvPr>
          <p:cNvSpPr>
            <a:spLocks noGrp="1"/>
          </p:cNvSpPr>
          <p:nvPr>
            <p:ph type="dt" sz="half" idx="10"/>
          </p:nvPr>
        </p:nvSpPr>
        <p:spPr>
          <a:xfrm>
            <a:off x="674411" y="6530791"/>
            <a:ext cx="995364" cy="273555"/>
          </a:xfrm>
          <a:prstGeom prst="rect">
            <a:avLst/>
          </a:prstGeom>
        </p:spPr>
        <p:txBody>
          <a:bodyPr/>
          <a:lstStyle/>
          <a:p>
            <a:fld id="{3EE0776E-56C1-4163-BBDC-05D27C5158B9}" type="datetime1">
              <a:rPr lang="sv-SE" smtClean="0"/>
              <a:t>2024-06-07</a:t>
            </a:fld>
            <a:endParaRPr lang="sv-SE" dirty="0"/>
          </a:p>
        </p:txBody>
      </p:sp>
      <p:sp>
        <p:nvSpPr>
          <p:cNvPr id="8" name="Platshållare för sidfot 4">
            <a:extLst>
              <a:ext uri="{FF2B5EF4-FFF2-40B4-BE49-F238E27FC236}">
                <a16:creationId xmlns:a16="http://schemas.microsoft.com/office/drawing/2014/main" id="{E0EE9DDD-8D27-BD71-D6BB-11AB844D7D72}"/>
              </a:ext>
            </a:extLst>
          </p:cNvPr>
          <p:cNvSpPr>
            <a:spLocks noGrp="1"/>
          </p:cNvSpPr>
          <p:nvPr>
            <p:ph type="ftr" sz="quarter" idx="11"/>
          </p:nvPr>
        </p:nvSpPr>
        <p:spPr>
          <a:xfrm>
            <a:off x="2242441" y="6513520"/>
            <a:ext cx="8794963" cy="300235"/>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03F8E2E3-7B29-03BC-3B15-8990B12843CC}"/>
              </a:ext>
            </a:extLst>
          </p:cNvPr>
          <p:cNvSpPr>
            <a:spLocks noGrp="1"/>
          </p:cNvSpPr>
          <p:nvPr>
            <p:ph type="sldNum" sz="quarter" idx="12"/>
          </p:nvPr>
        </p:nvSpPr>
        <p:spPr>
          <a:xfrm>
            <a:off x="11267768" y="6513520"/>
            <a:ext cx="637660" cy="300235"/>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977872960"/>
      </p:ext>
    </p:extLst>
  </p:cSld>
  <p:clrMapOvr>
    <a:masterClrMapping/>
  </p:clrMapOvr>
  <p:transition>
    <p:fade/>
  </p:transition>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ild med bildtext neutral">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dirty="0"/>
            </a:b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tx1"/>
                </a:solidFill>
              </a:defRPr>
            </a:lvl1pPr>
          </a:lstStyle>
          <a:p>
            <a:r>
              <a:rPr lang="sv-SE" dirty="0"/>
              <a:t>Klicka här för att ändra rubrik</a:t>
            </a:r>
            <a:endParaRPr lang="en-US" dirty="0"/>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9313"/>
            <a:ext cx="3932237" cy="4587654"/>
          </a:xfrm>
        </p:spPr>
        <p:txBody>
          <a:bodyPr/>
          <a:lstStyle>
            <a:lvl1pPr marL="342900" indent="-342900">
              <a:lnSpc>
                <a:spcPct val="110000"/>
              </a:lnSpc>
              <a:buClr>
                <a:schemeClr val="tx1"/>
              </a:buClr>
              <a:buFont typeface="Arial" panose="020B0604020202020204" pitchFamily="34" charset="0"/>
              <a:buChar char="•"/>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Skriv text här</a:t>
            </a:r>
          </a:p>
        </p:txBody>
      </p:sp>
      <p:sp>
        <p:nvSpPr>
          <p:cNvPr id="3" name="Platshållare för datum 3">
            <a:extLst>
              <a:ext uri="{FF2B5EF4-FFF2-40B4-BE49-F238E27FC236}">
                <a16:creationId xmlns:a16="http://schemas.microsoft.com/office/drawing/2014/main" id="{7237D1B6-089F-FE4A-553A-91F3A0048050}"/>
              </a:ext>
            </a:extLst>
          </p:cNvPr>
          <p:cNvSpPr>
            <a:spLocks noGrp="1"/>
          </p:cNvSpPr>
          <p:nvPr>
            <p:ph type="dt" sz="half" idx="10"/>
          </p:nvPr>
        </p:nvSpPr>
        <p:spPr>
          <a:xfrm>
            <a:off x="609600" y="6530791"/>
            <a:ext cx="1060175" cy="354182"/>
          </a:xfrm>
          <a:prstGeom prst="rect">
            <a:avLst/>
          </a:prstGeom>
        </p:spPr>
        <p:txBody>
          <a:bodyPr/>
          <a:lstStyle/>
          <a:p>
            <a:fld id="{BBB410BE-CF1F-4E5F-9DCA-D51FBE5FB1D3}" type="datetime1">
              <a:rPr lang="sv-SE" smtClean="0"/>
              <a:t>2024-06-07</a:t>
            </a:fld>
            <a:endParaRPr lang="sv-SE" dirty="0"/>
          </a:p>
        </p:txBody>
      </p:sp>
      <p:sp>
        <p:nvSpPr>
          <p:cNvPr id="8" name="Platshållare för sidfot 4">
            <a:extLst>
              <a:ext uri="{FF2B5EF4-FFF2-40B4-BE49-F238E27FC236}">
                <a16:creationId xmlns:a16="http://schemas.microsoft.com/office/drawing/2014/main" id="{2C55B8E2-0B30-8F03-4864-C893D054A483}"/>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3F34B608-4D46-FA27-659B-1A66156B2CC1}"/>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732499982"/>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utbild_med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dirty="0"/>
              <a:t>TACK!</a:t>
            </a:r>
            <a:endParaRPr lang="en-US" dirty="0"/>
          </a:p>
        </p:txBody>
      </p:sp>
    </p:spTree>
    <p:extLst>
      <p:ext uri="{BB962C8B-B14F-4D97-AF65-F5344CB8AC3E}">
        <p14:creationId xmlns:p14="http://schemas.microsoft.com/office/powerpoint/2010/main" val="812532859"/>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lutbild_med bil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dirty="0"/>
              <a:t>TACK!</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2024-06-07</a:t>
            </a:fld>
            <a:endParaRPr lang="sv-SE" dirty="0"/>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700116668"/>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lutbild_med bil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2"/>
                </a:solidFill>
              </a:defRPr>
            </a:lvl1pPr>
          </a:lstStyle>
          <a:p>
            <a:r>
              <a:rPr lang="sv-SE" dirty="0"/>
              <a:t>TACK!</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2024-06-07</a:t>
            </a:fld>
            <a:endParaRPr lang="sv-SE" dirty="0"/>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07340780"/>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Slutbild_med bi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1"/>
                </a:solidFill>
              </a:defRPr>
            </a:lvl1pPr>
          </a:lstStyle>
          <a:p>
            <a:r>
              <a:rPr lang="sv-SE" dirty="0"/>
              <a:t>TACK!</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140B3BAA-58DF-4A23-910A-712F9B42C53D}" type="datetime1">
              <a:rPr lang="sv-SE" smtClean="0"/>
              <a:t>2024-06-07</a:t>
            </a:fld>
            <a:endParaRPr lang="sv-SE" dirty="0"/>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2910781519"/>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bild neutral">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bg1"/>
                </a:solidFill>
              </a:defRPr>
            </a:lvl1pPr>
          </a:lstStyle>
          <a:p>
            <a:r>
              <a:rPr lang="sv-SE" dirty="0"/>
              <a:t>Klicka här för att ändra rubrik</a:t>
            </a:r>
            <a:endParaRPr lang="en-US" dirty="0"/>
          </a:p>
        </p:txBody>
      </p:sp>
      <p:sp>
        <p:nvSpPr>
          <p:cNvPr id="5" name="Platshållare för datum 3">
            <a:extLst>
              <a:ext uri="{FF2B5EF4-FFF2-40B4-BE49-F238E27FC236}">
                <a16:creationId xmlns:a16="http://schemas.microsoft.com/office/drawing/2014/main" id="{7504EE9F-131D-EFB7-2A79-B3DD8BF9A109}"/>
              </a:ext>
            </a:extLst>
          </p:cNvPr>
          <p:cNvSpPr>
            <a:spLocks noGrp="1"/>
          </p:cNvSpPr>
          <p:nvPr>
            <p:ph type="dt" sz="half" idx="10"/>
          </p:nvPr>
        </p:nvSpPr>
        <p:spPr>
          <a:xfrm>
            <a:off x="660952" y="6486545"/>
            <a:ext cx="1060175" cy="354182"/>
          </a:xfrm>
          <a:prstGeom prst="rect">
            <a:avLst/>
          </a:prstGeom>
        </p:spPr>
        <p:txBody>
          <a:bodyPr/>
          <a:lstStyle/>
          <a:p>
            <a:fld id="{38300729-9120-4936-A615-CF043BDAE2EC}" type="datetime1">
              <a:rPr lang="sv-SE" smtClean="0"/>
              <a:t>2024-06-07</a:t>
            </a:fld>
            <a:endParaRPr lang="sv-SE" dirty="0"/>
          </a:p>
        </p:txBody>
      </p:sp>
      <p:sp>
        <p:nvSpPr>
          <p:cNvPr id="7" name="Platshållare för sidfot 4">
            <a:extLst>
              <a:ext uri="{FF2B5EF4-FFF2-40B4-BE49-F238E27FC236}">
                <a16:creationId xmlns:a16="http://schemas.microsoft.com/office/drawing/2014/main" id="{53945A83-9CF5-D3E1-4AC0-51BF060AD957}"/>
              </a:ext>
            </a:extLst>
          </p:cNvPr>
          <p:cNvSpPr>
            <a:spLocks noGrp="1"/>
          </p:cNvSpPr>
          <p:nvPr>
            <p:ph type="ftr" sz="quarter" idx="11"/>
          </p:nvPr>
        </p:nvSpPr>
        <p:spPr>
          <a:xfrm>
            <a:off x="1721127" y="6469274"/>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47E25ADB-6596-015B-3496-5779FCC53A78}"/>
              </a:ext>
            </a:extLst>
          </p:cNvPr>
          <p:cNvSpPr>
            <a:spLocks noGrp="1"/>
          </p:cNvSpPr>
          <p:nvPr>
            <p:ph type="sldNum" sz="quarter" idx="12"/>
          </p:nvPr>
        </p:nvSpPr>
        <p:spPr>
          <a:xfrm>
            <a:off x="11277600" y="6469274"/>
            <a:ext cx="679180" cy="388726"/>
          </a:xfrm>
        </p:spPr>
        <p:txBody>
          <a:bodyPr/>
          <a:lstStyle/>
          <a:p>
            <a:fld id="{B4730AA7-F777-4CAC-8CCC-AEA20B9348DC}" type="slidenum">
              <a:rPr lang="sv-SE" smtClean="0"/>
              <a:t>‹#›</a:t>
            </a:fld>
            <a:endParaRPr lang="sv-SE" dirty="0"/>
          </a:p>
        </p:txBody>
      </p:sp>
      <p:sp>
        <p:nvSpPr>
          <p:cNvPr id="10" name="Underrubrik 2">
            <a:extLst>
              <a:ext uri="{FF2B5EF4-FFF2-40B4-BE49-F238E27FC236}">
                <a16:creationId xmlns:a16="http://schemas.microsoft.com/office/drawing/2014/main" id="{A95E7C8D-E10A-96EA-A696-E14A4D299E68}"/>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endParaRPr lang="en-US" dirty="0"/>
          </a:p>
        </p:txBody>
      </p:sp>
      <p:pic>
        <p:nvPicPr>
          <p:cNvPr id="12" name="Bildobjekt 11">
            <a:extLst>
              <a:ext uri="{FF2B5EF4-FFF2-40B4-BE49-F238E27FC236}">
                <a16:creationId xmlns:a16="http://schemas.microsoft.com/office/drawing/2014/main" id="{C8E3E256-BBF3-D765-FDC4-A130C5C5C9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420544636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innehåll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baseline="0">
                <a:solidFill>
                  <a:schemeClr val="bg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bg2"/>
              </a:buClr>
              <a:defRPr sz="3000">
                <a:solidFill>
                  <a:schemeClr val="bg2"/>
                </a:solidFill>
              </a:defRPr>
            </a:lvl1pPr>
            <a:lvl2pPr>
              <a:lnSpc>
                <a:spcPct val="110000"/>
              </a:lnSpc>
              <a:spcBef>
                <a:spcPts val="800"/>
              </a:spcBef>
              <a:buClr>
                <a:schemeClr val="bg2"/>
              </a:buClr>
              <a:defRPr sz="2800">
                <a:solidFill>
                  <a:schemeClr val="bg2"/>
                </a:solidFill>
              </a:defRPr>
            </a:lvl2pPr>
            <a:lvl3pPr>
              <a:lnSpc>
                <a:spcPct val="110000"/>
              </a:lnSpc>
              <a:spcBef>
                <a:spcPts val="800"/>
              </a:spcBef>
              <a:buClr>
                <a:schemeClr val="bg2"/>
              </a:buClr>
              <a:defRPr sz="2400">
                <a:solidFill>
                  <a:schemeClr val="bg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dirty="0"/>
              <a:t>Skriv text här</a:t>
            </a:r>
          </a:p>
          <a:p>
            <a:pPr lvl="1"/>
            <a:r>
              <a:rPr lang="sv-SE" dirty="0"/>
              <a:t>Nivå två</a:t>
            </a:r>
          </a:p>
          <a:p>
            <a:pPr lvl="2"/>
            <a:r>
              <a:rPr lang="sv-SE" dirty="0"/>
              <a:t>Nivå tre</a:t>
            </a:r>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a:xfrm>
            <a:off x="609600" y="6530791"/>
            <a:ext cx="1060175" cy="354182"/>
          </a:xfrm>
          <a:prstGeom prst="rect">
            <a:avLst/>
          </a:prstGeom>
        </p:spPr>
        <p:txBody>
          <a:bodyPr/>
          <a:lstStyle/>
          <a:p>
            <a:fld id="{56F01782-C5A9-40B6-AB6E-8DE9881C3C7C}" type="datetime1">
              <a:rPr lang="sv-SE" smtClean="0"/>
              <a:t>2024-06-07</a:t>
            </a:fld>
            <a:endParaRPr lang="sv-SE" dirty="0"/>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96472282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a:solidFill>
                  <a:schemeClr val="tx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2"/>
              </a:buClr>
              <a:defRPr sz="3000">
                <a:solidFill>
                  <a:schemeClr val="tx2"/>
                </a:solidFill>
              </a:defRPr>
            </a:lvl1pPr>
            <a:lvl2pPr>
              <a:lnSpc>
                <a:spcPct val="110000"/>
              </a:lnSpc>
              <a:spcBef>
                <a:spcPts val="800"/>
              </a:spcBef>
              <a:buClr>
                <a:schemeClr val="tx2"/>
              </a:buClr>
              <a:defRPr sz="2800">
                <a:solidFill>
                  <a:schemeClr val="tx2"/>
                </a:solidFill>
              </a:defRPr>
            </a:lvl2pPr>
            <a:lvl3pPr>
              <a:lnSpc>
                <a:spcPct val="110000"/>
              </a:lnSpc>
              <a:spcBef>
                <a:spcPts val="800"/>
              </a:spcBef>
              <a:buClr>
                <a:schemeClr val="tx2"/>
              </a:buClr>
              <a:defRPr sz="2400">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dirty="0"/>
              <a:t>Skriv text här</a:t>
            </a:r>
          </a:p>
          <a:p>
            <a:pPr lvl="1"/>
            <a:r>
              <a:rPr lang="sv-SE" dirty="0"/>
              <a:t>Nivå två</a:t>
            </a:r>
          </a:p>
          <a:p>
            <a:pPr lvl="2"/>
            <a:r>
              <a:rPr lang="sv-SE" dirty="0"/>
              <a:t>Nivå tre</a:t>
            </a:r>
          </a:p>
        </p:txBody>
      </p:sp>
      <p:sp>
        <p:nvSpPr>
          <p:cNvPr id="4" name="Platshållare för datum 3">
            <a:extLst>
              <a:ext uri="{FF2B5EF4-FFF2-40B4-BE49-F238E27FC236}">
                <a16:creationId xmlns:a16="http://schemas.microsoft.com/office/drawing/2014/main" id="{940BFD82-33C4-3884-7512-07CF043CCB21}"/>
              </a:ext>
            </a:extLst>
          </p:cNvPr>
          <p:cNvSpPr>
            <a:spLocks noGrp="1"/>
          </p:cNvSpPr>
          <p:nvPr>
            <p:ph type="dt" sz="half" idx="10"/>
          </p:nvPr>
        </p:nvSpPr>
        <p:spPr/>
        <p:txBody>
          <a:bodyPr/>
          <a:lstStyle/>
          <a:p>
            <a:fld id="{C09CA4B8-A0BB-4502-821F-7B06CCF7898B}" type="datetime1">
              <a:rPr lang="sv-SE" smtClean="0"/>
              <a:t>2024-06-07</a:t>
            </a:fld>
            <a:endParaRPr lang="sv-SE"/>
          </a:p>
        </p:txBody>
      </p:sp>
      <p:sp>
        <p:nvSpPr>
          <p:cNvPr id="5" name="Platshållare för bildnummer 4">
            <a:extLst>
              <a:ext uri="{FF2B5EF4-FFF2-40B4-BE49-F238E27FC236}">
                <a16:creationId xmlns:a16="http://schemas.microsoft.com/office/drawing/2014/main" id="{E4827E4A-6513-E2F8-83CE-0D930C8FBECD}"/>
              </a:ext>
            </a:extLst>
          </p:cNvPr>
          <p:cNvSpPr>
            <a:spLocks noGrp="1"/>
          </p:cNvSpPr>
          <p:nvPr>
            <p:ph type="sldNum" sz="quarter" idx="11"/>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70268817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ubrik och innehåll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58943"/>
            <a:ext cx="10972800" cy="745786"/>
          </a:xfrm>
        </p:spPr>
        <p:txBody>
          <a:bodyPr anchor="t" anchorCtr="0"/>
          <a:lstStyle>
            <a:lvl1pPr>
              <a:defRPr sz="3600">
                <a:solidFill>
                  <a:schemeClr val="tx1"/>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1"/>
              </a:buClr>
              <a:defRPr sz="3000">
                <a:solidFill>
                  <a:schemeClr val="tx1"/>
                </a:solidFill>
              </a:defRPr>
            </a:lvl1pPr>
            <a:lvl2pPr>
              <a:lnSpc>
                <a:spcPct val="110000"/>
              </a:lnSpc>
              <a:spcBef>
                <a:spcPts val="800"/>
              </a:spcBef>
              <a:buClr>
                <a:schemeClr val="tx1"/>
              </a:buClr>
              <a:defRPr sz="2800">
                <a:solidFill>
                  <a:schemeClr val="tx1"/>
                </a:solidFill>
              </a:defRPr>
            </a:lvl2pPr>
            <a:lvl3pPr>
              <a:lnSpc>
                <a:spcPct val="110000"/>
              </a:lnSpc>
              <a:spcBef>
                <a:spcPts val="800"/>
              </a:spcBef>
              <a:buClr>
                <a:schemeClr val="tx1"/>
              </a:buClr>
              <a:defRPr sz="2400">
                <a:solidFill>
                  <a:schemeClr val="tx1"/>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dirty="0"/>
              <a:t>Skriv text här</a:t>
            </a:r>
          </a:p>
          <a:p>
            <a:pPr lvl="1"/>
            <a:r>
              <a:rPr lang="sv-SE" dirty="0"/>
              <a:t>Nivå två</a:t>
            </a:r>
          </a:p>
          <a:p>
            <a:pPr lvl="2"/>
            <a:r>
              <a:rPr lang="sv-SE" dirty="0"/>
              <a:t>Nivå tre</a:t>
            </a:r>
          </a:p>
        </p:txBody>
      </p:sp>
      <p:sp>
        <p:nvSpPr>
          <p:cNvPr id="7" name="Platshållare för datum 3">
            <a:extLst>
              <a:ext uri="{FF2B5EF4-FFF2-40B4-BE49-F238E27FC236}">
                <a16:creationId xmlns:a16="http://schemas.microsoft.com/office/drawing/2014/main" id="{286F81BD-23A4-14C0-EED6-2E592018971D}"/>
              </a:ext>
            </a:extLst>
          </p:cNvPr>
          <p:cNvSpPr>
            <a:spLocks noGrp="1"/>
          </p:cNvSpPr>
          <p:nvPr>
            <p:ph type="dt" sz="half" idx="10"/>
          </p:nvPr>
        </p:nvSpPr>
        <p:spPr>
          <a:xfrm>
            <a:off x="609600" y="6530791"/>
            <a:ext cx="1060175" cy="354182"/>
          </a:xfrm>
          <a:prstGeom prst="rect">
            <a:avLst/>
          </a:prstGeom>
        </p:spPr>
        <p:txBody>
          <a:bodyPr/>
          <a:lstStyle/>
          <a:p>
            <a:fld id="{92A9DB68-DDFE-43CD-983D-4BE2E622E370}" type="datetime1">
              <a:rPr lang="sv-SE" smtClean="0"/>
              <a:t>2024-06-07</a:t>
            </a:fld>
            <a:endParaRPr lang="sv-SE" dirty="0"/>
          </a:p>
        </p:txBody>
      </p:sp>
      <p:sp>
        <p:nvSpPr>
          <p:cNvPr id="8" name="Platshållare för sidfot 4">
            <a:extLst>
              <a:ext uri="{FF2B5EF4-FFF2-40B4-BE49-F238E27FC236}">
                <a16:creationId xmlns:a16="http://schemas.microsoft.com/office/drawing/2014/main" id="{E2194FC6-79A2-A4A8-930C-D8014F0C30E1}"/>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D89DBB4E-248F-B506-05F9-B9F1522260E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83445591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 Två delar två färger">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dirty="0"/>
          </a:p>
        </p:txBody>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600" y="360000"/>
            <a:ext cx="5181600" cy="1143000"/>
          </a:xfrm>
        </p:spPr>
        <p:txBody>
          <a:bodyPr/>
          <a:lstStyle>
            <a:lvl1pPr>
              <a:defRPr sz="3600">
                <a:solidFill>
                  <a:schemeClr val="bg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tx2"/>
                </a:solidFill>
              </a:defRPr>
            </a:lvl1pPr>
            <a:lvl2pPr>
              <a:lnSpc>
                <a:spcPct val="110000"/>
              </a:lnSpc>
              <a:spcBef>
                <a:spcPts val="1000"/>
              </a:spcBef>
              <a:defRPr sz="2400">
                <a:solidFill>
                  <a:schemeClr val="tx2"/>
                </a:solidFill>
              </a:defRPr>
            </a:lvl2pPr>
            <a:lvl3pPr marL="864000" indent="0" algn="ctr">
              <a:lnSpc>
                <a:spcPct val="100000"/>
              </a:lnSpc>
              <a:spcBef>
                <a:spcPts val="0"/>
              </a:spcBef>
              <a:buFont typeface="Arial" panose="020B0604020202020204" pitchFamily="34" charset="0"/>
              <a:buNone/>
              <a:defRPr sz="2000">
                <a:solidFill>
                  <a:schemeClr val="tx2"/>
                </a:solidFill>
              </a:defRPr>
            </a:lvl3pPr>
            <a:lvl4pPr>
              <a:lnSpc>
                <a:spcPct val="110000"/>
              </a:lnSpc>
              <a:defRPr/>
            </a:lvl4pPr>
            <a:lvl5pPr>
              <a:lnSpc>
                <a:spcPct val="110000"/>
              </a:lnSpc>
              <a:defRPr/>
            </a:lvl5pPr>
          </a:lstStyle>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sv-SE" dirty="0"/>
            </a:br>
            <a:br>
              <a:rPr lang="sv-SE" dirty="0"/>
            </a:br>
            <a:br>
              <a:rPr lang="sv-SE" dirty="0"/>
            </a:br>
            <a:br>
              <a:rPr lang="sv-SE" dirty="0"/>
            </a:br>
            <a:br>
              <a:rPr lang="sv-SE" dirty="0"/>
            </a:br>
            <a:r>
              <a:rPr lang="sv-SE" dirty="0"/>
              <a:t>	      </a:t>
            </a:r>
          </a:p>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       </a:t>
            </a:r>
            <a:br>
              <a:rPr lang="sv-SE" dirty="0"/>
            </a:br>
            <a:r>
              <a:rPr lang="sv-SE" dirty="0"/>
              <a:t>         Välj ikon och infoga </a:t>
            </a:r>
            <a:endParaRPr lang="en-US" dirty="0"/>
          </a:p>
        </p:txBody>
      </p:sp>
      <p:sp>
        <p:nvSpPr>
          <p:cNvPr id="9" name="Platshållare för datum 3">
            <a:extLst>
              <a:ext uri="{FF2B5EF4-FFF2-40B4-BE49-F238E27FC236}">
                <a16:creationId xmlns:a16="http://schemas.microsoft.com/office/drawing/2014/main" id="{4E0B0FE2-E5A1-BE14-1AD7-F11C3D70D296}"/>
              </a:ext>
            </a:extLst>
          </p:cNvPr>
          <p:cNvSpPr>
            <a:spLocks noGrp="1"/>
          </p:cNvSpPr>
          <p:nvPr>
            <p:ph type="dt" sz="half" idx="10"/>
          </p:nvPr>
        </p:nvSpPr>
        <p:spPr>
          <a:xfrm>
            <a:off x="609600" y="6530791"/>
            <a:ext cx="1060175" cy="354182"/>
          </a:xfrm>
          <a:prstGeom prst="rect">
            <a:avLst/>
          </a:prstGeom>
        </p:spPr>
        <p:txBody>
          <a:bodyPr/>
          <a:lstStyle/>
          <a:p>
            <a:fld id="{E0FE638B-B983-49DA-8849-8ECEE52DAC0E}" type="datetime1">
              <a:rPr lang="sv-SE" smtClean="0"/>
              <a:t>2024-06-07</a:t>
            </a:fld>
            <a:endParaRPr lang="sv-SE" dirty="0"/>
          </a:p>
        </p:txBody>
      </p:sp>
      <p:sp>
        <p:nvSpPr>
          <p:cNvPr id="10" name="Platshållare för sidfot 4">
            <a:extLst>
              <a:ext uri="{FF2B5EF4-FFF2-40B4-BE49-F238E27FC236}">
                <a16:creationId xmlns:a16="http://schemas.microsoft.com/office/drawing/2014/main" id="{F8DA2FBF-EA5B-22FE-04EC-31E4FD70FCF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1" name="Platshållare för bildnummer 5">
            <a:extLst>
              <a:ext uri="{FF2B5EF4-FFF2-40B4-BE49-F238E27FC236}">
                <a16:creationId xmlns:a16="http://schemas.microsoft.com/office/drawing/2014/main" id="{303A1DB8-A381-F782-B96A-BEBB198BF873}"/>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99231089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133"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Två delar två färger">
    <p:bg>
      <p:bgPr>
        <a:solidFill>
          <a:schemeClr val="accent2"/>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599" y="360000"/>
            <a:ext cx="5181599" cy="1143000"/>
          </a:xfrm>
        </p:spPr>
        <p:txBody>
          <a:bodyPr/>
          <a:lstStyle>
            <a:lvl1pPr>
              <a:defRPr sz="3600">
                <a:solidFill>
                  <a:schemeClr val="tx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bg2"/>
                </a:solidFill>
              </a:defRPr>
            </a:lvl1pPr>
            <a:lvl2pPr>
              <a:lnSpc>
                <a:spcPct val="110000"/>
              </a:lnSpc>
              <a:spcBef>
                <a:spcPts val="1000"/>
              </a:spcBef>
              <a:defRPr sz="2400">
                <a:solidFill>
                  <a:schemeClr val="bg2"/>
                </a:solidFill>
              </a:defRPr>
            </a:lvl2pPr>
            <a:lvl3pPr marL="914400" indent="0">
              <a:lnSpc>
                <a:spcPct val="110000"/>
              </a:lnSpc>
              <a:buNone/>
              <a:defRPr sz="2000">
                <a:solidFill>
                  <a:schemeClr val="bg2"/>
                </a:solidFill>
              </a:defRPr>
            </a:lvl3pPr>
            <a:lvl4pPr>
              <a:lnSpc>
                <a:spcPct val="110000"/>
              </a:lnSpc>
              <a:defRPr/>
            </a:lvl4pPr>
            <a:lvl5pPr>
              <a:lnSpc>
                <a:spcPct val="110000"/>
              </a:lnSpc>
              <a:defRPr/>
            </a:lvl5pPr>
          </a:lstStyle>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br>
              <a:rPr lang="sv-SE" dirty="0"/>
            </a:br>
            <a:br>
              <a:rPr lang="sv-SE" dirty="0"/>
            </a:br>
            <a:br>
              <a:rPr lang="sv-SE" dirty="0"/>
            </a:br>
            <a:br>
              <a:rPr lang="sv-SE" dirty="0"/>
            </a:br>
            <a:r>
              <a:rPr lang="sv-SE" dirty="0"/>
              <a:t> </a:t>
            </a:r>
          </a:p>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lang="sv-SE" dirty="0"/>
              <a:t>    </a:t>
            </a:r>
            <a:br>
              <a:rPr lang="sv-SE" dirty="0"/>
            </a:br>
            <a:r>
              <a:rPr lang="sv-SE" dirty="0"/>
              <a:t>        Välj ikon och infoga </a:t>
            </a:r>
            <a:endParaRPr lang="en-US" dirty="0"/>
          </a:p>
          <a:p>
            <a:pPr lvl="2"/>
            <a:endParaRPr lang="en-US" dirty="0"/>
          </a:p>
        </p:txBody>
      </p:sp>
      <p:sp>
        <p:nvSpPr>
          <p:cNvPr id="10" name="Platshållare för datum 3">
            <a:extLst>
              <a:ext uri="{FF2B5EF4-FFF2-40B4-BE49-F238E27FC236}">
                <a16:creationId xmlns:a16="http://schemas.microsoft.com/office/drawing/2014/main" id="{88D03FBB-21E9-F008-E283-AC075F25E477}"/>
              </a:ext>
            </a:extLst>
          </p:cNvPr>
          <p:cNvSpPr>
            <a:spLocks noGrp="1"/>
          </p:cNvSpPr>
          <p:nvPr>
            <p:ph type="dt" sz="half" idx="10"/>
          </p:nvPr>
        </p:nvSpPr>
        <p:spPr>
          <a:xfrm>
            <a:off x="609600" y="6530791"/>
            <a:ext cx="1060175" cy="354182"/>
          </a:xfrm>
          <a:prstGeom prst="rect">
            <a:avLst/>
          </a:prstGeom>
        </p:spPr>
        <p:txBody>
          <a:bodyPr/>
          <a:lstStyle/>
          <a:p>
            <a:fld id="{EE2A05A5-1053-4521-A641-398E3840E3CC}" type="datetime1">
              <a:rPr lang="sv-SE" smtClean="0"/>
              <a:t>2024-06-07</a:t>
            </a:fld>
            <a:endParaRPr lang="sv-SE" dirty="0"/>
          </a:p>
        </p:txBody>
      </p:sp>
      <p:sp>
        <p:nvSpPr>
          <p:cNvPr id="11" name="Platshållare för sidfot 4">
            <a:extLst>
              <a:ext uri="{FF2B5EF4-FFF2-40B4-BE49-F238E27FC236}">
                <a16:creationId xmlns:a16="http://schemas.microsoft.com/office/drawing/2014/main" id="{F51FF841-B022-4350-1DDE-49C4EA07526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2" name="Platshållare för bildnummer 5">
            <a:extLst>
              <a:ext uri="{FF2B5EF4-FFF2-40B4-BE49-F238E27FC236}">
                <a16:creationId xmlns:a16="http://schemas.microsoft.com/office/drawing/2014/main" id="{04A3BADF-81F6-BE5B-EF7B-1C79884EBE3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232597565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133"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vå delar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bg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bg2"/>
              </a:buClr>
              <a:defRPr sz="2800">
                <a:solidFill>
                  <a:schemeClr val="bg2"/>
                </a:solidFill>
              </a:defRPr>
            </a:lvl1pPr>
            <a:lvl2pPr>
              <a:lnSpc>
                <a:spcPct val="110000"/>
              </a:lnSpc>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a:xfrm>
            <a:off x="1669775" y="6525320"/>
            <a:ext cx="9367630" cy="365125"/>
          </a:xfrm>
          <a:prstGeom prst="rect">
            <a:avLst/>
          </a:prstGeom>
        </p:spPr>
        <p:txBody>
          <a:bodyPr/>
          <a:lstStyle/>
          <a:p>
            <a:endParaRPr lang="sv-SE" dirty="0"/>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dirty="0"/>
          </a:p>
        </p:txBody>
      </p:sp>
      <p:sp>
        <p:nvSpPr>
          <p:cNvPr id="8" name="Platshållare för datum 4">
            <a:extLst>
              <a:ext uri="{FF2B5EF4-FFF2-40B4-BE49-F238E27FC236}">
                <a16:creationId xmlns:a16="http://schemas.microsoft.com/office/drawing/2014/main" id="{977FB61D-B955-2B9F-074D-81DF54168375}"/>
              </a:ext>
            </a:extLst>
          </p:cNvPr>
          <p:cNvSpPr>
            <a:spLocks noGrp="1"/>
          </p:cNvSpPr>
          <p:nvPr>
            <p:ph type="dt" sz="half" idx="10"/>
          </p:nvPr>
        </p:nvSpPr>
        <p:spPr>
          <a:xfrm>
            <a:off x="584754" y="6525320"/>
            <a:ext cx="1085021" cy="365125"/>
          </a:xfrm>
          <a:prstGeom prst="rect">
            <a:avLst/>
          </a:prstGeom>
        </p:spPr>
        <p:txBody>
          <a:bodyPr/>
          <a:lstStyle/>
          <a:p>
            <a:fld id="{3556A118-873A-4B52-9003-0908E6B2540D}" type="datetime1">
              <a:rPr lang="sv-SE" smtClean="0"/>
              <a:t>2024-06-07</a:t>
            </a:fld>
            <a:endParaRPr lang="sv-SE" dirty="0"/>
          </a:p>
        </p:txBody>
      </p:sp>
      <p:sp>
        <p:nvSpPr>
          <p:cNvPr id="9" name="Platshållare för datum 3">
            <a:extLst>
              <a:ext uri="{FF2B5EF4-FFF2-40B4-BE49-F238E27FC236}">
                <a16:creationId xmlns:a16="http://schemas.microsoft.com/office/drawing/2014/main" id="{8FC0B61D-7C97-F933-FE5D-D75EED9056F8}"/>
              </a:ext>
            </a:extLst>
          </p:cNvPr>
          <p:cNvSpPr txBox="1">
            <a:spLocks/>
          </p:cNvSpPr>
          <p:nvPr userDrawn="1"/>
        </p:nvSpPr>
        <p:spPr>
          <a:xfrm>
            <a:off x="609600" y="6530791"/>
            <a:ext cx="1060175" cy="354182"/>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317976-8A7C-4CAB-BF0F-0DC203C803A3}" type="datetime1">
              <a:rPr lang="sv-SE" smtClean="0"/>
              <a:pPr/>
              <a:t>2024-06-07</a:t>
            </a:fld>
            <a:endParaRPr lang="sv-SE" dirty="0"/>
          </a:p>
        </p:txBody>
      </p:sp>
      <p:sp>
        <p:nvSpPr>
          <p:cNvPr id="10" name="Platshållare för bildnummer 5">
            <a:extLst>
              <a:ext uri="{FF2B5EF4-FFF2-40B4-BE49-F238E27FC236}">
                <a16:creationId xmlns:a16="http://schemas.microsoft.com/office/drawing/2014/main" id="{225F7BBE-36A5-C806-7DFF-266F0BB893C6}"/>
              </a:ext>
            </a:extLst>
          </p:cNvPr>
          <p:cNvSpPr txBox="1">
            <a:spLocks/>
          </p:cNvSpPr>
          <p:nvPr userDrawn="1"/>
        </p:nvSpPr>
        <p:spPr>
          <a:xfrm>
            <a:off x="11226248" y="6513520"/>
            <a:ext cx="679180" cy="38872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30AA7-F777-4CAC-8CCC-AEA20B9348DC}" type="slidenum">
              <a:rPr lang="sv-SE" smtClean="0"/>
              <a:pPr/>
              <a:t>‹#›</a:t>
            </a:fld>
            <a:endParaRPr lang="sv-SE" dirty="0"/>
          </a:p>
        </p:txBody>
      </p:sp>
    </p:spTree>
    <p:extLst>
      <p:ext uri="{BB962C8B-B14F-4D97-AF65-F5344CB8AC3E}">
        <p14:creationId xmlns:p14="http://schemas.microsoft.com/office/powerpoint/2010/main" val="476687696"/>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735153"/>
          </a:xfrm>
          <a:prstGeom prst="rect">
            <a:avLst/>
          </a:prstGeom>
        </p:spPr>
        <p:txBody>
          <a:bodyPr vert="horz" lIns="91440" tIns="45720" rIns="91440" bIns="45720" rtlCol="0" anchor="t" anchorCtr="0">
            <a:noAutofit/>
          </a:bodyPr>
          <a:lstStyle/>
          <a:p>
            <a:r>
              <a:rPr lang="en-US" dirty="0"/>
              <a:t>Klicka här för </a:t>
            </a:r>
            <a:r>
              <a:rPr lang="en-US" dirty="0" err="1"/>
              <a:t>att</a:t>
            </a:r>
            <a:r>
              <a:rPr lang="en-US" dirty="0"/>
              <a:t> </a:t>
            </a:r>
            <a:r>
              <a:rPr lang="en-US" dirty="0" err="1"/>
              <a:t>ändra</a:t>
            </a:r>
            <a:r>
              <a:rPr lang="en-US" dirty="0"/>
              <a:t> </a:t>
            </a:r>
            <a:r>
              <a:rPr lang="en-US" dirty="0" err="1"/>
              <a:t>rubrikformat</a:t>
            </a:r>
            <a:endParaRPr lang="en-US" dirty="0"/>
          </a:p>
        </p:txBody>
      </p:sp>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201479"/>
            <a:ext cx="10972800" cy="4924685"/>
          </a:xfrm>
          <a:prstGeom prst="rect">
            <a:avLst/>
          </a:prstGeom>
        </p:spPr>
        <p:txBody>
          <a:bodyPr vert="horz" lIns="91440" tIns="45720" rIns="91440" bIns="45720" rtlCol="0">
            <a:noAutofit/>
          </a:bodyPr>
          <a:lstStyle/>
          <a:p>
            <a:pPr lvl="0"/>
            <a:r>
              <a:rPr lang="en-US" dirty="0"/>
              <a:t>Klicka här för att ändra format på bakgrundstexten</a:t>
            </a:r>
          </a:p>
          <a:p>
            <a:pPr lvl="1"/>
            <a:r>
              <a:rPr lang="en-US" dirty="0"/>
              <a:t>Nivå två</a:t>
            </a:r>
          </a:p>
          <a:p>
            <a:pPr lvl="2"/>
            <a:r>
              <a:rPr lang="en-US" dirty="0" err="1"/>
              <a:t>Nivå</a:t>
            </a:r>
            <a:r>
              <a:rPr lang="en-US" dirty="0"/>
              <a:t> </a:t>
            </a:r>
            <a:r>
              <a:rPr lang="en-US" dirty="0" err="1"/>
              <a:t>tre</a:t>
            </a:r>
            <a:endParaRPr lang="en-US" dirty="0"/>
          </a:p>
        </p:txBody>
      </p:sp>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4" y="6525320"/>
            <a:ext cx="9607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CA4B8-A0BB-4502-821F-7B06CCF7898B}" type="datetime1">
              <a:rPr lang="sv-SE" smtClean="0"/>
              <a:t>2024-06-07</a:t>
            </a:fld>
            <a:endParaRPr lang="sv-SE"/>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8" y="6525320"/>
            <a:ext cx="6791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0AA7-F777-4CAC-8CCC-AEA20B9348DC}" type="slidenum">
              <a:rPr lang="sv-SE" smtClean="0"/>
              <a:t>‹#›</a:t>
            </a:fld>
            <a:endParaRPr lang="sv-SE"/>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userDrawn="1"/>
        </p:nvPicPr>
        <p:blipFill>
          <a:blip r:embed="rId31" cstate="screen">
            <a:extLst>
              <a:ext uri="{28A0092B-C50C-407E-A947-70E740481C1C}">
                <a14:useLocalDpi xmlns:a14="http://schemas.microsoft.com/office/drawing/2010/main" val="0"/>
              </a:ext>
            </a:extLst>
          </a:blip>
          <a:srcRect l="2496" t="2553"/>
          <a:stretch>
            <a:fillRect/>
          </a:stretch>
        </p:blipFill>
        <p:spPr bwMode="auto">
          <a:xfrm>
            <a:off x="-12700" y="5457"/>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objekt 10">
            <a:extLst>
              <a:ext uri="{FF2B5EF4-FFF2-40B4-BE49-F238E27FC236}">
                <a16:creationId xmlns:a16="http://schemas.microsoft.com/office/drawing/2014/main" id="{8D341EC8-D59E-2394-5413-AB70A2CA75C4}"/>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62516603"/>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93" r:id="rId3"/>
    <p:sldLayoutId id="2147483685" r:id="rId4"/>
    <p:sldLayoutId id="2147483676" r:id="rId5"/>
    <p:sldLayoutId id="2147483686" r:id="rId6"/>
    <p:sldLayoutId id="2147483671" r:id="rId7"/>
    <p:sldLayoutId id="2147483679" r:id="rId8"/>
    <p:sldLayoutId id="2147483688" r:id="rId9"/>
    <p:sldLayoutId id="2147483664" r:id="rId10"/>
    <p:sldLayoutId id="2147483689" r:id="rId11"/>
    <p:sldLayoutId id="2147483666" r:id="rId12"/>
    <p:sldLayoutId id="2147483663" r:id="rId13"/>
    <p:sldLayoutId id="2147483682" r:id="rId14"/>
    <p:sldLayoutId id="2147483687" r:id="rId15"/>
    <p:sldLayoutId id="2147483692" r:id="rId16"/>
    <p:sldLayoutId id="2147483690" r:id="rId17"/>
    <p:sldLayoutId id="2147483691" r:id="rId18"/>
    <p:sldLayoutId id="2147483665" r:id="rId19"/>
    <p:sldLayoutId id="2147483681" r:id="rId20"/>
    <p:sldLayoutId id="2147483680" r:id="rId21"/>
    <p:sldLayoutId id="2147483667" r:id="rId22"/>
    <p:sldLayoutId id="2147483670" r:id="rId23"/>
    <p:sldLayoutId id="2147483683" r:id="rId24"/>
    <p:sldLayoutId id="2147483684" r:id="rId25"/>
    <p:sldLayoutId id="2147483694" r:id="rId26"/>
    <p:sldLayoutId id="2147483695" r:id="rId27"/>
    <p:sldLayoutId id="2147483696" r:id="rId28"/>
    <p:sldLayoutId id="2147483697" r:id="rId29"/>
  </p:sldLayoutIdLst>
  <p:transition>
    <p:fade/>
  </p:transition>
  <p:hf sldNum="0" hdr="0" ftr="0" dt="0"/>
  <p:txStyles>
    <p:titleStyle>
      <a:lvl1pPr algn="l" defTabSz="914400" rtl="0" eaLnBrk="1" latinLnBrk="0" hangingPunct="1">
        <a:lnSpc>
          <a:spcPct val="11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C8A39E-DC93-A3D0-82AF-1FE405425260}"/>
              </a:ext>
            </a:extLst>
          </p:cNvPr>
          <p:cNvSpPr>
            <a:spLocks noGrp="1"/>
          </p:cNvSpPr>
          <p:nvPr>
            <p:ph type="ctrTitle"/>
          </p:nvPr>
        </p:nvSpPr>
        <p:spPr>
          <a:xfrm>
            <a:off x="5364595" y="2760317"/>
            <a:ext cx="5264458" cy="1470025"/>
          </a:xfrm>
        </p:spPr>
        <p:txBody>
          <a:bodyPr/>
          <a:lstStyle/>
          <a:p>
            <a:pPr algn="l"/>
            <a:r>
              <a:rPr lang="sv-SE" dirty="0"/>
              <a:t>SDV </a:t>
            </a:r>
          </a:p>
        </p:txBody>
      </p:sp>
      <p:sp>
        <p:nvSpPr>
          <p:cNvPr id="3" name="Underrubrik 2">
            <a:extLst>
              <a:ext uri="{FF2B5EF4-FFF2-40B4-BE49-F238E27FC236}">
                <a16:creationId xmlns:a16="http://schemas.microsoft.com/office/drawing/2014/main" id="{2979C0DF-CD99-0DB5-0CC8-8C71DBBDD1CA}"/>
              </a:ext>
            </a:extLst>
          </p:cNvPr>
          <p:cNvSpPr>
            <a:spLocks noGrp="1"/>
          </p:cNvSpPr>
          <p:nvPr>
            <p:ph type="subTitle" idx="1"/>
          </p:nvPr>
        </p:nvSpPr>
        <p:spPr>
          <a:xfrm>
            <a:off x="5364596" y="4362336"/>
            <a:ext cx="6320586" cy="1108414"/>
          </a:xfrm>
        </p:spPr>
        <p:txBody>
          <a:bodyPr/>
          <a:lstStyle/>
          <a:p>
            <a:pPr algn="l">
              <a:lnSpc>
                <a:spcPct val="150000"/>
              </a:lnSpc>
            </a:pPr>
            <a:r>
              <a:rPr lang="sv-SE" dirty="0"/>
              <a:t>Vad blir säkrare med ett sammanhållet digitalt vårdsystem? </a:t>
            </a:r>
          </a:p>
        </p:txBody>
      </p:sp>
      <p:pic>
        <p:nvPicPr>
          <p:cNvPr id="4" name="Bildobjekt 3" descr="Region Skånes logotyp - avsändarinformation ">
            <a:extLst>
              <a:ext uri="{FF2B5EF4-FFF2-40B4-BE49-F238E27FC236}">
                <a16:creationId xmlns:a16="http://schemas.microsoft.com/office/drawing/2014/main" id="{89EA138E-8602-7547-D632-B08E807144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
        <p:nvSpPr>
          <p:cNvPr id="14" name="Båge 13">
            <a:extLst>
              <a:ext uri="{FF2B5EF4-FFF2-40B4-BE49-F238E27FC236}">
                <a16:creationId xmlns:a16="http://schemas.microsoft.com/office/drawing/2014/main" id="{AA0922BB-8271-7809-B7D6-7E47A8668913}"/>
              </a:ext>
            </a:extLst>
          </p:cNvPr>
          <p:cNvSpPr/>
          <p:nvPr/>
        </p:nvSpPr>
        <p:spPr>
          <a:xfrm rot="185025">
            <a:off x="6896067" y="4981262"/>
            <a:ext cx="1461449" cy="275209"/>
          </a:xfrm>
          <a:custGeom>
            <a:avLst/>
            <a:gdLst>
              <a:gd name="connsiteX0" fmla="*/ 29442 w 1461449"/>
              <a:gd name="connsiteY0" fmla="*/ 98938 h 275209"/>
              <a:gd name="connsiteX1" fmla="*/ 708568 w 1461449"/>
              <a:gd name="connsiteY1" fmla="*/ 63 h 275209"/>
              <a:gd name="connsiteX2" fmla="*/ 1046434 w 1461449"/>
              <a:gd name="connsiteY2" fmla="*/ 13506 h 275209"/>
              <a:gd name="connsiteX3" fmla="*/ 730725 w 1461449"/>
              <a:gd name="connsiteY3" fmla="*/ 137605 h 275209"/>
              <a:gd name="connsiteX4" fmla="*/ 29442 w 1461449"/>
              <a:gd name="connsiteY4" fmla="*/ 98938 h 275209"/>
              <a:gd name="connsiteX0" fmla="*/ 29442 w 1461449"/>
              <a:gd name="connsiteY0" fmla="*/ 98938 h 275209"/>
              <a:gd name="connsiteX1" fmla="*/ 708568 w 1461449"/>
              <a:gd name="connsiteY1" fmla="*/ 63 h 275209"/>
              <a:gd name="connsiteX2" fmla="*/ 1046434 w 1461449"/>
              <a:gd name="connsiteY2" fmla="*/ 13506 h 275209"/>
            </a:gdLst>
            <a:ahLst/>
            <a:cxnLst>
              <a:cxn ang="0">
                <a:pos x="connsiteX0" y="connsiteY0"/>
              </a:cxn>
              <a:cxn ang="0">
                <a:pos x="connsiteX1" y="connsiteY1"/>
              </a:cxn>
              <a:cxn ang="0">
                <a:pos x="connsiteX2" y="connsiteY2"/>
              </a:cxn>
            </a:cxnLst>
            <a:rect l="l" t="t" r="r" b="b"/>
            <a:pathLst>
              <a:path w="1461449" h="275209" stroke="0" extrusionOk="0">
                <a:moveTo>
                  <a:pt x="29442" y="98938"/>
                </a:moveTo>
                <a:cubicBezTo>
                  <a:pt x="72761" y="13673"/>
                  <a:pt x="358051" y="14766"/>
                  <a:pt x="708568" y="63"/>
                </a:cubicBezTo>
                <a:cubicBezTo>
                  <a:pt x="837080" y="1881"/>
                  <a:pt x="939720" y="4051"/>
                  <a:pt x="1046434" y="13506"/>
                </a:cubicBezTo>
                <a:cubicBezTo>
                  <a:pt x="882034" y="50174"/>
                  <a:pt x="781436" y="131188"/>
                  <a:pt x="730725" y="137605"/>
                </a:cubicBezTo>
                <a:cubicBezTo>
                  <a:pt x="582920" y="122348"/>
                  <a:pt x="112108" y="158058"/>
                  <a:pt x="29442" y="98938"/>
                </a:cubicBezTo>
                <a:close/>
              </a:path>
              <a:path w="1461449" h="275209" fill="none" extrusionOk="0">
                <a:moveTo>
                  <a:pt x="29442" y="98938"/>
                </a:moveTo>
                <a:cubicBezTo>
                  <a:pt x="116510" y="24505"/>
                  <a:pt x="386047" y="10716"/>
                  <a:pt x="708568" y="63"/>
                </a:cubicBezTo>
                <a:cubicBezTo>
                  <a:pt x="838729" y="6928"/>
                  <a:pt x="944133" y="4727"/>
                  <a:pt x="1046434" y="13506"/>
                </a:cubicBezTo>
              </a:path>
              <a:path w="1461449" h="275209" fill="none" stroke="0" extrusionOk="0">
                <a:moveTo>
                  <a:pt x="29442" y="98938"/>
                </a:moveTo>
                <a:cubicBezTo>
                  <a:pt x="160841" y="46819"/>
                  <a:pt x="396435" y="-6409"/>
                  <a:pt x="708568" y="63"/>
                </a:cubicBezTo>
                <a:cubicBezTo>
                  <a:pt x="815665" y="-2076"/>
                  <a:pt x="934620" y="10138"/>
                  <a:pt x="1046434" y="13506"/>
                </a:cubicBezTo>
              </a:path>
            </a:pathLst>
          </a:custGeom>
          <a:ln w="82550" cap="rnd">
            <a:solidFill>
              <a:schemeClr val="accent1">
                <a:lumMod val="40000"/>
                <a:lumOff val="60000"/>
              </a:schemeClr>
            </a:solidFill>
            <a:round/>
            <a:extLst>
              <a:ext uri="{C807C97D-BFC1-408E-A445-0C87EB9F89A2}">
                <ask:lineSketchStyleProps xmlns:ask="http://schemas.microsoft.com/office/drawing/2018/sketchyshapes" sd="1219033472">
                  <a:prstGeom prst="arc">
                    <a:avLst>
                      <a:gd name="adj1" fmla="val 10989355"/>
                      <a:gd name="adj2" fmla="val 20312469"/>
                    </a:avLst>
                  </a:prstGeom>
                  <ask:type>
                    <ask:lineSketchCurve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r>
              <a:rPr lang="sv-SE" dirty="0"/>
              <a:t> </a:t>
            </a:r>
          </a:p>
        </p:txBody>
      </p:sp>
      <p:pic>
        <p:nvPicPr>
          <p:cNvPr id="28" name="Bildobjekt 27">
            <a:extLst>
              <a:ext uri="{FF2B5EF4-FFF2-40B4-BE49-F238E27FC236}">
                <a16:creationId xmlns:a16="http://schemas.microsoft.com/office/drawing/2014/main" id="{1E0AE265-ABD0-88E3-9C9C-F2D1C78AE5F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0493"/>
          <a:stretch/>
        </p:blipFill>
        <p:spPr>
          <a:xfrm>
            <a:off x="1347216" y="989538"/>
            <a:ext cx="2912876" cy="5554768"/>
          </a:xfrm>
          <a:prstGeom prst="rect">
            <a:avLst/>
          </a:prstGeom>
          <a:effectLst>
            <a:outerShdw blurRad="50800" dist="38100" dir="2700000" algn="tl" rotWithShape="0">
              <a:prstClr val="black">
                <a:alpha val="40000"/>
              </a:prstClr>
            </a:outerShdw>
          </a:effectLst>
        </p:spPr>
      </p:pic>
      <p:sp>
        <p:nvSpPr>
          <p:cNvPr id="29" name="Rektangel: rundade hörn 28">
            <a:extLst>
              <a:ext uri="{FF2B5EF4-FFF2-40B4-BE49-F238E27FC236}">
                <a16:creationId xmlns:a16="http://schemas.microsoft.com/office/drawing/2014/main" id="{DBDB700A-2B87-C72D-67A0-648175EE8918}"/>
              </a:ext>
            </a:extLst>
          </p:cNvPr>
          <p:cNvSpPr/>
          <p:nvPr/>
        </p:nvSpPr>
        <p:spPr>
          <a:xfrm rot="1835408">
            <a:off x="2795398" y="3940031"/>
            <a:ext cx="399496" cy="553355"/>
          </a:xfrm>
          <a:prstGeom prst="roundRect">
            <a:avLst/>
          </a:prstGeom>
          <a:solidFill>
            <a:srgbClr val="A6D2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5173001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5340ED-9E42-EE59-1706-AEC2F3FB23B2}"/>
              </a:ext>
            </a:extLst>
          </p:cNvPr>
          <p:cNvSpPr>
            <a:spLocks noGrp="1"/>
          </p:cNvSpPr>
          <p:nvPr>
            <p:ph type="title"/>
          </p:nvPr>
        </p:nvSpPr>
        <p:spPr>
          <a:xfrm>
            <a:off x="609600" y="205621"/>
            <a:ext cx="10972800" cy="1143000"/>
          </a:xfrm>
        </p:spPr>
        <p:txBody>
          <a:bodyPr/>
          <a:lstStyle/>
          <a:p>
            <a:r>
              <a:rPr lang="sv-SE" dirty="0"/>
              <a:t>Instruktion till detta material</a:t>
            </a:r>
          </a:p>
        </p:txBody>
      </p:sp>
      <p:sp>
        <p:nvSpPr>
          <p:cNvPr id="3" name="Platshållare för innehåll 2">
            <a:extLst>
              <a:ext uri="{FF2B5EF4-FFF2-40B4-BE49-F238E27FC236}">
                <a16:creationId xmlns:a16="http://schemas.microsoft.com/office/drawing/2014/main" id="{FFD08B06-201B-D762-282B-69AF063426BC}"/>
              </a:ext>
            </a:extLst>
          </p:cNvPr>
          <p:cNvSpPr>
            <a:spLocks noGrp="1"/>
          </p:cNvSpPr>
          <p:nvPr>
            <p:ph idx="1"/>
          </p:nvPr>
        </p:nvSpPr>
        <p:spPr>
          <a:xfrm>
            <a:off x="609599" y="2037014"/>
            <a:ext cx="10371795" cy="4630153"/>
          </a:xfrm>
        </p:spPr>
        <p:txBody>
          <a:bodyPr/>
          <a:lstStyle/>
          <a:p>
            <a:r>
              <a:rPr lang="sv-SE" sz="1600" dirty="0">
                <a:solidFill>
                  <a:schemeClr val="accent1"/>
                </a:solidFill>
              </a:rPr>
              <a:t>Det här materialet fokuserar på</a:t>
            </a:r>
            <a:r>
              <a:rPr lang="sv-SE" sz="1600" b="1" dirty="0">
                <a:solidFill>
                  <a:schemeClr val="accent1"/>
                </a:solidFill>
              </a:rPr>
              <a:t> saker som blir säkrare med SDV</a:t>
            </a:r>
            <a:r>
              <a:rPr lang="sv-SE" sz="1600" dirty="0">
                <a:solidFill>
                  <a:schemeClr val="accent1"/>
                </a:solidFill>
              </a:rPr>
              <a:t>. Detta eftersom just säkerheten – ur en mängd aspekter – är en av de viktigaste anledningarna till att vi måste göra en förändring från idag.</a:t>
            </a:r>
          </a:p>
          <a:p>
            <a:r>
              <a:rPr lang="sv-SE" sz="1600" b="1" dirty="0">
                <a:solidFill>
                  <a:schemeClr val="accent1"/>
                </a:solidFill>
              </a:rPr>
              <a:t>Rekommenderas att medarbetarna har en viss grundkunskap om SDV </a:t>
            </a:r>
            <a:r>
              <a:rPr lang="sv-SE" sz="1600" dirty="0">
                <a:solidFill>
                  <a:schemeClr val="accent1"/>
                </a:solidFill>
              </a:rPr>
              <a:t>för att vara mottagliga för denna ppt. Till exempel genom att ni tidigare gått igenom någon av presentationerna </a:t>
            </a:r>
            <a:r>
              <a:rPr lang="sv-SE" sz="1600" i="1" dirty="0">
                <a:solidFill>
                  <a:schemeClr val="accent1"/>
                </a:solidFill>
              </a:rPr>
              <a:t>”SDV – en kort/längre introduktion”.</a:t>
            </a:r>
          </a:p>
          <a:p>
            <a:r>
              <a:rPr lang="sv-SE" sz="1600" dirty="0">
                <a:solidFill>
                  <a:schemeClr val="accent1"/>
                </a:solidFill>
              </a:rPr>
              <a:t>Du kan antingen använda listan med saker som blir säkrare (bild 4) genom att bara gå igenom den så som den är. Eller så låter du först medarbetarna själva resonera om hur säkerheten kan bli bättre med en samlad vårdinformationsmiljö, i ett gemensamt system. Sedan kan ni tillsammans ”bocka av” om ni sett samma saker som det som listas. Detta rekommenderas för högre delaktighet och bättre lärande.</a:t>
            </a:r>
          </a:p>
        </p:txBody>
      </p:sp>
      <p:sp>
        <p:nvSpPr>
          <p:cNvPr id="5" name="Rektangel: rundade hörn 4">
            <a:extLst>
              <a:ext uri="{FF2B5EF4-FFF2-40B4-BE49-F238E27FC236}">
                <a16:creationId xmlns:a16="http://schemas.microsoft.com/office/drawing/2014/main" id="{2C7203EC-AD96-08A8-91EE-7B080BC8413B}"/>
              </a:ext>
            </a:extLst>
          </p:cNvPr>
          <p:cNvSpPr/>
          <p:nvPr/>
        </p:nvSpPr>
        <p:spPr>
          <a:xfrm>
            <a:off x="609599" y="894014"/>
            <a:ext cx="10488931" cy="94541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sv-SE" dirty="0">
                <a:solidFill>
                  <a:schemeClr val="bg2"/>
                </a:solidFill>
              </a:rPr>
              <a:t>Det här materialet är riktat till dig som chef, när du vill prata med dina medarbetare om olika fördelar och möjligheter med SDV. </a:t>
            </a:r>
          </a:p>
        </p:txBody>
      </p:sp>
    </p:spTree>
    <p:extLst>
      <p:ext uri="{BB962C8B-B14F-4D97-AF65-F5344CB8AC3E}">
        <p14:creationId xmlns:p14="http://schemas.microsoft.com/office/powerpoint/2010/main" val="28435686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4835FA-068C-3935-42B3-E8E959C554DF}"/>
              </a:ext>
            </a:extLst>
          </p:cNvPr>
          <p:cNvSpPr>
            <a:spLocks noGrp="1"/>
          </p:cNvSpPr>
          <p:nvPr>
            <p:ph type="title"/>
          </p:nvPr>
        </p:nvSpPr>
        <p:spPr/>
        <p:txBody>
          <a:bodyPr/>
          <a:lstStyle/>
          <a:p>
            <a:r>
              <a:rPr lang="sv-SE" dirty="0"/>
              <a:t>Dialog</a:t>
            </a:r>
          </a:p>
        </p:txBody>
      </p:sp>
      <p:sp>
        <p:nvSpPr>
          <p:cNvPr id="4" name="Pratbubbla: oval 3">
            <a:extLst>
              <a:ext uri="{FF2B5EF4-FFF2-40B4-BE49-F238E27FC236}">
                <a16:creationId xmlns:a16="http://schemas.microsoft.com/office/drawing/2014/main" id="{5CE2D588-517A-7EB9-2A7C-435E51586476}"/>
              </a:ext>
            </a:extLst>
          </p:cNvPr>
          <p:cNvSpPr/>
          <p:nvPr/>
        </p:nvSpPr>
        <p:spPr>
          <a:xfrm>
            <a:off x="2205980" y="792082"/>
            <a:ext cx="8440440" cy="4338226"/>
          </a:xfrm>
          <a:prstGeom prst="wedgeEllipseCallout">
            <a:avLst>
              <a:gd name="adj1" fmla="val -52769"/>
              <a:gd name="adj2" fmla="val 33131"/>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4000" dirty="0"/>
          </a:p>
        </p:txBody>
      </p:sp>
      <p:sp>
        <p:nvSpPr>
          <p:cNvPr id="9" name="textruta 8">
            <a:extLst>
              <a:ext uri="{FF2B5EF4-FFF2-40B4-BE49-F238E27FC236}">
                <a16:creationId xmlns:a16="http://schemas.microsoft.com/office/drawing/2014/main" id="{5F0651D9-B39D-FD28-45FC-D5A6CFB40E10}"/>
              </a:ext>
            </a:extLst>
          </p:cNvPr>
          <p:cNvSpPr txBox="1"/>
          <p:nvPr/>
        </p:nvSpPr>
        <p:spPr>
          <a:xfrm>
            <a:off x="2726438" y="2299475"/>
            <a:ext cx="7259582" cy="1323439"/>
          </a:xfrm>
          <a:prstGeom prst="rect">
            <a:avLst/>
          </a:prstGeom>
          <a:noFill/>
        </p:spPr>
        <p:txBody>
          <a:bodyPr wrap="square">
            <a:spAutoFit/>
          </a:bodyPr>
          <a:lstStyle/>
          <a:p>
            <a:pPr algn="ctr"/>
            <a:r>
              <a:rPr lang="sv-SE" sz="4000" dirty="0">
                <a:solidFill>
                  <a:schemeClr val="accent2"/>
                </a:solidFill>
              </a:rPr>
              <a:t>Vad blir säkrare </a:t>
            </a:r>
            <a:br>
              <a:rPr lang="sv-SE" sz="4000" dirty="0">
                <a:solidFill>
                  <a:schemeClr val="accent2"/>
                </a:solidFill>
              </a:rPr>
            </a:br>
            <a:r>
              <a:rPr lang="sv-SE" sz="4000" dirty="0">
                <a:solidFill>
                  <a:schemeClr val="accent2"/>
                </a:solidFill>
              </a:rPr>
              <a:t>med att jobba med SDV?</a:t>
            </a:r>
          </a:p>
        </p:txBody>
      </p:sp>
      <p:pic>
        <p:nvPicPr>
          <p:cNvPr id="3" name="Bildobjekt 2">
            <a:extLst>
              <a:ext uri="{FF2B5EF4-FFF2-40B4-BE49-F238E27FC236}">
                <a16:creationId xmlns:a16="http://schemas.microsoft.com/office/drawing/2014/main" id="{B0CBBBF5-62EF-242D-2448-BAA7CCCB76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0493"/>
          <a:stretch/>
        </p:blipFill>
        <p:spPr>
          <a:xfrm>
            <a:off x="-186438" y="1899366"/>
            <a:ext cx="2912876" cy="5554768"/>
          </a:xfrm>
          <a:prstGeom prst="rect">
            <a:avLst/>
          </a:prstGeom>
          <a:effectLst>
            <a:outerShdw blurRad="50800" dist="38100" dir="2700000" algn="tl" rotWithShape="0">
              <a:prstClr val="black">
                <a:alpha val="40000"/>
              </a:prstClr>
            </a:outerShdw>
          </a:effectLst>
        </p:spPr>
      </p:pic>
      <p:sp>
        <p:nvSpPr>
          <p:cNvPr id="5" name="Rektangel: rundade hörn 4">
            <a:extLst>
              <a:ext uri="{FF2B5EF4-FFF2-40B4-BE49-F238E27FC236}">
                <a16:creationId xmlns:a16="http://schemas.microsoft.com/office/drawing/2014/main" id="{B9DDCEFF-5A76-FF5C-BD79-601872E02118}"/>
              </a:ext>
            </a:extLst>
          </p:cNvPr>
          <p:cNvSpPr/>
          <p:nvPr/>
        </p:nvSpPr>
        <p:spPr>
          <a:xfrm rot="1835408">
            <a:off x="1204644" y="4718672"/>
            <a:ext cx="423749" cy="947031"/>
          </a:xfrm>
          <a:prstGeom prst="roundRect">
            <a:avLst/>
          </a:prstGeom>
          <a:solidFill>
            <a:srgbClr val="A6D2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1" name="Grupp 20">
            <a:extLst>
              <a:ext uri="{FF2B5EF4-FFF2-40B4-BE49-F238E27FC236}">
                <a16:creationId xmlns:a16="http://schemas.microsoft.com/office/drawing/2014/main" id="{D71F914C-9880-614A-7AAD-A30EEB4E1F03}"/>
              </a:ext>
            </a:extLst>
          </p:cNvPr>
          <p:cNvGrpSpPr/>
          <p:nvPr/>
        </p:nvGrpSpPr>
        <p:grpSpPr>
          <a:xfrm>
            <a:off x="9907518" y="2629002"/>
            <a:ext cx="1674882" cy="2788041"/>
            <a:chOff x="9939680" y="2611857"/>
            <a:chExt cx="1674882" cy="2788041"/>
          </a:xfrm>
        </p:grpSpPr>
        <p:pic>
          <p:nvPicPr>
            <p:cNvPr id="13" name="Bildobjekt 12" descr="En bild som visar klädsel, fotbeklädnader, pojke, clipart&#10;&#10;Automatiskt genererad beskrivning">
              <a:extLst>
                <a:ext uri="{FF2B5EF4-FFF2-40B4-BE49-F238E27FC236}">
                  <a16:creationId xmlns:a16="http://schemas.microsoft.com/office/drawing/2014/main" id="{9BA4D2BB-D6F2-1CB5-72D8-07F17CBF63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9680" y="2611857"/>
              <a:ext cx="1454695" cy="2708031"/>
            </a:xfrm>
            <a:prstGeom prst="rect">
              <a:avLst/>
            </a:prstGeom>
          </p:spPr>
        </p:pic>
        <p:pic>
          <p:nvPicPr>
            <p:cNvPr id="11" name="Bildobjekt 10" descr="En bild som visar fotbeklädnader, klädsel, rita, clipart&#10;&#10;Automatiskt genererad beskrivning">
              <a:extLst>
                <a:ext uri="{FF2B5EF4-FFF2-40B4-BE49-F238E27FC236}">
                  <a16:creationId xmlns:a16="http://schemas.microsoft.com/office/drawing/2014/main" id="{9FABF69D-8BB9-4BF5-CFD7-E984931BE4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9565" y="2691867"/>
              <a:ext cx="1054997" cy="2708031"/>
            </a:xfrm>
            <a:prstGeom prst="rect">
              <a:avLst/>
            </a:prstGeom>
          </p:spPr>
        </p:pic>
      </p:grpSp>
      <p:grpSp>
        <p:nvGrpSpPr>
          <p:cNvPr id="25" name="Grupp 24">
            <a:extLst>
              <a:ext uri="{FF2B5EF4-FFF2-40B4-BE49-F238E27FC236}">
                <a16:creationId xmlns:a16="http://schemas.microsoft.com/office/drawing/2014/main" id="{A5ABA83B-FF61-A1AE-9409-718B40BC9962}"/>
              </a:ext>
            </a:extLst>
          </p:cNvPr>
          <p:cNvGrpSpPr/>
          <p:nvPr/>
        </p:nvGrpSpPr>
        <p:grpSpPr>
          <a:xfrm>
            <a:off x="4541106" y="4063027"/>
            <a:ext cx="5366412" cy="2474979"/>
            <a:chOff x="4541106" y="4063027"/>
            <a:chExt cx="5366412" cy="2474979"/>
          </a:xfrm>
        </p:grpSpPr>
        <p:grpSp>
          <p:nvGrpSpPr>
            <p:cNvPr id="20" name="Grupp 19">
              <a:extLst>
                <a:ext uri="{FF2B5EF4-FFF2-40B4-BE49-F238E27FC236}">
                  <a16:creationId xmlns:a16="http://schemas.microsoft.com/office/drawing/2014/main" id="{D53B2159-4A19-2507-214E-185BE10D0A04}"/>
                </a:ext>
              </a:extLst>
            </p:cNvPr>
            <p:cNvGrpSpPr/>
            <p:nvPr/>
          </p:nvGrpSpPr>
          <p:grpSpPr>
            <a:xfrm>
              <a:off x="4541106" y="4063027"/>
              <a:ext cx="4198759" cy="2474979"/>
              <a:chOff x="5965425" y="4039368"/>
              <a:chExt cx="4198759" cy="2583784"/>
            </a:xfrm>
          </p:grpSpPr>
          <p:sp>
            <p:nvSpPr>
              <p:cNvPr id="17" name="Frihandsfigur: Form 16">
                <a:extLst>
                  <a:ext uri="{FF2B5EF4-FFF2-40B4-BE49-F238E27FC236}">
                    <a16:creationId xmlns:a16="http://schemas.microsoft.com/office/drawing/2014/main" id="{BBFDFDF2-AFA3-8DAE-DF18-793354857023}"/>
                  </a:ext>
                </a:extLst>
              </p:cNvPr>
              <p:cNvSpPr/>
              <p:nvPr/>
            </p:nvSpPr>
            <p:spPr>
              <a:xfrm>
                <a:off x="5965425" y="4039368"/>
                <a:ext cx="4198759" cy="2583784"/>
              </a:xfrm>
              <a:custGeom>
                <a:avLst/>
                <a:gdLst>
                  <a:gd name="connsiteX0" fmla="*/ 3199439 w 3669944"/>
                  <a:gd name="connsiteY0" fmla="*/ 820482 h 2415863"/>
                  <a:gd name="connsiteX1" fmla="*/ 3091223 w 3669944"/>
                  <a:gd name="connsiteY1" fmla="*/ 834157 h 2415863"/>
                  <a:gd name="connsiteX2" fmla="*/ 3105338 w 3669944"/>
                  <a:gd name="connsiteY2" fmla="*/ 729317 h 2415863"/>
                  <a:gd name="connsiteX3" fmla="*/ 2634832 w 3669944"/>
                  <a:gd name="connsiteY3" fmla="*/ 273494 h 2415863"/>
                  <a:gd name="connsiteX4" fmla="*/ 2343119 w 3669944"/>
                  <a:gd name="connsiteY4" fmla="*/ 369217 h 2415863"/>
                  <a:gd name="connsiteX5" fmla="*/ 1882023 w 3669944"/>
                  <a:gd name="connsiteY5" fmla="*/ 0 h 2415863"/>
                  <a:gd name="connsiteX6" fmla="*/ 1425632 w 3669944"/>
                  <a:gd name="connsiteY6" fmla="*/ 341868 h 2415863"/>
                  <a:gd name="connsiteX7" fmla="*/ 1035113 w 3669944"/>
                  <a:gd name="connsiteY7" fmla="*/ 136747 h 2415863"/>
                  <a:gd name="connsiteX8" fmla="*/ 564607 w 3669944"/>
                  <a:gd name="connsiteY8" fmla="*/ 592570 h 2415863"/>
                  <a:gd name="connsiteX9" fmla="*/ 578722 w 3669944"/>
                  <a:gd name="connsiteY9" fmla="*/ 697410 h 2415863"/>
                  <a:gd name="connsiteX10" fmla="*/ 470506 w 3669944"/>
                  <a:gd name="connsiteY10" fmla="*/ 683735 h 2415863"/>
                  <a:gd name="connsiteX11" fmla="*/ 0 w 3669944"/>
                  <a:gd name="connsiteY11" fmla="*/ 1139558 h 2415863"/>
                  <a:gd name="connsiteX12" fmla="*/ 470506 w 3669944"/>
                  <a:gd name="connsiteY12" fmla="*/ 1595382 h 2415863"/>
                  <a:gd name="connsiteX13" fmla="*/ 475211 w 3669944"/>
                  <a:gd name="connsiteY13" fmla="*/ 1595382 h 2415863"/>
                  <a:gd name="connsiteX14" fmla="*/ 941011 w 3669944"/>
                  <a:gd name="connsiteY14" fmla="*/ 2005623 h 2415863"/>
                  <a:gd name="connsiteX15" fmla="*/ 1228020 w 3669944"/>
                  <a:gd name="connsiteY15" fmla="*/ 1909900 h 2415863"/>
                  <a:gd name="connsiteX16" fmla="*/ 1223315 w 3669944"/>
                  <a:gd name="connsiteY16" fmla="*/ 1960040 h 2415863"/>
                  <a:gd name="connsiteX17" fmla="*/ 1693821 w 3669944"/>
                  <a:gd name="connsiteY17" fmla="*/ 2415864 h 2415863"/>
                  <a:gd name="connsiteX18" fmla="*/ 2164326 w 3669944"/>
                  <a:gd name="connsiteY18" fmla="*/ 2001065 h 2415863"/>
                  <a:gd name="connsiteX19" fmla="*/ 2540731 w 3669944"/>
                  <a:gd name="connsiteY19" fmla="*/ 2187952 h 2415863"/>
                  <a:gd name="connsiteX20" fmla="*/ 3011237 w 3669944"/>
                  <a:gd name="connsiteY20" fmla="*/ 1732129 h 2415863"/>
                  <a:gd name="connsiteX21" fmla="*/ 3011237 w 3669944"/>
                  <a:gd name="connsiteY21" fmla="*/ 1691105 h 2415863"/>
                  <a:gd name="connsiteX22" fmla="*/ 3199439 w 3669944"/>
                  <a:gd name="connsiteY22" fmla="*/ 1732129 h 2415863"/>
                  <a:gd name="connsiteX23" fmla="*/ 3669945 w 3669944"/>
                  <a:gd name="connsiteY23" fmla="*/ 1276305 h 2415863"/>
                  <a:gd name="connsiteX24" fmla="*/ 3199439 w 3669944"/>
                  <a:gd name="connsiteY24" fmla="*/ 820482 h 2415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69944" h="2415863">
                    <a:moveTo>
                      <a:pt x="3199439" y="820482"/>
                    </a:moveTo>
                    <a:cubicBezTo>
                      <a:pt x="3161798" y="820482"/>
                      <a:pt x="3128863" y="825040"/>
                      <a:pt x="3091223" y="834157"/>
                    </a:cubicBezTo>
                    <a:cubicBezTo>
                      <a:pt x="3100633" y="802249"/>
                      <a:pt x="3105338" y="765783"/>
                      <a:pt x="3105338" y="729317"/>
                    </a:cubicBezTo>
                    <a:cubicBezTo>
                      <a:pt x="3105338" y="478615"/>
                      <a:pt x="2893610" y="273494"/>
                      <a:pt x="2634832" y="273494"/>
                    </a:cubicBezTo>
                    <a:cubicBezTo>
                      <a:pt x="2526616" y="273494"/>
                      <a:pt x="2423105" y="309960"/>
                      <a:pt x="2343119" y="369217"/>
                    </a:cubicBezTo>
                    <a:cubicBezTo>
                      <a:pt x="2305478" y="159538"/>
                      <a:pt x="2112571" y="0"/>
                      <a:pt x="1882023" y="0"/>
                    </a:cubicBezTo>
                    <a:cubicBezTo>
                      <a:pt x="1665590" y="0"/>
                      <a:pt x="1482093" y="145863"/>
                      <a:pt x="1425632" y="341868"/>
                    </a:cubicBezTo>
                    <a:cubicBezTo>
                      <a:pt x="1340941" y="218795"/>
                      <a:pt x="1199790" y="136747"/>
                      <a:pt x="1035113" y="136747"/>
                    </a:cubicBezTo>
                    <a:cubicBezTo>
                      <a:pt x="776334" y="136747"/>
                      <a:pt x="564607" y="341868"/>
                      <a:pt x="564607" y="592570"/>
                    </a:cubicBezTo>
                    <a:cubicBezTo>
                      <a:pt x="564607" y="629036"/>
                      <a:pt x="569312" y="660944"/>
                      <a:pt x="578722" y="697410"/>
                    </a:cubicBezTo>
                    <a:cubicBezTo>
                      <a:pt x="541082" y="688293"/>
                      <a:pt x="508146" y="683735"/>
                      <a:pt x="470506" y="683735"/>
                    </a:cubicBezTo>
                    <a:cubicBezTo>
                      <a:pt x="211728" y="683735"/>
                      <a:pt x="0" y="888856"/>
                      <a:pt x="0" y="1139558"/>
                    </a:cubicBezTo>
                    <a:cubicBezTo>
                      <a:pt x="0" y="1390261"/>
                      <a:pt x="211728" y="1595382"/>
                      <a:pt x="470506" y="1595382"/>
                    </a:cubicBezTo>
                    <a:cubicBezTo>
                      <a:pt x="470506" y="1595382"/>
                      <a:pt x="470506" y="1595382"/>
                      <a:pt x="475211" y="1595382"/>
                    </a:cubicBezTo>
                    <a:cubicBezTo>
                      <a:pt x="498736" y="1827852"/>
                      <a:pt x="701054" y="2005623"/>
                      <a:pt x="941011" y="2005623"/>
                    </a:cubicBezTo>
                    <a:cubicBezTo>
                      <a:pt x="1049228" y="2005623"/>
                      <a:pt x="1148034" y="1969157"/>
                      <a:pt x="1228020" y="1909900"/>
                    </a:cubicBezTo>
                    <a:cubicBezTo>
                      <a:pt x="1228020" y="1923575"/>
                      <a:pt x="1223315" y="1941807"/>
                      <a:pt x="1223315" y="1960040"/>
                    </a:cubicBezTo>
                    <a:cubicBezTo>
                      <a:pt x="1223315" y="2210743"/>
                      <a:pt x="1435043" y="2415864"/>
                      <a:pt x="1693821" y="2415864"/>
                    </a:cubicBezTo>
                    <a:cubicBezTo>
                      <a:pt x="1938484" y="2415864"/>
                      <a:pt x="2140801" y="2233534"/>
                      <a:pt x="2164326" y="2001065"/>
                    </a:cubicBezTo>
                    <a:cubicBezTo>
                      <a:pt x="2249017" y="2115020"/>
                      <a:pt x="2385464" y="2187952"/>
                      <a:pt x="2540731" y="2187952"/>
                    </a:cubicBezTo>
                    <a:cubicBezTo>
                      <a:pt x="2799509" y="2187952"/>
                      <a:pt x="3011237" y="1982832"/>
                      <a:pt x="3011237" y="1732129"/>
                    </a:cubicBezTo>
                    <a:cubicBezTo>
                      <a:pt x="3011237" y="1718454"/>
                      <a:pt x="3011237" y="1704779"/>
                      <a:pt x="3011237" y="1691105"/>
                    </a:cubicBezTo>
                    <a:cubicBezTo>
                      <a:pt x="3067697" y="1713896"/>
                      <a:pt x="3133568" y="1732129"/>
                      <a:pt x="3199439" y="1732129"/>
                    </a:cubicBezTo>
                    <a:cubicBezTo>
                      <a:pt x="3458217" y="1732129"/>
                      <a:pt x="3669945" y="1527008"/>
                      <a:pt x="3669945" y="1276305"/>
                    </a:cubicBezTo>
                    <a:cubicBezTo>
                      <a:pt x="3669945" y="1025603"/>
                      <a:pt x="3458217" y="820482"/>
                      <a:pt x="3199439" y="820482"/>
                    </a:cubicBezTo>
                    <a:close/>
                  </a:path>
                </a:pathLst>
              </a:custGeom>
              <a:solidFill>
                <a:schemeClr val="accent1">
                  <a:lumMod val="40000"/>
                  <a:lumOff val="60000"/>
                </a:schemeClr>
              </a:solidFill>
              <a:ln w="47030" cap="flat">
                <a:noFill/>
                <a:prstDash val="solid"/>
                <a:miter/>
              </a:ln>
              <a:effectLst>
                <a:outerShdw blurRad="50800" dist="38100" dir="2700000" algn="tl" rotWithShape="0">
                  <a:prstClr val="black">
                    <a:alpha val="40000"/>
                  </a:prstClr>
                </a:outerShdw>
              </a:effectLst>
            </p:spPr>
            <p:txBody>
              <a:bodyPr rtlCol="0" anchor="ctr"/>
              <a:lstStyle/>
              <a:p>
                <a:endParaRPr lang="sv-SE"/>
              </a:p>
            </p:txBody>
          </p:sp>
          <p:sp>
            <p:nvSpPr>
              <p:cNvPr id="7" name="textruta 6">
                <a:extLst>
                  <a:ext uri="{FF2B5EF4-FFF2-40B4-BE49-F238E27FC236}">
                    <a16:creationId xmlns:a16="http://schemas.microsoft.com/office/drawing/2014/main" id="{EA87D02E-8EC4-8A08-C941-0DFBC6224B1F}"/>
                  </a:ext>
                </a:extLst>
              </p:cNvPr>
              <p:cNvSpPr txBox="1"/>
              <p:nvPr/>
            </p:nvSpPr>
            <p:spPr>
              <a:xfrm>
                <a:off x="6511589" y="4137525"/>
                <a:ext cx="3106433" cy="2024234"/>
              </a:xfrm>
              <a:prstGeom prst="rect">
                <a:avLst/>
              </a:prstGeom>
              <a:noFill/>
            </p:spPr>
            <p:txBody>
              <a:bodyPr wrap="square">
                <a:spAutoFit/>
              </a:bodyPr>
              <a:lstStyle/>
              <a:p>
                <a:pPr algn="ctr"/>
                <a:br>
                  <a:rPr lang="sv-SE" sz="2000" i="1" dirty="0">
                    <a:solidFill>
                      <a:schemeClr val="accent2"/>
                    </a:solidFill>
                  </a:rPr>
                </a:br>
                <a:r>
                  <a:rPr lang="sv-SE" sz="2000" i="1" dirty="0">
                    <a:solidFill>
                      <a:schemeClr val="accent2"/>
                    </a:solidFill>
                  </a:rPr>
                  <a:t>För… patienter</a:t>
                </a:r>
              </a:p>
              <a:p>
                <a:pPr algn="ctr"/>
                <a:r>
                  <a:rPr lang="sv-SE" sz="2000" i="1" dirty="0">
                    <a:solidFill>
                      <a:schemeClr val="accent2"/>
                    </a:solidFill>
                  </a:rPr>
                  <a:t>… integritet</a:t>
                </a:r>
              </a:p>
              <a:p>
                <a:pPr algn="ctr"/>
                <a:r>
                  <a:rPr lang="sv-SE" sz="2000" i="1" dirty="0">
                    <a:solidFill>
                      <a:schemeClr val="accent2"/>
                    </a:solidFill>
                  </a:rPr>
                  <a:t>… arbetsmiljö</a:t>
                </a:r>
              </a:p>
              <a:p>
                <a:pPr algn="ctr"/>
                <a:r>
                  <a:rPr lang="sv-SE" sz="2000" i="1" dirty="0">
                    <a:solidFill>
                      <a:schemeClr val="accent2"/>
                    </a:solidFill>
                  </a:rPr>
                  <a:t>… IT-säkerhet</a:t>
                </a:r>
              </a:p>
              <a:p>
                <a:pPr algn="ctr"/>
                <a:r>
                  <a:rPr lang="sv-SE" sz="2000" i="1" dirty="0">
                    <a:solidFill>
                      <a:schemeClr val="accent2"/>
                    </a:solidFill>
                  </a:rPr>
                  <a:t>och mera?</a:t>
                </a:r>
              </a:p>
            </p:txBody>
          </p:sp>
        </p:grpSp>
        <p:sp>
          <p:nvSpPr>
            <p:cNvPr id="22" name="Frihandsfigur: Form 21">
              <a:extLst>
                <a:ext uri="{FF2B5EF4-FFF2-40B4-BE49-F238E27FC236}">
                  <a16:creationId xmlns:a16="http://schemas.microsoft.com/office/drawing/2014/main" id="{338768D4-756A-7985-B444-462226B85E02}"/>
                </a:ext>
              </a:extLst>
            </p:cNvPr>
            <p:cNvSpPr/>
            <p:nvPr/>
          </p:nvSpPr>
          <p:spPr>
            <a:xfrm>
              <a:off x="9331395" y="4789821"/>
              <a:ext cx="305431" cy="295900"/>
            </a:xfrm>
            <a:custGeom>
              <a:avLst/>
              <a:gdLst>
                <a:gd name="connsiteX0" fmla="*/ 423455 w 423455"/>
                <a:gd name="connsiteY0" fmla="*/ 205121 h 410241"/>
                <a:gd name="connsiteX1" fmla="*/ 211728 w 423455"/>
                <a:gd name="connsiteY1" fmla="*/ 410241 h 410241"/>
                <a:gd name="connsiteX2" fmla="*/ 0 w 423455"/>
                <a:gd name="connsiteY2" fmla="*/ 205121 h 410241"/>
                <a:gd name="connsiteX3" fmla="*/ 211728 w 423455"/>
                <a:gd name="connsiteY3" fmla="*/ 0 h 410241"/>
                <a:gd name="connsiteX4" fmla="*/ 423455 w 423455"/>
                <a:gd name="connsiteY4" fmla="*/ 205121 h 410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455" h="410241">
                  <a:moveTo>
                    <a:pt x="423455" y="205121"/>
                  </a:moveTo>
                  <a:cubicBezTo>
                    <a:pt x="423455" y="318406"/>
                    <a:pt x="328661" y="410241"/>
                    <a:pt x="211728" y="410241"/>
                  </a:cubicBezTo>
                  <a:cubicBezTo>
                    <a:pt x="94794" y="410241"/>
                    <a:pt x="0" y="318406"/>
                    <a:pt x="0" y="205121"/>
                  </a:cubicBezTo>
                  <a:cubicBezTo>
                    <a:pt x="0" y="91836"/>
                    <a:pt x="94794" y="0"/>
                    <a:pt x="211728" y="0"/>
                  </a:cubicBezTo>
                  <a:cubicBezTo>
                    <a:pt x="328661" y="0"/>
                    <a:pt x="423455" y="91836"/>
                    <a:pt x="423455" y="205121"/>
                  </a:cubicBezTo>
                  <a:close/>
                </a:path>
              </a:pathLst>
            </a:custGeom>
            <a:solidFill>
              <a:schemeClr val="accent1">
                <a:lumMod val="40000"/>
                <a:lumOff val="60000"/>
              </a:schemeClr>
            </a:solidFill>
            <a:ln w="47030" cap="flat">
              <a:noFill/>
              <a:prstDash val="solid"/>
              <a:miter/>
            </a:ln>
            <a:effectLst>
              <a:outerShdw blurRad="50800" dist="38100" dir="2700000" algn="tl" rotWithShape="0">
                <a:prstClr val="black">
                  <a:alpha val="40000"/>
                </a:prstClr>
              </a:outerShdw>
            </a:effectLst>
          </p:spPr>
          <p:txBody>
            <a:bodyPr rtlCol="0" anchor="ctr"/>
            <a:lstStyle/>
            <a:p>
              <a:endParaRPr lang="sv-SE"/>
            </a:p>
          </p:txBody>
        </p:sp>
        <p:sp>
          <p:nvSpPr>
            <p:cNvPr id="23" name="Frihandsfigur: Form 22">
              <a:extLst>
                <a:ext uri="{FF2B5EF4-FFF2-40B4-BE49-F238E27FC236}">
                  <a16:creationId xmlns:a16="http://schemas.microsoft.com/office/drawing/2014/main" id="{590379B8-0795-A84E-4907-9DFD66DB85D2}"/>
                </a:ext>
              </a:extLst>
            </p:cNvPr>
            <p:cNvSpPr/>
            <p:nvPr/>
          </p:nvSpPr>
          <p:spPr>
            <a:xfrm>
              <a:off x="9701661" y="4512801"/>
              <a:ext cx="205857" cy="225281"/>
            </a:xfrm>
            <a:custGeom>
              <a:avLst/>
              <a:gdLst>
                <a:gd name="connsiteX0" fmla="*/ 423455 w 423455"/>
                <a:gd name="connsiteY0" fmla="*/ 205121 h 410241"/>
                <a:gd name="connsiteX1" fmla="*/ 211728 w 423455"/>
                <a:gd name="connsiteY1" fmla="*/ 410241 h 410241"/>
                <a:gd name="connsiteX2" fmla="*/ 0 w 423455"/>
                <a:gd name="connsiteY2" fmla="*/ 205121 h 410241"/>
                <a:gd name="connsiteX3" fmla="*/ 211728 w 423455"/>
                <a:gd name="connsiteY3" fmla="*/ 0 h 410241"/>
                <a:gd name="connsiteX4" fmla="*/ 423455 w 423455"/>
                <a:gd name="connsiteY4" fmla="*/ 205121 h 410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455" h="410241">
                  <a:moveTo>
                    <a:pt x="423455" y="205121"/>
                  </a:moveTo>
                  <a:cubicBezTo>
                    <a:pt x="423455" y="318406"/>
                    <a:pt x="328661" y="410241"/>
                    <a:pt x="211728" y="410241"/>
                  </a:cubicBezTo>
                  <a:cubicBezTo>
                    <a:pt x="94794" y="410241"/>
                    <a:pt x="0" y="318406"/>
                    <a:pt x="0" y="205121"/>
                  </a:cubicBezTo>
                  <a:cubicBezTo>
                    <a:pt x="0" y="91836"/>
                    <a:pt x="94794" y="0"/>
                    <a:pt x="211728" y="0"/>
                  </a:cubicBezTo>
                  <a:cubicBezTo>
                    <a:pt x="328661" y="0"/>
                    <a:pt x="423455" y="91836"/>
                    <a:pt x="423455" y="205121"/>
                  </a:cubicBezTo>
                  <a:close/>
                </a:path>
              </a:pathLst>
            </a:custGeom>
            <a:solidFill>
              <a:schemeClr val="accent1">
                <a:lumMod val="40000"/>
                <a:lumOff val="60000"/>
              </a:schemeClr>
            </a:solidFill>
            <a:ln w="47030" cap="flat">
              <a:noFill/>
              <a:prstDash val="solid"/>
              <a:miter/>
            </a:ln>
            <a:effectLst>
              <a:outerShdw blurRad="50800" dist="38100" dir="2700000" algn="tl" rotWithShape="0">
                <a:prstClr val="black">
                  <a:alpha val="40000"/>
                </a:prstClr>
              </a:outerShdw>
            </a:effectLst>
          </p:spPr>
          <p:txBody>
            <a:bodyPr rtlCol="0" anchor="ctr"/>
            <a:lstStyle/>
            <a:p>
              <a:endParaRPr lang="sv-SE"/>
            </a:p>
          </p:txBody>
        </p:sp>
        <p:sp>
          <p:nvSpPr>
            <p:cNvPr id="24" name="Frihandsfigur: Form 23">
              <a:extLst>
                <a:ext uri="{FF2B5EF4-FFF2-40B4-BE49-F238E27FC236}">
                  <a16:creationId xmlns:a16="http://schemas.microsoft.com/office/drawing/2014/main" id="{624F1101-BBEC-6631-A8F1-DB7297AF8E9F}"/>
                </a:ext>
              </a:extLst>
            </p:cNvPr>
            <p:cNvSpPr/>
            <p:nvPr/>
          </p:nvSpPr>
          <p:spPr>
            <a:xfrm>
              <a:off x="8818842" y="5020494"/>
              <a:ext cx="437242" cy="423598"/>
            </a:xfrm>
            <a:custGeom>
              <a:avLst/>
              <a:gdLst>
                <a:gd name="connsiteX0" fmla="*/ 423455 w 423455"/>
                <a:gd name="connsiteY0" fmla="*/ 205121 h 410241"/>
                <a:gd name="connsiteX1" fmla="*/ 211728 w 423455"/>
                <a:gd name="connsiteY1" fmla="*/ 410241 h 410241"/>
                <a:gd name="connsiteX2" fmla="*/ 0 w 423455"/>
                <a:gd name="connsiteY2" fmla="*/ 205121 h 410241"/>
                <a:gd name="connsiteX3" fmla="*/ 211728 w 423455"/>
                <a:gd name="connsiteY3" fmla="*/ 0 h 410241"/>
                <a:gd name="connsiteX4" fmla="*/ 423455 w 423455"/>
                <a:gd name="connsiteY4" fmla="*/ 205121 h 410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455" h="410241">
                  <a:moveTo>
                    <a:pt x="423455" y="205121"/>
                  </a:moveTo>
                  <a:cubicBezTo>
                    <a:pt x="423455" y="318406"/>
                    <a:pt x="328661" y="410241"/>
                    <a:pt x="211728" y="410241"/>
                  </a:cubicBezTo>
                  <a:cubicBezTo>
                    <a:pt x="94794" y="410241"/>
                    <a:pt x="0" y="318406"/>
                    <a:pt x="0" y="205121"/>
                  </a:cubicBezTo>
                  <a:cubicBezTo>
                    <a:pt x="0" y="91836"/>
                    <a:pt x="94794" y="0"/>
                    <a:pt x="211728" y="0"/>
                  </a:cubicBezTo>
                  <a:cubicBezTo>
                    <a:pt x="328661" y="0"/>
                    <a:pt x="423455" y="91836"/>
                    <a:pt x="423455" y="205121"/>
                  </a:cubicBezTo>
                  <a:close/>
                </a:path>
              </a:pathLst>
            </a:custGeom>
            <a:solidFill>
              <a:schemeClr val="accent1">
                <a:lumMod val="40000"/>
                <a:lumOff val="60000"/>
              </a:schemeClr>
            </a:solidFill>
            <a:ln w="47030" cap="flat">
              <a:noFill/>
              <a:prstDash val="solid"/>
              <a:miter/>
            </a:ln>
            <a:effectLst>
              <a:outerShdw blurRad="50800" dist="38100" dir="2700000" algn="tl" rotWithShape="0">
                <a:prstClr val="black">
                  <a:alpha val="40000"/>
                </a:prstClr>
              </a:outerShdw>
            </a:effectLst>
          </p:spPr>
          <p:txBody>
            <a:bodyPr rtlCol="0" anchor="ctr"/>
            <a:lstStyle/>
            <a:p>
              <a:endParaRPr lang="sv-SE"/>
            </a:p>
          </p:txBody>
        </p:sp>
      </p:grpSp>
    </p:spTree>
    <p:extLst>
      <p:ext uri="{BB962C8B-B14F-4D97-AF65-F5344CB8AC3E}">
        <p14:creationId xmlns:p14="http://schemas.microsoft.com/office/powerpoint/2010/main" val="74428981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FBF043-D7E9-6823-1E00-52AC0D3308C4}"/>
              </a:ext>
            </a:extLst>
          </p:cNvPr>
          <p:cNvSpPr>
            <a:spLocks noGrp="1"/>
          </p:cNvSpPr>
          <p:nvPr>
            <p:ph type="title"/>
          </p:nvPr>
        </p:nvSpPr>
        <p:spPr/>
        <p:txBody>
          <a:bodyPr/>
          <a:lstStyle/>
          <a:p>
            <a:r>
              <a:rPr lang="sv-SE" dirty="0"/>
              <a:t>Saker som blir säkrare med SDV</a:t>
            </a:r>
          </a:p>
        </p:txBody>
      </p:sp>
      <p:sp>
        <p:nvSpPr>
          <p:cNvPr id="3" name="Platshållare för innehåll 2">
            <a:extLst>
              <a:ext uri="{FF2B5EF4-FFF2-40B4-BE49-F238E27FC236}">
                <a16:creationId xmlns:a16="http://schemas.microsoft.com/office/drawing/2014/main" id="{B8F06EE7-EB0D-FCDE-70CB-73A3F1A62B8C}"/>
              </a:ext>
            </a:extLst>
          </p:cNvPr>
          <p:cNvSpPr>
            <a:spLocks noGrp="1"/>
          </p:cNvSpPr>
          <p:nvPr>
            <p:ph idx="1"/>
          </p:nvPr>
        </p:nvSpPr>
        <p:spPr>
          <a:xfrm>
            <a:off x="609600" y="1275907"/>
            <a:ext cx="10820400" cy="4850257"/>
          </a:xfrm>
        </p:spPr>
        <p:txBody>
          <a:bodyPr/>
          <a:lstStyle/>
          <a:p>
            <a:pPr marL="288000" indent="-288000" defTabSz="457200">
              <a:lnSpc>
                <a:spcPct val="107000"/>
              </a:lnSpc>
              <a:spcBef>
                <a:spcPts val="0"/>
              </a:spcBef>
              <a:spcAft>
                <a:spcPts val="1200"/>
              </a:spcAft>
              <a:buClrTx/>
              <a:buFont typeface="Courier New" panose="02070309020205020404" pitchFamily="49" charset="0"/>
              <a:buChar char="□"/>
              <a:defRPr/>
            </a:pPr>
            <a:r>
              <a:rPr lang="sv-SE" sz="2000" b="1" kern="100" dirty="0">
                <a:solidFill>
                  <a:prstClr val="black"/>
                </a:solidFill>
                <a:ea typeface="Calibri"/>
                <a:cs typeface="Times New Roman"/>
              </a:rPr>
              <a:t>Säkrare hantering av patientens data och bättre integritetsskydd </a:t>
            </a:r>
            <a:r>
              <a:rPr lang="sv-SE" sz="2000" kern="100" dirty="0">
                <a:solidFill>
                  <a:prstClr val="black"/>
                </a:solidFill>
                <a:ea typeface="Calibri"/>
                <a:cs typeface="Times New Roman"/>
              </a:rPr>
              <a:t>när information inte ligger i och behöver flyttas mellan olika system. </a:t>
            </a:r>
            <a:endParaRPr lang="sv-SE" sz="2000" kern="100" dirty="0">
              <a:solidFill>
                <a:prstClr val="black"/>
              </a:solidFill>
              <a:ea typeface="Calibri" panose="020F0502020204030204" pitchFamily="34" charset="0"/>
              <a:cs typeface="Times New Roman" panose="02020603050405020304" pitchFamily="18" charset="0"/>
            </a:endParaRPr>
          </a:p>
          <a:p>
            <a:pPr marL="288000" indent="-288000" defTabSz="457200">
              <a:lnSpc>
                <a:spcPct val="107000"/>
              </a:lnSpc>
              <a:spcBef>
                <a:spcPts val="0"/>
              </a:spcBef>
              <a:spcAft>
                <a:spcPts val="1200"/>
              </a:spcAft>
              <a:buClrTx/>
              <a:buFont typeface="Courier New" panose="02070309020205020404" pitchFamily="49" charset="0"/>
              <a:buChar char="□"/>
              <a:defRPr/>
            </a:pPr>
            <a:r>
              <a:rPr lang="sv-SE" sz="2000" b="1" kern="100" dirty="0">
                <a:ea typeface="Calibri"/>
                <a:cs typeface="Times New Roman"/>
              </a:rPr>
              <a:t>Säkrare övergång mellan olika vårdformer och vårdgivare </a:t>
            </a:r>
            <a:r>
              <a:rPr lang="sv-SE" sz="2000" kern="100" dirty="0">
                <a:ea typeface="Calibri"/>
                <a:cs typeface="Times New Roman"/>
              </a:rPr>
              <a:t>samt bättre kommunikation mellan vårdgivare med all information i samma system.</a:t>
            </a:r>
          </a:p>
          <a:p>
            <a:pPr marL="288000" indent="-288000" defTabSz="457200">
              <a:lnSpc>
                <a:spcPct val="107000"/>
              </a:lnSpc>
              <a:spcBef>
                <a:spcPts val="0"/>
              </a:spcBef>
              <a:spcAft>
                <a:spcPts val="1200"/>
              </a:spcAft>
              <a:buClrTx/>
              <a:buFont typeface="Courier New" panose="02070309020205020404" pitchFamily="49" charset="0"/>
              <a:buChar char="□"/>
              <a:defRPr/>
            </a:pPr>
            <a:r>
              <a:rPr lang="sv-SE" sz="2000" b="1" kern="100" dirty="0">
                <a:ea typeface="Calibri" panose="020F0502020204030204" pitchFamily="34" charset="0"/>
                <a:cs typeface="Times New Roman" panose="02020603050405020304" pitchFamily="18" charset="0"/>
              </a:rPr>
              <a:t>Säkrare läkemedelshantering </a:t>
            </a:r>
            <a:r>
              <a:rPr lang="sv-SE" sz="2000" kern="100" dirty="0">
                <a:ea typeface="Calibri" panose="020F0502020204030204" pitchFamily="34" charset="0"/>
                <a:cs typeface="Times New Roman" panose="02020603050405020304" pitchFamily="18" charset="0"/>
              </a:rPr>
              <a:t>med en läkemedelslista och </a:t>
            </a:r>
            <a:r>
              <a:rPr lang="sv-SE" sz="2000" dirty="0">
                <a:solidFill>
                  <a:srgbClr val="000000"/>
                </a:solidFill>
              </a:rPr>
              <a:t>med obruten process. </a:t>
            </a:r>
          </a:p>
          <a:p>
            <a:pPr marL="288000" indent="-288000" fontAlgn="base">
              <a:lnSpc>
                <a:spcPct val="100000"/>
              </a:lnSpc>
              <a:spcBef>
                <a:spcPts val="0"/>
              </a:spcBef>
              <a:spcAft>
                <a:spcPts val="1200"/>
              </a:spcAft>
              <a:buFont typeface="Courier New" panose="02070309020205020404" pitchFamily="49" charset="0"/>
              <a:buChar char="□"/>
            </a:pPr>
            <a:r>
              <a:rPr lang="sv-SE" sz="2000" b="1" kern="100" dirty="0">
                <a:solidFill>
                  <a:prstClr val="black"/>
                </a:solidFill>
                <a:ea typeface="Calibri" panose="020F0502020204030204" pitchFamily="34" charset="0"/>
                <a:cs typeface="Times New Roman"/>
              </a:rPr>
              <a:t>Bättre möjlighet att följa patientens trend </a:t>
            </a:r>
            <a:r>
              <a:rPr lang="sv-SE" sz="2000" kern="100" dirty="0">
                <a:solidFill>
                  <a:prstClr val="black"/>
                </a:solidFill>
                <a:ea typeface="Calibri" panose="020F0502020204030204" pitchFamily="34" charset="0"/>
                <a:cs typeface="Times New Roman"/>
              </a:rPr>
              <a:t>genom </a:t>
            </a:r>
            <a:r>
              <a:rPr lang="sv-SE" sz="2000" kern="100" dirty="0">
                <a:solidFill>
                  <a:prstClr val="black"/>
                </a:solidFill>
                <a:ea typeface="Calibri" panose="020F0502020204030204" pitchFamily="34" charset="0"/>
                <a:cs typeface="Times New Roman" panose="02020603050405020304" pitchFamily="18" charset="0"/>
              </a:rPr>
              <a:t>aktuell information till alla som använder systemet och med systeminbyggda beslutsstöd.</a:t>
            </a:r>
          </a:p>
          <a:p>
            <a:pPr marL="288000" indent="-288000" fontAlgn="base">
              <a:lnSpc>
                <a:spcPct val="100000"/>
              </a:lnSpc>
              <a:spcBef>
                <a:spcPts val="0"/>
              </a:spcBef>
              <a:spcAft>
                <a:spcPts val="1200"/>
              </a:spcAft>
              <a:buFont typeface="Courier New" panose="02070309020205020404" pitchFamily="49" charset="0"/>
              <a:buChar char="□"/>
            </a:pPr>
            <a:r>
              <a:rPr lang="sv-SE" sz="2000" b="1" kern="100" dirty="0">
                <a:solidFill>
                  <a:prstClr val="black"/>
                </a:solidFill>
                <a:ea typeface="Calibri" panose="020F0502020204030204" pitchFamily="34" charset="0"/>
                <a:cs typeface="Times New Roman" panose="02020603050405020304" pitchFamily="18" charset="0"/>
              </a:rPr>
              <a:t>Ökat integritetsskydd </a:t>
            </a:r>
            <a:r>
              <a:rPr lang="sv-SE" sz="2000" kern="100" dirty="0">
                <a:solidFill>
                  <a:prstClr val="black"/>
                </a:solidFill>
                <a:ea typeface="Calibri" panose="020F0502020204030204" pitchFamily="34" charset="0"/>
                <a:cs typeface="Times New Roman" panose="02020603050405020304" pitchFamily="18" charset="0"/>
              </a:rPr>
              <a:t>genom att det är enklare att följa lagar och regler som GDPR och Patientdatalagen med mera i nyare system.  </a:t>
            </a:r>
          </a:p>
          <a:p>
            <a:pPr marL="288000" indent="-288000" defTabSz="457200">
              <a:lnSpc>
                <a:spcPct val="107000"/>
              </a:lnSpc>
              <a:spcBef>
                <a:spcPts val="0"/>
              </a:spcBef>
              <a:spcAft>
                <a:spcPts val="1200"/>
              </a:spcAft>
              <a:buClrTx/>
              <a:buFont typeface="Courier New" panose="02070309020205020404" pitchFamily="49" charset="0"/>
              <a:buChar char="□"/>
              <a:defRPr/>
            </a:pPr>
            <a:r>
              <a:rPr kumimoji="0" lang="sv-SE" sz="2000" b="1" i="0" u="none" strike="noStrike" kern="100" cap="none" spc="0" normalizeH="0" baseline="0" noProof="0" dirty="0">
                <a:ln>
                  <a:noFill/>
                </a:ln>
                <a:solidFill>
                  <a:prstClr val="black"/>
                </a:solidFill>
                <a:effectLst/>
                <a:uLnTx/>
                <a:uFillTx/>
                <a:cs typeface="Times New Roman" panose="02020603050405020304" pitchFamily="18" charset="0"/>
              </a:rPr>
              <a:t>Säkrare drift </a:t>
            </a:r>
            <a:r>
              <a:rPr lang="sv-SE" sz="2000" kern="100" dirty="0">
                <a:solidFill>
                  <a:prstClr val="black"/>
                </a:solidFill>
                <a:cs typeface="Times New Roman" panose="02020603050405020304" pitchFamily="18" charset="0"/>
              </a:rPr>
              <a:t>med ökad överskådlighet på grund av färre system. </a:t>
            </a:r>
          </a:p>
          <a:p>
            <a:pPr marL="288000" indent="-288000" defTabSz="457200">
              <a:lnSpc>
                <a:spcPct val="107000"/>
              </a:lnSpc>
              <a:spcBef>
                <a:spcPts val="0"/>
              </a:spcBef>
              <a:spcAft>
                <a:spcPts val="1200"/>
              </a:spcAft>
              <a:buClrTx/>
              <a:buFont typeface="Courier New" panose="02070309020205020404" pitchFamily="49" charset="0"/>
              <a:buChar char="□"/>
              <a:defRPr/>
            </a:pPr>
            <a:r>
              <a:rPr lang="sv-SE" sz="2000" b="1" kern="100" dirty="0">
                <a:solidFill>
                  <a:prstClr val="black"/>
                </a:solidFill>
                <a:ea typeface="Calibri" panose="020F0502020204030204" pitchFamily="34" charset="0"/>
                <a:cs typeface="Times New Roman" panose="02020603050405020304" pitchFamily="18" charset="0"/>
              </a:rPr>
              <a:t>Färre ytor för intrång </a:t>
            </a:r>
            <a:r>
              <a:rPr lang="sv-SE" sz="2000" kern="100" dirty="0">
                <a:solidFill>
                  <a:prstClr val="black"/>
                </a:solidFill>
                <a:ea typeface="Calibri" panose="020F0502020204030204" pitchFamily="34" charset="0"/>
                <a:cs typeface="Times New Roman" panose="02020603050405020304" pitchFamily="18" charset="0"/>
              </a:rPr>
              <a:t>när vi har färre system. </a:t>
            </a:r>
            <a:endParaRPr lang="sv-SE" sz="2000" kern="100" dirty="0">
              <a:solidFill>
                <a:prstClr val="black"/>
              </a:solidFill>
              <a:cs typeface="Times New Roman" panose="02020603050405020304" pitchFamily="18" charset="0"/>
            </a:endParaRPr>
          </a:p>
          <a:p>
            <a:pPr marL="0" indent="0" defTabSz="457200">
              <a:lnSpc>
                <a:spcPct val="107000"/>
              </a:lnSpc>
              <a:spcBef>
                <a:spcPts val="0"/>
              </a:spcBef>
              <a:spcAft>
                <a:spcPts val="1200"/>
              </a:spcAft>
              <a:buClrTx/>
              <a:buNone/>
              <a:defRPr/>
            </a:pPr>
            <a:r>
              <a:rPr lang="sv-SE" sz="2000" kern="100" dirty="0">
                <a:solidFill>
                  <a:prstClr val="black"/>
                </a:solidFill>
                <a:cs typeface="Times New Roman" panose="02020603050405020304" pitchFamily="18" charset="0"/>
              </a:rPr>
              <a:t>… och kanske hur du ännu fler exempel?</a:t>
            </a:r>
            <a:endParaRPr kumimoji="0" lang="sv-SE" sz="2000" b="0" i="0" u="none" strike="noStrike" kern="1200" cap="none" spc="0" normalizeH="0" baseline="0" noProof="0" dirty="0">
              <a:ln>
                <a:noFill/>
              </a:ln>
              <a:solidFill>
                <a:prstClr val="black"/>
              </a:solidFill>
              <a:effectLst/>
              <a:uLnTx/>
              <a:uFillTx/>
              <a:ea typeface="+mn-ea"/>
              <a:cs typeface="+mn-cs"/>
            </a:endParaRPr>
          </a:p>
          <a:p>
            <a:endParaRPr lang="sv-SE" sz="1800" dirty="0"/>
          </a:p>
        </p:txBody>
      </p:sp>
      <p:sp>
        <p:nvSpPr>
          <p:cNvPr id="4" name="Båge 3">
            <a:extLst>
              <a:ext uri="{FF2B5EF4-FFF2-40B4-BE49-F238E27FC236}">
                <a16:creationId xmlns:a16="http://schemas.microsoft.com/office/drawing/2014/main" id="{15FE9C30-3571-E521-46D3-169F546F7945}"/>
              </a:ext>
            </a:extLst>
          </p:cNvPr>
          <p:cNvSpPr/>
          <p:nvPr/>
        </p:nvSpPr>
        <p:spPr>
          <a:xfrm>
            <a:off x="4062538" y="968954"/>
            <a:ext cx="1662224" cy="201700"/>
          </a:xfrm>
          <a:custGeom>
            <a:avLst/>
            <a:gdLst>
              <a:gd name="connsiteX0" fmla="*/ 74450 w 1662224"/>
              <a:gd name="connsiteY0" fmla="*/ 59130 h 201700"/>
              <a:gd name="connsiteX1" fmla="*/ 829094 w 1662224"/>
              <a:gd name="connsiteY1" fmla="*/ 0 h 201700"/>
              <a:gd name="connsiteX2" fmla="*/ 1484566 w 1662224"/>
              <a:gd name="connsiteY2" fmla="*/ 38532 h 201700"/>
              <a:gd name="connsiteX3" fmla="*/ 831112 w 1662224"/>
              <a:gd name="connsiteY3" fmla="*/ 100850 h 201700"/>
              <a:gd name="connsiteX4" fmla="*/ 74450 w 1662224"/>
              <a:gd name="connsiteY4" fmla="*/ 59130 h 201700"/>
              <a:gd name="connsiteX0" fmla="*/ 74450 w 1662224"/>
              <a:gd name="connsiteY0" fmla="*/ 59130 h 201700"/>
              <a:gd name="connsiteX1" fmla="*/ 829094 w 1662224"/>
              <a:gd name="connsiteY1" fmla="*/ 0 h 201700"/>
              <a:gd name="connsiteX2" fmla="*/ 1484566 w 1662224"/>
              <a:gd name="connsiteY2" fmla="*/ 38532 h 201700"/>
            </a:gdLst>
            <a:ahLst/>
            <a:cxnLst>
              <a:cxn ang="0">
                <a:pos x="connsiteX0" y="connsiteY0"/>
              </a:cxn>
              <a:cxn ang="0">
                <a:pos x="connsiteX1" y="connsiteY1"/>
              </a:cxn>
              <a:cxn ang="0">
                <a:pos x="connsiteX2" y="connsiteY2"/>
              </a:cxn>
            </a:cxnLst>
            <a:rect l="l" t="t" r="r" b="b"/>
            <a:pathLst>
              <a:path w="1662224" h="201700" stroke="0" extrusionOk="0">
                <a:moveTo>
                  <a:pt x="74450" y="59130"/>
                </a:moveTo>
                <a:cubicBezTo>
                  <a:pt x="159961" y="-7041"/>
                  <a:pt x="484417" y="7397"/>
                  <a:pt x="829094" y="0"/>
                </a:cubicBezTo>
                <a:cubicBezTo>
                  <a:pt x="1105070" y="4192"/>
                  <a:pt x="1299954" y="14983"/>
                  <a:pt x="1484566" y="38532"/>
                </a:cubicBezTo>
                <a:cubicBezTo>
                  <a:pt x="1356108" y="97712"/>
                  <a:pt x="941267" y="31191"/>
                  <a:pt x="831112" y="100850"/>
                </a:cubicBezTo>
                <a:cubicBezTo>
                  <a:pt x="674003" y="110275"/>
                  <a:pt x="237179" y="30682"/>
                  <a:pt x="74450" y="59130"/>
                </a:cubicBezTo>
                <a:close/>
              </a:path>
              <a:path w="1662224" h="201700" fill="none" extrusionOk="0">
                <a:moveTo>
                  <a:pt x="74450" y="59130"/>
                </a:moveTo>
                <a:cubicBezTo>
                  <a:pt x="207445" y="8467"/>
                  <a:pt x="487527" y="22809"/>
                  <a:pt x="829094" y="0"/>
                </a:cubicBezTo>
                <a:cubicBezTo>
                  <a:pt x="1107238" y="12486"/>
                  <a:pt x="1351619" y="20162"/>
                  <a:pt x="1484566" y="38532"/>
                </a:cubicBezTo>
              </a:path>
              <a:path w="1662224" h="201700" fill="none" stroke="0" extrusionOk="0">
                <a:moveTo>
                  <a:pt x="74450" y="59130"/>
                </a:moveTo>
                <a:cubicBezTo>
                  <a:pt x="240300" y="26915"/>
                  <a:pt x="515175" y="-23167"/>
                  <a:pt x="829094" y="0"/>
                </a:cubicBezTo>
                <a:cubicBezTo>
                  <a:pt x="1069259" y="-2455"/>
                  <a:pt x="1303890" y="35480"/>
                  <a:pt x="1484566" y="38532"/>
                </a:cubicBezTo>
              </a:path>
            </a:pathLst>
          </a:custGeom>
          <a:ln w="82550" cap="rnd">
            <a:solidFill>
              <a:schemeClr val="accent1">
                <a:lumMod val="40000"/>
                <a:lumOff val="60000"/>
              </a:schemeClr>
            </a:solidFill>
            <a:round/>
            <a:extLst>
              <a:ext uri="{C807C97D-BFC1-408E-A445-0C87EB9F89A2}">
                <ask:lineSketchStyleProps xmlns:ask="http://schemas.microsoft.com/office/drawing/2018/sketchyshapes" sd="1219033472">
                  <a:prstGeom prst="arc">
                    <a:avLst>
                      <a:gd name="adj1" fmla="val 10989355"/>
                      <a:gd name="adj2" fmla="val 21273145"/>
                    </a:avLst>
                  </a:prstGeom>
                  <ask:type>
                    <ask:lineSketchCurve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14295729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gion Skåne presentation">
  <a:themeElements>
    <a:clrScheme name="Anpassat 1">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Anpassat 1">
      <a:majorFont>
        <a:latin typeface="Public Sans"/>
        <a:ea typeface=""/>
        <a:cs typeface=""/>
      </a:majorFont>
      <a:minorFont>
        <a:latin typeface="Public Sans"/>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Skånes prestentationsmall" id="{6234B990-46E4-4798-A7C9-795EC348AB7D}" vid="{E536645E-1CDF-4149-833A-B078DB4F462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66D08728B20F84D81835F179E91734C" ma:contentTypeVersion="15" ma:contentTypeDescription="Skapa ett nytt dokument." ma:contentTypeScope="" ma:versionID="88d48d86eebbddf7e9a09c8ad8c6fdfd">
  <xsd:schema xmlns:xsd="http://www.w3.org/2001/XMLSchema" xmlns:xs="http://www.w3.org/2001/XMLSchema" xmlns:p="http://schemas.microsoft.com/office/2006/metadata/properties" xmlns:ns2="5b81e3f1-4a15-43de-98b7-c814a2cf50fb" xmlns:ns3="54329790-5bba-4c64-af43-8ec12da731fe" targetNamespace="http://schemas.microsoft.com/office/2006/metadata/properties" ma:root="true" ma:fieldsID="5be07e1708028ff28e706c606f176150" ns2:_="" ns3:_="">
    <xsd:import namespace="5b81e3f1-4a15-43de-98b7-c814a2cf50fb"/>
    <xsd:import namespace="54329790-5bba-4c64-af43-8ec12da731f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81e3f1-4a15-43de-98b7-c814a2cf50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markeringar" ma:readOnly="false" ma:fieldId="{5cf76f15-5ced-4ddc-b409-7134ff3c332f}" ma:taxonomyMulti="true" ma:sspId="0712f857-838a-48cf-af71-0d5f19c87c4b"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329790-5bba-4c64-af43-8ec12da731fe"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2e2af4f-1752-4842-b1b0-20d1a6c35c97}" ma:internalName="TaxCatchAll" ma:showField="CatchAllData" ma:web="54329790-5bba-4c64-af43-8ec12da731fe">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b81e3f1-4a15-43de-98b7-c814a2cf50fb">
      <Terms xmlns="http://schemas.microsoft.com/office/infopath/2007/PartnerControls"/>
    </lcf76f155ced4ddcb4097134ff3c332f>
    <TaxCatchAll xmlns="54329790-5bba-4c64-af43-8ec12da731fe" xsi:nil="true"/>
    <SharedWithUsers xmlns="54329790-5bba-4c64-af43-8ec12da731fe">
      <UserInfo>
        <DisplayName/>
        <AccountId xsi:nil="true"/>
        <AccountType/>
      </UserInfo>
    </SharedWithUsers>
  </documentManagement>
</p:properties>
</file>

<file path=customXml/itemProps1.xml><?xml version="1.0" encoding="utf-8"?>
<ds:datastoreItem xmlns:ds="http://schemas.openxmlformats.org/officeDocument/2006/customXml" ds:itemID="{438B7BC7-B1AA-4FDE-A21F-5300CB6A53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81e3f1-4a15-43de-98b7-c814a2cf50fb"/>
    <ds:schemaRef ds:uri="54329790-5bba-4c64-af43-8ec12da731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C58E04-0B1F-4AA9-9645-F2BA02A70A9B}">
  <ds:schemaRefs>
    <ds:schemaRef ds:uri="http://schemas.microsoft.com/sharepoint/v3/contenttype/forms"/>
  </ds:schemaRefs>
</ds:datastoreItem>
</file>

<file path=customXml/itemProps3.xml><?xml version="1.0" encoding="utf-8"?>
<ds:datastoreItem xmlns:ds="http://schemas.openxmlformats.org/officeDocument/2006/customXml" ds:itemID="{512F160A-6036-425B-8A00-755E7CBD89C3}">
  <ds:schemaRefs>
    <ds:schemaRef ds:uri="http://schemas.microsoft.com/office/2006/metadata/properties"/>
    <ds:schemaRef ds:uri="http://schemas.microsoft.com/office/infopath/2007/PartnerControls"/>
    <ds:schemaRef ds:uri="5b81e3f1-4a15-43de-98b7-c814a2cf50fb"/>
    <ds:schemaRef ds:uri="54329790-5bba-4c64-af43-8ec12da731fe"/>
  </ds:schemaRefs>
</ds:datastoreItem>
</file>

<file path=docProps/app.xml><?xml version="1.0" encoding="utf-8"?>
<Properties xmlns="http://schemas.openxmlformats.org/officeDocument/2006/extended-properties" xmlns:vt="http://schemas.openxmlformats.org/officeDocument/2006/docPropsVTypes">
  <Template>Region Skånes prestentationsmall</Template>
  <TotalTime>0</TotalTime>
  <Words>449</Words>
  <Application>Microsoft Office PowerPoint</Application>
  <PresentationFormat>Bredbild</PresentationFormat>
  <Paragraphs>34</Paragraphs>
  <Slides>4</Slides>
  <Notes>4</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4</vt:i4>
      </vt:variant>
    </vt:vector>
  </HeadingPairs>
  <TitlesOfParts>
    <vt:vector size="9" baseType="lpstr">
      <vt:lpstr>Public Sans</vt:lpstr>
      <vt:lpstr>Courier New</vt:lpstr>
      <vt:lpstr>Arial</vt:lpstr>
      <vt:lpstr>Calibri</vt:lpstr>
      <vt:lpstr>Region Skåne presentation</vt:lpstr>
      <vt:lpstr>SDV </vt:lpstr>
      <vt:lpstr>Instruktion till detta material</vt:lpstr>
      <vt:lpstr>Dialog</vt:lpstr>
      <vt:lpstr>Saker som blir säkrare med SDV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SDV</dc:title>
  <dc:creator>Merö Linnéa</dc:creator>
  <cp:lastModifiedBy>Merö Linnéa</cp:lastModifiedBy>
  <cp:revision>5</cp:revision>
  <dcterms:created xsi:type="dcterms:W3CDTF">2024-05-12T22:29:57Z</dcterms:created>
  <dcterms:modified xsi:type="dcterms:W3CDTF">2024-06-13T08:57:05Z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3D0126CF-E299-4EA6-B5B5-949059109E94</vt:lpwstr>
  </property>
  <property fmtid="{D5CDD505-2E9C-101B-9397-08002B2CF9AE}" pid="3" name="ArticulatePath">
    <vt:lpwstr>Presentation5</vt:lpwstr>
  </property>
  <property fmtid="{D5CDD505-2E9C-101B-9397-08002B2CF9AE}" pid="4" name="ContentTypeId">
    <vt:lpwstr>0x010100A66D08728B20F84D81835F179E91734C</vt:lpwstr>
  </property>
  <property fmtid="{D5CDD505-2E9C-101B-9397-08002B2CF9AE}" pid="5" name="Order">
    <vt:r8>6900</vt:r8>
  </property>
  <property fmtid="{D5CDD505-2E9C-101B-9397-08002B2CF9AE}" pid="6" name="xd_Signature">
    <vt:bool>false</vt:bool>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