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Lst>
  <p:notesMasterIdLst>
    <p:notesMasterId r:id="rId25"/>
  </p:notesMasterIdLst>
  <p:sldIdLst>
    <p:sldId id="2147481086" r:id="rId5"/>
    <p:sldId id="2147481066" r:id="rId6"/>
    <p:sldId id="2147481087" r:id="rId7"/>
    <p:sldId id="2147480993" r:id="rId8"/>
    <p:sldId id="2147481098" r:id="rId9"/>
    <p:sldId id="2147481099" r:id="rId10"/>
    <p:sldId id="2147481115" r:id="rId11"/>
    <p:sldId id="2147481088" r:id="rId12"/>
    <p:sldId id="2147481121" r:id="rId13"/>
    <p:sldId id="2147481097" r:id="rId14"/>
    <p:sldId id="2147481130" r:id="rId15"/>
    <p:sldId id="2147481117" r:id="rId16"/>
    <p:sldId id="2147479553" r:id="rId17"/>
    <p:sldId id="2147481118" r:id="rId18"/>
    <p:sldId id="2147481132" r:id="rId19"/>
    <p:sldId id="2147481090" r:id="rId20"/>
    <p:sldId id="2147481109" r:id="rId21"/>
    <p:sldId id="2147481134" r:id="rId22"/>
    <p:sldId id="2147481231" r:id="rId23"/>
    <p:sldId id="21474796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43A140E6-12FD-4786-9176-527D27E6C3C8}">
          <p14:sldIdLst>
            <p14:sldId id="2147481086"/>
            <p14:sldId id="2147481066"/>
            <p14:sldId id="2147481087"/>
            <p14:sldId id="2147480993"/>
            <p14:sldId id="2147481098"/>
            <p14:sldId id="2147481099"/>
            <p14:sldId id="2147481115"/>
            <p14:sldId id="2147481088"/>
            <p14:sldId id="2147481121"/>
            <p14:sldId id="2147481097"/>
            <p14:sldId id="2147481130"/>
            <p14:sldId id="2147481117"/>
            <p14:sldId id="2147479553"/>
            <p14:sldId id="2147481118"/>
            <p14:sldId id="2147481132"/>
            <p14:sldId id="2147481090"/>
            <p14:sldId id="2147481109"/>
            <p14:sldId id="2147481134"/>
            <p14:sldId id="2147481231"/>
            <p14:sldId id="2147479675"/>
          </p14:sldIdLst>
        </p14:section>
      </p14:sectionLst>
    </p:ext>
    <p:ext uri="{EFAFB233-063F-42B5-8137-9DF3F51BA10A}">
      <p15:sldGuideLst xmlns:p15="http://schemas.microsoft.com/office/powerpoint/2012/main">
        <p15:guide id="1" orient="horz" pos="1003" userDrawn="1">
          <p15:clr>
            <a:srgbClr val="A4A3A4"/>
          </p15:clr>
        </p15:guide>
        <p15:guide id="2" pos="699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C37F72-C3C6-A0E0-CE99-54245F77F0BD}" name="Berntsson Kristina" initials="BK" userId="S::127155@skane.se::9405d457-7a39-448e-8f3c-8be1320b9cf1" providerId="AD"/>
  <p188:author id="{7072359A-53A2-2CEC-B180-0695F725CDBA}" name="Fröjd Christina" initials="FC" userId="S::183798@skane.se::57292a27-5270-480f-acc0-df62f3876a98" providerId="AD"/>
  <p188:author id="{AC257BB7-FAE4-470F-3076-BF39BFDA8D8C}" name="Roos Harald" initials="RH" userId="S::122175@skane.se::57d59182-778f-4eb0-8492-3716e20b866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6351BB-6AF8-48F4-AF43-2F3C4F13EE16}" v="2" dt="2024-05-05T12:10:51.4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875" autoAdjust="0"/>
  </p:normalViewPr>
  <p:slideViewPr>
    <p:cSldViewPr snapToGrid="0">
      <p:cViewPr varScale="1">
        <p:scale>
          <a:sx n="58" d="100"/>
          <a:sy n="58" d="100"/>
        </p:scale>
        <p:origin x="964" y="56"/>
      </p:cViewPr>
      <p:guideLst>
        <p:guide orient="horz" pos="1003"/>
        <p:guide pos="699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os Harald" userId="57d59182-778f-4eb0-8492-3716e20b8669" providerId="ADAL" clId="{43E28E81-9C37-43F5-82E3-292035910699}"/>
    <pc:docChg chg="undo custSel modSld">
      <pc:chgData name="Roos Harald" userId="57d59182-778f-4eb0-8492-3716e20b8669" providerId="ADAL" clId="{43E28E81-9C37-43F5-82E3-292035910699}" dt="2024-05-03T07:34:52.541" v="57"/>
      <pc:docMkLst>
        <pc:docMk/>
      </pc:docMkLst>
      <pc:sldChg chg="addSp delSp modSp mod">
        <pc:chgData name="Roos Harald" userId="57d59182-778f-4eb0-8492-3716e20b8669" providerId="ADAL" clId="{43E28E81-9C37-43F5-82E3-292035910699}" dt="2024-05-03T07:34:16.232" v="53" actId="207"/>
        <pc:sldMkLst>
          <pc:docMk/>
          <pc:sldMk cId="1744519063" sldId="2147479675"/>
        </pc:sldMkLst>
        <pc:spChg chg="del mod">
          <ac:chgData name="Roos Harald" userId="57d59182-778f-4eb0-8492-3716e20b8669" providerId="ADAL" clId="{43E28E81-9C37-43F5-82E3-292035910699}" dt="2024-05-03T07:34:11.584" v="51" actId="478"/>
          <ac:spMkLst>
            <pc:docMk/>
            <pc:sldMk cId="1744519063" sldId="2147479675"/>
            <ac:spMk id="2" creationId="{5B1896A4-967E-AE83-ED80-D03243F31735}"/>
          </ac:spMkLst>
        </pc:spChg>
        <pc:spChg chg="add mod">
          <ac:chgData name="Roos Harald" userId="57d59182-778f-4eb0-8492-3716e20b8669" providerId="ADAL" clId="{43E28E81-9C37-43F5-82E3-292035910699}" dt="2024-05-03T07:34:16.232" v="53" actId="207"/>
          <ac:spMkLst>
            <pc:docMk/>
            <pc:sldMk cId="1744519063" sldId="2147479675"/>
            <ac:spMk id="6" creationId="{799B0761-91CC-A3E1-4659-08CC9325C388}"/>
          </ac:spMkLst>
        </pc:spChg>
      </pc:sldChg>
      <pc:sldChg chg="modSp mod">
        <pc:chgData name="Roos Harald" userId="57d59182-778f-4eb0-8492-3716e20b8669" providerId="ADAL" clId="{43E28E81-9C37-43F5-82E3-292035910699}" dt="2024-05-03T07:26:18.067" v="11" actId="14100"/>
        <pc:sldMkLst>
          <pc:docMk/>
          <pc:sldMk cId="3702961531" sldId="2147480993"/>
        </pc:sldMkLst>
        <pc:spChg chg="mod">
          <ac:chgData name="Roos Harald" userId="57d59182-778f-4eb0-8492-3716e20b8669" providerId="ADAL" clId="{43E28E81-9C37-43F5-82E3-292035910699}" dt="2024-05-03T07:26:18.067" v="11" actId="14100"/>
          <ac:spMkLst>
            <pc:docMk/>
            <pc:sldMk cId="3702961531" sldId="2147480993"/>
            <ac:spMk id="6" creationId="{51BCDFAD-3EF1-E343-4458-4D58549AD43A}"/>
          </ac:spMkLst>
        </pc:spChg>
      </pc:sldChg>
      <pc:sldChg chg="modSp mod">
        <pc:chgData name="Roos Harald" userId="57d59182-778f-4eb0-8492-3716e20b8669" providerId="ADAL" clId="{43E28E81-9C37-43F5-82E3-292035910699}" dt="2024-05-03T07:26:24.158" v="12" actId="14100"/>
        <pc:sldMkLst>
          <pc:docMk/>
          <pc:sldMk cId="284356864" sldId="2147481066"/>
        </pc:sldMkLst>
        <pc:spChg chg="mod">
          <ac:chgData name="Roos Harald" userId="57d59182-778f-4eb0-8492-3716e20b8669" providerId="ADAL" clId="{43E28E81-9C37-43F5-82E3-292035910699}" dt="2024-05-03T07:26:24.158" v="12" actId="14100"/>
          <ac:spMkLst>
            <pc:docMk/>
            <pc:sldMk cId="284356864" sldId="2147481066"/>
            <ac:spMk id="6" creationId="{7C31588E-5D93-1AD3-0E51-9F0AC93F6A0F}"/>
          </ac:spMkLst>
        </pc:spChg>
      </pc:sldChg>
      <pc:sldChg chg="delSp mod">
        <pc:chgData name="Roos Harald" userId="57d59182-778f-4eb0-8492-3716e20b8669" providerId="ADAL" clId="{43E28E81-9C37-43F5-82E3-292035910699}" dt="2024-05-03T07:25:57.541" v="10" actId="478"/>
        <pc:sldMkLst>
          <pc:docMk/>
          <pc:sldMk cId="1117763318" sldId="2147481086"/>
        </pc:sldMkLst>
        <pc:spChg chg="del">
          <ac:chgData name="Roos Harald" userId="57d59182-778f-4eb0-8492-3716e20b8669" providerId="ADAL" clId="{43E28E81-9C37-43F5-82E3-292035910699}" dt="2024-05-03T07:25:57.541" v="10" actId="478"/>
          <ac:spMkLst>
            <pc:docMk/>
            <pc:sldMk cId="1117763318" sldId="2147481086"/>
            <ac:spMk id="5" creationId="{04AFB090-4F4B-53DA-9C29-294285CBF36D}"/>
          </ac:spMkLst>
        </pc:spChg>
      </pc:sldChg>
      <pc:sldChg chg="addSp delSp modSp mod">
        <pc:chgData name="Roos Harald" userId="57d59182-778f-4eb0-8492-3716e20b8669" providerId="ADAL" clId="{43E28E81-9C37-43F5-82E3-292035910699}" dt="2024-05-03T07:30:57.271" v="43"/>
        <pc:sldMkLst>
          <pc:docMk/>
          <pc:sldMk cId="2275930209" sldId="2147481096"/>
        </pc:sldMkLst>
        <pc:spChg chg="del mod">
          <ac:chgData name="Roos Harald" userId="57d59182-778f-4eb0-8492-3716e20b8669" providerId="ADAL" clId="{43E28E81-9C37-43F5-82E3-292035910699}" dt="2024-05-03T07:30:55.825" v="42" actId="478"/>
          <ac:spMkLst>
            <pc:docMk/>
            <pc:sldMk cId="2275930209" sldId="2147481096"/>
            <ac:spMk id="11" creationId="{34FD3DEB-9394-1A1C-D149-B0A79D0DD65D}"/>
          </ac:spMkLst>
        </pc:spChg>
        <pc:spChg chg="add mod">
          <ac:chgData name="Roos Harald" userId="57d59182-778f-4eb0-8492-3716e20b8669" providerId="ADAL" clId="{43E28E81-9C37-43F5-82E3-292035910699}" dt="2024-05-03T07:30:57.271" v="43"/>
          <ac:spMkLst>
            <pc:docMk/>
            <pc:sldMk cId="2275930209" sldId="2147481096"/>
            <ac:spMk id="27" creationId="{54C2D2E6-B6DC-2241-4D8C-F059BFD6965E}"/>
          </ac:spMkLst>
        </pc:spChg>
      </pc:sldChg>
      <pc:sldChg chg="modSp mod">
        <pc:chgData name="Roos Harald" userId="57d59182-778f-4eb0-8492-3716e20b8669" providerId="ADAL" clId="{43E28E81-9C37-43F5-82E3-292035910699}" dt="2024-05-03T07:24:31.803" v="0" actId="14100"/>
        <pc:sldMkLst>
          <pc:docMk/>
          <pc:sldMk cId="1638080562" sldId="2147481098"/>
        </pc:sldMkLst>
        <pc:spChg chg="mod">
          <ac:chgData name="Roos Harald" userId="57d59182-778f-4eb0-8492-3716e20b8669" providerId="ADAL" clId="{43E28E81-9C37-43F5-82E3-292035910699}" dt="2024-05-03T07:24:31.803" v="0" actId="14100"/>
          <ac:spMkLst>
            <pc:docMk/>
            <pc:sldMk cId="1638080562" sldId="2147481098"/>
            <ac:spMk id="6" creationId="{A085FBF5-F3D7-A52E-8B11-8334C95CE6FF}"/>
          </ac:spMkLst>
        </pc:spChg>
      </pc:sldChg>
      <pc:sldChg chg="modSp mod">
        <pc:chgData name="Roos Harald" userId="57d59182-778f-4eb0-8492-3716e20b8669" providerId="ADAL" clId="{43E28E81-9C37-43F5-82E3-292035910699}" dt="2024-05-03T07:24:37.702" v="1" actId="14100"/>
        <pc:sldMkLst>
          <pc:docMk/>
          <pc:sldMk cId="4181238979" sldId="2147481099"/>
        </pc:sldMkLst>
        <pc:spChg chg="mod">
          <ac:chgData name="Roos Harald" userId="57d59182-778f-4eb0-8492-3716e20b8669" providerId="ADAL" clId="{43E28E81-9C37-43F5-82E3-292035910699}" dt="2024-05-03T07:24:37.702" v="1" actId="14100"/>
          <ac:spMkLst>
            <pc:docMk/>
            <pc:sldMk cId="4181238979" sldId="2147481099"/>
            <ac:spMk id="4" creationId="{033C4E71-25E2-8CF8-9FF5-5F81CFEA877D}"/>
          </ac:spMkLst>
        </pc:spChg>
      </pc:sldChg>
      <pc:sldChg chg="addSp delSp modSp mod">
        <pc:chgData name="Roos Harald" userId="57d59182-778f-4eb0-8492-3716e20b8669" providerId="ADAL" clId="{43E28E81-9C37-43F5-82E3-292035910699}" dt="2024-05-03T07:34:52.541" v="57"/>
        <pc:sldMkLst>
          <pc:docMk/>
          <pc:sldMk cId="1138810306" sldId="2147481109"/>
        </pc:sldMkLst>
        <pc:spChg chg="del mod">
          <ac:chgData name="Roos Harald" userId="57d59182-778f-4eb0-8492-3716e20b8669" providerId="ADAL" clId="{43E28E81-9C37-43F5-82E3-292035910699}" dt="2024-05-03T07:34:51.602" v="56" actId="478"/>
          <ac:spMkLst>
            <pc:docMk/>
            <pc:sldMk cId="1138810306" sldId="2147481109"/>
            <ac:spMk id="2" creationId="{A705E069-544D-C43A-DEED-E6DAA3F5DF7E}"/>
          </ac:spMkLst>
        </pc:spChg>
        <pc:spChg chg="add mod">
          <ac:chgData name="Roos Harald" userId="57d59182-778f-4eb0-8492-3716e20b8669" providerId="ADAL" clId="{43E28E81-9C37-43F5-82E3-292035910699}" dt="2024-05-03T07:34:52.541" v="57"/>
          <ac:spMkLst>
            <pc:docMk/>
            <pc:sldMk cId="1138810306" sldId="2147481109"/>
            <ac:spMk id="3" creationId="{5470A4A2-3DD3-D982-D19C-8D18E8E9D76D}"/>
          </ac:spMkLst>
        </pc:spChg>
        <pc:spChg chg="del">
          <ac:chgData name="Roos Harald" userId="57d59182-778f-4eb0-8492-3716e20b8669" providerId="ADAL" clId="{43E28E81-9C37-43F5-82E3-292035910699}" dt="2024-05-03T07:25:15.574" v="4" actId="478"/>
          <ac:spMkLst>
            <pc:docMk/>
            <pc:sldMk cId="1138810306" sldId="2147481109"/>
            <ac:spMk id="22" creationId="{82F9CD92-BB5B-324D-C370-E14E3B91BFC7}"/>
          </ac:spMkLst>
        </pc:spChg>
      </pc:sldChg>
      <pc:sldChg chg="modSp mod">
        <pc:chgData name="Roos Harald" userId="57d59182-778f-4eb0-8492-3716e20b8669" providerId="ADAL" clId="{43E28E81-9C37-43F5-82E3-292035910699}" dt="2024-05-03T07:25:25.462" v="8" actId="14100"/>
        <pc:sldMkLst>
          <pc:docMk/>
          <pc:sldMk cId="843895684" sldId="2147481110"/>
        </pc:sldMkLst>
        <pc:spChg chg="mod">
          <ac:chgData name="Roos Harald" userId="57d59182-778f-4eb0-8492-3716e20b8669" providerId="ADAL" clId="{43E28E81-9C37-43F5-82E3-292035910699}" dt="2024-05-03T07:25:25.462" v="8" actId="14100"/>
          <ac:spMkLst>
            <pc:docMk/>
            <pc:sldMk cId="843895684" sldId="2147481110"/>
            <ac:spMk id="2" creationId="{9B428570-17A8-ABF6-5180-988C2FA8183F}"/>
          </ac:spMkLst>
        </pc:spChg>
      </pc:sldChg>
      <pc:sldChg chg="modSp mod">
        <pc:chgData name="Roos Harald" userId="57d59182-778f-4eb0-8492-3716e20b8669" providerId="ADAL" clId="{43E28E81-9C37-43F5-82E3-292035910699}" dt="2024-05-03T07:28:27.181" v="35" actId="207"/>
        <pc:sldMkLst>
          <pc:docMk/>
          <pc:sldMk cId="1661150957" sldId="2147481115"/>
        </pc:sldMkLst>
        <pc:spChg chg="mod">
          <ac:chgData name="Roos Harald" userId="57d59182-778f-4eb0-8492-3716e20b8669" providerId="ADAL" clId="{43E28E81-9C37-43F5-82E3-292035910699}" dt="2024-05-03T07:28:27.181" v="35" actId="207"/>
          <ac:spMkLst>
            <pc:docMk/>
            <pc:sldMk cId="1661150957" sldId="2147481115"/>
            <ac:spMk id="3" creationId="{108AE1D6-6BF1-F5E4-AD68-FA69C59C3662}"/>
          </ac:spMkLst>
        </pc:spChg>
      </pc:sldChg>
      <pc:sldChg chg="addSp delSp modSp mod">
        <pc:chgData name="Roos Harald" userId="57d59182-778f-4eb0-8492-3716e20b8669" providerId="ADAL" clId="{43E28E81-9C37-43F5-82E3-292035910699}" dt="2024-05-03T07:31:58.344" v="45"/>
        <pc:sldMkLst>
          <pc:docMk/>
          <pc:sldMk cId="1251003322" sldId="2147481121"/>
        </pc:sldMkLst>
        <pc:spChg chg="add mod">
          <ac:chgData name="Roos Harald" userId="57d59182-778f-4eb0-8492-3716e20b8669" providerId="ADAL" clId="{43E28E81-9C37-43F5-82E3-292035910699}" dt="2024-05-03T07:31:58.344" v="45"/>
          <ac:spMkLst>
            <pc:docMk/>
            <pc:sldMk cId="1251003322" sldId="2147481121"/>
            <ac:spMk id="4" creationId="{4AA79400-546F-5C5E-A54A-F8EF40030880}"/>
          </ac:spMkLst>
        </pc:spChg>
        <pc:spChg chg="del">
          <ac:chgData name="Roos Harald" userId="57d59182-778f-4eb0-8492-3716e20b8669" providerId="ADAL" clId="{43E28E81-9C37-43F5-82E3-292035910699}" dt="2024-05-03T07:31:56.946" v="44" actId="478"/>
          <ac:spMkLst>
            <pc:docMk/>
            <pc:sldMk cId="1251003322" sldId="2147481121"/>
            <ac:spMk id="6" creationId="{4155F03A-135B-226C-78C3-B74FA312FDB3}"/>
          </ac:spMkLst>
        </pc:spChg>
      </pc:sldChg>
      <pc:sldChg chg="addSp delSp modSp mod">
        <pc:chgData name="Roos Harald" userId="57d59182-778f-4eb0-8492-3716e20b8669" providerId="ADAL" clId="{43E28E81-9C37-43F5-82E3-292035910699}" dt="2024-05-03T07:33:51.818" v="50" actId="207"/>
        <pc:sldMkLst>
          <pc:docMk/>
          <pc:sldMk cId="1059306091" sldId="2147481130"/>
        </pc:sldMkLst>
        <pc:spChg chg="del mod">
          <ac:chgData name="Roos Harald" userId="57d59182-778f-4eb0-8492-3716e20b8669" providerId="ADAL" clId="{43E28E81-9C37-43F5-82E3-292035910699}" dt="2024-05-03T07:29:11.058" v="37" actId="478"/>
          <ac:spMkLst>
            <pc:docMk/>
            <pc:sldMk cId="1059306091" sldId="2147481130"/>
            <ac:spMk id="7" creationId="{9677913A-8674-CF13-CDBD-4B9A67A7472B}"/>
          </ac:spMkLst>
        </pc:spChg>
        <pc:spChg chg="add del mod">
          <ac:chgData name="Roos Harald" userId="57d59182-778f-4eb0-8492-3716e20b8669" providerId="ADAL" clId="{43E28E81-9C37-43F5-82E3-292035910699}" dt="2024-05-03T07:33:46.361" v="48" actId="478"/>
          <ac:spMkLst>
            <pc:docMk/>
            <pc:sldMk cId="1059306091" sldId="2147481130"/>
            <ac:spMk id="10" creationId="{AB311236-31D9-73B7-F974-1D41BCE955D3}"/>
          </ac:spMkLst>
        </pc:spChg>
        <pc:spChg chg="add mod">
          <ac:chgData name="Roos Harald" userId="57d59182-778f-4eb0-8492-3716e20b8669" providerId="ADAL" clId="{43E28E81-9C37-43F5-82E3-292035910699}" dt="2024-05-03T07:33:51.818" v="50" actId="207"/>
          <ac:spMkLst>
            <pc:docMk/>
            <pc:sldMk cId="1059306091" sldId="2147481130"/>
            <ac:spMk id="11" creationId="{90D48A25-23AF-F5F1-F21C-FABDB465CEA1}"/>
          </ac:spMkLst>
        </pc:spChg>
      </pc:sldChg>
      <pc:sldChg chg="addSp delSp modSp mod">
        <pc:chgData name="Roos Harald" userId="57d59182-778f-4eb0-8492-3716e20b8669" providerId="ADAL" clId="{43E28E81-9C37-43F5-82E3-292035910699}" dt="2024-05-03T07:33:14.918" v="47"/>
        <pc:sldMkLst>
          <pc:docMk/>
          <pc:sldMk cId="3313577945" sldId="2147481132"/>
        </pc:sldMkLst>
        <pc:spChg chg="del mod">
          <ac:chgData name="Roos Harald" userId="57d59182-778f-4eb0-8492-3716e20b8669" providerId="ADAL" clId="{43E28E81-9C37-43F5-82E3-292035910699}" dt="2024-05-03T07:29:29.679" v="40" actId="478"/>
          <ac:spMkLst>
            <pc:docMk/>
            <pc:sldMk cId="3313577945" sldId="2147481132"/>
            <ac:spMk id="2" creationId="{398C72E0-B8C2-1246-A8D2-D7805FD0EBA9}"/>
          </ac:spMkLst>
        </pc:spChg>
        <pc:spChg chg="add del mod">
          <ac:chgData name="Roos Harald" userId="57d59182-778f-4eb0-8492-3716e20b8669" providerId="ADAL" clId="{43E28E81-9C37-43F5-82E3-292035910699}" dt="2024-05-03T07:33:13.028" v="46" actId="478"/>
          <ac:spMkLst>
            <pc:docMk/>
            <pc:sldMk cId="3313577945" sldId="2147481132"/>
            <ac:spMk id="5" creationId="{4D648F2E-E308-7E59-9510-3543311FF86E}"/>
          </ac:spMkLst>
        </pc:spChg>
        <pc:spChg chg="add mod">
          <ac:chgData name="Roos Harald" userId="57d59182-778f-4eb0-8492-3716e20b8669" providerId="ADAL" clId="{43E28E81-9C37-43F5-82E3-292035910699}" dt="2024-05-03T07:33:14.918" v="47"/>
          <ac:spMkLst>
            <pc:docMk/>
            <pc:sldMk cId="3313577945" sldId="2147481132"/>
            <ac:spMk id="10" creationId="{F5B05DA5-D4CB-F0B3-1596-F56868E18FED}"/>
          </ac:spMkLst>
        </pc:spChg>
      </pc:sldChg>
      <pc:sldChg chg="addSp delSp modSp mod">
        <pc:chgData name="Roos Harald" userId="57d59182-778f-4eb0-8492-3716e20b8669" providerId="ADAL" clId="{43E28E81-9C37-43F5-82E3-292035910699}" dt="2024-05-03T07:34:27.680" v="55"/>
        <pc:sldMkLst>
          <pc:docMk/>
          <pc:sldMk cId="3331467924" sldId="2147481133"/>
        </pc:sldMkLst>
        <pc:spChg chg="add mod">
          <ac:chgData name="Roos Harald" userId="57d59182-778f-4eb0-8492-3716e20b8669" providerId="ADAL" clId="{43E28E81-9C37-43F5-82E3-292035910699}" dt="2024-05-03T07:34:27.680" v="55"/>
          <ac:spMkLst>
            <pc:docMk/>
            <pc:sldMk cId="3331467924" sldId="2147481133"/>
            <ac:spMk id="3" creationId="{A0FA6E3F-9113-F8F3-FF43-C8680B6D1794}"/>
          </ac:spMkLst>
        </pc:spChg>
        <pc:spChg chg="del">
          <ac:chgData name="Roos Harald" userId="57d59182-778f-4eb0-8492-3716e20b8669" providerId="ADAL" clId="{43E28E81-9C37-43F5-82E3-292035910699}" dt="2024-05-03T07:34:26.735" v="54" actId="478"/>
          <ac:spMkLst>
            <pc:docMk/>
            <pc:sldMk cId="3331467924" sldId="2147481133"/>
            <ac:spMk id="4" creationId="{25DEE8A0-6223-D00D-356E-78D44566DC17}"/>
          </ac:spMkLst>
        </pc:spChg>
      </pc:sldChg>
    </pc:docChg>
  </pc:docChgLst>
  <pc:docChgLst>
    <pc:chgData name="Merö Linnéa" userId="516d9b54-894d-4f7d-9fee-b6464671e94f" providerId="ADAL" clId="{871296FE-D014-4FF1-9391-CB6A29780084}"/>
    <pc:docChg chg="undo custSel addSld delSld modSld sldOrd delSection modSection">
      <pc:chgData name="Merö Linnéa" userId="516d9b54-894d-4f7d-9fee-b6464671e94f" providerId="ADAL" clId="{871296FE-D014-4FF1-9391-CB6A29780084}" dt="2024-05-02T12:26:31.077" v="276" actId="20577"/>
      <pc:docMkLst>
        <pc:docMk/>
      </pc:docMkLst>
      <pc:sldChg chg="add del">
        <pc:chgData name="Merö Linnéa" userId="516d9b54-894d-4f7d-9fee-b6464671e94f" providerId="ADAL" clId="{871296FE-D014-4FF1-9391-CB6A29780084}" dt="2024-05-02T12:23:10.057" v="248" actId="2696"/>
        <pc:sldMkLst>
          <pc:docMk/>
          <pc:sldMk cId="92043434" sldId="2147479538"/>
        </pc:sldMkLst>
      </pc:sldChg>
      <pc:sldChg chg="del">
        <pc:chgData name="Merö Linnéa" userId="516d9b54-894d-4f7d-9fee-b6464671e94f" providerId="ADAL" clId="{871296FE-D014-4FF1-9391-CB6A29780084}" dt="2024-05-02T12:18:20.568" v="165" actId="2696"/>
        <pc:sldMkLst>
          <pc:docMk/>
          <pc:sldMk cId="3167636077" sldId="2147479538"/>
        </pc:sldMkLst>
      </pc:sldChg>
      <pc:sldChg chg="del">
        <pc:chgData name="Merö Linnéa" userId="516d9b54-894d-4f7d-9fee-b6464671e94f" providerId="ADAL" clId="{871296FE-D014-4FF1-9391-CB6A29780084}" dt="2024-05-02T12:23:10.057" v="248" actId="2696"/>
        <pc:sldMkLst>
          <pc:docMk/>
          <pc:sldMk cId="2913166055" sldId="2147479559"/>
        </pc:sldMkLst>
      </pc:sldChg>
      <pc:sldChg chg="del">
        <pc:chgData name="Merö Linnéa" userId="516d9b54-894d-4f7d-9fee-b6464671e94f" providerId="ADAL" clId="{871296FE-D014-4FF1-9391-CB6A29780084}" dt="2024-05-02T12:23:10.057" v="248" actId="2696"/>
        <pc:sldMkLst>
          <pc:docMk/>
          <pc:sldMk cId="1875232291" sldId="2147479560"/>
        </pc:sldMkLst>
      </pc:sldChg>
      <pc:sldChg chg="del">
        <pc:chgData name="Merö Linnéa" userId="516d9b54-894d-4f7d-9fee-b6464671e94f" providerId="ADAL" clId="{871296FE-D014-4FF1-9391-CB6A29780084}" dt="2024-05-02T12:23:10.057" v="248" actId="2696"/>
        <pc:sldMkLst>
          <pc:docMk/>
          <pc:sldMk cId="619779945" sldId="2147479561"/>
        </pc:sldMkLst>
      </pc:sldChg>
      <pc:sldChg chg="del">
        <pc:chgData name="Merö Linnéa" userId="516d9b54-894d-4f7d-9fee-b6464671e94f" providerId="ADAL" clId="{871296FE-D014-4FF1-9391-CB6A29780084}" dt="2024-05-02T12:23:10.057" v="248" actId="2696"/>
        <pc:sldMkLst>
          <pc:docMk/>
          <pc:sldMk cId="1489925547" sldId="2147479562"/>
        </pc:sldMkLst>
      </pc:sldChg>
      <pc:sldChg chg="del">
        <pc:chgData name="Merö Linnéa" userId="516d9b54-894d-4f7d-9fee-b6464671e94f" providerId="ADAL" clId="{871296FE-D014-4FF1-9391-CB6A29780084}" dt="2024-05-02T12:23:10.057" v="248" actId="2696"/>
        <pc:sldMkLst>
          <pc:docMk/>
          <pc:sldMk cId="717437064" sldId="2147479564"/>
        </pc:sldMkLst>
      </pc:sldChg>
      <pc:sldChg chg="del">
        <pc:chgData name="Merö Linnéa" userId="516d9b54-894d-4f7d-9fee-b6464671e94f" providerId="ADAL" clId="{871296FE-D014-4FF1-9391-CB6A29780084}" dt="2024-05-02T12:23:10.057" v="248" actId="2696"/>
        <pc:sldMkLst>
          <pc:docMk/>
          <pc:sldMk cId="3497914280" sldId="2147479565"/>
        </pc:sldMkLst>
      </pc:sldChg>
      <pc:sldChg chg="del">
        <pc:chgData name="Merö Linnéa" userId="516d9b54-894d-4f7d-9fee-b6464671e94f" providerId="ADAL" clId="{871296FE-D014-4FF1-9391-CB6A29780084}" dt="2024-05-02T12:23:10.057" v="248" actId="2696"/>
        <pc:sldMkLst>
          <pc:docMk/>
          <pc:sldMk cId="1505061023" sldId="2147479566"/>
        </pc:sldMkLst>
      </pc:sldChg>
      <pc:sldChg chg="add del">
        <pc:chgData name="Merö Linnéa" userId="516d9b54-894d-4f7d-9fee-b6464671e94f" providerId="ADAL" clId="{871296FE-D014-4FF1-9391-CB6A29780084}" dt="2024-05-02T12:23:10.057" v="248" actId="2696"/>
        <pc:sldMkLst>
          <pc:docMk/>
          <pc:sldMk cId="762735454" sldId="2147481064"/>
        </pc:sldMkLst>
      </pc:sldChg>
      <pc:sldChg chg="del">
        <pc:chgData name="Merö Linnéa" userId="516d9b54-894d-4f7d-9fee-b6464671e94f" providerId="ADAL" clId="{871296FE-D014-4FF1-9391-CB6A29780084}" dt="2024-05-02T12:18:20.568" v="165" actId="2696"/>
        <pc:sldMkLst>
          <pc:docMk/>
          <pc:sldMk cId="2013492719" sldId="2147481064"/>
        </pc:sldMkLst>
      </pc:sldChg>
      <pc:sldChg chg="modSp mod">
        <pc:chgData name="Merö Linnéa" userId="516d9b54-894d-4f7d-9fee-b6464671e94f" providerId="ADAL" clId="{871296FE-D014-4FF1-9391-CB6A29780084}" dt="2024-05-02T12:19:54.622" v="221" actId="404"/>
        <pc:sldMkLst>
          <pc:docMk/>
          <pc:sldMk cId="1117763318" sldId="2147481086"/>
        </pc:sldMkLst>
        <pc:spChg chg="mod">
          <ac:chgData name="Merö Linnéa" userId="516d9b54-894d-4f7d-9fee-b6464671e94f" providerId="ADAL" clId="{871296FE-D014-4FF1-9391-CB6A29780084}" dt="2024-05-02T12:19:54.622" v="221" actId="404"/>
          <ac:spMkLst>
            <pc:docMk/>
            <pc:sldMk cId="1117763318" sldId="2147481086"/>
            <ac:spMk id="2" creationId="{9BEC89AB-239A-1292-87AE-1F19E6DA542A}"/>
          </ac:spMkLst>
        </pc:spChg>
        <pc:spChg chg="mod">
          <ac:chgData name="Merö Linnéa" userId="516d9b54-894d-4f7d-9fee-b6464671e94f" providerId="ADAL" clId="{871296FE-D014-4FF1-9391-CB6A29780084}" dt="2024-05-02T12:07:10.868" v="12" actId="20577"/>
          <ac:spMkLst>
            <pc:docMk/>
            <pc:sldMk cId="1117763318" sldId="2147481086"/>
            <ac:spMk id="3" creationId="{842ABE75-85C3-35D9-085A-50B7641B936F}"/>
          </ac:spMkLst>
        </pc:spChg>
      </pc:sldChg>
      <pc:sldChg chg="del">
        <pc:chgData name="Merö Linnéa" userId="516d9b54-894d-4f7d-9fee-b6464671e94f" providerId="ADAL" clId="{871296FE-D014-4FF1-9391-CB6A29780084}" dt="2024-05-02T12:23:10.057" v="248" actId="2696"/>
        <pc:sldMkLst>
          <pc:docMk/>
          <pc:sldMk cId="3063945349" sldId="2147481094"/>
        </pc:sldMkLst>
      </pc:sldChg>
      <pc:sldChg chg="modSp del mod">
        <pc:chgData name="Merö Linnéa" userId="516d9b54-894d-4f7d-9fee-b6464671e94f" providerId="ADAL" clId="{871296FE-D014-4FF1-9391-CB6A29780084}" dt="2024-05-02T12:23:10.057" v="248" actId="2696"/>
        <pc:sldMkLst>
          <pc:docMk/>
          <pc:sldMk cId="3713059073" sldId="2147481095"/>
        </pc:sldMkLst>
        <pc:spChg chg="mod">
          <ac:chgData name="Merö Linnéa" userId="516d9b54-894d-4f7d-9fee-b6464671e94f" providerId="ADAL" clId="{871296FE-D014-4FF1-9391-CB6A29780084}" dt="2024-05-02T12:21:10.113" v="231" actId="255"/>
          <ac:spMkLst>
            <pc:docMk/>
            <pc:sldMk cId="3713059073" sldId="2147481095"/>
            <ac:spMk id="2" creationId="{13821F69-AECD-E38F-CD8F-3E308EF3CEDC}"/>
          </ac:spMkLst>
        </pc:spChg>
        <pc:spChg chg="mod">
          <ac:chgData name="Merö Linnéa" userId="516d9b54-894d-4f7d-9fee-b6464671e94f" providerId="ADAL" clId="{871296FE-D014-4FF1-9391-CB6A29780084}" dt="2024-05-02T12:22:17.288" v="247" actId="404"/>
          <ac:spMkLst>
            <pc:docMk/>
            <pc:sldMk cId="3713059073" sldId="2147481095"/>
            <ac:spMk id="3" creationId="{122A9CAA-FB54-1892-5EEC-DEB1E135EF2D}"/>
          </ac:spMkLst>
        </pc:spChg>
      </pc:sldChg>
      <pc:sldChg chg="modNotesTx">
        <pc:chgData name="Merö Linnéa" userId="516d9b54-894d-4f7d-9fee-b6464671e94f" providerId="ADAL" clId="{871296FE-D014-4FF1-9391-CB6A29780084}" dt="2024-05-02T12:12:21.938" v="47" actId="20577"/>
        <pc:sldMkLst>
          <pc:docMk/>
          <pc:sldMk cId="2275930209" sldId="2147481096"/>
        </pc:sldMkLst>
      </pc:sldChg>
      <pc:sldChg chg="mod modShow">
        <pc:chgData name="Merö Linnéa" userId="516d9b54-894d-4f7d-9fee-b6464671e94f" providerId="ADAL" clId="{871296FE-D014-4FF1-9391-CB6A29780084}" dt="2024-05-02T12:08:38.465" v="13" actId="729"/>
        <pc:sldMkLst>
          <pc:docMk/>
          <pc:sldMk cId="1638080562" sldId="2147481098"/>
        </pc:sldMkLst>
      </pc:sldChg>
      <pc:sldChg chg="del">
        <pc:chgData name="Merö Linnéa" userId="516d9b54-894d-4f7d-9fee-b6464671e94f" providerId="ADAL" clId="{871296FE-D014-4FF1-9391-CB6A29780084}" dt="2024-05-02T12:23:10.057" v="248" actId="2696"/>
        <pc:sldMkLst>
          <pc:docMk/>
          <pc:sldMk cId="3479085051" sldId="2147481107"/>
        </pc:sldMkLst>
      </pc:sldChg>
      <pc:sldChg chg="del">
        <pc:chgData name="Merö Linnéa" userId="516d9b54-894d-4f7d-9fee-b6464671e94f" providerId="ADAL" clId="{871296FE-D014-4FF1-9391-CB6A29780084}" dt="2024-05-02T12:23:10.057" v="248" actId="2696"/>
        <pc:sldMkLst>
          <pc:docMk/>
          <pc:sldMk cId="2604937201" sldId="2147481114"/>
        </pc:sldMkLst>
      </pc:sldChg>
      <pc:sldChg chg="modNotesTx">
        <pc:chgData name="Merö Linnéa" userId="516d9b54-894d-4f7d-9fee-b6464671e94f" providerId="ADAL" clId="{871296FE-D014-4FF1-9391-CB6A29780084}" dt="2024-05-02T12:18:12.570" v="164" actId="114"/>
        <pc:sldMkLst>
          <pc:docMk/>
          <pc:sldMk cId="1420105522" sldId="2147481117"/>
        </pc:sldMkLst>
      </pc:sldChg>
      <pc:sldChg chg="modSp mod">
        <pc:chgData name="Merö Linnéa" userId="516d9b54-894d-4f7d-9fee-b6464671e94f" providerId="ADAL" clId="{871296FE-D014-4FF1-9391-CB6A29780084}" dt="2024-05-02T12:11:52.519" v="40" actId="1076"/>
        <pc:sldMkLst>
          <pc:docMk/>
          <pc:sldMk cId="1251003322" sldId="2147481121"/>
        </pc:sldMkLst>
        <pc:spChg chg="mod">
          <ac:chgData name="Merö Linnéa" userId="516d9b54-894d-4f7d-9fee-b6464671e94f" providerId="ADAL" clId="{871296FE-D014-4FF1-9391-CB6A29780084}" dt="2024-05-02T12:11:44.309" v="39" actId="20577"/>
          <ac:spMkLst>
            <pc:docMk/>
            <pc:sldMk cId="1251003322" sldId="2147481121"/>
            <ac:spMk id="2" creationId="{09F24C29-DDE0-F74A-138F-0FAFE7366E55}"/>
          </ac:spMkLst>
        </pc:spChg>
        <pc:spChg chg="mod">
          <ac:chgData name="Merö Linnéa" userId="516d9b54-894d-4f7d-9fee-b6464671e94f" providerId="ADAL" clId="{871296FE-D014-4FF1-9391-CB6A29780084}" dt="2024-05-02T12:11:52.519" v="40" actId="1076"/>
          <ac:spMkLst>
            <pc:docMk/>
            <pc:sldMk cId="1251003322" sldId="2147481121"/>
            <ac:spMk id="3" creationId="{022522C0-5A9A-2040-A288-746C5491C570}"/>
          </ac:spMkLst>
        </pc:spChg>
      </pc:sldChg>
      <pc:sldChg chg="modSp mod ord modShow modNotesTx">
        <pc:chgData name="Merö Linnéa" userId="516d9b54-894d-4f7d-9fee-b6464671e94f" providerId="ADAL" clId="{871296FE-D014-4FF1-9391-CB6A29780084}" dt="2024-05-02T12:26:31.077" v="276" actId="20577"/>
        <pc:sldMkLst>
          <pc:docMk/>
          <pc:sldMk cId="3331467924" sldId="2147481133"/>
        </pc:sldMkLst>
        <pc:spChg chg="mod">
          <ac:chgData name="Merö Linnéa" userId="516d9b54-894d-4f7d-9fee-b6464671e94f" providerId="ADAL" clId="{871296FE-D014-4FF1-9391-CB6A29780084}" dt="2024-05-02T12:26:02.114" v="270" actId="20577"/>
          <ac:spMkLst>
            <pc:docMk/>
            <pc:sldMk cId="3331467924" sldId="2147481133"/>
            <ac:spMk id="5" creationId="{5AA7CB9A-68EC-A251-C879-BCA885595AA6}"/>
          </ac:spMkLst>
        </pc:spChg>
      </pc:sldChg>
    </pc:docChg>
  </pc:docChgLst>
  <pc:docChgLst>
    <pc:chgData name="Fröjd Christina" userId="57292a27-5270-480f-acc0-df62f3876a98" providerId="ADAL" clId="{1E6351BB-6AF8-48F4-AF43-2F3C4F13EE16}"/>
    <pc:docChg chg="undo custSel addSld delSld modSld modSection">
      <pc:chgData name="Fröjd Christina" userId="57292a27-5270-480f-acc0-df62f3876a98" providerId="ADAL" clId="{1E6351BB-6AF8-48F4-AF43-2F3C4F13EE16}" dt="2024-05-06T13:25:38.840" v="194" actId="47"/>
      <pc:docMkLst>
        <pc:docMk/>
      </pc:docMkLst>
      <pc:sldChg chg="addSp delSp modSp del mod modClrScheme chgLayout">
        <pc:chgData name="Fröjd Christina" userId="57292a27-5270-480f-acc0-df62f3876a98" providerId="ADAL" clId="{1E6351BB-6AF8-48F4-AF43-2F3C4F13EE16}" dt="2024-05-05T12:06:13.168" v="190" actId="47"/>
        <pc:sldMkLst>
          <pc:docMk/>
          <pc:sldMk cId="2275930209" sldId="2147481096"/>
        </pc:sldMkLst>
        <pc:spChg chg="mod">
          <ac:chgData name="Fröjd Christina" userId="57292a27-5270-480f-acc0-df62f3876a98" providerId="ADAL" clId="{1E6351BB-6AF8-48F4-AF43-2F3C4F13EE16}" dt="2024-05-05T11:53:27.040" v="0" actId="2711"/>
          <ac:spMkLst>
            <pc:docMk/>
            <pc:sldMk cId="2275930209" sldId="2147481096"/>
            <ac:spMk id="2" creationId="{B0BA8440-723A-9582-AAC5-517DAAF00A71}"/>
          </ac:spMkLst>
        </pc:spChg>
        <pc:spChg chg="mod">
          <ac:chgData name="Fröjd Christina" userId="57292a27-5270-480f-acc0-df62f3876a98" providerId="ADAL" clId="{1E6351BB-6AF8-48F4-AF43-2F3C4F13EE16}" dt="2024-05-05T11:53:27.040" v="0" actId="2711"/>
          <ac:spMkLst>
            <pc:docMk/>
            <pc:sldMk cId="2275930209" sldId="2147481096"/>
            <ac:spMk id="3" creationId="{3129A5CF-CF43-7DA9-1DB2-DEA4F9C33B5A}"/>
          </ac:spMkLst>
        </pc:spChg>
        <pc:spChg chg="mod">
          <ac:chgData name="Fröjd Christina" userId="57292a27-5270-480f-acc0-df62f3876a98" providerId="ADAL" clId="{1E6351BB-6AF8-48F4-AF43-2F3C4F13EE16}" dt="2024-05-05T11:53:27.040" v="0" actId="2711"/>
          <ac:spMkLst>
            <pc:docMk/>
            <pc:sldMk cId="2275930209" sldId="2147481096"/>
            <ac:spMk id="4" creationId="{08116E81-1D9D-EF91-1E07-59DAF008AA26}"/>
          </ac:spMkLst>
        </pc:spChg>
        <pc:spChg chg="mod">
          <ac:chgData name="Fröjd Christina" userId="57292a27-5270-480f-acc0-df62f3876a98" providerId="ADAL" clId="{1E6351BB-6AF8-48F4-AF43-2F3C4F13EE16}" dt="2024-05-05T12:01:39.780" v="186" actId="1036"/>
          <ac:spMkLst>
            <pc:docMk/>
            <pc:sldMk cId="2275930209" sldId="2147481096"/>
            <ac:spMk id="5" creationId="{A3C1AF1A-07B8-7AE5-C404-71B5A94290A2}"/>
          </ac:spMkLst>
        </pc:spChg>
        <pc:spChg chg="mod">
          <ac:chgData name="Fröjd Christina" userId="57292a27-5270-480f-acc0-df62f3876a98" providerId="ADAL" clId="{1E6351BB-6AF8-48F4-AF43-2F3C4F13EE16}" dt="2024-05-05T11:53:27.040" v="0" actId="2711"/>
          <ac:spMkLst>
            <pc:docMk/>
            <pc:sldMk cId="2275930209" sldId="2147481096"/>
            <ac:spMk id="6" creationId="{93424F79-1450-F9A4-5967-FF756B2D5EFA}"/>
          </ac:spMkLst>
        </pc:spChg>
        <pc:spChg chg="mod">
          <ac:chgData name="Fröjd Christina" userId="57292a27-5270-480f-acc0-df62f3876a98" providerId="ADAL" clId="{1E6351BB-6AF8-48F4-AF43-2F3C4F13EE16}" dt="2024-05-05T11:53:27.040" v="0" actId="2711"/>
          <ac:spMkLst>
            <pc:docMk/>
            <pc:sldMk cId="2275930209" sldId="2147481096"/>
            <ac:spMk id="7" creationId="{313932E4-7D2A-8B62-8B17-ED451A6E410B}"/>
          </ac:spMkLst>
        </pc:spChg>
        <pc:spChg chg="mod">
          <ac:chgData name="Fröjd Christina" userId="57292a27-5270-480f-acc0-df62f3876a98" providerId="ADAL" clId="{1E6351BB-6AF8-48F4-AF43-2F3C4F13EE16}" dt="2024-05-05T11:57:26.113" v="124" actId="1035"/>
          <ac:spMkLst>
            <pc:docMk/>
            <pc:sldMk cId="2275930209" sldId="2147481096"/>
            <ac:spMk id="8" creationId="{11ED7ED7-72A9-42EC-030B-AD28C254B175}"/>
          </ac:spMkLst>
        </pc:spChg>
        <pc:spChg chg="mod">
          <ac:chgData name="Fröjd Christina" userId="57292a27-5270-480f-acc0-df62f3876a98" providerId="ADAL" clId="{1E6351BB-6AF8-48F4-AF43-2F3C4F13EE16}" dt="2024-05-05T11:59:43.387" v="144" actId="948"/>
          <ac:spMkLst>
            <pc:docMk/>
            <pc:sldMk cId="2275930209" sldId="2147481096"/>
            <ac:spMk id="10" creationId="{84B2A52E-2D3E-31DF-A8F2-0FBDA2339499}"/>
          </ac:spMkLst>
        </pc:spChg>
        <pc:spChg chg="mod">
          <ac:chgData name="Fröjd Christina" userId="57292a27-5270-480f-acc0-df62f3876a98" providerId="ADAL" clId="{1E6351BB-6AF8-48F4-AF43-2F3C4F13EE16}" dt="2024-05-05T12:01:16.106" v="180" actId="20577"/>
          <ac:spMkLst>
            <pc:docMk/>
            <pc:sldMk cId="2275930209" sldId="2147481096"/>
            <ac:spMk id="12" creationId="{A11112EA-A7AF-482A-53E0-7B610DB7408A}"/>
          </ac:spMkLst>
        </pc:spChg>
        <pc:spChg chg="mod ord">
          <ac:chgData name="Fröjd Christina" userId="57292a27-5270-480f-acc0-df62f3876a98" providerId="ADAL" clId="{1E6351BB-6AF8-48F4-AF43-2F3C4F13EE16}" dt="2024-05-05T11:56:17.069" v="79" actId="700"/>
          <ac:spMkLst>
            <pc:docMk/>
            <pc:sldMk cId="2275930209" sldId="2147481096"/>
            <ac:spMk id="13" creationId="{4FCFB436-FEB4-09B0-4C60-46868279D115}"/>
          </ac:spMkLst>
        </pc:spChg>
        <pc:spChg chg="mod">
          <ac:chgData name="Fröjd Christina" userId="57292a27-5270-480f-acc0-df62f3876a98" providerId="ADAL" clId="{1E6351BB-6AF8-48F4-AF43-2F3C4F13EE16}" dt="2024-05-05T11:57:07.627" v="104" actId="1036"/>
          <ac:spMkLst>
            <pc:docMk/>
            <pc:sldMk cId="2275930209" sldId="2147481096"/>
            <ac:spMk id="14" creationId="{981B963F-281C-435C-C093-5F3780E52088}"/>
          </ac:spMkLst>
        </pc:spChg>
        <pc:spChg chg="mod">
          <ac:chgData name="Fröjd Christina" userId="57292a27-5270-480f-acc0-df62f3876a98" providerId="ADAL" clId="{1E6351BB-6AF8-48F4-AF43-2F3C4F13EE16}" dt="2024-05-05T11:54:07.286" v="4" actId="207"/>
          <ac:spMkLst>
            <pc:docMk/>
            <pc:sldMk cId="2275930209" sldId="2147481096"/>
            <ac:spMk id="15" creationId="{AB7D7D7C-17D3-9783-7F75-37C17985D4E6}"/>
          </ac:spMkLst>
        </pc:spChg>
        <pc:spChg chg="mod">
          <ac:chgData name="Fröjd Christina" userId="57292a27-5270-480f-acc0-df62f3876a98" providerId="ADAL" clId="{1E6351BB-6AF8-48F4-AF43-2F3C4F13EE16}" dt="2024-05-05T11:54:07.286" v="4" actId="207"/>
          <ac:spMkLst>
            <pc:docMk/>
            <pc:sldMk cId="2275930209" sldId="2147481096"/>
            <ac:spMk id="16" creationId="{F505F6BB-3AFF-50FF-1FC5-3A829E0B8178}"/>
          </ac:spMkLst>
        </pc:spChg>
        <pc:spChg chg="mod">
          <ac:chgData name="Fröjd Christina" userId="57292a27-5270-480f-acc0-df62f3876a98" providerId="ADAL" clId="{1E6351BB-6AF8-48F4-AF43-2F3C4F13EE16}" dt="2024-05-05T11:54:07.286" v="4" actId="207"/>
          <ac:spMkLst>
            <pc:docMk/>
            <pc:sldMk cId="2275930209" sldId="2147481096"/>
            <ac:spMk id="17" creationId="{3BC76B89-2343-FD65-B5E8-391C4E8DA232}"/>
          </ac:spMkLst>
        </pc:spChg>
        <pc:spChg chg="mod">
          <ac:chgData name="Fröjd Christina" userId="57292a27-5270-480f-acc0-df62f3876a98" providerId="ADAL" clId="{1E6351BB-6AF8-48F4-AF43-2F3C4F13EE16}" dt="2024-05-05T12:01:39.780" v="186" actId="1036"/>
          <ac:spMkLst>
            <pc:docMk/>
            <pc:sldMk cId="2275930209" sldId="2147481096"/>
            <ac:spMk id="18" creationId="{B989D3E7-D315-D3D5-84F0-F2AE7C7F0E25}"/>
          </ac:spMkLst>
        </pc:spChg>
        <pc:spChg chg="mod">
          <ac:chgData name="Fröjd Christina" userId="57292a27-5270-480f-acc0-df62f3876a98" providerId="ADAL" clId="{1E6351BB-6AF8-48F4-AF43-2F3C4F13EE16}" dt="2024-05-05T12:01:39.780" v="186" actId="1036"/>
          <ac:spMkLst>
            <pc:docMk/>
            <pc:sldMk cId="2275930209" sldId="2147481096"/>
            <ac:spMk id="19" creationId="{4BEFC95A-812C-02AD-ED4D-0D6E76D83FCD}"/>
          </ac:spMkLst>
        </pc:spChg>
        <pc:spChg chg="mod">
          <ac:chgData name="Fröjd Christina" userId="57292a27-5270-480f-acc0-df62f3876a98" providerId="ADAL" clId="{1E6351BB-6AF8-48F4-AF43-2F3C4F13EE16}" dt="2024-05-05T12:01:39.780" v="186" actId="1036"/>
          <ac:spMkLst>
            <pc:docMk/>
            <pc:sldMk cId="2275930209" sldId="2147481096"/>
            <ac:spMk id="20" creationId="{2C4591A8-267A-2EE8-2D15-E08A9D75ADF4}"/>
          </ac:spMkLst>
        </pc:spChg>
        <pc:spChg chg="mod">
          <ac:chgData name="Fröjd Christina" userId="57292a27-5270-480f-acc0-df62f3876a98" providerId="ADAL" clId="{1E6351BB-6AF8-48F4-AF43-2F3C4F13EE16}" dt="2024-05-05T12:01:39.780" v="186" actId="1036"/>
          <ac:spMkLst>
            <pc:docMk/>
            <pc:sldMk cId="2275930209" sldId="2147481096"/>
            <ac:spMk id="21" creationId="{B4D2FA0F-A53C-3A4C-8FB5-BB570D051403}"/>
          </ac:spMkLst>
        </pc:spChg>
        <pc:spChg chg="mod">
          <ac:chgData name="Fröjd Christina" userId="57292a27-5270-480f-acc0-df62f3876a98" providerId="ADAL" clId="{1E6351BB-6AF8-48F4-AF43-2F3C4F13EE16}" dt="2024-05-05T12:00:31.529" v="172" actId="20577"/>
          <ac:spMkLst>
            <pc:docMk/>
            <pc:sldMk cId="2275930209" sldId="2147481096"/>
            <ac:spMk id="22" creationId="{C33974E0-E140-B30E-2A56-91E709356FA5}"/>
          </ac:spMkLst>
        </pc:spChg>
        <pc:spChg chg="mod">
          <ac:chgData name="Fröjd Christina" userId="57292a27-5270-480f-acc0-df62f3876a98" providerId="ADAL" clId="{1E6351BB-6AF8-48F4-AF43-2F3C4F13EE16}" dt="2024-05-05T12:01:03.613" v="174" actId="20577"/>
          <ac:spMkLst>
            <pc:docMk/>
            <pc:sldMk cId="2275930209" sldId="2147481096"/>
            <ac:spMk id="23" creationId="{D872BA6A-0EDD-E20B-99FD-3BB787281EAD}"/>
          </ac:spMkLst>
        </pc:spChg>
        <pc:spChg chg="add del mod">
          <ac:chgData name="Fröjd Christina" userId="57292a27-5270-480f-acc0-df62f3876a98" providerId="ADAL" clId="{1E6351BB-6AF8-48F4-AF43-2F3C4F13EE16}" dt="2024-05-05T12:01:47.733" v="188" actId="478"/>
          <ac:spMkLst>
            <pc:docMk/>
            <pc:sldMk cId="2275930209" sldId="2147481096"/>
            <ac:spMk id="26" creationId="{AA002756-CFD0-6FB6-A08F-EE66EC66F8D5}"/>
          </ac:spMkLst>
        </pc:spChg>
        <pc:spChg chg="mod ord">
          <ac:chgData name="Fröjd Christina" userId="57292a27-5270-480f-acc0-df62f3876a98" providerId="ADAL" clId="{1E6351BB-6AF8-48F4-AF43-2F3C4F13EE16}" dt="2024-05-05T11:56:17.069" v="79" actId="700"/>
          <ac:spMkLst>
            <pc:docMk/>
            <pc:sldMk cId="2275930209" sldId="2147481096"/>
            <ac:spMk id="27" creationId="{54C2D2E6-B6DC-2241-4D8C-F059BFD6965E}"/>
          </ac:spMkLst>
        </pc:spChg>
        <pc:spChg chg="mod ord">
          <ac:chgData name="Fröjd Christina" userId="57292a27-5270-480f-acc0-df62f3876a98" providerId="ADAL" clId="{1E6351BB-6AF8-48F4-AF43-2F3C4F13EE16}" dt="2024-05-05T11:56:49.214" v="86" actId="207"/>
          <ac:spMkLst>
            <pc:docMk/>
            <pc:sldMk cId="2275930209" sldId="2147481096"/>
            <ac:spMk id="15374" creationId="{00000000-0000-0000-0000-000000000000}"/>
          </ac:spMkLst>
        </pc:spChg>
        <pc:grpChg chg="mod">
          <ac:chgData name="Fröjd Christina" userId="57292a27-5270-480f-acc0-df62f3876a98" providerId="ADAL" clId="{1E6351BB-6AF8-48F4-AF43-2F3C4F13EE16}" dt="2024-05-05T11:56:01.835" v="78" actId="1035"/>
          <ac:grpSpMkLst>
            <pc:docMk/>
            <pc:sldMk cId="2275930209" sldId="2147481096"/>
            <ac:grpSpMk id="9" creationId="{ABC84077-EE56-8F77-11D3-1DE684E6E273}"/>
          </ac:grpSpMkLst>
        </pc:grpChg>
        <pc:grpChg chg="mod">
          <ac:chgData name="Fröjd Christina" userId="57292a27-5270-480f-acc0-df62f3876a98" providerId="ADAL" clId="{1E6351BB-6AF8-48F4-AF43-2F3C4F13EE16}" dt="2024-05-05T11:56:01.835" v="78" actId="1035"/>
          <ac:grpSpMkLst>
            <pc:docMk/>
            <pc:sldMk cId="2275930209" sldId="2147481096"/>
            <ac:grpSpMk id="25" creationId="{866E361C-A43C-DFE5-9FD9-A964F410240B}"/>
          </ac:grpSpMkLst>
        </pc:grpChg>
      </pc:sldChg>
      <pc:sldChg chg="add del">
        <pc:chgData name="Fröjd Christina" userId="57292a27-5270-480f-acc0-df62f3876a98" providerId="ADAL" clId="{1E6351BB-6AF8-48F4-AF43-2F3C4F13EE16}" dt="2024-05-06T12:48:04.208" v="193" actId="47"/>
        <pc:sldMkLst>
          <pc:docMk/>
          <pc:sldMk cId="4008934598" sldId="2147481097"/>
        </pc:sldMkLst>
      </pc:sldChg>
      <pc:sldChg chg="add del">
        <pc:chgData name="Fröjd Christina" userId="57292a27-5270-480f-acc0-df62f3876a98" providerId="ADAL" clId="{1E6351BB-6AF8-48F4-AF43-2F3C4F13EE16}" dt="2024-05-06T13:25:38.840" v="194" actId="47"/>
        <pc:sldMkLst>
          <pc:docMk/>
          <pc:sldMk cId="3969433317" sldId="21474811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C6D31-E628-4EF9-B810-05C06BB0CD5E}" type="datetimeFigureOut">
              <a:rPr lang="sv-SE" smtClean="0"/>
              <a:t>2024-05-07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1FC07-C4E2-42A3-9E77-54D063154BA2}" type="slidenum">
              <a:rPr lang="sv-SE" smtClean="0"/>
              <a:t>‹#›</a:t>
            </a:fld>
            <a:endParaRPr lang="sv-SE"/>
          </a:p>
        </p:txBody>
      </p:sp>
    </p:spTree>
    <p:extLst>
      <p:ext uri="{BB962C8B-B14F-4D97-AF65-F5344CB8AC3E}">
        <p14:creationId xmlns:p14="http://schemas.microsoft.com/office/powerpoint/2010/main" val="287587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Som alltid har prioriteringar behövt göras till den första driftstarten av systemet. Alla identifierade förbättringar har inte kunnat implementeras till den första driftstarten. Detta eftersom vi bedömt att det är mest prioriterat att driftsätta ett ändamålsenligt system i tid. Arbetsflöden som används vid senare driftsättningar har senarelagts och kommer att hanteras som uppgraderingar. Allt som behöver vara med för ett ändamålsenligt system är med i det som levereras till första driftstarten i mars 2025.</a:t>
            </a:r>
          </a:p>
          <a:p>
            <a:endParaRPr lang="sv-SE"/>
          </a:p>
        </p:txBody>
      </p:sp>
      <p:sp>
        <p:nvSpPr>
          <p:cNvPr id="4" name="Platshållare för bildnummer 3"/>
          <p:cNvSpPr>
            <a:spLocks noGrp="1"/>
          </p:cNvSpPr>
          <p:nvPr>
            <p:ph type="sldNum" sz="quarter" idx="5"/>
          </p:nvPr>
        </p:nvSpPr>
        <p:spPr/>
        <p:txBody>
          <a:bodyPr/>
          <a:lstStyle/>
          <a:p>
            <a:fld id="{971BABAA-341C-44AE-9C54-0A2AFBCD37EE}" type="slidenum">
              <a:rPr lang="sv-SE" smtClean="0"/>
              <a:t>4</a:t>
            </a:fld>
            <a:endParaRPr lang="sv-SE"/>
          </a:p>
        </p:txBody>
      </p:sp>
    </p:spTree>
    <p:extLst>
      <p:ext uri="{BB962C8B-B14F-4D97-AF65-F5344CB8AC3E}">
        <p14:creationId xmlns:p14="http://schemas.microsoft.com/office/powerpoint/2010/main" val="3564544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1BABAA-341C-44AE-9C54-0A2AFBCD37EE}" type="slidenum">
              <a:rPr lang="sv-SE" smtClean="0"/>
              <a:t>17</a:t>
            </a:fld>
            <a:endParaRPr lang="sv-SE"/>
          </a:p>
        </p:txBody>
      </p:sp>
    </p:spTree>
    <p:extLst>
      <p:ext uri="{BB962C8B-B14F-4D97-AF65-F5344CB8AC3E}">
        <p14:creationId xmlns:p14="http://schemas.microsoft.com/office/powerpoint/2010/main" val="2394171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[Avslutningsbild, vid visning som presentation om SDV 1.0]</a:t>
            </a:r>
          </a:p>
        </p:txBody>
      </p:sp>
      <p:sp>
        <p:nvSpPr>
          <p:cNvPr id="4" name="Platshållare för bildnummer 3"/>
          <p:cNvSpPr>
            <a:spLocks noGrp="1"/>
          </p:cNvSpPr>
          <p:nvPr>
            <p:ph type="sldNum" sz="quarter" idx="5"/>
          </p:nvPr>
        </p:nvSpPr>
        <p:spPr/>
        <p:txBody>
          <a:bodyPr/>
          <a:lstStyle/>
          <a:p>
            <a:fld id="{971BABAA-341C-44AE-9C54-0A2AFBCD37EE}" type="slidenum">
              <a:rPr lang="sv-SE" smtClean="0"/>
              <a:t>18</a:t>
            </a:fld>
            <a:endParaRPr lang="sv-SE"/>
          </a:p>
        </p:txBody>
      </p:sp>
    </p:spTree>
    <p:extLst>
      <p:ext uri="{BB962C8B-B14F-4D97-AF65-F5344CB8AC3E}">
        <p14:creationId xmlns:p14="http://schemas.microsoft.com/office/powerpoint/2010/main" val="2092216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Mycket blir bättre redan från start, med första versionen av SDV. Det finns också saker som av vissa kommer att upplevas som en utmaning. Många saker förbättras successivt i kommande releaser, och vissa saker kräver en tillvänjning. De väsentliga delarna som är förbättringar redan från start är givetvis att vi kommer arbeta med en gemensam journal, och en läkemedelslista. Vi kommer ha direkt tillgång till den mest aktuella informationen om patienterna (och invånaren/patienten får densamma). Ledtiderna förkortas betydligt, med digitala remissflöden och ordinationer. Vårdplatshanteringen kan ske i realtid, utan behov av ständiga telefonavstämningar. Bra för oss som jobbar i hälso- och sjukvården, och inte minst: mycket bättre och säkrare för invånare/patienter.</a:t>
            </a:r>
          </a:p>
        </p:txBody>
      </p:sp>
      <p:sp>
        <p:nvSpPr>
          <p:cNvPr id="4" name="Platshållare för bildnummer 3"/>
          <p:cNvSpPr>
            <a:spLocks noGrp="1"/>
          </p:cNvSpPr>
          <p:nvPr>
            <p:ph type="sldNum" sz="quarter" idx="5"/>
          </p:nvPr>
        </p:nvSpPr>
        <p:spPr/>
        <p:txBody>
          <a:bodyPr/>
          <a:lstStyle/>
          <a:p>
            <a:fld id="{E6E1FC07-C4E2-42A3-9E77-54D063154BA2}" type="slidenum">
              <a:rPr lang="sv-SE" smtClean="0"/>
              <a:t>19</a:t>
            </a:fld>
            <a:endParaRPr lang="sv-SE"/>
          </a:p>
        </p:txBody>
      </p:sp>
    </p:spTree>
    <p:extLst>
      <p:ext uri="{BB962C8B-B14F-4D97-AF65-F5344CB8AC3E}">
        <p14:creationId xmlns:p14="http://schemas.microsoft.com/office/powerpoint/2010/main" val="133956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i="0" dirty="0"/>
              <a:t>Fördjupning. Denna bild riktas framförallt till målgrupp med IT-fokus</a:t>
            </a:r>
            <a:br>
              <a:rPr lang="sv-SE" sz="1200" b="1" i="0" dirty="0"/>
            </a:br>
            <a:r>
              <a:rPr lang="sv-SE" sz="1200" b="0" i="0" dirty="0"/>
              <a:t>[samma stödtext som tidigare bild, huvudbudskap]</a:t>
            </a:r>
            <a:br>
              <a:rPr lang="sv-SE" sz="1200" b="0" i="0" dirty="0"/>
            </a:br>
            <a:r>
              <a:rPr lang="sv-SE" dirty="0"/>
              <a:t>Som alltid har prioriteringar behövt göras till den första driftstarten av systemet. Alla identifierade förbättringar har inte kunnat implementeras till den första driftstarten. Detta eftersom vi bedömt att det är mest prioriterat att driftsätta ett ändamålsenligt system i tid. Arbetsflöden som används vid senare driftsättningar har senarelagts och kommer att hanteras som uppgraderingar. Allt som behöver vara med för ett ändamålsenligt system är med i det som levereras till första driftstarten i mars 2025.</a:t>
            </a:r>
          </a:p>
          <a:p>
            <a:endParaRPr lang="sv-SE" dirty="0"/>
          </a:p>
        </p:txBody>
      </p:sp>
      <p:sp>
        <p:nvSpPr>
          <p:cNvPr id="4" name="Platshållare för bildnummer 3"/>
          <p:cNvSpPr>
            <a:spLocks noGrp="1"/>
          </p:cNvSpPr>
          <p:nvPr>
            <p:ph type="sldNum" sz="quarter" idx="5"/>
          </p:nvPr>
        </p:nvSpPr>
        <p:spPr/>
        <p:txBody>
          <a:bodyPr/>
          <a:lstStyle/>
          <a:p>
            <a:fld id="{971BABAA-341C-44AE-9C54-0A2AFBCD37EE}" type="slidenum">
              <a:rPr lang="sv-SE" smtClean="0"/>
              <a:t>5</a:t>
            </a:fld>
            <a:endParaRPr lang="sv-SE"/>
          </a:p>
        </p:txBody>
      </p:sp>
    </p:spTree>
    <p:extLst>
      <p:ext uri="{BB962C8B-B14F-4D97-AF65-F5344CB8AC3E}">
        <p14:creationId xmlns:p14="http://schemas.microsoft.com/office/powerpoint/2010/main" val="1169396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Säkerhet, stabilitet, tidplan och ett system som är ”</a:t>
            </a:r>
            <a:r>
              <a:rPr lang="sv-SE" err="1"/>
              <a:t>good</a:t>
            </a:r>
            <a:r>
              <a:rPr lang="sv-SE"/>
              <a:t> </a:t>
            </a:r>
            <a:r>
              <a:rPr lang="sv-SE" err="1"/>
              <a:t>enough</a:t>
            </a:r>
            <a:r>
              <a:rPr lang="sv-SE"/>
              <a:t>” har vägt tyngst inför den första driftstarten av första versionen av SDV. Att i första </a:t>
            </a:r>
            <a:r>
              <a:rPr lang="sv-SE" err="1"/>
              <a:t>driftstart</a:t>
            </a:r>
            <a:r>
              <a:rPr lang="sv-SE"/>
              <a:t> leverera fullständig funktionalitet i alla, eller nästan alla, delar skulle antingen gjort att tidplanen inte kunnat hållas – eller att vi behövt sjösätta ett system med sannolika brister i stabilitet och säkerhet. Det är inte ett alternativ.</a:t>
            </a:r>
          </a:p>
        </p:txBody>
      </p:sp>
      <p:sp>
        <p:nvSpPr>
          <p:cNvPr id="4" name="Platshållare för bildnummer 3"/>
          <p:cNvSpPr>
            <a:spLocks noGrp="1"/>
          </p:cNvSpPr>
          <p:nvPr>
            <p:ph type="sldNum" sz="quarter" idx="5"/>
          </p:nvPr>
        </p:nvSpPr>
        <p:spPr/>
        <p:txBody>
          <a:bodyPr/>
          <a:lstStyle/>
          <a:p>
            <a:fld id="{971BABAA-341C-44AE-9C54-0A2AFBCD37EE}" type="slidenum">
              <a:rPr lang="sv-SE" smtClean="0"/>
              <a:t>6</a:t>
            </a:fld>
            <a:endParaRPr lang="sv-SE"/>
          </a:p>
        </p:txBody>
      </p:sp>
    </p:spTree>
    <p:extLst>
      <p:ext uri="{BB962C8B-B14F-4D97-AF65-F5344CB8AC3E}">
        <p14:creationId xmlns:p14="http://schemas.microsoft.com/office/powerpoint/2010/main" val="4117960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slutbild ”Trappan” bild 18, för samma budskap visualiserat]</a:t>
            </a:r>
          </a:p>
        </p:txBody>
      </p:sp>
      <p:sp>
        <p:nvSpPr>
          <p:cNvPr id="4" name="Platshållare för bildnummer 3"/>
          <p:cNvSpPr>
            <a:spLocks noGrp="1"/>
          </p:cNvSpPr>
          <p:nvPr>
            <p:ph type="sldNum" sz="quarter" idx="5"/>
          </p:nvPr>
        </p:nvSpPr>
        <p:spPr/>
        <p:txBody>
          <a:bodyPr/>
          <a:lstStyle/>
          <a:p>
            <a:fld id="{971BABAA-341C-44AE-9C54-0A2AFBCD37EE}" type="slidenum">
              <a:rPr lang="sv-SE" smtClean="0"/>
              <a:t>7</a:t>
            </a:fld>
            <a:endParaRPr lang="sv-SE"/>
          </a:p>
        </p:txBody>
      </p:sp>
    </p:spTree>
    <p:extLst>
      <p:ext uri="{BB962C8B-B14F-4D97-AF65-F5344CB8AC3E}">
        <p14:creationId xmlns:p14="http://schemas.microsoft.com/office/powerpoint/2010/main" val="1722958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latshållare för bildobjekt 1"/>
          <p:cNvSpPr>
            <a:spLocks noGrp="1" noRot="1" noChangeAspect="1" noTextEdit="1"/>
          </p:cNvSpPr>
          <p:nvPr>
            <p:ph type="sldImg"/>
          </p:nvPr>
        </p:nvSpPr>
        <p:spPr>
          <a:ln/>
        </p:spPr>
      </p:sp>
      <p:sp>
        <p:nvSpPr>
          <p:cNvPr id="16387" name="Platshållare för anteckningar 2"/>
          <p:cNvSpPr>
            <a:spLocks noGrp="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dirty="0"/>
              <a:t>Påminnelse: det här är det vi strävar efter med förändringen.</a:t>
            </a:r>
            <a:br>
              <a:rPr lang="sv-SE" sz="1200" dirty="0"/>
            </a:br>
            <a:r>
              <a:rPr lang="sv-SE" sz="1200" dirty="0"/>
              <a:t>Nuläge: I Region Skåne finns idag många system som är föråldrade och inte kan kommunicera med varandra.</a:t>
            </a:r>
          </a:p>
          <a:p>
            <a:r>
              <a:rPr lang="sv-SE" altLang="sv-SE" dirty="0">
                <a:latin typeface="Arial" panose="020B0604020202020204" pitchFamily="34" charset="0"/>
                <a:ea typeface="ヒラギノ角ゴ Pro W3"/>
              </a:rPr>
              <a:t>Den här bilden visar hur olika områden, och målgrupper, påverkas positivt när vi skapar en sammanhållen miljö. </a:t>
            </a:r>
          </a:p>
        </p:txBody>
      </p:sp>
    </p:spTree>
    <p:extLst>
      <p:ext uri="{BB962C8B-B14F-4D97-AF65-F5344CB8AC3E}">
        <p14:creationId xmlns:p14="http://schemas.microsoft.com/office/powerpoint/2010/main" val="514729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enskilt största förbättringen är att vi kommer arbeta med en journal och en läkemedelslista – gemensam för hela Skåne. Det, tillsammans med realtidsinformation, standardisering med mera, kommer innebära en rad övriga förbättringar och positiva effekter när man lärt sig jobba i systemet.</a:t>
            </a:r>
          </a:p>
          <a:p>
            <a:r>
              <a:rPr lang="sv-SE" dirty="0"/>
              <a:t>Det går inte att förutspå precis exakt när vi kommer över tröskeln, men dessa positiva effekter är de vi tror kommer att märkas först. </a:t>
            </a:r>
          </a:p>
          <a:p>
            <a:endParaRPr lang="sv-SE" dirty="0"/>
          </a:p>
          <a:p>
            <a:r>
              <a:rPr lang="sv-SE" sz="700" dirty="0"/>
              <a:t>[liknande info – annan bild –  som i Huvudpresentationen om SDV] </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73011-F4CD-4A21-A8C1-CA3F6754DF5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1056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2400" dirty="0">
                <a:solidFill>
                  <a:srgbClr val="FF0000"/>
                </a:solidFill>
              </a:rPr>
              <a:t>Ett sammanhållet system för hela Region Skåne. Samma system för primärvård och slutenvård. </a:t>
            </a:r>
            <a:r>
              <a:rPr lang="sv-SE" sz="2000" dirty="0">
                <a:solidFill>
                  <a:srgbClr val="FF0000"/>
                </a:solidFill>
              </a:rPr>
              <a:t>När ett sammanhållet system skapas för hela Region Skånes hälso- och sjukvårdsverksamhet, så skapar det stora fördelar, men också begränsningar…</a:t>
            </a:r>
            <a:r>
              <a:rPr lang="sv-SE" sz="1200" dirty="0"/>
              <a:t>De flesta utmaningar har sin bakgrund i kompromisser som har behövts göras – som vid all utveckling. </a:t>
            </a:r>
            <a:r>
              <a:rPr lang="sv-SE" sz="1200" dirty="0">
                <a:highlight>
                  <a:srgbClr val="FFFF00"/>
                </a:highlight>
              </a:rPr>
              <a:t>[för ytterligare fördjupning, se </a:t>
            </a:r>
            <a:r>
              <a:rPr lang="sv-SE" sz="1200" dirty="0" err="1">
                <a:highlight>
                  <a:srgbClr val="FFFF00"/>
                </a:highlight>
              </a:rPr>
              <a:t>pdf</a:t>
            </a:r>
            <a:r>
              <a:rPr lang="sv-SE" sz="1200" dirty="0">
                <a:highlight>
                  <a:srgbClr val="FFFF00"/>
                </a:highlight>
              </a:rPr>
              <a:t> ”</a:t>
            </a:r>
            <a:r>
              <a:rPr lang="sv-SE" sz="1200" i="1" dirty="0">
                <a:highlight>
                  <a:srgbClr val="FFFF00"/>
                </a:highlight>
              </a:rPr>
              <a:t>SDV – så blir första versionen; fördjupning</a:t>
            </a:r>
            <a:r>
              <a:rPr lang="sv-SE" sz="1200" dirty="0">
                <a:highlight>
                  <a:srgbClr val="FFFF00"/>
                </a:highlight>
              </a:rPr>
              <a:t>”]</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073011-F4CD-4A21-A8C1-CA3F6754DF5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581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Vissa saker kan bli något mer krävande för användaren – särskilt inledningsvis. Men det kommer att ge stora direkta effekter och vinster; både för medarbetare och patienter/invånare. Dvs: en ansträngning som är en investering.</a:t>
            </a:r>
          </a:p>
          <a:p>
            <a:endParaRPr lang="sv-SE" dirty="0"/>
          </a:p>
        </p:txBody>
      </p:sp>
      <p:sp>
        <p:nvSpPr>
          <p:cNvPr id="4" name="Platshållare för bildnummer 3"/>
          <p:cNvSpPr>
            <a:spLocks noGrp="1"/>
          </p:cNvSpPr>
          <p:nvPr>
            <p:ph type="sldNum" sz="quarter" idx="5"/>
          </p:nvPr>
        </p:nvSpPr>
        <p:spPr/>
        <p:txBody>
          <a:bodyPr/>
          <a:lstStyle/>
          <a:p>
            <a:fld id="{971BABAA-341C-44AE-9C54-0A2AFBCD37EE}" type="slidenum">
              <a:rPr lang="sv-SE" smtClean="0"/>
              <a:t>15</a:t>
            </a:fld>
            <a:endParaRPr lang="sv-SE"/>
          </a:p>
        </p:txBody>
      </p:sp>
    </p:spTree>
    <p:extLst>
      <p:ext uri="{BB962C8B-B14F-4D97-AF65-F5344CB8AC3E}">
        <p14:creationId xmlns:p14="http://schemas.microsoft.com/office/powerpoint/2010/main" val="2457910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Även här kommer upplevelsen att skilja sig åt mellan roller, funktioner, slutenvård och öppenvårdsflöden. Vissa utmaningar är rena inlärnings- och vanefrågor. Andra utmaningar försvinner i kommande versioner, vartefter systemet uppgraderas.</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407B91-7A36-4C51-9DC6-07F0CC8DFD5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77166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tartbild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latin typeface="+mj-lt"/>
              </a:defRPr>
            </a:lvl1pPr>
          </a:lstStyle>
          <a:p>
            <a:r>
              <a:rPr lang="sv-SE"/>
              <a:t>Klicka här för att ändra rubrik</a:t>
            </a:r>
            <a:endParaRPr lang="en-US"/>
          </a:p>
        </p:txBody>
      </p:sp>
      <p:sp>
        <p:nvSpPr>
          <p:cNvPr id="9" name="Underrubrik 2">
            <a:extLst>
              <a:ext uri="{FF2B5EF4-FFF2-40B4-BE49-F238E27FC236}">
                <a16:creationId xmlns:a16="http://schemas.microsoft.com/office/drawing/2014/main" id="{A5194270-83B6-A55F-D3FF-A1265475105B}"/>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4" name="Bildobjekt 13">
            <a:extLst>
              <a:ext uri="{FF2B5EF4-FFF2-40B4-BE49-F238E27FC236}">
                <a16:creationId xmlns:a16="http://schemas.microsoft.com/office/drawing/2014/main" id="{244F8B15-58B1-2E90-1802-6F4E92C084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76513577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vå delar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2"/>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2"/>
              </a:buClr>
              <a:defRPr sz="2800">
                <a:solidFill>
                  <a:schemeClr val="tx2"/>
                </a:solidFill>
              </a:defRPr>
            </a:lvl1pPr>
            <a:lvl2pPr>
              <a:lnSpc>
                <a:spcPct val="110000"/>
              </a:lnSpc>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12B957DE-64F3-C89A-39F1-D0291AD12701}"/>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9" name="Platshållare för sidfot 4">
            <a:extLst>
              <a:ext uri="{FF2B5EF4-FFF2-40B4-BE49-F238E27FC236}">
                <a16:creationId xmlns:a16="http://schemas.microsoft.com/office/drawing/2014/main" id="{0D0CD91E-220E-4904-A1F0-F78096E9A10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9AE31B5-5254-4A74-6724-44C627CB977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5263316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vå delar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tx1"/>
                </a:solidFill>
              </a:defRPr>
            </a:lvl1pPr>
          </a:lstStyle>
          <a:p>
            <a:r>
              <a:rPr lang="sv-SE"/>
              <a:t>Klicka här för att ändra rubrikformat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tx1"/>
              </a:buClr>
              <a:defRPr sz="2800">
                <a:solidFill>
                  <a:schemeClr val="tx1"/>
                </a:solidFill>
              </a:defRPr>
            </a:lvl1pPr>
            <a:lvl2pPr>
              <a:lnSpc>
                <a:spcPct val="110000"/>
              </a:lnSpc>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8" name="Platshållare för datum 3">
            <a:extLst>
              <a:ext uri="{FF2B5EF4-FFF2-40B4-BE49-F238E27FC236}">
                <a16:creationId xmlns:a16="http://schemas.microsoft.com/office/drawing/2014/main" id="{DA706DCF-9171-8087-EC6A-D9FACA0C1E39}"/>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9" name="Platshållare för sidfot 4">
            <a:extLst>
              <a:ext uri="{FF2B5EF4-FFF2-40B4-BE49-F238E27FC236}">
                <a16:creationId xmlns:a16="http://schemas.microsoft.com/office/drawing/2014/main" id="{0A71FC9C-1584-8A2F-C4EF-0B37FFE0F71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0" name="Platshållare för bildnummer 5">
            <a:extLst>
              <a:ext uri="{FF2B5EF4-FFF2-40B4-BE49-F238E27FC236}">
                <a16:creationId xmlns:a16="http://schemas.microsoft.com/office/drawing/2014/main" id="{4C2C239C-E658-7070-C0BC-E778536E9A54}"/>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96822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Helsidesbild neutral">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sz="2400">
                <a:solidFill>
                  <a:schemeClr val="tx1"/>
                </a:solidFill>
              </a:defRPr>
            </a:lvl1pPr>
          </a:lstStyle>
          <a:p>
            <a:pPr marL="0" marR="0" lvl="0" indent="0" algn="l"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bildikonen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p:txBody>
          <a:bodyPr/>
          <a:lstStyle>
            <a:lvl1pPr>
              <a:defRPr sz="3600">
                <a:solidFill>
                  <a:schemeClr val="tx1"/>
                </a:solidFill>
              </a:defRPr>
            </a:lvl1pPr>
          </a:lstStyle>
          <a:p>
            <a:r>
              <a:rPr lang="sv-SE"/>
              <a:t>Klicka här för att ändra rubrik </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4570334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srubrik blå">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C45A6C9D-C2F9-BEA7-4EAE-7948F072B555}"/>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8" name="Platshållare för sidfot 4">
            <a:extLst>
              <a:ext uri="{FF2B5EF4-FFF2-40B4-BE49-F238E27FC236}">
                <a16:creationId xmlns:a16="http://schemas.microsoft.com/office/drawing/2014/main" id="{9E2DCE60-FD3E-95E2-4A9B-287FAAE29E6D}"/>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1E68585F-58CF-FC4B-FD92-86898C95622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232892874"/>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vsnittsrubrik grädde">
    <p:bg>
      <p:bgPr>
        <a:solidFill>
          <a:schemeClr val="accent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2"/>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7" name="Platshållare för datum 3">
            <a:extLst>
              <a:ext uri="{FF2B5EF4-FFF2-40B4-BE49-F238E27FC236}">
                <a16:creationId xmlns:a16="http://schemas.microsoft.com/office/drawing/2014/main" id="{00068579-9080-EE29-D9A4-3E56BF855044}"/>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8" name="Platshållare för sidfot 4">
            <a:extLst>
              <a:ext uri="{FF2B5EF4-FFF2-40B4-BE49-F238E27FC236}">
                <a16:creationId xmlns:a16="http://schemas.microsoft.com/office/drawing/2014/main" id="{CE7776F5-8B54-2D91-99C9-B11E98F95E3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723668E9-8B04-52B3-F7CA-27B4B4D49E9F}"/>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685778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vsnittsrubrik vit">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hasCustomPrompt="1"/>
          </p:nvPr>
        </p:nvSpPr>
        <p:spPr>
          <a:xfrm>
            <a:off x="831850" y="1709738"/>
            <a:ext cx="10515600" cy="2852737"/>
          </a:xfrm>
        </p:spPr>
        <p:txBody>
          <a:bodyPr anchor="b"/>
          <a:lstStyle>
            <a:lvl1pPr>
              <a:defRPr sz="4000">
                <a:solidFill>
                  <a:schemeClr val="bg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hasCustomPrompt="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underrubrik</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a:xfrm>
            <a:off x="584754" y="6525320"/>
            <a:ext cx="960781" cy="365125"/>
          </a:xfrm>
          <a:prstGeom prst="rect">
            <a:avLst/>
          </a:prstGeom>
        </p:spPr>
        <p:txBody>
          <a:bodyPr/>
          <a:lstStyle/>
          <a:p>
            <a:r>
              <a:rPr lang="sv-SE"/>
              <a:t>2024-05-02</a:t>
            </a:r>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1827147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om yta grädde">
    <p:bg>
      <p:bgPr>
        <a:solidFill>
          <a:schemeClr val="accent2"/>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2"/>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C713A04-296D-4A5E-4FD1-2789A0A7A693}"/>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98395FDC-DEF1-0B01-E4BC-720A0E39666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CD5DDAFD-3E9D-0E37-16AE-9E369BFC5E3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73338530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om yta neutral">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9A4AEAF6-85EC-150D-D807-A8F0E68C11C4}"/>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2" name="Platshållare för datum 3">
            <a:extLst>
              <a:ext uri="{FF2B5EF4-FFF2-40B4-BE49-F238E27FC236}">
                <a16:creationId xmlns:a16="http://schemas.microsoft.com/office/drawing/2014/main" id="{E778A0B9-2D69-0ABE-7F68-813023F532D4}"/>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C553A5AA-2251-BCEF-BA4A-5055B3BFDD16}"/>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F48269D-D5CC-FFEA-8A05-8CB6B03F87D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1167911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om yta utan logotyp neutral ">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00ECA7-AE51-F08E-9F74-11BB66F2A089}"/>
              </a:ext>
            </a:extLst>
          </p:cNvPr>
          <p:cNvSpPr>
            <a:spLocks noGrp="1"/>
          </p:cNvSpPr>
          <p:nvPr>
            <p:ph type="title" hasCustomPrompt="1"/>
          </p:nvPr>
        </p:nvSpPr>
        <p:spPr>
          <a:xfrm>
            <a:off x="609600" y="360000"/>
            <a:ext cx="10972800" cy="735153"/>
          </a:xfrm>
        </p:spPr>
        <p:txBody>
          <a:bodyPr/>
          <a:lstStyle>
            <a:lvl1pPr>
              <a:defRPr sz="3600">
                <a:solidFill>
                  <a:schemeClr val="tx1"/>
                </a:solidFill>
              </a:defRPr>
            </a:lvl1pPr>
          </a:lstStyle>
          <a:p>
            <a:r>
              <a:rPr lang="sv-SE"/>
              <a:t>Klicka här för att ändra rubrik</a:t>
            </a:r>
            <a:endParaRPr lang="en-US"/>
          </a:p>
        </p:txBody>
      </p:sp>
      <p:sp>
        <p:nvSpPr>
          <p:cNvPr id="6" name="Platshållare för datum 3">
            <a:extLst>
              <a:ext uri="{FF2B5EF4-FFF2-40B4-BE49-F238E27FC236}">
                <a16:creationId xmlns:a16="http://schemas.microsoft.com/office/drawing/2014/main" id="{A5C43E44-399B-AD66-852B-6FBB2BFD8E4F}"/>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0723245D-44EA-5763-8400-5C566DC9CB6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AD75F367-E644-E422-4C41-32675F04AD35}"/>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7569872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Jämförelse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hasCustomPrompt="1"/>
          </p:nvPr>
        </p:nvSpPr>
        <p:spPr>
          <a:xfrm>
            <a:off x="609600" y="360000"/>
            <a:ext cx="10972800" cy="724521"/>
          </a:xfrm>
        </p:spPr>
        <p:txBody>
          <a:bodyPr/>
          <a:lstStyle>
            <a:lvl1pPr>
              <a:defRPr sz="3600">
                <a:solidFill>
                  <a:schemeClr val="tx1"/>
                </a:solidFill>
              </a:defRPr>
            </a:lvl1pPr>
          </a:lstStyle>
          <a:p>
            <a:r>
              <a:rPr lang="sv-SE"/>
              <a:t>Klicka här för att ändra rubrik</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hasCustomPrompt="1"/>
          </p:nvPr>
        </p:nvSpPr>
        <p:spPr>
          <a:xfrm>
            <a:off x="609600" y="1241051"/>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hasCustomPrompt="1"/>
          </p:nvPr>
        </p:nvSpPr>
        <p:spPr>
          <a:xfrm>
            <a:off x="609600" y="2221492"/>
            <a:ext cx="5157787"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hasCustomPrompt="1"/>
          </p:nvPr>
        </p:nvSpPr>
        <p:spPr>
          <a:xfrm>
            <a:off x="6382650" y="1241051"/>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underrubrik</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hasCustomPrompt="1"/>
          </p:nvPr>
        </p:nvSpPr>
        <p:spPr>
          <a:xfrm>
            <a:off x="6399212" y="2221492"/>
            <a:ext cx="5183188" cy="3968170"/>
          </a:xfrm>
        </p:spPr>
        <p:txBody>
          <a:bodyPr/>
          <a:lstStyle>
            <a:lvl1pPr>
              <a:lnSpc>
                <a:spcPct val="110000"/>
              </a:lnSpc>
              <a:spcBef>
                <a:spcPts val="1600"/>
              </a:spcBef>
              <a:buClr>
                <a:schemeClr val="tx1"/>
              </a:buClr>
              <a:defRPr sz="2400">
                <a:solidFill>
                  <a:schemeClr val="tx1"/>
                </a:solidFill>
              </a:defRPr>
            </a:lvl1pPr>
            <a:lvl2pPr>
              <a:lnSpc>
                <a:spcPct val="110000"/>
              </a:lnSpc>
              <a:spcBef>
                <a:spcPts val="1000"/>
              </a:spcBef>
              <a:buClr>
                <a:schemeClr val="tx1"/>
              </a:buClr>
              <a:defRPr sz="2400">
                <a:solidFill>
                  <a:schemeClr val="tx1"/>
                </a:solidFill>
              </a:defRPr>
            </a:lvl2pPr>
            <a:lvl3pPr>
              <a:lnSpc>
                <a:spcPct val="110000"/>
              </a:lnSpc>
              <a:buClr>
                <a:schemeClr val="tx1"/>
              </a:buClr>
              <a:defRPr>
                <a:solidFill>
                  <a:schemeClr val="tx1"/>
                </a:solidFill>
              </a:defRPr>
            </a:lvl3pPr>
            <a:lvl4pPr>
              <a:lnSpc>
                <a:spcPct val="110000"/>
              </a:lnSpc>
              <a:defRPr/>
            </a:lvl4pPr>
            <a:lvl5pPr>
              <a:lnSpc>
                <a:spcPct val="110000"/>
              </a:lnSpc>
              <a:defRPr/>
            </a:lvl5pPr>
          </a:lstStyle>
          <a:p>
            <a:pPr lvl="0"/>
            <a:r>
              <a:rPr lang="sv-SE"/>
              <a:t>Skriv text här</a:t>
            </a:r>
          </a:p>
          <a:p>
            <a:pPr lvl="1"/>
            <a:r>
              <a:rPr lang="sv-SE"/>
              <a:t>Nivå två</a:t>
            </a:r>
          </a:p>
          <a:p>
            <a:pPr lvl="2"/>
            <a:r>
              <a:rPr lang="sv-SE"/>
              <a:t>Nivå tre</a:t>
            </a:r>
          </a:p>
        </p:txBody>
      </p:sp>
      <p:sp>
        <p:nvSpPr>
          <p:cNvPr id="10" name="Platshållare för datum 3">
            <a:extLst>
              <a:ext uri="{FF2B5EF4-FFF2-40B4-BE49-F238E27FC236}">
                <a16:creationId xmlns:a16="http://schemas.microsoft.com/office/drawing/2014/main" id="{5CC8557A-39E5-2439-2E43-5C8D95645E6D}"/>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11" name="Platshållare för sidfot 4">
            <a:extLst>
              <a:ext uri="{FF2B5EF4-FFF2-40B4-BE49-F238E27FC236}">
                <a16:creationId xmlns:a16="http://schemas.microsoft.com/office/drawing/2014/main" id="{876B45AE-5CCD-6B94-7A25-A15B3FF3373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15478B75-428F-A1D7-E746-ADC7752774A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5499078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bild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tx2"/>
                </a:solidFill>
              </a:defRPr>
            </a:lvl1pPr>
          </a:lstStyle>
          <a:p>
            <a:r>
              <a:rPr lang="sv-SE"/>
              <a:t>Klicka här för att ändra rubrik</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sp>
        <p:nvSpPr>
          <p:cNvPr id="5" name="Platshållare för datum 3">
            <a:extLst>
              <a:ext uri="{FF2B5EF4-FFF2-40B4-BE49-F238E27FC236}">
                <a16:creationId xmlns:a16="http://schemas.microsoft.com/office/drawing/2014/main" id="{AFE24852-164B-CFDE-B769-790BC3263B4F}"/>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CCC1B95F-8FF6-795C-71C7-EF6DB9AB23D5}"/>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6D013B1D-5E77-D5A6-6127-FB27ABDC7DB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pic>
        <p:nvPicPr>
          <p:cNvPr id="10" name="Bildobjekt 9">
            <a:extLst>
              <a:ext uri="{FF2B5EF4-FFF2-40B4-BE49-F238E27FC236}">
                <a16:creationId xmlns:a16="http://schemas.microsoft.com/office/drawing/2014/main" id="{5268180F-B84D-0F44-B4B5-93A7D7845BE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716278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Halvsidesbild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bg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accent2"/>
              </a:buClr>
              <a:defRPr sz="2800">
                <a:solidFill>
                  <a:schemeClr val="bg2"/>
                </a:solidFill>
              </a:defRPr>
            </a:lvl1pPr>
            <a:lvl2pPr>
              <a:spcBef>
                <a:spcPts val="1000"/>
              </a:spcBef>
              <a:buClr>
                <a:schemeClr val="accent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6BE9932-6652-2F68-1034-24E5E46509CD}"/>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163ED8F1-3338-F67C-7AF6-F651A8C4D867}"/>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EA0CF44F-A949-73AD-6632-4E606E57316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6420124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Halvsidesbild grädde ">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2"/>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17758"/>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0"/>
              </a:spcBef>
              <a:buFontTx/>
              <a:buNone/>
              <a:defRPr sz="2000">
                <a:solidFill>
                  <a:schemeClr val="tx2"/>
                </a:solidFill>
              </a:defRPr>
            </a:lvl1pPr>
          </a:lstStyle>
          <a:p>
            <a:pPr marL="0" marR="0" lvl="0" indent="0" algn="ctr" defTabSz="914400" rtl="0" eaLnBrk="1" fontAlgn="auto" latinLnBrk="0" hangingPunct="1">
              <a:lnSpc>
                <a:spcPct val="140000"/>
              </a:lnSpc>
              <a:spcBef>
                <a:spcPts val="1000"/>
              </a:spcBef>
              <a:spcAft>
                <a:spcPts val="0"/>
              </a:spcAft>
              <a:buClrTx/>
              <a:buSzTx/>
              <a:buFontTx/>
              <a:buNone/>
              <a:tabLst/>
              <a:defRPr/>
            </a:pPr>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br>
              <a:rPr lang="sv-SE"/>
            </a:br>
            <a:endParaRPr lang="en-US"/>
          </a:p>
        </p:txBody>
      </p:sp>
      <p:sp>
        <p:nvSpPr>
          <p:cNvPr id="6" name="Platshållare för datum 3">
            <a:extLst>
              <a:ext uri="{FF2B5EF4-FFF2-40B4-BE49-F238E27FC236}">
                <a16:creationId xmlns:a16="http://schemas.microsoft.com/office/drawing/2014/main" id="{3E7D6E2E-8A4F-D98F-225B-724A74A076A8}"/>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4339C906-0FFF-0D74-2AA4-386DD03BEAF9}"/>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50559915-C442-FFF4-7F3F-17BD499814E6}"/>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4256080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alvsidesbild neutra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609600" y="274638"/>
            <a:ext cx="5181600" cy="1143000"/>
          </a:xfrm>
        </p:spPr>
        <p:txBody>
          <a:bodyPr/>
          <a:lstStyle>
            <a:lvl1pPr>
              <a:defRPr sz="3200">
                <a:solidFill>
                  <a:schemeClr val="tx1"/>
                </a:solidFill>
              </a:defRPr>
            </a:lvl1pPr>
          </a:lstStyle>
          <a:p>
            <a:r>
              <a:rPr lang="sv-SE"/>
              <a:t>Klicka här för att ändra rubrik</a:t>
            </a:r>
            <a:endParaRPr lang="en-US"/>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hasCustomPrompt="1"/>
          </p:nvPr>
        </p:nvSpPr>
        <p:spPr>
          <a:xfrm>
            <a:off x="609600" y="1600201"/>
            <a:ext cx="5181600" cy="4768701"/>
          </a:xfrm>
        </p:spPr>
        <p:txBody>
          <a:bodyPr/>
          <a:lstStyle>
            <a:lvl1pPr>
              <a:lnSpc>
                <a:spcPct val="110000"/>
              </a:lnSpc>
              <a:spcBef>
                <a:spcPts val="1600"/>
              </a:spcBef>
              <a:buClr>
                <a:schemeClr val="tx1"/>
              </a:buClr>
              <a:defRPr sz="2800">
                <a:solidFill>
                  <a:schemeClr val="tx1"/>
                </a:solidFill>
              </a:defRPr>
            </a:lvl1pPr>
            <a:lvl2pPr>
              <a:spcBef>
                <a:spcPts val="1000"/>
              </a:spcBef>
              <a:buClr>
                <a:schemeClr val="tx1"/>
              </a:buClr>
              <a:defRPr sz="2400">
                <a:solidFill>
                  <a:schemeClr val="tx1"/>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1"/>
            <a:ext cx="5880100" cy="6525320"/>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6" name="Platshållare för datum 3">
            <a:extLst>
              <a:ext uri="{FF2B5EF4-FFF2-40B4-BE49-F238E27FC236}">
                <a16:creationId xmlns:a16="http://schemas.microsoft.com/office/drawing/2014/main" id="{8BAF8B48-190A-CD33-0203-CB9E94B0B919}"/>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21C96D5D-12A1-49BC-3215-73D03C7CA8F4}"/>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292DD92-F84D-6372-5A07-8F06DBCC08FC}"/>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44851342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ild med bildtext blå ">
    <p:bg>
      <p:bgPr>
        <a:solidFill>
          <a:schemeClr val="accent1"/>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bg2"/>
                </a:solidFill>
              </a:defRPr>
            </a:lvl1pPr>
          </a:lstStyle>
          <a:p>
            <a:br>
              <a:rPr lang="sv-SE"/>
            </a:br>
            <a:br>
              <a:rPr lang="sv-SE"/>
            </a:br>
            <a:endParaRPr lang="sv-SE"/>
          </a:p>
          <a:p>
            <a:endParaRPr lang="sv-SE"/>
          </a:p>
          <a:p>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bg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711843"/>
            <a:ext cx="3932237" cy="4523858"/>
          </a:xfrm>
        </p:spPr>
        <p:txBody>
          <a:bodyPr/>
          <a:lstStyle>
            <a:lvl1pPr marL="342900" indent="-342900">
              <a:lnSpc>
                <a:spcPct val="110000"/>
              </a:lnSpc>
              <a:buClr>
                <a:schemeClr val="bg2"/>
              </a:buClr>
              <a:buFont typeface="Arial" panose="020B0604020202020204" pitchFamily="34" charset="0"/>
              <a:buChar char="•"/>
              <a:defRPr sz="2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78BE36-5D03-B947-50CF-2E825EAABC98}"/>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8" name="Platshållare för sidfot 4">
            <a:extLst>
              <a:ext uri="{FF2B5EF4-FFF2-40B4-BE49-F238E27FC236}">
                <a16:creationId xmlns:a16="http://schemas.microsoft.com/office/drawing/2014/main" id="{09C34CAE-7C61-6971-4E6A-D3B61E05793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E9808DA3-999C-3634-67E5-C32D4F1EE862}"/>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8072900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ild med bildtext grädde">
    <p:bg>
      <p:bgPr>
        <a:solidFill>
          <a:schemeClr val="accent2"/>
        </a:solidFill>
        <a:effectLst/>
      </p:bgPr>
    </p:bg>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solidFill>
                  <a:schemeClr val="tx2"/>
                </a:solidFill>
              </a:defRPr>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1088"/>
          </a:xfrm>
        </p:spPr>
        <p:txBody>
          <a:bodyPr anchor="t" anchorCtr="0"/>
          <a:lstStyle>
            <a:lvl1pPr>
              <a:defRPr sz="3200">
                <a:solidFill>
                  <a:schemeClr val="tx2"/>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5288"/>
            <a:ext cx="3932237" cy="4570413"/>
          </a:xfrm>
        </p:spPr>
        <p:txBody>
          <a:bodyPr/>
          <a:lstStyle>
            <a:lvl1pPr marL="342900" indent="-342900">
              <a:lnSpc>
                <a:spcPct val="110000"/>
              </a:lnSpc>
              <a:buClr>
                <a:schemeClr val="tx2"/>
              </a:buClr>
              <a:buFont typeface="Arial" panose="020B0604020202020204" pitchFamily="34" charset="0"/>
              <a:buChar char="•"/>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EC997379-AA57-FFC0-C67C-2D47D22C2EB1}"/>
              </a:ext>
            </a:extLst>
          </p:cNvPr>
          <p:cNvSpPr>
            <a:spLocks noGrp="1"/>
          </p:cNvSpPr>
          <p:nvPr>
            <p:ph type="dt" sz="half" idx="10"/>
          </p:nvPr>
        </p:nvSpPr>
        <p:spPr>
          <a:xfrm>
            <a:off x="674411" y="6530791"/>
            <a:ext cx="995364" cy="273555"/>
          </a:xfrm>
          <a:prstGeom prst="rect">
            <a:avLst/>
          </a:prstGeom>
        </p:spPr>
        <p:txBody>
          <a:bodyPr/>
          <a:lstStyle/>
          <a:p>
            <a:r>
              <a:rPr lang="sv-SE"/>
              <a:t>2024-05-02</a:t>
            </a:r>
          </a:p>
        </p:txBody>
      </p:sp>
      <p:sp>
        <p:nvSpPr>
          <p:cNvPr id="8" name="Platshållare för sidfot 4">
            <a:extLst>
              <a:ext uri="{FF2B5EF4-FFF2-40B4-BE49-F238E27FC236}">
                <a16:creationId xmlns:a16="http://schemas.microsoft.com/office/drawing/2014/main" id="{E0EE9DDD-8D27-BD71-D6BB-11AB844D7D72}"/>
              </a:ext>
            </a:extLst>
          </p:cNvPr>
          <p:cNvSpPr>
            <a:spLocks noGrp="1"/>
          </p:cNvSpPr>
          <p:nvPr>
            <p:ph type="ftr" sz="quarter" idx="11"/>
          </p:nvPr>
        </p:nvSpPr>
        <p:spPr>
          <a:xfrm>
            <a:off x="2242441" y="6513520"/>
            <a:ext cx="8794963" cy="300235"/>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03F8E2E3-7B29-03BC-3B15-8990B12843CC}"/>
              </a:ext>
            </a:extLst>
          </p:cNvPr>
          <p:cNvSpPr>
            <a:spLocks noGrp="1"/>
          </p:cNvSpPr>
          <p:nvPr>
            <p:ph type="sldNum" sz="quarter" idx="12"/>
          </p:nvPr>
        </p:nvSpPr>
        <p:spPr>
          <a:xfrm>
            <a:off x="11267768" y="6513520"/>
            <a:ext cx="637660" cy="300235"/>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326257515"/>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ild med bildtext neutral">
    <p:spTree>
      <p:nvGrpSpPr>
        <p:cNvPr id="1" name=""/>
        <p:cNvGrpSpPr/>
        <p:nvPr/>
      </p:nvGrpSpPr>
      <p:grpSpPr>
        <a:xfrm>
          <a:off x="0" y="0"/>
          <a:ext cx="0" cy="0"/>
          <a:chOff x="0" y="0"/>
          <a:chExt cx="0" cy="0"/>
        </a:xfrm>
      </p:grpSpPr>
      <p:sp>
        <p:nvSpPr>
          <p:cNvPr id="17" name="Platshållare för bild 16">
            <a:extLst>
              <a:ext uri="{FF2B5EF4-FFF2-40B4-BE49-F238E27FC236}">
                <a16:creationId xmlns:a16="http://schemas.microsoft.com/office/drawing/2014/main" id="{AD94CA0B-BF75-4D87-8705-6B5298FD7CD6}"/>
              </a:ext>
            </a:extLst>
          </p:cNvPr>
          <p:cNvSpPr>
            <a:spLocks noGrp="1" noChangeAspect="1"/>
          </p:cNvSpPr>
          <p:nvPr>
            <p:ph type="pic" sz="quarter" idx="13" hasCustomPrompt="1"/>
          </p:nvPr>
        </p:nvSpPr>
        <p:spPr>
          <a:xfrm>
            <a:off x="4904894" y="0"/>
            <a:ext cx="6947669" cy="6538636"/>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p:spPr>
        <p:txBody>
          <a:bodyPr wrap="square" anchor="ctr" anchorCtr="0">
            <a:noAutofit/>
          </a:bodyPr>
          <a:lstStyle>
            <a:lvl1pPr marL="0" indent="0" algn="ctr">
              <a:lnSpc>
                <a:spcPct val="100000"/>
              </a:lnSpc>
              <a:spcBef>
                <a:spcPts val="600"/>
              </a:spcBef>
              <a:buFontTx/>
              <a:buNone/>
              <a:defRPr sz="2000"/>
            </a:lvl1pPr>
          </a:lstStyle>
          <a:p>
            <a:br>
              <a:rPr lang="sv-SE"/>
            </a:br>
            <a:br>
              <a:rPr lang="sv-SE"/>
            </a:br>
            <a:br>
              <a:rPr lang="sv-SE"/>
            </a:br>
            <a:br>
              <a:rPr lang="sv-SE"/>
            </a:br>
            <a:br>
              <a:rPr lang="sv-SE"/>
            </a:br>
            <a:r>
              <a:rPr lang="sv-SE"/>
              <a:t>Klicka på ikonen för att </a:t>
            </a:r>
            <a:br>
              <a:rPr lang="sv-SE"/>
            </a:br>
            <a:r>
              <a:rPr lang="sv-SE"/>
              <a:t>infoga en bild, som fyller ut </a:t>
            </a:r>
            <a:br>
              <a:rPr lang="sv-SE"/>
            </a:br>
            <a:r>
              <a:rPr lang="sv-SE"/>
              <a:t>platshållaren med rundat hörn.</a:t>
            </a:r>
            <a:endParaRPr lang="en-US"/>
          </a:p>
        </p:txBody>
      </p:sp>
      <p:sp>
        <p:nvSpPr>
          <p:cNvPr id="2" name="Rubrik 1">
            <a:extLst>
              <a:ext uri="{FF2B5EF4-FFF2-40B4-BE49-F238E27FC236}">
                <a16:creationId xmlns:a16="http://schemas.microsoft.com/office/drawing/2014/main" id="{9EBF9E0C-BEB5-4F8D-9A18-C5E7E941A86E}"/>
              </a:ext>
            </a:extLst>
          </p:cNvPr>
          <p:cNvSpPr>
            <a:spLocks noGrp="1"/>
          </p:cNvSpPr>
          <p:nvPr>
            <p:ph type="title" hasCustomPrompt="1"/>
          </p:nvPr>
        </p:nvSpPr>
        <p:spPr>
          <a:xfrm>
            <a:off x="609600" y="360000"/>
            <a:ext cx="3932237" cy="1170000"/>
          </a:xfrm>
        </p:spPr>
        <p:txBody>
          <a:bodyPr anchor="t" anchorCtr="0"/>
          <a:lstStyle>
            <a:lvl1pPr>
              <a:defRPr sz="3200">
                <a:solidFill>
                  <a:schemeClr val="tx1"/>
                </a:solidFill>
              </a:defRPr>
            </a:lvl1pPr>
          </a:lstStyle>
          <a:p>
            <a:r>
              <a:rPr lang="sv-SE"/>
              <a:t>Klicka här för att ändra rubrik</a:t>
            </a:r>
            <a:endParaRPr lang="en-US"/>
          </a:p>
        </p:txBody>
      </p:sp>
      <p:sp>
        <p:nvSpPr>
          <p:cNvPr id="4" name="Platshållare för text 3">
            <a:extLst>
              <a:ext uri="{FF2B5EF4-FFF2-40B4-BE49-F238E27FC236}">
                <a16:creationId xmlns:a16="http://schemas.microsoft.com/office/drawing/2014/main" id="{A63E5C69-658D-4A13-BCB5-8E05A291B188}"/>
              </a:ext>
            </a:extLst>
          </p:cNvPr>
          <p:cNvSpPr>
            <a:spLocks noGrp="1"/>
          </p:cNvSpPr>
          <p:nvPr>
            <p:ph type="body" sz="half" idx="2" hasCustomPrompt="1"/>
          </p:nvPr>
        </p:nvSpPr>
        <p:spPr>
          <a:xfrm>
            <a:off x="609600" y="1669313"/>
            <a:ext cx="3932237" cy="4587654"/>
          </a:xfrm>
        </p:spPr>
        <p:txBody>
          <a:bodyPr/>
          <a:lstStyle>
            <a:lvl1pPr marL="342900" indent="-342900">
              <a:lnSpc>
                <a:spcPct val="110000"/>
              </a:lnSpc>
              <a:buClr>
                <a:schemeClr val="tx1"/>
              </a:buClr>
              <a:buFont typeface="Arial" panose="020B0604020202020204" pitchFamily="34" charset="0"/>
              <a:buChar char="•"/>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Skriv text här</a:t>
            </a:r>
          </a:p>
        </p:txBody>
      </p:sp>
      <p:sp>
        <p:nvSpPr>
          <p:cNvPr id="3" name="Platshållare för datum 3">
            <a:extLst>
              <a:ext uri="{FF2B5EF4-FFF2-40B4-BE49-F238E27FC236}">
                <a16:creationId xmlns:a16="http://schemas.microsoft.com/office/drawing/2014/main" id="{7237D1B6-089F-FE4A-553A-91F3A0048050}"/>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8" name="Platshållare för sidfot 4">
            <a:extLst>
              <a:ext uri="{FF2B5EF4-FFF2-40B4-BE49-F238E27FC236}">
                <a16:creationId xmlns:a16="http://schemas.microsoft.com/office/drawing/2014/main" id="{2C55B8E2-0B30-8F03-4864-C893D054A483}"/>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3F34B608-4D46-FA27-659B-1A66156B2CC1}"/>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915095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lutbild_med 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Tree>
    <p:extLst>
      <p:ext uri="{BB962C8B-B14F-4D97-AF65-F5344CB8AC3E}">
        <p14:creationId xmlns:p14="http://schemas.microsoft.com/office/powerpoint/2010/main" val="65771947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Slutbild_med bi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bg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038310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2_Slutbild_med bild">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2"/>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1992729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3_Slutbild_med bi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hasCustomPrompt="1"/>
          </p:nvPr>
        </p:nvSpPr>
        <p:spPr>
          <a:xfrm>
            <a:off x="965772" y="4035405"/>
            <a:ext cx="4384966" cy="1471543"/>
          </a:xfrm>
        </p:spPr>
        <p:txBody>
          <a:bodyPr/>
          <a:lstStyle>
            <a:lvl1pPr algn="l">
              <a:defRPr sz="8000">
                <a:solidFill>
                  <a:schemeClr val="tx1"/>
                </a:solidFill>
              </a:defRPr>
            </a:lvl1pPr>
          </a:lstStyle>
          <a:p>
            <a:r>
              <a:rPr lang="sv-SE"/>
              <a:t>TACK!</a:t>
            </a:r>
            <a:endParaRPr lang="en-US"/>
          </a:p>
        </p:txBody>
      </p:sp>
      <p:sp>
        <p:nvSpPr>
          <p:cNvPr id="6" name="Platshållare för datum 3">
            <a:extLst>
              <a:ext uri="{FF2B5EF4-FFF2-40B4-BE49-F238E27FC236}">
                <a16:creationId xmlns:a16="http://schemas.microsoft.com/office/drawing/2014/main" id="{A0325C9A-5075-35A3-085F-FBE546D3B5D7}"/>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9DADDCC5-B712-C7AC-E5DD-CBF3BDEBB0C2}"/>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90D32486-0131-CF98-3960-15D38D49F99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0546068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tartbild neutral">
    <p:bg>
      <p:bgPr>
        <a:solidFill>
          <a:schemeClr val="tx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hasCustomPrompt="1"/>
          </p:nvPr>
        </p:nvSpPr>
        <p:spPr>
          <a:xfrm>
            <a:off x="914400" y="1700809"/>
            <a:ext cx="10363200" cy="1470025"/>
          </a:xfrm>
        </p:spPr>
        <p:txBody>
          <a:bodyPr anchor="b"/>
          <a:lstStyle>
            <a:lvl1pPr algn="ctr">
              <a:lnSpc>
                <a:spcPct val="110000"/>
              </a:lnSpc>
              <a:defRPr sz="4400">
                <a:solidFill>
                  <a:schemeClr val="bg1"/>
                </a:solidFill>
              </a:defRPr>
            </a:lvl1pPr>
          </a:lstStyle>
          <a:p>
            <a:r>
              <a:rPr lang="sv-SE"/>
              <a:t>Klicka här för att ändra rubrik</a:t>
            </a:r>
            <a:endParaRPr lang="en-US"/>
          </a:p>
        </p:txBody>
      </p:sp>
      <p:sp>
        <p:nvSpPr>
          <p:cNvPr id="5" name="Platshållare för datum 3">
            <a:extLst>
              <a:ext uri="{FF2B5EF4-FFF2-40B4-BE49-F238E27FC236}">
                <a16:creationId xmlns:a16="http://schemas.microsoft.com/office/drawing/2014/main" id="{7504EE9F-131D-EFB7-2A79-B3DD8BF9A109}"/>
              </a:ext>
            </a:extLst>
          </p:cNvPr>
          <p:cNvSpPr>
            <a:spLocks noGrp="1"/>
          </p:cNvSpPr>
          <p:nvPr>
            <p:ph type="dt" sz="half" idx="10"/>
          </p:nvPr>
        </p:nvSpPr>
        <p:spPr>
          <a:xfrm>
            <a:off x="660952" y="6486545"/>
            <a:ext cx="1060175" cy="354182"/>
          </a:xfrm>
          <a:prstGeom prst="rect">
            <a:avLst/>
          </a:prstGeom>
        </p:spPr>
        <p:txBody>
          <a:bodyPr/>
          <a:lstStyle/>
          <a:p>
            <a:r>
              <a:rPr lang="sv-SE"/>
              <a:t>2024-05-02</a:t>
            </a:r>
          </a:p>
        </p:txBody>
      </p:sp>
      <p:sp>
        <p:nvSpPr>
          <p:cNvPr id="7" name="Platshållare för sidfot 4">
            <a:extLst>
              <a:ext uri="{FF2B5EF4-FFF2-40B4-BE49-F238E27FC236}">
                <a16:creationId xmlns:a16="http://schemas.microsoft.com/office/drawing/2014/main" id="{53945A83-9CF5-D3E1-4AC0-51BF060AD957}"/>
              </a:ext>
            </a:extLst>
          </p:cNvPr>
          <p:cNvSpPr>
            <a:spLocks noGrp="1"/>
          </p:cNvSpPr>
          <p:nvPr>
            <p:ph type="ftr" sz="quarter" idx="11"/>
          </p:nvPr>
        </p:nvSpPr>
        <p:spPr>
          <a:xfrm>
            <a:off x="1721127" y="6469274"/>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8" name="Platshållare för bildnummer 5">
            <a:extLst>
              <a:ext uri="{FF2B5EF4-FFF2-40B4-BE49-F238E27FC236}">
                <a16:creationId xmlns:a16="http://schemas.microsoft.com/office/drawing/2014/main" id="{47E25ADB-6596-015B-3496-5779FCC53A78}"/>
              </a:ext>
            </a:extLst>
          </p:cNvPr>
          <p:cNvSpPr>
            <a:spLocks noGrp="1"/>
          </p:cNvSpPr>
          <p:nvPr>
            <p:ph type="sldNum" sz="quarter" idx="12"/>
          </p:nvPr>
        </p:nvSpPr>
        <p:spPr>
          <a:xfrm>
            <a:off x="11277600" y="6469274"/>
            <a:ext cx="679180" cy="388726"/>
          </a:xfrm>
        </p:spPr>
        <p:txBody>
          <a:bodyPr/>
          <a:lstStyle/>
          <a:p>
            <a:fld id="{B4730AA7-F777-4CAC-8CCC-AEA20B9348DC}" type="slidenum">
              <a:rPr lang="sv-SE" smtClean="0"/>
              <a:t>‹#›</a:t>
            </a:fld>
            <a:endParaRPr lang="sv-SE"/>
          </a:p>
        </p:txBody>
      </p:sp>
      <p:sp>
        <p:nvSpPr>
          <p:cNvPr id="10" name="Underrubrik 2">
            <a:extLst>
              <a:ext uri="{FF2B5EF4-FFF2-40B4-BE49-F238E27FC236}">
                <a16:creationId xmlns:a16="http://schemas.microsoft.com/office/drawing/2014/main" id="{A95E7C8D-E10A-96EA-A696-E14A4D299E68}"/>
              </a:ext>
            </a:extLst>
          </p:cNvPr>
          <p:cNvSpPr>
            <a:spLocks noGrp="1"/>
          </p:cNvSpPr>
          <p:nvPr>
            <p:ph type="subTitle" idx="1" hasCustomPrompt="1"/>
          </p:nvPr>
        </p:nvSpPr>
        <p:spPr>
          <a:xfrm>
            <a:off x="1828800" y="3404592"/>
            <a:ext cx="8534400" cy="1108414"/>
          </a:xfrm>
        </p:spPr>
        <p:txBody>
          <a:bodyPr/>
          <a:lstStyle>
            <a:lvl1pPr marL="0" indent="0" algn="ctr">
              <a:lnSpc>
                <a:spcPct val="110000"/>
              </a:lnSpc>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underrubrik</a:t>
            </a:r>
            <a:endParaRPr lang="en-US"/>
          </a:p>
        </p:txBody>
      </p:sp>
      <p:pic>
        <p:nvPicPr>
          <p:cNvPr id="12" name="Bildobjekt 11">
            <a:extLst>
              <a:ext uri="{FF2B5EF4-FFF2-40B4-BE49-F238E27FC236}">
                <a16:creationId xmlns:a16="http://schemas.microsoft.com/office/drawing/2014/main" id="{C8E3E256-BBF3-D765-FDC4-A130C5C5C9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spTree>
    <p:extLst>
      <p:ext uri="{BB962C8B-B14F-4D97-AF65-F5344CB8AC3E}">
        <p14:creationId xmlns:p14="http://schemas.microsoft.com/office/powerpoint/2010/main" val="384440022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Rubrikbild">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9A07AEC-4933-4E73-917F-A4A367715DCB}"/>
              </a:ext>
            </a:extLst>
          </p:cNvPr>
          <p:cNvSpPr>
            <a:spLocks noGrp="1"/>
          </p:cNvSpPr>
          <p:nvPr>
            <p:ph type="ctrTitle"/>
          </p:nvPr>
        </p:nvSpPr>
        <p:spPr>
          <a:xfrm>
            <a:off x="914400" y="1700809"/>
            <a:ext cx="10363200" cy="1470025"/>
          </a:xfrm>
        </p:spPr>
        <p:txBody>
          <a:bodyPr anchor="b"/>
          <a:lstStyle>
            <a:lvl1pPr algn="ctr">
              <a:lnSpc>
                <a:spcPct val="110000"/>
              </a:lnSpc>
              <a:defRPr sz="4000">
                <a:solidFill>
                  <a:schemeClr val="tx2"/>
                </a:solidFill>
              </a:defRPr>
            </a:lvl1pPr>
          </a:lstStyle>
          <a:p>
            <a:r>
              <a:rPr lang="sv-SE"/>
              <a:t>Klicka här för att ändra format</a:t>
            </a:r>
            <a:endParaRPr lang="en-US"/>
          </a:p>
        </p:txBody>
      </p:sp>
      <p:sp>
        <p:nvSpPr>
          <p:cNvPr id="3" name="Underrubrik 2">
            <a:extLst>
              <a:ext uri="{FF2B5EF4-FFF2-40B4-BE49-F238E27FC236}">
                <a16:creationId xmlns:a16="http://schemas.microsoft.com/office/drawing/2014/main" id="{74B17208-3F22-4DF6-B2AB-2683AB098CC7}"/>
              </a:ext>
            </a:extLst>
          </p:cNvPr>
          <p:cNvSpPr>
            <a:spLocks noGrp="1"/>
          </p:cNvSpPr>
          <p:nvPr>
            <p:ph type="subTitle" idx="1"/>
          </p:nvPr>
        </p:nvSpPr>
        <p:spPr>
          <a:xfrm>
            <a:off x="1828800" y="3404592"/>
            <a:ext cx="8534400" cy="1752600"/>
          </a:xfrm>
        </p:spPr>
        <p:txBody>
          <a:bodyPr/>
          <a:lstStyle>
            <a:lvl1pPr marL="0" indent="0" algn="ctr">
              <a:lnSpc>
                <a:spcPct val="110000"/>
              </a:lnSpc>
              <a:buNone/>
              <a:defRPr sz="32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US"/>
          </a:p>
        </p:txBody>
      </p:sp>
      <p:sp>
        <p:nvSpPr>
          <p:cNvPr id="4" name="Platshållare för datum 3">
            <a:extLst>
              <a:ext uri="{FF2B5EF4-FFF2-40B4-BE49-F238E27FC236}">
                <a16:creationId xmlns:a16="http://schemas.microsoft.com/office/drawing/2014/main" id="{10461F43-B2CB-4520-900E-F3955BA56D3D}"/>
              </a:ext>
            </a:extLst>
          </p:cNvPr>
          <p:cNvSpPr>
            <a:spLocks noGrp="1"/>
          </p:cNvSpPr>
          <p:nvPr>
            <p:ph type="dt" sz="half" idx="10"/>
          </p:nvPr>
        </p:nvSpPr>
        <p:spPr/>
        <p:txBody>
          <a:bodyPr/>
          <a:lstStyle>
            <a:lvl1pPr>
              <a:defRPr>
                <a:solidFill>
                  <a:schemeClr val="bg2"/>
                </a:solidFill>
              </a:defRPr>
            </a:lvl1pPr>
          </a:lstStyle>
          <a:p>
            <a:r>
              <a:rPr lang="sv-SE"/>
              <a:t>2024-05-02</a:t>
            </a:r>
          </a:p>
        </p:txBody>
      </p:sp>
      <p:sp>
        <p:nvSpPr>
          <p:cNvPr id="5" name="Platshållare för sidfot 4">
            <a:extLst>
              <a:ext uri="{FF2B5EF4-FFF2-40B4-BE49-F238E27FC236}">
                <a16:creationId xmlns:a16="http://schemas.microsoft.com/office/drawing/2014/main" id="{719AC333-F4E3-40BB-A65E-53AF712E71AF}"/>
              </a:ext>
            </a:extLst>
          </p:cNvPr>
          <p:cNvSpPr>
            <a:spLocks noGrp="1"/>
          </p:cNvSpPr>
          <p:nvPr>
            <p:ph type="ftr" sz="quarter" idx="11"/>
          </p:nvPr>
        </p:nvSpPr>
        <p:spPr/>
        <p:txBody>
          <a:bodyPr/>
          <a:lstStyle>
            <a:lvl1pPr>
              <a:defRPr>
                <a:solidFill>
                  <a:schemeClr val="bg2"/>
                </a:solidFill>
              </a:defRPr>
            </a:lvl1pPr>
          </a:lstStyle>
          <a:p>
            <a:endParaRPr lang="sv-SE"/>
          </a:p>
        </p:txBody>
      </p:sp>
      <p:sp>
        <p:nvSpPr>
          <p:cNvPr id="6" name="Platshållare för bildnummer 5">
            <a:extLst>
              <a:ext uri="{FF2B5EF4-FFF2-40B4-BE49-F238E27FC236}">
                <a16:creationId xmlns:a16="http://schemas.microsoft.com/office/drawing/2014/main" id="{0425F725-9A08-4697-93A3-92578D977A93}"/>
              </a:ext>
            </a:extLst>
          </p:cNvPr>
          <p:cNvSpPr>
            <a:spLocks noGrp="1"/>
          </p:cNvSpPr>
          <p:nvPr>
            <p:ph type="sldNum" sz="quarter" idx="12"/>
          </p:nvPr>
        </p:nvSpPr>
        <p:spPr/>
        <p:txBody>
          <a:bodyPr/>
          <a:lstStyle>
            <a:lvl1pPr>
              <a:defRPr>
                <a:solidFill>
                  <a:schemeClr val="bg2"/>
                </a:solidFill>
              </a:defRPr>
            </a:lvl1pPr>
          </a:lstStyle>
          <a:p>
            <a:fld id="{B4730AA7-F777-4CAC-8CCC-AEA20B9348DC}" type="slidenum">
              <a:rPr lang="sv-SE" smtClean="0"/>
              <a:t>‹#›</a:t>
            </a:fld>
            <a:endParaRPr lang="sv-SE"/>
          </a:p>
        </p:txBody>
      </p:sp>
    </p:spTree>
    <p:extLst>
      <p:ext uri="{BB962C8B-B14F-4D97-AF65-F5344CB8AC3E}">
        <p14:creationId xmlns:p14="http://schemas.microsoft.com/office/powerpoint/2010/main" val="3886900732"/>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Avsnittsrubrik">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051D5E-8234-4FE1-A794-EDA62F1A143A}"/>
              </a:ext>
            </a:extLst>
          </p:cNvPr>
          <p:cNvSpPr>
            <a:spLocks noGrp="1"/>
          </p:cNvSpPr>
          <p:nvPr>
            <p:ph type="title"/>
          </p:nvPr>
        </p:nvSpPr>
        <p:spPr>
          <a:xfrm>
            <a:off x="831850" y="1709738"/>
            <a:ext cx="10515600" cy="2852737"/>
          </a:xfrm>
        </p:spPr>
        <p:txBody>
          <a:bodyPr anchor="b"/>
          <a:lstStyle>
            <a:lvl1pPr>
              <a:defRPr sz="5000">
                <a:solidFill>
                  <a:schemeClr val="tx2"/>
                </a:solidFill>
              </a:defRPr>
            </a:lvl1pPr>
          </a:lstStyle>
          <a:p>
            <a:r>
              <a:rPr lang="sv-SE"/>
              <a:t>Klicka här för att ändra format</a:t>
            </a:r>
            <a:endParaRPr lang="en-US"/>
          </a:p>
        </p:txBody>
      </p:sp>
      <p:sp>
        <p:nvSpPr>
          <p:cNvPr id="3" name="Platshållare för text 2">
            <a:extLst>
              <a:ext uri="{FF2B5EF4-FFF2-40B4-BE49-F238E27FC236}">
                <a16:creationId xmlns:a16="http://schemas.microsoft.com/office/drawing/2014/main" id="{C39D4FA4-1020-4858-AFFD-B42ADD9A0257}"/>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9AA0B6B-7AF9-4DB1-9AD8-B53FE065E15E}"/>
              </a:ext>
            </a:extLst>
          </p:cNvPr>
          <p:cNvSpPr>
            <a:spLocks noGrp="1"/>
          </p:cNvSpPr>
          <p:nvPr>
            <p:ph type="dt" sz="half" idx="10"/>
          </p:nvPr>
        </p:nvSpPr>
        <p:spPr/>
        <p:txBody>
          <a:bodyPr/>
          <a:lstStyle/>
          <a:p>
            <a:r>
              <a:rPr lang="sv-SE"/>
              <a:t>2024-05-02</a:t>
            </a:r>
          </a:p>
        </p:txBody>
      </p:sp>
      <p:sp>
        <p:nvSpPr>
          <p:cNvPr id="5" name="Platshållare för sidfot 4">
            <a:extLst>
              <a:ext uri="{FF2B5EF4-FFF2-40B4-BE49-F238E27FC236}">
                <a16:creationId xmlns:a16="http://schemas.microsoft.com/office/drawing/2014/main" id="{A173734F-9E81-4EBF-828B-55E450247C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4E38FE-8DC6-480D-A933-4F56F2E69512}"/>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51624978"/>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p:nvPr>
        </p:nvSpPr>
        <p:spPr>
          <a:xfrm>
            <a:off x="609600" y="360000"/>
            <a:ext cx="10972800" cy="1143000"/>
          </a:xfrm>
        </p:spPr>
        <p:txBody>
          <a:bodyPr anchor="t" anchorCtr="0"/>
          <a:lstStyle/>
          <a:p>
            <a:r>
              <a:rPr lang="sv-SE"/>
              <a:t>Klicka här för att ändra format</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p:nvPr>
        </p:nvSpPr>
        <p:spPr/>
        <p:txBody>
          <a:bodyPr/>
          <a:lstStyle>
            <a:lvl1pPr>
              <a:lnSpc>
                <a:spcPct val="110000"/>
              </a:lnSpc>
              <a:spcBef>
                <a:spcPts val="1600"/>
              </a:spcBef>
              <a:defRPr/>
            </a:lvl1pPr>
            <a:lvl2pPr>
              <a:lnSpc>
                <a:spcPct val="110000"/>
              </a:lnSpc>
              <a:spcBef>
                <a:spcPts val="800"/>
              </a:spcBef>
              <a:defRPr/>
            </a:lvl2pPr>
            <a:lvl3pPr>
              <a:lnSpc>
                <a:spcPct val="110000"/>
              </a:lnSpc>
              <a:spcBef>
                <a:spcPts val="800"/>
              </a:spcBef>
              <a:defRPr/>
            </a:lvl3pPr>
            <a:lvl4pPr>
              <a:lnSpc>
                <a:spcPct val="110000"/>
              </a:lnSpc>
              <a:spcBef>
                <a:spcPts val="800"/>
              </a:spcBef>
              <a:defRPr/>
            </a:lvl4pPr>
            <a:lvl5pPr>
              <a:lnSpc>
                <a:spcPct val="110000"/>
              </a:lnSpc>
              <a:spcBef>
                <a:spcPts val="800"/>
              </a:spcBef>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p:txBody>
          <a:bodyPr/>
          <a:lstStyle/>
          <a:p>
            <a:r>
              <a:rPr lang="sv-SE"/>
              <a:t>2024-05-02</a:t>
            </a:r>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3797605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Två delar Halv färg">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0"/>
            <a:ext cx="5983357" cy="694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p:nvPr>
        </p:nvSpPr>
        <p:spPr>
          <a:xfrm>
            <a:off x="609600" y="360000"/>
            <a:ext cx="5111750" cy="1143000"/>
          </a:xfrm>
        </p:spPr>
        <p:txBody>
          <a:bodyPr/>
          <a:lstStyle>
            <a:lvl1pPr>
              <a:defRPr>
                <a:solidFill>
                  <a:schemeClr val="bg2"/>
                </a:solidFill>
              </a:defRPr>
            </a:lvl1pPr>
          </a:lstStyle>
          <a:p>
            <a:r>
              <a:rPr lang="sv-SE"/>
              <a:t>Klicka här för att ändra format</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p:nvPr>
        </p:nvSpPr>
        <p:spPr>
          <a:xfrm>
            <a:off x="609600" y="1600201"/>
            <a:ext cx="5181600" cy="4525963"/>
          </a:xfrm>
        </p:spPr>
        <p:txBody>
          <a:bodyPr/>
          <a:lstStyle>
            <a:lvl1pPr>
              <a:lnSpc>
                <a:spcPct val="110000"/>
              </a:lnSpc>
              <a:spcBef>
                <a:spcPts val="1600"/>
              </a:spcBef>
              <a:defRPr>
                <a:solidFill>
                  <a:schemeClr val="bg2"/>
                </a:solidFill>
              </a:defRPr>
            </a:lvl1pPr>
            <a:lvl2pPr>
              <a:spcBef>
                <a:spcPts val="1000"/>
              </a:spcBef>
              <a:defRPr>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p:nvPr>
        </p:nvSpPr>
        <p:spPr>
          <a:xfrm>
            <a:off x="6172200" y="1600200"/>
            <a:ext cx="5181600" cy="4525963"/>
          </a:xfrm>
        </p:spPr>
        <p:txBody>
          <a:bodyPr/>
          <a:lstStyle>
            <a:lvl1pPr>
              <a:lnSpc>
                <a:spcPct val="110000"/>
              </a:lnSpc>
              <a:spcBef>
                <a:spcPts val="1600"/>
              </a:spcBef>
              <a:defRPr/>
            </a:lvl1pPr>
            <a:lvl2pPr>
              <a:lnSpc>
                <a:spcPct val="110000"/>
              </a:lnSpc>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datum 4">
            <a:extLst>
              <a:ext uri="{FF2B5EF4-FFF2-40B4-BE49-F238E27FC236}">
                <a16:creationId xmlns:a16="http://schemas.microsoft.com/office/drawing/2014/main" id="{CB1C50E5-8128-40E2-AE11-9CDB6525B05B}"/>
              </a:ext>
            </a:extLst>
          </p:cNvPr>
          <p:cNvSpPr>
            <a:spLocks noGrp="1"/>
          </p:cNvSpPr>
          <p:nvPr>
            <p:ph type="dt" sz="half" idx="10"/>
          </p:nvPr>
        </p:nvSpPr>
        <p:spPr/>
        <p:txBody>
          <a:bodyPr/>
          <a:lstStyle/>
          <a:p>
            <a:r>
              <a:rPr lang="sv-SE"/>
              <a:t>2024-05-02</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868587993"/>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a:xfrm>
            <a:off x="584754" y="6525320"/>
            <a:ext cx="960781" cy="365125"/>
          </a:xfrm>
          <a:prstGeom prst="rect">
            <a:avLst/>
          </a:prstGeom>
        </p:spPr>
        <p:txBody>
          <a:bodyPr/>
          <a:lstStyle/>
          <a:p>
            <a:r>
              <a:rPr lang="sv-SE"/>
              <a:t>2024-05-02</a:t>
            </a:r>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4878752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109971-4745-4ECE-8A5C-4E00F03AC096}"/>
              </a:ext>
            </a:extLst>
          </p:cNvPr>
          <p:cNvSpPr>
            <a:spLocks noGrp="1"/>
          </p:cNvSpPr>
          <p:nvPr>
            <p:ph type="title"/>
          </p:nvPr>
        </p:nvSpPr>
        <p:spPr>
          <a:xfrm>
            <a:off x="609600" y="360000"/>
            <a:ext cx="10972800" cy="1143000"/>
          </a:xfrm>
        </p:spPr>
        <p:txBody>
          <a:bodyPr/>
          <a:lstStyle/>
          <a:p>
            <a:r>
              <a:rPr lang="sv-SE"/>
              <a:t>Klicka här för att ändra format</a:t>
            </a:r>
            <a:endParaRPr lang="en-US"/>
          </a:p>
        </p:txBody>
      </p:sp>
      <p:sp>
        <p:nvSpPr>
          <p:cNvPr id="3" name="Platshållare för text 2">
            <a:extLst>
              <a:ext uri="{FF2B5EF4-FFF2-40B4-BE49-F238E27FC236}">
                <a16:creationId xmlns:a16="http://schemas.microsoft.com/office/drawing/2014/main" id="{596A0ADB-768E-4380-A0DC-DA924401FB73}"/>
              </a:ext>
            </a:extLst>
          </p:cNvPr>
          <p:cNvSpPr>
            <a:spLocks noGrp="1"/>
          </p:cNvSpPr>
          <p:nvPr>
            <p:ph type="body" idx="1"/>
          </p:nvPr>
        </p:nvSpPr>
        <p:spPr>
          <a:xfrm>
            <a:off x="609600" y="15494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5419755C-5DBD-4541-AA01-2558E5D30508}"/>
              </a:ext>
            </a:extLst>
          </p:cNvPr>
          <p:cNvSpPr>
            <a:spLocks noGrp="1"/>
          </p:cNvSpPr>
          <p:nvPr>
            <p:ph sz="half" idx="2"/>
          </p:nvPr>
        </p:nvSpPr>
        <p:spPr>
          <a:xfrm>
            <a:off x="609600" y="2505075"/>
            <a:ext cx="5157787"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Platshållare för text 4">
            <a:extLst>
              <a:ext uri="{FF2B5EF4-FFF2-40B4-BE49-F238E27FC236}">
                <a16:creationId xmlns:a16="http://schemas.microsoft.com/office/drawing/2014/main" id="{C84B153F-E910-4E67-86A0-0C4BB4976259}"/>
              </a:ext>
            </a:extLst>
          </p:cNvPr>
          <p:cNvSpPr>
            <a:spLocks noGrp="1"/>
          </p:cNvSpPr>
          <p:nvPr>
            <p:ph type="body" sz="quarter" idx="3"/>
          </p:nvPr>
        </p:nvSpPr>
        <p:spPr>
          <a:xfrm>
            <a:off x="6382650" y="15494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E39F378-447A-4833-854F-DDA68DE37968}"/>
              </a:ext>
            </a:extLst>
          </p:cNvPr>
          <p:cNvSpPr>
            <a:spLocks noGrp="1"/>
          </p:cNvSpPr>
          <p:nvPr>
            <p:ph sz="quarter" idx="4"/>
          </p:nvPr>
        </p:nvSpPr>
        <p:spPr>
          <a:xfrm>
            <a:off x="6399212" y="2505074"/>
            <a:ext cx="5183188" cy="3684588"/>
          </a:xfrm>
        </p:spPr>
        <p:txBody>
          <a:bodyPr/>
          <a:lstStyle>
            <a:lvl1pPr>
              <a:lnSpc>
                <a:spcPct val="110000"/>
              </a:lnSpc>
              <a:spcBef>
                <a:spcPts val="1600"/>
              </a:spcBef>
              <a:defRPr sz="2800"/>
            </a:lvl1pPr>
            <a:lvl2pPr>
              <a:lnSpc>
                <a:spcPct val="110000"/>
              </a:lnSpc>
              <a:spcBef>
                <a:spcPts val="1000"/>
              </a:spcBef>
              <a:defRPr sz="2400"/>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Platshållare för datum 6">
            <a:extLst>
              <a:ext uri="{FF2B5EF4-FFF2-40B4-BE49-F238E27FC236}">
                <a16:creationId xmlns:a16="http://schemas.microsoft.com/office/drawing/2014/main" id="{C1B20FEC-AC6C-4185-9558-FF62052651D4}"/>
              </a:ext>
            </a:extLst>
          </p:cNvPr>
          <p:cNvSpPr>
            <a:spLocks noGrp="1"/>
          </p:cNvSpPr>
          <p:nvPr>
            <p:ph type="dt" sz="half" idx="10"/>
          </p:nvPr>
        </p:nvSpPr>
        <p:spPr/>
        <p:txBody>
          <a:bodyPr/>
          <a:lstStyle/>
          <a:p>
            <a:r>
              <a:rPr lang="sv-SE"/>
              <a:t>2024-05-02</a:t>
            </a:r>
          </a:p>
        </p:txBody>
      </p:sp>
      <p:sp>
        <p:nvSpPr>
          <p:cNvPr id="8" name="Platshållare för sidfot 7">
            <a:extLst>
              <a:ext uri="{FF2B5EF4-FFF2-40B4-BE49-F238E27FC236}">
                <a16:creationId xmlns:a16="http://schemas.microsoft.com/office/drawing/2014/main" id="{C32B6478-60E6-4DB5-8AD9-C74836F5560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966DAE3-5F86-48E0-A3B9-18884EA4F6F3}"/>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4362536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Halvsides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a:xfrm>
            <a:off x="609600" y="274638"/>
            <a:ext cx="5181600" cy="1143000"/>
          </a:xfrm>
        </p:spPr>
        <p:txBody>
          <a:bodyPr/>
          <a:lstStyle>
            <a:lvl1pPr>
              <a:defRPr sz="3200"/>
            </a:lvl1pPr>
          </a:lstStyle>
          <a:p>
            <a:r>
              <a:rPr lang="sv-SE"/>
              <a:t>Klicka här för att ändra 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r>
              <a:rPr lang="sv-SE"/>
              <a:t>2024-05-02</a:t>
            </a:r>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10" name="Platshållare för innehåll 2">
            <a:extLst>
              <a:ext uri="{FF2B5EF4-FFF2-40B4-BE49-F238E27FC236}">
                <a16:creationId xmlns:a16="http://schemas.microsoft.com/office/drawing/2014/main" id="{5C763317-F411-4D62-BE3D-5C26FC77F3B8}"/>
              </a:ext>
            </a:extLst>
          </p:cNvPr>
          <p:cNvSpPr>
            <a:spLocks noGrp="1"/>
          </p:cNvSpPr>
          <p:nvPr>
            <p:ph sz="half" idx="1"/>
          </p:nvPr>
        </p:nvSpPr>
        <p:spPr>
          <a:xfrm>
            <a:off x="609600" y="1600201"/>
            <a:ext cx="5181600" cy="4525963"/>
          </a:xfrm>
        </p:spPr>
        <p:txBody>
          <a:bodyPr/>
          <a:lstStyle>
            <a:lvl1pPr>
              <a:lnSpc>
                <a:spcPct val="110000"/>
              </a:lnSpc>
              <a:spcBef>
                <a:spcPts val="1600"/>
              </a:spcBef>
              <a:defRPr/>
            </a:lvl1pPr>
            <a:lvl2pPr>
              <a:spcBef>
                <a:spcPts val="1000"/>
              </a:spcBef>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19" name="Platshållare för bild 18">
            <a:extLst>
              <a:ext uri="{FF2B5EF4-FFF2-40B4-BE49-F238E27FC236}">
                <a16:creationId xmlns:a16="http://schemas.microsoft.com/office/drawing/2014/main" id="{D6486219-2215-4369-90BE-9897A751A24C}"/>
              </a:ext>
            </a:extLst>
          </p:cNvPr>
          <p:cNvSpPr>
            <a:spLocks noGrp="1" noChangeAspect="1"/>
          </p:cNvSpPr>
          <p:nvPr>
            <p:ph type="pic" sz="quarter" idx="13" hasCustomPrompt="1"/>
          </p:nvPr>
        </p:nvSpPr>
        <p:spPr>
          <a:xfrm>
            <a:off x="5969000" y="0"/>
            <a:ext cx="5880100" cy="6557963"/>
          </a:xfrm>
          <a:custGeom>
            <a:avLst/>
            <a:gdLst/>
            <a:ahLst/>
            <a:cxnLst/>
            <a:rect l="l" t="t" r="r" b="b"/>
            <a:pathLst>
              <a:path w="5880100" h="6557963">
                <a:moveTo>
                  <a:pt x="0" y="0"/>
                </a:moveTo>
                <a:lnTo>
                  <a:pt x="5880100" y="0"/>
                </a:lnTo>
                <a:lnTo>
                  <a:pt x="5880100" y="5413848"/>
                </a:lnTo>
                <a:lnTo>
                  <a:pt x="5815773" y="5417096"/>
                </a:lnTo>
                <a:cubicBezTo>
                  <a:pt x="5265126" y="5473017"/>
                  <a:pt x="4827361" y="5910782"/>
                  <a:pt x="4771440" y="6461429"/>
                </a:cubicBezTo>
                <a:lnTo>
                  <a:pt x="4766565" y="6557963"/>
                </a:lnTo>
                <a:lnTo>
                  <a:pt x="0" y="6557963"/>
                </a:lnTo>
                <a:close/>
              </a:path>
            </a:pathLst>
          </a:custGeom>
        </p:spPr>
        <p:txBody>
          <a:bodyPr wrap="square" anchor="ctr" anchorCtr="0">
            <a:noAutofit/>
          </a:bodyPr>
          <a:lstStyle>
            <a:lvl1pPr marL="0" indent="0">
              <a:lnSpc>
                <a:spcPct val="140000"/>
              </a:lnSpc>
              <a:buFontTx/>
              <a:buNone/>
              <a:defRPr sz="2000"/>
            </a:lvl1pPr>
          </a:lstStyle>
          <a:p>
            <a:r>
              <a:rPr lang="sv-SE"/>
              <a:t>Klicka på bildikonen och infoga bild, den fyller ut platshållaren med rundat hörn</a:t>
            </a:r>
            <a:endParaRPr lang="en-US"/>
          </a:p>
        </p:txBody>
      </p:sp>
    </p:spTree>
    <p:extLst>
      <p:ext uri="{BB962C8B-B14F-4D97-AF65-F5344CB8AC3E}">
        <p14:creationId xmlns:p14="http://schemas.microsoft.com/office/powerpoint/2010/main" val="30236008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Helsidesbild">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16386569-DA0D-4783-86EC-67A11FBDDEE2}"/>
              </a:ext>
            </a:extLst>
          </p:cNvPr>
          <p:cNvSpPr>
            <a:spLocks noGrp="1" noChangeAspect="1"/>
          </p:cNvSpPr>
          <p:nvPr>
            <p:ph type="pic" sz="quarter" idx="13" hasCustomPrompt="1"/>
          </p:nvPr>
        </p:nvSpPr>
        <p:spPr>
          <a:xfrm>
            <a:off x="0" y="0"/>
            <a:ext cx="11862000" cy="6552000"/>
          </a:xfrm>
          <a:custGeom>
            <a:avLst/>
            <a:gdLst/>
            <a:ahLst/>
            <a:cxnLst/>
            <a:rect l="l" t="t" r="r" b="b"/>
            <a:pathLst>
              <a:path w="11862000" h="6552000">
                <a:moveTo>
                  <a:pt x="0" y="0"/>
                </a:moveTo>
                <a:lnTo>
                  <a:pt x="11862000" y="0"/>
                </a:lnTo>
                <a:lnTo>
                  <a:pt x="11862000" y="5414062"/>
                </a:lnTo>
                <a:lnTo>
                  <a:pt x="11780700" y="5418167"/>
                </a:lnTo>
                <a:cubicBezTo>
                  <a:pt x="11269385" y="5470094"/>
                  <a:pt x="10855402" y="5851263"/>
                  <a:pt x="10754096" y="6346330"/>
                </a:cubicBezTo>
                <a:lnTo>
                  <a:pt x="10733363" y="6552000"/>
                </a:lnTo>
                <a:lnTo>
                  <a:pt x="0" y="6552000"/>
                </a:lnTo>
                <a:close/>
              </a:path>
            </a:pathLst>
          </a:custGeom>
        </p:spPr>
        <p:txBody>
          <a:bodyPr wrap="square" anchor="ctr" anchorCtr="1">
            <a:noAutofit/>
          </a:bodyPr>
          <a:lstStyle>
            <a:lvl1pPr marL="0" indent="0" algn="ctr">
              <a:lnSpc>
                <a:spcPct val="200000"/>
              </a:lnSpc>
              <a:buFontTx/>
              <a:buNone/>
              <a:defRPr/>
            </a:lvl1pPr>
          </a:lstStyle>
          <a:p>
            <a:r>
              <a:rPr lang="sv-SE"/>
              <a:t>Klicka på bildikonen och infoga bild, den fyller ut platshållaren med rundat hörn</a:t>
            </a:r>
            <a:endParaRPr lang="en-US"/>
          </a:p>
        </p:txBody>
      </p:sp>
      <p:sp>
        <p:nvSpPr>
          <p:cNvPr id="2" name="Rubrik 1">
            <a:extLst>
              <a:ext uri="{FF2B5EF4-FFF2-40B4-BE49-F238E27FC236}">
                <a16:creationId xmlns:a16="http://schemas.microsoft.com/office/drawing/2014/main" id="{7C30C2DA-4F3E-427C-8338-E3FE1B9EBD00}"/>
              </a:ext>
            </a:extLst>
          </p:cNvPr>
          <p:cNvSpPr>
            <a:spLocks noGrp="1"/>
          </p:cNvSpPr>
          <p:nvPr>
            <p:ph type="title"/>
          </p:nvPr>
        </p:nvSpPr>
        <p:spPr/>
        <p:txBody>
          <a:bodyPr/>
          <a:lstStyle/>
          <a:p>
            <a:r>
              <a:rPr lang="sv-SE"/>
              <a:t>Klicka här för att ändra format</a:t>
            </a:r>
            <a:endParaRPr lang="en-US"/>
          </a:p>
        </p:txBody>
      </p:sp>
      <p:sp>
        <p:nvSpPr>
          <p:cNvPr id="3" name="Platshållare för datum 2">
            <a:extLst>
              <a:ext uri="{FF2B5EF4-FFF2-40B4-BE49-F238E27FC236}">
                <a16:creationId xmlns:a16="http://schemas.microsoft.com/office/drawing/2014/main" id="{E52497BE-5C99-4235-BD47-33F28688C66C}"/>
              </a:ext>
            </a:extLst>
          </p:cNvPr>
          <p:cNvSpPr>
            <a:spLocks noGrp="1"/>
          </p:cNvSpPr>
          <p:nvPr>
            <p:ph type="dt" sz="half" idx="10"/>
          </p:nvPr>
        </p:nvSpPr>
        <p:spPr/>
        <p:txBody>
          <a:bodyPr/>
          <a:lstStyle/>
          <a:p>
            <a:r>
              <a:rPr lang="sv-SE"/>
              <a:t>2024-05-02</a:t>
            </a:r>
          </a:p>
        </p:txBody>
      </p:sp>
      <p:sp>
        <p:nvSpPr>
          <p:cNvPr id="4" name="Platshållare för sidfot 3">
            <a:extLst>
              <a:ext uri="{FF2B5EF4-FFF2-40B4-BE49-F238E27FC236}">
                <a16:creationId xmlns:a16="http://schemas.microsoft.com/office/drawing/2014/main" id="{3540FD78-70B7-424E-A375-6D9ACFF741C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B14F48D-2FBD-4D25-8D1C-1F2C62904A80}"/>
              </a:ext>
            </a:extLst>
          </p:cNvPr>
          <p:cNvSpPr>
            <a:spLocks noGrp="1"/>
          </p:cNvSpPr>
          <p:nvPr>
            <p:ph type="sldNum" sz="quarter" idx="12"/>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119504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baseline="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bg2"/>
              </a:buClr>
              <a:defRPr sz="3000">
                <a:solidFill>
                  <a:schemeClr val="bg2"/>
                </a:solidFill>
              </a:defRPr>
            </a:lvl1pPr>
            <a:lvl2pPr>
              <a:lnSpc>
                <a:spcPct val="110000"/>
              </a:lnSpc>
              <a:spcBef>
                <a:spcPts val="800"/>
              </a:spcBef>
              <a:buClr>
                <a:schemeClr val="bg2"/>
              </a:buClr>
              <a:defRPr sz="2800">
                <a:solidFill>
                  <a:schemeClr val="bg2"/>
                </a:solidFill>
              </a:defRPr>
            </a:lvl2pPr>
            <a:lvl3pPr>
              <a:lnSpc>
                <a:spcPct val="110000"/>
              </a:lnSpc>
              <a:spcBef>
                <a:spcPts val="800"/>
              </a:spcBef>
              <a:buClr>
                <a:schemeClr val="bg2"/>
              </a:buClr>
              <a:defRPr sz="2400">
                <a:solidFill>
                  <a:schemeClr val="bg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7F369186-E3DF-440E-977F-FB2B3216ED4F}"/>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5" name="Platshållare för sidfot 4">
            <a:extLst>
              <a:ext uri="{FF2B5EF4-FFF2-40B4-BE49-F238E27FC236}">
                <a16:creationId xmlns:a16="http://schemas.microsoft.com/office/drawing/2014/main" id="{D42A9194-8EFD-4250-AB50-26F4F10DACAA}"/>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6" name="Platshållare för bildnummer 5">
            <a:extLst>
              <a:ext uri="{FF2B5EF4-FFF2-40B4-BE49-F238E27FC236}">
                <a16:creationId xmlns:a16="http://schemas.microsoft.com/office/drawing/2014/main" id="{BED05CBE-4A1F-49DC-8E48-BBEEB3E600FA}"/>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619411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och innehåll grädde">
    <p:bg>
      <p:bgRef idx="1001">
        <a:schemeClr val="bg2"/>
      </p:bgRef>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60000"/>
            <a:ext cx="10972800" cy="745786"/>
          </a:xfrm>
        </p:spPr>
        <p:txBody>
          <a:bodyPr anchor="t" anchorCtr="0"/>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2"/>
              </a:buClr>
              <a:defRPr sz="3000">
                <a:solidFill>
                  <a:schemeClr val="tx2"/>
                </a:solidFill>
              </a:defRPr>
            </a:lvl1pPr>
            <a:lvl2pPr>
              <a:lnSpc>
                <a:spcPct val="110000"/>
              </a:lnSpc>
              <a:spcBef>
                <a:spcPts val="800"/>
              </a:spcBef>
              <a:buClr>
                <a:schemeClr val="tx2"/>
              </a:buClr>
              <a:defRPr sz="2800">
                <a:solidFill>
                  <a:schemeClr val="tx2"/>
                </a:solidFill>
              </a:defRPr>
            </a:lvl2pPr>
            <a:lvl3pPr>
              <a:lnSpc>
                <a:spcPct val="110000"/>
              </a:lnSpc>
              <a:spcBef>
                <a:spcPts val="800"/>
              </a:spcBef>
              <a:buClr>
                <a:schemeClr val="tx2"/>
              </a:buClr>
              <a:defRPr sz="2400">
                <a:solidFill>
                  <a:schemeClr val="tx2"/>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4" name="Platshållare för datum 3">
            <a:extLst>
              <a:ext uri="{FF2B5EF4-FFF2-40B4-BE49-F238E27FC236}">
                <a16:creationId xmlns:a16="http://schemas.microsoft.com/office/drawing/2014/main" id="{940BFD82-33C4-3884-7512-07CF043CCB21}"/>
              </a:ext>
            </a:extLst>
          </p:cNvPr>
          <p:cNvSpPr>
            <a:spLocks noGrp="1"/>
          </p:cNvSpPr>
          <p:nvPr>
            <p:ph type="dt" sz="half" idx="10"/>
          </p:nvPr>
        </p:nvSpPr>
        <p:spPr/>
        <p:txBody>
          <a:bodyPr/>
          <a:lstStyle/>
          <a:p>
            <a:r>
              <a:rPr lang="sv-SE"/>
              <a:t>2024-05-02</a:t>
            </a:r>
          </a:p>
        </p:txBody>
      </p:sp>
      <p:sp>
        <p:nvSpPr>
          <p:cNvPr id="5" name="Platshållare för bildnummer 4">
            <a:extLst>
              <a:ext uri="{FF2B5EF4-FFF2-40B4-BE49-F238E27FC236}">
                <a16:creationId xmlns:a16="http://schemas.microsoft.com/office/drawing/2014/main" id="{E4827E4A-6513-E2F8-83CE-0D930C8FBECD}"/>
              </a:ext>
            </a:extLst>
          </p:cNvPr>
          <p:cNvSpPr>
            <a:spLocks noGrp="1"/>
          </p:cNvSpPr>
          <p:nvPr>
            <p:ph type="sldNum" sz="quarter" idx="11"/>
          </p:nvPr>
        </p:nvSpPr>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5193284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Rubrik och innehåll neutra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1CEC2D-54D3-4A2F-A308-910BC7CAD1A8}"/>
              </a:ext>
            </a:extLst>
          </p:cNvPr>
          <p:cNvSpPr>
            <a:spLocks noGrp="1"/>
          </p:cNvSpPr>
          <p:nvPr>
            <p:ph type="title" hasCustomPrompt="1"/>
          </p:nvPr>
        </p:nvSpPr>
        <p:spPr>
          <a:xfrm>
            <a:off x="609600" y="358943"/>
            <a:ext cx="10972800" cy="745786"/>
          </a:xfrm>
        </p:spPr>
        <p:txBody>
          <a:bodyPr anchor="t" anchorCtr="0"/>
          <a:lstStyle>
            <a:lvl1pPr>
              <a:defRPr sz="3600">
                <a:solidFill>
                  <a:schemeClr val="tx1"/>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5EA48A55-5944-49AA-AEC9-DCE7F4FA134C}"/>
              </a:ext>
            </a:extLst>
          </p:cNvPr>
          <p:cNvSpPr>
            <a:spLocks noGrp="1"/>
          </p:cNvSpPr>
          <p:nvPr>
            <p:ph idx="1" hasCustomPrompt="1"/>
          </p:nvPr>
        </p:nvSpPr>
        <p:spPr>
          <a:xfrm>
            <a:off x="609600" y="1275907"/>
            <a:ext cx="10972800" cy="4850257"/>
          </a:xfrm>
        </p:spPr>
        <p:txBody>
          <a:bodyPr/>
          <a:lstStyle>
            <a:lvl1pPr>
              <a:lnSpc>
                <a:spcPct val="110000"/>
              </a:lnSpc>
              <a:spcBef>
                <a:spcPts val="1600"/>
              </a:spcBef>
              <a:buClr>
                <a:schemeClr val="tx1"/>
              </a:buClr>
              <a:defRPr sz="3000">
                <a:solidFill>
                  <a:schemeClr val="tx1"/>
                </a:solidFill>
              </a:defRPr>
            </a:lvl1pPr>
            <a:lvl2pPr>
              <a:lnSpc>
                <a:spcPct val="110000"/>
              </a:lnSpc>
              <a:spcBef>
                <a:spcPts val="800"/>
              </a:spcBef>
              <a:buClr>
                <a:schemeClr val="tx1"/>
              </a:buClr>
              <a:defRPr sz="2800">
                <a:solidFill>
                  <a:schemeClr val="tx1"/>
                </a:solidFill>
              </a:defRPr>
            </a:lvl2pPr>
            <a:lvl3pPr>
              <a:lnSpc>
                <a:spcPct val="110000"/>
              </a:lnSpc>
              <a:spcBef>
                <a:spcPts val="800"/>
              </a:spcBef>
              <a:buClr>
                <a:schemeClr val="tx1"/>
              </a:buClr>
              <a:defRPr sz="2400">
                <a:solidFill>
                  <a:schemeClr val="tx1"/>
                </a:solidFill>
              </a:defRPr>
            </a:lvl3pPr>
            <a:lvl4pPr>
              <a:lnSpc>
                <a:spcPct val="110000"/>
              </a:lnSpc>
              <a:spcBef>
                <a:spcPts val="800"/>
              </a:spcBef>
              <a:defRPr>
                <a:solidFill>
                  <a:schemeClr val="tx2"/>
                </a:solidFill>
              </a:defRPr>
            </a:lvl4pPr>
            <a:lvl5pPr>
              <a:lnSpc>
                <a:spcPct val="110000"/>
              </a:lnSpc>
              <a:spcBef>
                <a:spcPts val="800"/>
              </a:spcBef>
              <a:defRPr>
                <a:solidFill>
                  <a:schemeClr val="tx2"/>
                </a:solidFill>
              </a:defRPr>
            </a:lvl5pPr>
          </a:lstStyle>
          <a:p>
            <a:pPr lvl="0"/>
            <a:r>
              <a:rPr lang="sv-SE"/>
              <a:t>Skriv text här</a:t>
            </a:r>
          </a:p>
          <a:p>
            <a:pPr lvl="1"/>
            <a:r>
              <a:rPr lang="sv-SE"/>
              <a:t>Nivå två</a:t>
            </a:r>
          </a:p>
          <a:p>
            <a:pPr lvl="2"/>
            <a:r>
              <a:rPr lang="sv-SE"/>
              <a:t>Nivå tre</a:t>
            </a:r>
          </a:p>
        </p:txBody>
      </p:sp>
      <p:sp>
        <p:nvSpPr>
          <p:cNvPr id="7" name="Platshållare för datum 3">
            <a:extLst>
              <a:ext uri="{FF2B5EF4-FFF2-40B4-BE49-F238E27FC236}">
                <a16:creationId xmlns:a16="http://schemas.microsoft.com/office/drawing/2014/main" id="{286F81BD-23A4-14C0-EED6-2E592018971D}"/>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8" name="Platshållare för sidfot 4">
            <a:extLst>
              <a:ext uri="{FF2B5EF4-FFF2-40B4-BE49-F238E27FC236}">
                <a16:creationId xmlns:a16="http://schemas.microsoft.com/office/drawing/2014/main" id="{E2194FC6-79A2-A4A8-930C-D8014F0C30E1}"/>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9" name="Platshållare för bildnummer 5">
            <a:extLst>
              <a:ext uri="{FF2B5EF4-FFF2-40B4-BE49-F238E27FC236}">
                <a16:creationId xmlns:a16="http://schemas.microsoft.com/office/drawing/2014/main" id="{D89DBB4E-248F-B506-05F9-B9F1522260E8}"/>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326174888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 Två delar två färger">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sv-SE"/>
          </a:p>
        </p:txBody>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600" y="360000"/>
            <a:ext cx="5181600" cy="1143000"/>
          </a:xfrm>
        </p:spPr>
        <p:txBody>
          <a:bodyPr/>
          <a:lstStyle>
            <a:lvl1pPr>
              <a:defRPr sz="3600">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tx2"/>
                </a:solidFill>
              </a:defRPr>
            </a:lvl1pPr>
            <a:lvl2pPr>
              <a:lnSpc>
                <a:spcPct val="110000"/>
              </a:lnSpc>
              <a:spcBef>
                <a:spcPts val="1000"/>
              </a:spcBef>
              <a:defRPr sz="2400">
                <a:solidFill>
                  <a:schemeClr val="tx2"/>
                </a:solidFill>
              </a:defRPr>
            </a:lvl2pPr>
            <a:lvl3pPr marL="864000" indent="0" algn="ctr">
              <a:lnSpc>
                <a:spcPct val="100000"/>
              </a:lnSpc>
              <a:spcBef>
                <a:spcPts val="0"/>
              </a:spcBef>
              <a:buFont typeface="Arial" panose="020B0604020202020204" pitchFamily="34" charset="0"/>
              <a:buNone/>
              <a:defRPr sz="2000">
                <a:solidFill>
                  <a:schemeClr val="tx2"/>
                </a:solidFill>
              </a:defRPr>
            </a:lvl3pPr>
            <a:lvl4pPr>
              <a:lnSpc>
                <a:spcPct val="110000"/>
              </a:lnSpc>
              <a:defRPr/>
            </a:lvl4pPr>
            <a:lvl5pPr>
              <a:lnSpc>
                <a:spcPct val="110000"/>
              </a:lnSpc>
              <a:defRPr/>
            </a:lvl5pPr>
          </a:lstStyle>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br>
              <a:rPr lang="sv-SE"/>
            </a:br>
            <a:br>
              <a:rPr lang="sv-SE"/>
            </a:br>
            <a:br>
              <a:rPr lang="sv-SE"/>
            </a:br>
            <a:br>
              <a:rPr lang="sv-SE"/>
            </a:br>
            <a:br>
              <a:rPr lang="sv-SE"/>
            </a:br>
            <a:r>
              <a:rPr lang="sv-SE"/>
              <a:t>	      </a:t>
            </a:r>
          </a:p>
          <a:p>
            <a:pPr marL="864000" marR="0" lvl="2"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a:t>       </a:t>
            </a:r>
            <a:br>
              <a:rPr lang="sv-SE"/>
            </a:br>
            <a:r>
              <a:rPr lang="sv-SE"/>
              <a:t>         Välj ikon och infoga </a:t>
            </a:r>
            <a:endParaRPr lang="en-US"/>
          </a:p>
        </p:txBody>
      </p:sp>
      <p:sp>
        <p:nvSpPr>
          <p:cNvPr id="9" name="Platshållare för datum 3">
            <a:extLst>
              <a:ext uri="{FF2B5EF4-FFF2-40B4-BE49-F238E27FC236}">
                <a16:creationId xmlns:a16="http://schemas.microsoft.com/office/drawing/2014/main" id="{4E0B0FE2-E5A1-BE14-1AD7-F11C3D70D296}"/>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10" name="Platshållare för sidfot 4">
            <a:extLst>
              <a:ext uri="{FF2B5EF4-FFF2-40B4-BE49-F238E27FC236}">
                <a16:creationId xmlns:a16="http://schemas.microsoft.com/office/drawing/2014/main" id="{F8DA2FBF-EA5B-22FE-04EC-31E4FD70FCFF}"/>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1" name="Platshållare för bildnummer 5">
            <a:extLst>
              <a:ext uri="{FF2B5EF4-FFF2-40B4-BE49-F238E27FC236}">
                <a16:creationId xmlns:a16="http://schemas.microsoft.com/office/drawing/2014/main" id="{303A1DB8-A381-F782-B96A-BEBB198BF873}"/>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407860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Två delar två färger">
    <p:bg>
      <p:bgPr>
        <a:solidFill>
          <a:schemeClr val="accent2"/>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2098311B-514A-4DC4-8FD1-424CB79B5F36}"/>
              </a:ext>
            </a:extLst>
          </p:cNvPr>
          <p:cNvSpPr/>
          <p:nvPr/>
        </p:nvSpPr>
        <p:spPr>
          <a:xfrm>
            <a:off x="0" y="-116964"/>
            <a:ext cx="6096000" cy="6677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a:xfrm>
            <a:off x="609599" y="360000"/>
            <a:ext cx="5181599" cy="1143000"/>
          </a:xfrm>
        </p:spPr>
        <p:txBody>
          <a:bodyPr/>
          <a:lstStyle>
            <a:lvl1pPr>
              <a:defRPr sz="3600">
                <a:solidFill>
                  <a:schemeClr val="tx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708660"/>
            <a:ext cx="5181600" cy="4518401"/>
          </a:xfrm>
        </p:spPr>
        <p:txBody>
          <a:bodyPr/>
          <a:lstStyle>
            <a:lvl1pPr>
              <a:lnSpc>
                <a:spcPct val="110000"/>
              </a:lnSpc>
              <a:spcBef>
                <a:spcPts val="1600"/>
              </a:spcBef>
              <a:buClr>
                <a:schemeClr val="tx2"/>
              </a:buClr>
              <a:defRPr sz="2800">
                <a:solidFill>
                  <a:schemeClr val="tx2"/>
                </a:solidFill>
              </a:defRPr>
            </a:lvl1pPr>
            <a:lvl2pPr>
              <a:spcBef>
                <a:spcPts val="1000"/>
              </a:spcBef>
              <a:buClr>
                <a:schemeClr val="tx2"/>
              </a:buClr>
              <a:defRPr sz="2400">
                <a:solidFill>
                  <a:schemeClr val="tx2"/>
                </a:solidFill>
              </a:defRPr>
            </a:lvl2pPr>
            <a:lvl3pPr>
              <a:lnSpc>
                <a:spcPct val="110000"/>
              </a:lnSpc>
              <a:defRPr>
                <a:solidFill>
                  <a:schemeClr val="bg2"/>
                </a:solidFill>
              </a:defRPr>
            </a:lvl3pPr>
            <a:lvl4pPr>
              <a:lnSpc>
                <a:spcPct val="110000"/>
              </a:lnSpc>
              <a:defRPr>
                <a:solidFill>
                  <a:schemeClr val="bg2"/>
                </a:solidFill>
              </a:defRPr>
            </a:lvl4pPr>
            <a:lvl5pPr>
              <a:lnSpc>
                <a:spcPct val="110000"/>
              </a:lnSpc>
              <a:defRPr>
                <a:solidFill>
                  <a:schemeClr val="bg2"/>
                </a:solidFill>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208645" y="360000"/>
            <a:ext cx="5181600" cy="5874623"/>
          </a:xfrm>
        </p:spPr>
        <p:txBody>
          <a:bodyPr/>
          <a:lstStyle>
            <a:lvl1pPr>
              <a:lnSpc>
                <a:spcPct val="110000"/>
              </a:lnSpc>
              <a:spcBef>
                <a:spcPts val="1600"/>
              </a:spcBef>
              <a:defRPr sz="2800">
                <a:solidFill>
                  <a:schemeClr val="bg2"/>
                </a:solidFill>
              </a:defRPr>
            </a:lvl1pPr>
            <a:lvl2pPr>
              <a:lnSpc>
                <a:spcPct val="110000"/>
              </a:lnSpc>
              <a:spcBef>
                <a:spcPts val="1000"/>
              </a:spcBef>
              <a:defRPr sz="2400">
                <a:solidFill>
                  <a:schemeClr val="bg2"/>
                </a:solidFill>
              </a:defRPr>
            </a:lvl2pPr>
            <a:lvl3pPr marL="914400" indent="0">
              <a:lnSpc>
                <a:spcPct val="110000"/>
              </a:lnSpc>
              <a:buNone/>
              <a:defRPr sz="2000">
                <a:solidFill>
                  <a:schemeClr val="bg2"/>
                </a:solidFill>
              </a:defRPr>
            </a:lvl3pPr>
            <a:lvl4pPr>
              <a:lnSpc>
                <a:spcPct val="110000"/>
              </a:lnSpc>
              <a:defRPr/>
            </a:lvl4pPr>
            <a:lvl5pPr>
              <a:lnSpc>
                <a:spcPct val="110000"/>
              </a:lnSpc>
              <a:defRPr/>
            </a:lvl5pPr>
          </a:lstStyle>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br>
              <a:rPr lang="sv-SE"/>
            </a:br>
            <a:br>
              <a:rPr lang="sv-SE"/>
            </a:br>
            <a:br>
              <a:rPr lang="sv-SE"/>
            </a:br>
            <a:br>
              <a:rPr lang="sv-SE"/>
            </a:br>
            <a:r>
              <a:rPr lang="sv-SE"/>
              <a:t> </a:t>
            </a:r>
          </a:p>
          <a:p>
            <a:pPr marL="914400" marR="0" lvl="2" indent="0" algn="l" defTabSz="914400" rtl="0" eaLnBrk="1" fontAlgn="auto" latinLnBrk="0" hangingPunct="1">
              <a:lnSpc>
                <a:spcPct val="110000"/>
              </a:lnSpc>
              <a:spcBef>
                <a:spcPts val="500"/>
              </a:spcBef>
              <a:spcAft>
                <a:spcPts val="0"/>
              </a:spcAft>
              <a:buClrTx/>
              <a:buSzTx/>
              <a:buFont typeface="Arial" panose="020B0604020202020204" pitchFamily="34" charset="0"/>
              <a:buNone/>
              <a:tabLst/>
              <a:defRPr/>
            </a:pPr>
            <a:r>
              <a:rPr lang="sv-SE"/>
              <a:t>    </a:t>
            </a:r>
            <a:br>
              <a:rPr lang="sv-SE"/>
            </a:br>
            <a:r>
              <a:rPr lang="sv-SE"/>
              <a:t>        Välj ikon och infoga </a:t>
            </a:r>
            <a:endParaRPr lang="en-US"/>
          </a:p>
          <a:p>
            <a:pPr lvl="2"/>
            <a:endParaRPr lang="en-US"/>
          </a:p>
        </p:txBody>
      </p:sp>
      <p:sp>
        <p:nvSpPr>
          <p:cNvPr id="10" name="Platshållare för datum 3">
            <a:extLst>
              <a:ext uri="{FF2B5EF4-FFF2-40B4-BE49-F238E27FC236}">
                <a16:creationId xmlns:a16="http://schemas.microsoft.com/office/drawing/2014/main" id="{88D03FBB-21E9-F008-E283-AC075F25E477}"/>
              </a:ext>
            </a:extLst>
          </p:cNvPr>
          <p:cNvSpPr>
            <a:spLocks noGrp="1"/>
          </p:cNvSpPr>
          <p:nvPr>
            <p:ph type="dt" sz="half" idx="10"/>
          </p:nvPr>
        </p:nvSpPr>
        <p:spPr>
          <a:xfrm>
            <a:off x="609600" y="6530791"/>
            <a:ext cx="1060175" cy="354182"/>
          </a:xfrm>
          <a:prstGeom prst="rect">
            <a:avLst/>
          </a:prstGeom>
        </p:spPr>
        <p:txBody>
          <a:bodyPr/>
          <a:lstStyle/>
          <a:p>
            <a:r>
              <a:rPr lang="sv-SE"/>
              <a:t>2024-05-02</a:t>
            </a:r>
          </a:p>
        </p:txBody>
      </p:sp>
      <p:sp>
        <p:nvSpPr>
          <p:cNvPr id="11" name="Platshållare för sidfot 4">
            <a:extLst>
              <a:ext uri="{FF2B5EF4-FFF2-40B4-BE49-F238E27FC236}">
                <a16:creationId xmlns:a16="http://schemas.microsoft.com/office/drawing/2014/main" id="{F51FF841-B022-4350-1DDE-49C4EA07526E}"/>
              </a:ext>
            </a:extLst>
          </p:cNvPr>
          <p:cNvSpPr>
            <a:spLocks noGrp="1"/>
          </p:cNvSpPr>
          <p:nvPr>
            <p:ph type="ftr" sz="quarter" idx="11"/>
          </p:nvPr>
        </p:nvSpPr>
        <p:spPr>
          <a:xfrm>
            <a:off x="1669775" y="6513520"/>
            <a:ext cx="9367630" cy="388726"/>
          </a:xfrm>
          <a:prstGeom prst="rect">
            <a:avLst/>
          </a:prstGeom>
        </p:spPr>
        <p:txBody>
          <a:bodyPr anchor="ctr"/>
          <a:lstStyle>
            <a:lvl1pPr>
              <a:defRPr lang="sv-SE" sz="1200" kern="1200" dirty="0">
                <a:solidFill>
                  <a:schemeClr val="tx1">
                    <a:tint val="75000"/>
                  </a:schemeClr>
                </a:solidFill>
                <a:latin typeface="+mn-lt"/>
                <a:ea typeface="+mn-ea"/>
                <a:cs typeface="+mn-cs"/>
              </a:defRPr>
            </a:lvl1pPr>
          </a:lstStyle>
          <a:p>
            <a:endParaRPr lang="sv-SE"/>
          </a:p>
        </p:txBody>
      </p:sp>
      <p:sp>
        <p:nvSpPr>
          <p:cNvPr id="12" name="Platshållare för bildnummer 5">
            <a:extLst>
              <a:ext uri="{FF2B5EF4-FFF2-40B4-BE49-F238E27FC236}">
                <a16:creationId xmlns:a16="http://schemas.microsoft.com/office/drawing/2014/main" id="{04A3BADF-81F6-BE5B-EF7B-1C79884EBE3B}"/>
              </a:ext>
            </a:extLst>
          </p:cNvPr>
          <p:cNvSpPr>
            <a:spLocks noGrp="1"/>
          </p:cNvSpPr>
          <p:nvPr>
            <p:ph type="sldNum" sz="quarter" idx="12"/>
          </p:nvPr>
        </p:nvSpPr>
        <p:spPr>
          <a:xfrm>
            <a:off x="11226248" y="6513520"/>
            <a:ext cx="679180" cy="388726"/>
          </a:xfrm>
        </p:spPr>
        <p:txBody>
          <a:bodyPr/>
          <a:lstStyle/>
          <a:p>
            <a:fld id="{B4730AA7-F777-4CAC-8CCC-AEA20B9348DC}" type="slidenum">
              <a:rPr lang="sv-SE" smtClean="0"/>
              <a:t>‹#›</a:t>
            </a:fld>
            <a:endParaRPr lang="sv-SE"/>
          </a:p>
        </p:txBody>
      </p:sp>
    </p:spTree>
    <p:extLst>
      <p:ext uri="{BB962C8B-B14F-4D97-AF65-F5344CB8AC3E}">
        <p14:creationId xmlns:p14="http://schemas.microsoft.com/office/powerpoint/2010/main" val="226799226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4133">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vå delar blå">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6BA53-80CA-499D-B273-3926ACA41EDA}"/>
              </a:ext>
            </a:extLst>
          </p:cNvPr>
          <p:cNvSpPr>
            <a:spLocks noGrp="1"/>
          </p:cNvSpPr>
          <p:nvPr>
            <p:ph type="title" hasCustomPrompt="1"/>
          </p:nvPr>
        </p:nvSpPr>
        <p:spPr/>
        <p:txBody>
          <a:bodyPr/>
          <a:lstStyle>
            <a:lvl1pPr>
              <a:defRPr>
                <a:solidFill>
                  <a:schemeClr val="bg2"/>
                </a:solidFill>
              </a:defRPr>
            </a:lvl1pPr>
          </a:lstStyle>
          <a:p>
            <a:r>
              <a:rPr lang="sv-SE"/>
              <a:t>Klicka här för att ändra rubrik</a:t>
            </a:r>
            <a:endParaRPr lang="en-US"/>
          </a:p>
        </p:txBody>
      </p:sp>
      <p:sp>
        <p:nvSpPr>
          <p:cNvPr id="3" name="Platshållare för innehåll 2">
            <a:extLst>
              <a:ext uri="{FF2B5EF4-FFF2-40B4-BE49-F238E27FC236}">
                <a16:creationId xmlns:a16="http://schemas.microsoft.com/office/drawing/2014/main" id="{13CB0A19-16FC-4B79-906D-1C26618BA5BC}"/>
              </a:ext>
            </a:extLst>
          </p:cNvPr>
          <p:cNvSpPr>
            <a:spLocks noGrp="1"/>
          </p:cNvSpPr>
          <p:nvPr>
            <p:ph sz="half" idx="1" hasCustomPrompt="1"/>
          </p:nvPr>
        </p:nvSpPr>
        <p:spPr>
          <a:xfrm>
            <a:off x="609600" y="1297173"/>
            <a:ext cx="5181600" cy="4828992"/>
          </a:xfrm>
        </p:spPr>
        <p:txBody>
          <a:bodyPr/>
          <a:lstStyle>
            <a:lvl1pPr>
              <a:lnSpc>
                <a:spcPct val="110000"/>
              </a:lnSpc>
              <a:spcBef>
                <a:spcPts val="1600"/>
              </a:spcBef>
              <a:buClr>
                <a:schemeClr val="bg2"/>
              </a:buClr>
              <a:defRPr sz="2800">
                <a:solidFill>
                  <a:schemeClr val="bg2"/>
                </a:solidFill>
              </a:defRPr>
            </a:lvl1pPr>
            <a:lvl2pPr>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4" name="Platshållare för innehåll 3">
            <a:extLst>
              <a:ext uri="{FF2B5EF4-FFF2-40B4-BE49-F238E27FC236}">
                <a16:creationId xmlns:a16="http://schemas.microsoft.com/office/drawing/2014/main" id="{5BFC9B3A-2DF1-4323-8ED3-55CBECCB975D}"/>
              </a:ext>
            </a:extLst>
          </p:cNvPr>
          <p:cNvSpPr>
            <a:spLocks noGrp="1"/>
          </p:cNvSpPr>
          <p:nvPr>
            <p:ph sz="half" idx="2" hasCustomPrompt="1"/>
          </p:nvPr>
        </p:nvSpPr>
        <p:spPr>
          <a:xfrm>
            <a:off x="6172200" y="1297172"/>
            <a:ext cx="5181600" cy="4828992"/>
          </a:xfrm>
        </p:spPr>
        <p:txBody>
          <a:bodyPr/>
          <a:lstStyle>
            <a:lvl1pPr>
              <a:lnSpc>
                <a:spcPct val="110000"/>
              </a:lnSpc>
              <a:spcBef>
                <a:spcPts val="1600"/>
              </a:spcBef>
              <a:buClr>
                <a:schemeClr val="bg2"/>
              </a:buClr>
              <a:defRPr sz="2800">
                <a:solidFill>
                  <a:schemeClr val="bg2"/>
                </a:solidFill>
              </a:defRPr>
            </a:lvl1pPr>
            <a:lvl2pPr>
              <a:lnSpc>
                <a:spcPct val="110000"/>
              </a:lnSpc>
              <a:spcBef>
                <a:spcPts val="1000"/>
              </a:spcBef>
              <a:buClr>
                <a:schemeClr val="bg2"/>
              </a:buClr>
              <a:defRPr sz="2400">
                <a:solidFill>
                  <a:schemeClr val="bg2"/>
                </a:solidFill>
              </a:defRPr>
            </a:lvl2pPr>
            <a:lvl3pPr>
              <a:lnSpc>
                <a:spcPct val="110000"/>
              </a:lnSpc>
              <a:defRPr sz="2400"/>
            </a:lvl3pPr>
            <a:lvl4pPr>
              <a:lnSpc>
                <a:spcPct val="110000"/>
              </a:lnSpc>
              <a:defRPr/>
            </a:lvl4pPr>
            <a:lvl5pPr>
              <a:lnSpc>
                <a:spcPct val="110000"/>
              </a:lnSpc>
              <a:defRPr/>
            </a:lvl5pPr>
          </a:lstStyle>
          <a:p>
            <a:pPr lvl="0"/>
            <a:r>
              <a:rPr lang="sv-SE"/>
              <a:t>Skriv text här</a:t>
            </a:r>
          </a:p>
          <a:p>
            <a:pPr lvl="1"/>
            <a:r>
              <a:rPr lang="sv-SE"/>
              <a:t>Nivå två</a:t>
            </a:r>
          </a:p>
        </p:txBody>
      </p:sp>
      <p:sp>
        <p:nvSpPr>
          <p:cNvPr id="6" name="Platshållare för sidfot 5">
            <a:extLst>
              <a:ext uri="{FF2B5EF4-FFF2-40B4-BE49-F238E27FC236}">
                <a16:creationId xmlns:a16="http://schemas.microsoft.com/office/drawing/2014/main" id="{F8D02EC5-E67C-4775-9C2D-C859085834C8}"/>
              </a:ext>
            </a:extLst>
          </p:cNvPr>
          <p:cNvSpPr>
            <a:spLocks noGrp="1"/>
          </p:cNvSpPr>
          <p:nvPr>
            <p:ph type="ftr" sz="quarter" idx="11"/>
          </p:nvPr>
        </p:nvSpPr>
        <p:spPr>
          <a:xfrm>
            <a:off x="1669775" y="6525320"/>
            <a:ext cx="936763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CCAE321A-11E3-462D-8B66-93319761E135}"/>
              </a:ext>
            </a:extLst>
          </p:cNvPr>
          <p:cNvSpPr>
            <a:spLocks noGrp="1"/>
          </p:cNvSpPr>
          <p:nvPr>
            <p:ph type="sldNum" sz="quarter" idx="12"/>
          </p:nvPr>
        </p:nvSpPr>
        <p:spPr/>
        <p:txBody>
          <a:bodyPr/>
          <a:lstStyle/>
          <a:p>
            <a:fld id="{B4730AA7-F777-4CAC-8CCC-AEA20B9348DC}" type="slidenum">
              <a:rPr lang="sv-SE" smtClean="0"/>
              <a:t>‹#›</a:t>
            </a:fld>
            <a:endParaRPr lang="sv-SE"/>
          </a:p>
        </p:txBody>
      </p:sp>
      <p:sp>
        <p:nvSpPr>
          <p:cNvPr id="8" name="Platshållare för datum 4">
            <a:extLst>
              <a:ext uri="{FF2B5EF4-FFF2-40B4-BE49-F238E27FC236}">
                <a16:creationId xmlns:a16="http://schemas.microsoft.com/office/drawing/2014/main" id="{977FB61D-B955-2B9F-074D-81DF54168375}"/>
              </a:ext>
            </a:extLst>
          </p:cNvPr>
          <p:cNvSpPr>
            <a:spLocks noGrp="1"/>
          </p:cNvSpPr>
          <p:nvPr>
            <p:ph type="dt" sz="half" idx="10"/>
          </p:nvPr>
        </p:nvSpPr>
        <p:spPr>
          <a:xfrm>
            <a:off x="584754" y="6525320"/>
            <a:ext cx="1085021" cy="365125"/>
          </a:xfrm>
          <a:prstGeom prst="rect">
            <a:avLst/>
          </a:prstGeom>
        </p:spPr>
        <p:txBody>
          <a:bodyPr/>
          <a:lstStyle/>
          <a:p>
            <a:r>
              <a:rPr lang="sv-SE"/>
              <a:t>2024-05-02</a:t>
            </a:r>
          </a:p>
        </p:txBody>
      </p:sp>
      <p:sp>
        <p:nvSpPr>
          <p:cNvPr id="9" name="Platshållare för datum 3">
            <a:extLst>
              <a:ext uri="{FF2B5EF4-FFF2-40B4-BE49-F238E27FC236}">
                <a16:creationId xmlns:a16="http://schemas.microsoft.com/office/drawing/2014/main" id="{8FC0B61D-7C97-F933-FE5D-D75EED9056F8}"/>
              </a:ext>
            </a:extLst>
          </p:cNvPr>
          <p:cNvSpPr txBox="1">
            <a:spLocks/>
          </p:cNvSpPr>
          <p:nvPr/>
        </p:nvSpPr>
        <p:spPr>
          <a:xfrm>
            <a:off x="609600" y="6530791"/>
            <a:ext cx="1060175" cy="354182"/>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8317976-8A7C-4CAB-BF0F-0DC203C803A3}" type="datetime1">
              <a:rPr lang="sv-SE" smtClean="0"/>
              <a:pPr/>
              <a:t>2024-05-07</a:t>
            </a:fld>
            <a:endParaRPr lang="sv-SE"/>
          </a:p>
        </p:txBody>
      </p:sp>
      <p:sp>
        <p:nvSpPr>
          <p:cNvPr id="10" name="Platshållare för bildnummer 5">
            <a:extLst>
              <a:ext uri="{FF2B5EF4-FFF2-40B4-BE49-F238E27FC236}">
                <a16:creationId xmlns:a16="http://schemas.microsoft.com/office/drawing/2014/main" id="{225F7BBE-36A5-C806-7DFF-266F0BB893C6}"/>
              </a:ext>
            </a:extLst>
          </p:cNvPr>
          <p:cNvSpPr txBox="1">
            <a:spLocks/>
          </p:cNvSpPr>
          <p:nvPr/>
        </p:nvSpPr>
        <p:spPr>
          <a:xfrm>
            <a:off x="11226248" y="6513520"/>
            <a:ext cx="679180" cy="38872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4730AA7-F777-4CAC-8CCC-AEA20B9348DC}" type="slidenum">
              <a:rPr lang="sv-SE" smtClean="0"/>
              <a:pPr/>
              <a:t>‹#›</a:t>
            </a:fld>
            <a:endParaRPr lang="sv-SE"/>
          </a:p>
        </p:txBody>
      </p:sp>
    </p:spTree>
    <p:extLst>
      <p:ext uri="{BB962C8B-B14F-4D97-AF65-F5344CB8AC3E}">
        <p14:creationId xmlns:p14="http://schemas.microsoft.com/office/powerpoint/2010/main" val="22506102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D2AB036-DCCD-4091-86D3-9356430B4B4E}"/>
              </a:ext>
            </a:extLst>
          </p:cNvPr>
          <p:cNvSpPr>
            <a:spLocks noGrp="1"/>
          </p:cNvSpPr>
          <p:nvPr>
            <p:ph type="title"/>
          </p:nvPr>
        </p:nvSpPr>
        <p:spPr>
          <a:xfrm>
            <a:off x="609600" y="360000"/>
            <a:ext cx="10972800" cy="735153"/>
          </a:xfrm>
          <a:prstGeom prst="rect">
            <a:avLst/>
          </a:prstGeom>
        </p:spPr>
        <p:txBody>
          <a:bodyPr vert="horz" lIns="91440" tIns="45720" rIns="91440" bIns="45720" rtlCol="0" anchor="t" anchorCtr="0">
            <a:noAutofit/>
          </a:bodyPr>
          <a:lstStyle/>
          <a:p>
            <a:r>
              <a:rPr lang="en-US"/>
              <a:t>Klicka här för </a:t>
            </a:r>
            <a:r>
              <a:rPr lang="en-US" err="1"/>
              <a:t>att</a:t>
            </a:r>
            <a:r>
              <a:rPr lang="en-US"/>
              <a:t> </a:t>
            </a:r>
            <a:r>
              <a:rPr lang="en-US" err="1"/>
              <a:t>ändra</a:t>
            </a:r>
            <a:r>
              <a:rPr lang="en-US"/>
              <a:t> </a:t>
            </a:r>
            <a:r>
              <a:rPr lang="en-US" err="1"/>
              <a:t>rubrikformat</a:t>
            </a:r>
            <a:endParaRPr lang="en-US"/>
          </a:p>
        </p:txBody>
      </p:sp>
      <p:sp>
        <p:nvSpPr>
          <p:cNvPr id="3" name="Platshållare för text 2">
            <a:extLst>
              <a:ext uri="{FF2B5EF4-FFF2-40B4-BE49-F238E27FC236}">
                <a16:creationId xmlns:a16="http://schemas.microsoft.com/office/drawing/2014/main" id="{71996A95-48E2-4F6F-83D8-7449B280FD95}"/>
              </a:ext>
            </a:extLst>
          </p:cNvPr>
          <p:cNvSpPr>
            <a:spLocks noGrp="1"/>
          </p:cNvSpPr>
          <p:nvPr>
            <p:ph type="body" idx="1"/>
          </p:nvPr>
        </p:nvSpPr>
        <p:spPr>
          <a:xfrm>
            <a:off x="609600" y="1201479"/>
            <a:ext cx="10972800" cy="4924685"/>
          </a:xfrm>
          <a:prstGeom prst="rect">
            <a:avLst/>
          </a:prstGeom>
        </p:spPr>
        <p:txBody>
          <a:bodyPr vert="horz" lIns="91440" tIns="45720" rIns="91440" bIns="45720" rtlCol="0">
            <a:noAutofit/>
          </a:bodyPr>
          <a:lstStyle/>
          <a:p>
            <a:pPr lvl="0"/>
            <a:r>
              <a:rPr lang="en-US"/>
              <a:t>Klicka här för att ändra format på bakgrundstexten</a:t>
            </a:r>
          </a:p>
          <a:p>
            <a:pPr lvl="1"/>
            <a:r>
              <a:rPr lang="en-US"/>
              <a:t>Nivå två</a:t>
            </a:r>
          </a:p>
          <a:p>
            <a:pPr lvl="2"/>
            <a:r>
              <a:rPr lang="en-US" err="1"/>
              <a:t>Nivå</a:t>
            </a:r>
            <a:r>
              <a:rPr lang="en-US"/>
              <a:t> </a:t>
            </a:r>
            <a:r>
              <a:rPr lang="en-US" err="1"/>
              <a:t>tre</a:t>
            </a:r>
            <a:endParaRPr lang="en-US"/>
          </a:p>
        </p:txBody>
      </p:sp>
      <p:sp>
        <p:nvSpPr>
          <p:cNvPr id="4" name="Platshållare för datum 3">
            <a:extLst>
              <a:ext uri="{FF2B5EF4-FFF2-40B4-BE49-F238E27FC236}">
                <a16:creationId xmlns:a16="http://schemas.microsoft.com/office/drawing/2014/main" id="{AA9493F9-282B-4097-A7AF-FB6F8D34651D}"/>
              </a:ext>
            </a:extLst>
          </p:cNvPr>
          <p:cNvSpPr>
            <a:spLocks noGrp="1"/>
          </p:cNvSpPr>
          <p:nvPr>
            <p:ph type="dt" sz="half" idx="2"/>
          </p:nvPr>
        </p:nvSpPr>
        <p:spPr>
          <a:xfrm>
            <a:off x="584754" y="6525320"/>
            <a:ext cx="960781"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a:t>2024-05-02</a:t>
            </a:r>
          </a:p>
        </p:txBody>
      </p:sp>
      <p:sp>
        <p:nvSpPr>
          <p:cNvPr id="6" name="Platshållare för bildnummer 5">
            <a:extLst>
              <a:ext uri="{FF2B5EF4-FFF2-40B4-BE49-F238E27FC236}">
                <a16:creationId xmlns:a16="http://schemas.microsoft.com/office/drawing/2014/main" id="{BE3D0A82-13FD-4CDE-95C7-C0163891E983}"/>
              </a:ext>
            </a:extLst>
          </p:cNvPr>
          <p:cNvSpPr>
            <a:spLocks noGrp="1"/>
          </p:cNvSpPr>
          <p:nvPr>
            <p:ph type="sldNum" sz="quarter" idx="4"/>
          </p:nvPr>
        </p:nvSpPr>
        <p:spPr>
          <a:xfrm>
            <a:off x="11226248" y="6525320"/>
            <a:ext cx="6791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30AA7-F777-4CAC-8CCC-AEA20B9348DC}" type="slidenum">
              <a:rPr lang="sv-SE" smtClean="0"/>
              <a:t>‹#›</a:t>
            </a:fld>
            <a:endParaRPr lang="sv-SE"/>
          </a:p>
        </p:txBody>
      </p:sp>
      <p:pic>
        <p:nvPicPr>
          <p:cNvPr id="7" name="Bildobjekt 5">
            <a:extLst>
              <a:ext uri="{FF2B5EF4-FFF2-40B4-BE49-F238E27FC236}">
                <a16:creationId xmlns:a16="http://schemas.microsoft.com/office/drawing/2014/main" id="{F7A0A58A-FC56-47DC-BCC8-CE51EE2570FE}"/>
              </a:ext>
            </a:extLst>
          </p:cNvPr>
          <p:cNvPicPr>
            <a:picLocks noChangeAspect="1" noChangeArrowheads="1"/>
          </p:cNvPicPr>
          <p:nvPr/>
        </p:nvPicPr>
        <p:blipFill>
          <a:blip r:embed="rId39" cstate="screen">
            <a:extLst>
              <a:ext uri="{28A0092B-C50C-407E-A947-70E740481C1C}">
                <a14:useLocalDpi xmlns:a14="http://schemas.microsoft.com/office/drawing/2010/main" val="0"/>
              </a:ext>
            </a:extLst>
          </a:blip>
          <a:srcRect l="2496" t="2553"/>
          <a:stretch>
            <a:fillRect/>
          </a:stretch>
        </p:blipFill>
        <p:spPr bwMode="auto">
          <a:xfrm>
            <a:off x="-12700" y="5457"/>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Bildobjekt 10">
            <a:extLst>
              <a:ext uri="{FF2B5EF4-FFF2-40B4-BE49-F238E27FC236}">
                <a16:creationId xmlns:a16="http://schemas.microsoft.com/office/drawing/2014/main" id="{8D341EC8-D59E-2394-5413-AB70A2CA75C4}"/>
              </a:ext>
            </a:extLst>
          </p:cNvPr>
          <p:cNvPicPr>
            <a:picLocks noChangeAspect="1"/>
          </p:cNvPicPr>
          <p:nvPr/>
        </p:nvPicPr>
        <p:blipFill>
          <a:blip r:embed="rId40" cstate="print">
            <a:extLst>
              <a:ext uri="{28A0092B-C50C-407E-A947-70E740481C1C}">
                <a14:useLocalDpi xmlns:a14="http://schemas.microsoft.com/office/drawing/2010/main" val="0"/>
              </a:ext>
            </a:extLst>
          </a:blip>
          <a:stretch>
            <a:fillRect/>
          </a:stretch>
        </p:blipFill>
        <p:spPr>
          <a:xfrm>
            <a:off x="11111477" y="5853106"/>
            <a:ext cx="746613" cy="691200"/>
          </a:xfrm>
          <a:prstGeom prst="rect">
            <a:avLst/>
          </a:prstGeom>
        </p:spPr>
      </p:pic>
      <p:pic>
        <p:nvPicPr>
          <p:cNvPr id="5" name="Bildobjekt 5">
            <a:extLst>
              <a:ext uri="{FF2B5EF4-FFF2-40B4-BE49-F238E27FC236}">
                <a16:creationId xmlns:a16="http://schemas.microsoft.com/office/drawing/2014/main" id="{14A3BAC3-F73E-47E6-215D-B887BBB70588}"/>
              </a:ext>
            </a:extLst>
          </p:cNvPr>
          <p:cNvPicPr>
            <a:picLocks noChangeAspect="1" noChangeArrowheads="1"/>
          </p:cNvPicPr>
          <p:nvPr userDrawn="1"/>
        </p:nvPicPr>
        <p:blipFill>
          <a:blip r:embed="rId4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86347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716" r:id="rId19"/>
    <p:sldLayoutId id="2147483717" r:id="rId20"/>
    <p:sldLayoutId id="2147483718" r:id="rId21"/>
    <p:sldLayoutId id="2147483719" r:id="rId22"/>
    <p:sldLayoutId id="2147483720" r:id="rId23"/>
    <p:sldLayoutId id="2147483721" r:id="rId24"/>
    <p:sldLayoutId id="2147483722" r:id="rId25"/>
    <p:sldLayoutId id="2147483723" r:id="rId26"/>
    <p:sldLayoutId id="2147483724" r:id="rId27"/>
    <p:sldLayoutId id="2147483725" r:id="rId28"/>
    <p:sldLayoutId id="2147483726" r:id="rId29"/>
    <p:sldLayoutId id="2147483727" r:id="rId30"/>
    <p:sldLayoutId id="2147483728" r:id="rId31"/>
    <p:sldLayoutId id="2147483729" r:id="rId32"/>
    <p:sldLayoutId id="2147483730" r:id="rId33"/>
    <p:sldLayoutId id="2147483731" r:id="rId34"/>
    <p:sldLayoutId id="2147483733" r:id="rId35"/>
    <p:sldLayoutId id="2147483734" r:id="rId36"/>
    <p:sldLayoutId id="2147483735" r:id="rId37"/>
  </p:sldLayoutIdLst>
  <p:hf sldNum="0" hdr="0"/>
  <p:txStyles>
    <p:titleStyle>
      <a:lvl1pPr algn="l" defTabSz="914400" rtl="0" eaLnBrk="1" latinLnBrk="0" hangingPunct="1">
        <a:lnSpc>
          <a:spcPct val="11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18" Type="http://schemas.openxmlformats.org/officeDocument/2006/relationships/image" Target="../media/image20.sv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svg"/><Relationship Id="rId17" Type="http://schemas.openxmlformats.org/officeDocument/2006/relationships/image" Target="../media/image19.png"/><Relationship Id="rId2" Type="http://schemas.openxmlformats.org/officeDocument/2006/relationships/notesSlide" Target="../notesSlides/notesSlide6.xml"/><Relationship Id="rId16" Type="http://schemas.openxmlformats.org/officeDocument/2006/relationships/image" Target="../media/image18.svg"/><Relationship Id="rId20" Type="http://schemas.openxmlformats.org/officeDocument/2006/relationships/image" Target="../media/image22.svg"/><Relationship Id="rId1" Type="http://schemas.openxmlformats.org/officeDocument/2006/relationships/slideLayout" Target="../slideLayouts/slideLayout33.xml"/><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svg"/><Relationship Id="rId19" Type="http://schemas.openxmlformats.org/officeDocument/2006/relationships/image" Target="../media/image21.pn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 Id="rId22" Type="http://schemas.openxmlformats.org/officeDocument/2006/relationships/image" Target="../media/image24.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8.xml"/><Relationship Id="rId1" Type="http://schemas.openxmlformats.org/officeDocument/2006/relationships/slideLayout" Target="../slideLayouts/slideLayout35.xml"/><Relationship Id="rId4" Type="http://schemas.openxmlformats.org/officeDocument/2006/relationships/image" Target="../media/image26.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EC89AB-239A-1292-87AE-1F19E6DA542A}"/>
              </a:ext>
            </a:extLst>
          </p:cNvPr>
          <p:cNvSpPr>
            <a:spLocks noGrp="1"/>
          </p:cNvSpPr>
          <p:nvPr>
            <p:ph type="ctrTitle"/>
          </p:nvPr>
        </p:nvSpPr>
        <p:spPr/>
        <p:txBody>
          <a:bodyPr/>
          <a:lstStyle/>
          <a:p>
            <a:r>
              <a:rPr lang="sv-SE" sz="4800" b="1" dirty="0"/>
              <a:t>SDV – så blir första versionen</a:t>
            </a:r>
            <a:endParaRPr lang="sv-SE" sz="4800" dirty="0"/>
          </a:p>
        </p:txBody>
      </p:sp>
      <p:sp>
        <p:nvSpPr>
          <p:cNvPr id="3" name="Underrubrik 2">
            <a:extLst>
              <a:ext uri="{FF2B5EF4-FFF2-40B4-BE49-F238E27FC236}">
                <a16:creationId xmlns:a16="http://schemas.microsoft.com/office/drawing/2014/main" id="{842ABE75-85C3-35D9-085A-50B7641B936F}"/>
              </a:ext>
            </a:extLst>
          </p:cNvPr>
          <p:cNvSpPr>
            <a:spLocks noGrp="1"/>
          </p:cNvSpPr>
          <p:nvPr>
            <p:ph type="subTitle" idx="1"/>
          </p:nvPr>
        </p:nvSpPr>
        <p:spPr>
          <a:xfrm>
            <a:off x="1828800" y="3404592"/>
            <a:ext cx="8534400" cy="2204356"/>
          </a:xfrm>
        </p:spPr>
        <p:txBody>
          <a:bodyPr/>
          <a:lstStyle/>
          <a:p>
            <a:r>
              <a:rPr lang="sv-SE" dirty="0"/>
              <a:t>Stödmaterial för chefer och ledningspersoner</a:t>
            </a:r>
          </a:p>
          <a:p>
            <a:endParaRPr lang="sv-SE" dirty="0"/>
          </a:p>
          <a:p>
            <a:br>
              <a:rPr lang="sv-SE" sz="1800" b="1" dirty="0"/>
            </a:br>
            <a:endParaRPr lang="sv-SE" sz="1800" dirty="0"/>
          </a:p>
        </p:txBody>
      </p:sp>
      <p:sp>
        <p:nvSpPr>
          <p:cNvPr id="4" name="Platshållare för sidfot 3">
            <a:extLst>
              <a:ext uri="{FF2B5EF4-FFF2-40B4-BE49-F238E27FC236}">
                <a16:creationId xmlns:a16="http://schemas.microsoft.com/office/drawing/2014/main" id="{A0D323FA-4C0A-9461-DB4A-50954044F91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srgbClr val="307C8E"/>
              </a:solidFill>
              <a:effectLst/>
              <a:uLnTx/>
              <a:uFillTx/>
              <a:latin typeface="Arial" panose="020B0604020202020204"/>
              <a:ea typeface="+mn-ea"/>
              <a:cs typeface="+mn-cs"/>
            </a:endParaRPr>
          </a:p>
        </p:txBody>
      </p:sp>
      <p:sp>
        <p:nvSpPr>
          <p:cNvPr id="6" name="textruta 5">
            <a:extLst>
              <a:ext uri="{FF2B5EF4-FFF2-40B4-BE49-F238E27FC236}">
                <a16:creationId xmlns:a16="http://schemas.microsoft.com/office/drawing/2014/main" id="{2257D8C9-467C-4982-2C89-96D2EA180E21}"/>
              </a:ext>
            </a:extLst>
          </p:cNvPr>
          <p:cNvSpPr txBox="1"/>
          <p:nvPr/>
        </p:nvSpPr>
        <p:spPr>
          <a:xfrm>
            <a:off x="151481" y="6510703"/>
            <a:ext cx="1203593" cy="307777"/>
          </a:xfrm>
          <a:prstGeom prst="rect">
            <a:avLst/>
          </a:prstGeom>
          <a:noFill/>
        </p:spPr>
        <p:txBody>
          <a:bodyPr wrap="square">
            <a:spAutoFit/>
          </a:bodyPr>
          <a:lstStyle/>
          <a:p>
            <a:r>
              <a:rPr lang="sv-SE" sz="1400" dirty="0">
                <a:solidFill>
                  <a:schemeClr val="accent1"/>
                </a:solidFill>
              </a:rPr>
              <a:t>2024-05-07</a:t>
            </a:r>
          </a:p>
        </p:txBody>
      </p:sp>
    </p:spTree>
    <p:extLst>
      <p:ext uri="{BB962C8B-B14F-4D97-AF65-F5344CB8AC3E}">
        <p14:creationId xmlns:p14="http://schemas.microsoft.com/office/powerpoint/2010/main" val="1117763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Pil: femhörning 25">
            <a:extLst>
              <a:ext uri="{FF2B5EF4-FFF2-40B4-BE49-F238E27FC236}">
                <a16:creationId xmlns:a16="http://schemas.microsoft.com/office/drawing/2014/main" id="{AA002756-CFD0-6FB6-A08F-EE66EC66F8D5}"/>
              </a:ext>
            </a:extLst>
          </p:cNvPr>
          <p:cNvSpPr/>
          <p:nvPr/>
        </p:nvSpPr>
        <p:spPr>
          <a:xfrm rot="5400000">
            <a:off x="5047230" y="-3306860"/>
            <a:ext cx="1993464" cy="11582401"/>
          </a:xfrm>
          <a:prstGeom prst="homePlate">
            <a:avLst>
              <a:gd name="adj" fmla="val 39915"/>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374" name="Rubrik 1"/>
          <p:cNvSpPr>
            <a:spLocks noGrp="1"/>
          </p:cNvSpPr>
          <p:nvPr>
            <p:ph type="title"/>
          </p:nvPr>
        </p:nvSpPr>
        <p:spPr>
          <a:xfrm>
            <a:off x="609599" y="360000"/>
            <a:ext cx="11225563" cy="735153"/>
          </a:xfrm>
        </p:spPr>
        <p:txBody>
          <a:bodyPr/>
          <a:lstStyle/>
          <a:p>
            <a:r>
              <a:rPr lang="sv-SE" altLang="sv-SE" sz="2600" dirty="0">
                <a:solidFill>
                  <a:schemeClr val="tx2"/>
                </a:solidFill>
              </a:rPr>
              <a:t>SDV ger en sammanhållen miljö </a:t>
            </a:r>
            <a:r>
              <a:rPr lang="sv-SE" altLang="sv-SE" sz="2600" dirty="0"/>
              <a:t>som</a:t>
            </a:r>
            <a:r>
              <a:rPr lang="sv-SE" altLang="sv-SE" sz="2600" dirty="0">
                <a:solidFill>
                  <a:schemeClr val="tx2"/>
                </a:solidFill>
              </a:rPr>
              <a:t> </a:t>
            </a:r>
            <a:r>
              <a:rPr lang="sv-SE" altLang="sv-SE" sz="2600" dirty="0"/>
              <a:t>blir säkrare, kostar mindre, </a:t>
            </a:r>
            <a:br>
              <a:rPr lang="sv-SE" altLang="sv-SE" sz="2600" dirty="0"/>
            </a:br>
            <a:r>
              <a:rPr lang="sv-SE" altLang="sv-SE" sz="2600" dirty="0"/>
              <a:t>ger bättre förutsättningar för framtiden och </a:t>
            </a:r>
            <a:r>
              <a:rPr lang="sv-SE" altLang="sv-SE" sz="2600" dirty="0">
                <a:solidFill>
                  <a:schemeClr val="accent5">
                    <a:lumMod val="60000"/>
                    <a:lumOff val="40000"/>
                  </a:schemeClr>
                </a:solidFill>
              </a:rPr>
              <a:t>en bättre upplevelse</a:t>
            </a:r>
          </a:p>
        </p:txBody>
      </p:sp>
      <p:grpSp>
        <p:nvGrpSpPr>
          <p:cNvPr id="24" name="Grupp 23">
            <a:extLst>
              <a:ext uri="{FF2B5EF4-FFF2-40B4-BE49-F238E27FC236}">
                <a16:creationId xmlns:a16="http://schemas.microsoft.com/office/drawing/2014/main" id="{029E376A-C0E1-D779-9237-A7FDCDC4DCC9}"/>
              </a:ext>
            </a:extLst>
          </p:cNvPr>
          <p:cNvGrpSpPr/>
          <p:nvPr/>
        </p:nvGrpSpPr>
        <p:grpSpPr>
          <a:xfrm>
            <a:off x="526950" y="1529646"/>
            <a:ext cx="10952509" cy="1573180"/>
            <a:chOff x="661707" y="1799277"/>
            <a:chExt cx="10952509" cy="1573180"/>
          </a:xfrm>
        </p:grpSpPr>
        <p:sp>
          <p:nvSpPr>
            <p:cNvPr id="18" name="Rektangel 17">
              <a:extLst>
                <a:ext uri="{FF2B5EF4-FFF2-40B4-BE49-F238E27FC236}">
                  <a16:creationId xmlns:a16="http://schemas.microsoft.com/office/drawing/2014/main" id="{B989D3E7-D315-D3D5-84F0-F2AE7C7F0E25}"/>
                </a:ext>
              </a:extLst>
            </p:cNvPr>
            <p:cNvSpPr/>
            <p:nvPr/>
          </p:nvSpPr>
          <p:spPr>
            <a:xfrm>
              <a:off x="723070" y="1799277"/>
              <a:ext cx="2056594" cy="668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srgbClr val="307C8E"/>
                  </a:solidFill>
                  <a:effectLst/>
                  <a:uLnTx/>
                  <a:uFillTx/>
                  <a:ea typeface="+mn-ea"/>
                  <a:cs typeface="+mn-cs"/>
                </a:rPr>
                <a:t>Patientsäkerhet</a:t>
              </a:r>
            </a:p>
          </p:txBody>
        </p:sp>
        <p:sp>
          <p:nvSpPr>
            <p:cNvPr id="19" name="Rektangel 18">
              <a:extLst>
                <a:ext uri="{FF2B5EF4-FFF2-40B4-BE49-F238E27FC236}">
                  <a16:creationId xmlns:a16="http://schemas.microsoft.com/office/drawing/2014/main" id="{4BEFC95A-812C-02AD-ED4D-0D6E76D83FCD}"/>
                </a:ext>
              </a:extLst>
            </p:cNvPr>
            <p:cNvSpPr/>
            <p:nvPr/>
          </p:nvSpPr>
          <p:spPr>
            <a:xfrm>
              <a:off x="2929513" y="1799277"/>
              <a:ext cx="2056594" cy="668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307C8E"/>
                  </a:solidFill>
                  <a:effectLst/>
                  <a:uLnTx/>
                  <a:uFillTx/>
                  <a:ea typeface="+mn-ea"/>
                  <a:cs typeface="+mn-cs"/>
                </a:rPr>
                <a:t>Integritetsskydd</a:t>
              </a:r>
            </a:p>
          </p:txBody>
        </p:sp>
        <p:sp>
          <p:nvSpPr>
            <p:cNvPr id="20" name="Rektangel 19">
              <a:extLst>
                <a:ext uri="{FF2B5EF4-FFF2-40B4-BE49-F238E27FC236}">
                  <a16:creationId xmlns:a16="http://schemas.microsoft.com/office/drawing/2014/main" id="{2C4591A8-267A-2EE8-2D15-E08A9D75ADF4}"/>
                </a:ext>
              </a:extLst>
            </p:cNvPr>
            <p:cNvSpPr/>
            <p:nvPr/>
          </p:nvSpPr>
          <p:spPr>
            <a:xfrm>
              <a:off x="5135955" y="1799277"/>
              <a:ext cx="2056594" cy="668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307C8E"/>
                  </a:solidFill>
                  <a:effectLst/>
                  <a:uLnTx/>
                  <a:uFillTx/>
                  <a:ea typeface="+mn-ea"/>
                  <a:cs typeface="+mn-cs"/>
                </a:rPr>
                <a:t>Dataskydd</a:t>
              </a:r>
            </a:p>
          </p:txBody>
        </p:sp>
        <p:sp>
          <p:nvSpPr>
            <p:cNvPr id="21" name="Rektangel 20">
              <a:extLst>
                <a:ext uri="{FF2B5EF4-FFF2-40B4-BE49-F238E27FC236}">
                  <a16:creationId xmlns:a16="http://schemas.microsoft.com/office/drawing/2014/main" id="{B4D2FA0F-A53C-3A4C-8FB5-BB570D051403}"/>
                </a:ext>
              </a:extLst>
            </p:cNvPr>
            <p:cNvSpPr/>
            <p:nvPr/>
          </p:nvSpPr>
          <p:spPr>
            <a:xfrm>
              <a:off x="7342398" y="1799277"/>
              <a:ext cx="2056594" cy="668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307C8E"/>
                  </a:solidFill>
                  <a:effectLst/>
                  <a:uLnTx/>
                  <a:uFillTx/>
                  <a:ea typeface="+mn-ea"/>
                  <a:cs typeface="+mn-cs"/>
                </a:rPr>
                <a:t>Driftsäkerhet</a:t>
              </a:r>
            </a:p>
          </p:txBody>
        </p:sp>
        <p:sp>
          <p:nvSpPr>
            <p:cNvPr id="5" name="Pil: femhörning 4">
              <a:extLst>
                <a:ext uri="{FF2B5EF4-FFF2-40B4-BE49-F238E27FC236}">
                  <a16:creationId xmlns:a16="http://schemas.microsoft.com/office/drawing/2014/main" id="{A3C1AF1A-07B8-7AE5-C404-71B5A94290A2}"/>
                </a:ext>
              </a:extLst>
            </p:cNvPr>
            <p:cNvSpPr/>
            <p:nvPr/>
          </p:nvSpPr>
          <p:spPr>
            <a:xfrm>
              <a:off x="9548841" y="1812092"/>
              <a:ext cx="2056594" cy="295860"/>
            </a:xfrm>
            <a:prstGeom prst="homePlate">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307C8E"/>
                  </a:solidFill>
                  <a:effectLst/>
                  <a:uLnTx/>
                  <a:uFillTx/>
                  <a:ea typeface="+mn-ea"/>
                  <a:cs typeface="+mn-cs"/>
                </a:rPr>
                <a:t>Utveckling</a:t>
              </a:r>
            </a:p>
          </p:txBody>
        </p:sp>
        <p:sp>
          <p:nvSpPr>
            <p:cNvPr id="2" name="Rektangel: rundade hörn 1">
              <a:extLst>
                <a:ext uri="{FF2B5EF4-FFF2-40B4-BE49-F238E27FC236}">
                  <a16:creationId xmlns:a16="http://schemas.microsoft.com/office/drawing/2014/main" id="{B0BA8440-723A-9582-AAC5-517DAAF00A71}"/>
                </a:ext>
              </a:extLst>
            </p:cNvPr>
            <p:cNvSpPr/>
            <p:nvPr/>
          </p:nvSpPr>
          <p:spPr>
            <a:xfrm>
              <a:off x="661707" y="2091372"/>
              <a:ext cx="2124000" cy="128108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All information i ett system. Datadelning med andra vårdgivare är möjlig.</a:t>
              </a:r>
            </a:p>
          </p:txBody>
        </p:sp>
        <p:sp>
          <p:nvSpPr>
            <p:cNvPr id="3" name="Rektangel: rundade hörn 2">
              <a:extLst>
                <a:ext uri="{FF2B5EF4-FFF2-40B4-BE49-F238E27FC236}">
                  <a16:creationId xmlns:a16="http://schemas.microsoft.com/office/drawing/2014/main" id="{3129A5CF-CF43-7DA9-1DB2-DEA4F9C33B5A}"/>
                </a:ext>
              </a:extLst>
            </p:cNvPr>
            <p:cNvSpPr/>
            <p:nvPr/>
          </p:nvSpPr>
          <p:spPr>
            <a:xfrm>
              <a:off x="2870889" y="2091372"/>
              <a:ext cx="2124000" cy="128108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r>
                <a:rPr lang="sv-SE" sz="1600" dirty="0">
                  <a:solidFill>
                    <a:prstClr val="white"/>
                  </a:solidFill>
                </a:rPr>
                <a:t>Enklare att följa regler som</a:t>
              </a:r>
              <a:br>
                <a:rPr lang="sv-SE" sz="1600" dirty="0">
                  <a:solidFill>
                    <a:prstClr val="white"/>
                  </a:solidFill>
                </a:rPr>
              </a:br>
              <a:r>
                <a:rPr lang="sv-SE" sz="1600" dirty="0">
                  <a:solidFill>
                    <a:prstClr val="white"/>
                  </a:solidFill>
                </a:rPr>
                <a:t>GDPR, PDL etc.</a:t>
              </a:r>
              <a:br>
                <a:rPr lang="sv-SE" sz="1600" dirty="0">
                  <a:solidFill>
                    <a:prstClr val="white"/>
                  </a:solidFill>
                </a:rPr>
              </a:br>
              <a:r>
                <a:rPr lang="sv-SE" sz="1600" dirty="0">
                  <a:solidFill>
                    <a:prstClr val="white"/>
                  </a:solidFill>
                </a:rPr>
                <a:t>i nyare system. </a:t>
              </a:r>
            </a:p>
          </p:txBody>
        </p:sp>
        <p:sp>
          <p:nvSpPr>
            <p:cNvPr id="4" name="Rektangel: rundade hörn 3">
              <a:extLst>
                <a:ext uri="{FF2B5EF4-FFF2-40B4-BE49-F238E27FC236}">
                  <a16:creationId xmlns:a16="http://schemas.microsoft.com/office/drawing/2014/main" id="{08116E81-1D9D-EF91-1E07-59DAF008AA26}"/>
                </a:ext>
              </a:extLst>
            </p:cNvPr>
            <p:cNvSpPr/>
            <p:nvPr/>
          </p:nvSpPr>
          <p:spPr>
            <a:xfrm>
              <a:off x="5065274" y="2091372"/>
              <a:ext cx="2124000" cy="128108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Färre system ger </a:t>
              </a:r>
              <a:r>
                <a:rPr lang="sv-SE" sz="1600" dirty="0">
                  <a:solidFill>
                    <a:prstClr val="white"/>
                  </a:solidFill>
                </a:rPr>
                <a:t>färre</a:t>
              </a:r>
              <a:r>
                <a:rPr kumimoji="0" lang="sv-SE" sz="1600" b="0" i="0" u="none" strike="noStrike" kern="1200" cap="none" spc="0" normalizeH="0" baseline="0" noProof="0" dirty="0">
                  <a:ln>
                    <a:noFill/>
                  </a:ln>
                  <a:solidFill>
                    <a:prstClr val="white"/>
                  </a:solidFill>
                  <a:effectLst/>
                  <a:uLnTx/>
                  <a:uFillTx/>
                  <a:ea typeface="+mn-ea"/>
                  <a:cs typeface="+mn-cs"/>
                </a:rPr>
                <a:t> ytor för intrång.</a:t>
              </a:r>
            </a:p>
          </p:txBody>
        </p:sp>
        <p:sp>
          <p:nvSpPr>
            <p:cNvPr id="6" name="Rektangel: rundade hörn 5">
              <a:extLst>
                <a:ext uri="{FF2B5EF4-FFF2-40B4-BE49-F238E27FC236}">
                  <a16:creationId xmlns:a16="http://schemas.microsoft.com/office/drawing/2014/main" id="{93424F79-1450-F9A4-5967-FF756B2D5EFA}"/>
                </a:ext>
              </a:extLst>
            </p:cNvPr>
            <p:cNvSpPr/>
            <p:nvPr/>
          </p:nvSpPr>
          <p:spPr>
            <a:xfrm>
              <a:off x="7283773" y="2091372"/>
              <a:ext cx="2124000" cy="128108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Färre system blir</a:t>
              </a:r>
              <a:br>
                <a:rPr kumimoji="0" lang="sv-SE" sz="1600" b="0" i="0" u="none" strike="noStrike" kern="1200" cap="none" spc="0" normalizeH="0" baseline="0" noProof="0" dirty="0">
                  <a:ln>
                    <a:noFill/>
                  </a:ln>
                  <a:solidFill>
                    <a:prstClr val="white"/>
                  </a:solidFill>
                  <a:effectLst/>
                  <a:uLnTx/>
                  <a:uFillTx/>
                  <a:ea typeface="+mn-ea"/>
                  <a:cs typeface="+mn-cs"/>
                </a:rPr>
              </a:br>
              <a:r>
                <a:rPr kumimoji="0" lang="sv-SE" sz="1600" b="0" i="0" u="none" strike="noStrike" kern="1200" cap="none" spc="0" normalizeH="0" baseline="0" noProof="0" dirty="0">
                  <a:ln>
                    <a:noFill/>
                  </a:ln>
                  <a:solidFill>
                    <a:prstClr val="white"/>
                  </a:solidFill>
                  <a:effectLst/>
                  <a:uLnTx/>
                  <a:uFillTx/>
                  <a:ea typeface="+mn-ea"/>
                  <a:cs typeface="+mn-cs"/>
                </a:rPr>
                <a:t>mer överskådligt och kostar mindre </a:t>
              </a:r>
              <a:br>
                <a:rPr kumimoji="0" lang="sv-SE" sz="1600" b="0" i="0" u="none" strike="noStrike" kern="1200" cap="none" spc="0" normalizeH="0" baseline="0" noProof="0" dirty="0">
                  <a:ln>
                    <a:noFill/>
                  </a:ln>
                  <a:solidFill>
                    <a:prstClr val="white"/>
                  </a:solidFill>
                  <a:effectLst/>
                  <a:uLnTx/>
                  <a:uFillTx/>
                  <a:ea typeface="+mn-ea"/>
                  <a:cs typeface="+mn-cs"/>
                </a:rPr>
              </a:br>
              <a:r>
                <a:rPr kumimoji="0" lang="sv-SE" sz="1600" b="0" i="0" u="none" strike="noStrike" kern="1200" cap="none" spc="0" normalizeH="0" baseline="0" noProof="0" dirty="0">
                  <a:ln>
                    <a:noFill/>
                  </a:ln>
                  <a:solidFill>
                    <a:prstClr val="white"/>
                  </a:solidFill>
                  <a:effectLst/>
                  <a:uLnTx/>
                  <a:uFillTx/>
                  <a:ea typeface="+mn-ea"/>
                  <a:cs typeface="+mn-cs"/>
                </a:rPr>
                <a:t>att underhålla.</a:t>
              </a:r>
            </a:p>
          </p:txBody>
        </p:sp>
        <p:sp>
          <p:nvSpPr>
            <p:cNvPr id="7" name="Rektangel: rundade hörn 6">
              <a:extLst>
                <a:ext uri="{FF2B5EF4-FFF2-40B4-BE49-F238E27FC236}">
                  <a16:creationId xmlns:a16="http://schemas.microsoft.com/office/drawing/2014/main" id="{313932E4-7D2A-8B62-8B17-ED451A6E410B}"/>
                </a:ext>
              </a:extLst>
            </p:cNvPr>
            <p:cNvSpPr/>
            <p:nvPr/>
          </p:nvSpPr>
          <p:spPr>
            <a:xfrm>
              <a:off x="9490216" y="2091372"/>
              <a:ext cx="2124000" cy="1281085"/>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prstClr val="white"/>
                  </a:solidFill>
                  <a:effectLst/>
                  <a:uLnTx/>
                  <a:uFillTx/>
                  <a:ea typeface="+mn-ea"/>
                  <a:cs typeface="+mn-cs"/>
                </a:rPr>
                <a:t>Samlade data ger bättre möjlighet </a:t>
              </a:r>
              <a:br>
                <a:rPr kumimoji="0" lang="sv-SE" sz="1600" b="0" i="0" u="none" strike="noStrike" kern="1200" cap="none" spc="0" normalizeH="0" baseline="0" noProof="0">
                  <a:ln>
                    <a:noFill/>
                  </a:ln>
                  <a:solidFill>
                    <a:prstClr val="white"/>
                  </a:solidFill>
                  <a:effectLst/>
                  <a:uLnTx/>
                  <a:uFillTx/>
                  <a:ea typeface="+mn-ea"/>
                  <a:cs typeface="+mn-cs"/>
                </a:rPr>
              </a:br>
              <a:r>
                <a:rPr kumimoji="0" lang="sv-SE" sz="1600" b="0" i="0" u="none" strike="noStrike" kern="1200" cap="none" spc="0" normalizeH="0" baseline="0" noProof="0">
                  <a:ln>
                    <a:noFill/>
                  </a:ln>
                  <a:solidFill>
                    <a:prstClr val="white"/>
                  </a:solidFill>
                  <a:effectLst/>
                  <a:uLnTx/>
                  <a:uFillTx/>
                  <a:ea typeface="+mn-ea"/>
                  <a:cs typeface="+mn-cs"/>
                </a:rPr>
                <a:t>att använda data effektivt.</a:t>
              </a:r>
            </a:p>
          </p:txBody>
        </p:sp>
      </p:grpSp>
      <p:sp>
        <p:nvSpPr>
          <p:cNvPr id="8" name="Rektangel 7">
            <a:extLst>
              <a:ext uri="{FF2B5EF4-FFF2-40B4-BE49-F238E27FC236}">
                <a16:creationId xmlns:a16="http://schemas.microsoft.com/office/drawing/2014/main" id="{11ED7ED7-72A9-42EC-030B-AD28C254B175}"/>
              </a:ext>
            </a:extLst>
          </p:cNvPr>
          <p:cNvSpPr/>
          <p:nvPr/>
        </p:nvSpPr>
        <p:spPr>
          <a:xfrm>
            <a:off x="720043" y="3368819"/>
            <a:ext cx="10885392" cy="5917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2000" b="1" i="0" u="none" strike="noStrike" kern="1200" cap="none" spc="0" normalizeH="0" baseline="0" noProof="0">
              <a:ln>
                <a:noFill/>
              </a:ln>
              <a:solidFill>
                <a:schemeClr val="accent5">
                  <a:lumMod val="60000"/>
                  <a:lumOff val="40000"/>
                </a:schemeClr>
              </a:solidFill>
              <a:effectLst/>
              <a:uLnTx/>
              <a:uFillTx/>
              <a:latin typeface="Arial" panose="020B0604020202020204"/>
              <a:ea typeface="+mn-ea"/>
              <a:cs typeface="+mn-cs"/>
            </a:endParaRPr>
          </a:p>
        </p:txBody>
      </p:sp>
      <p:grpSp>
        <p:nvGrpSpPr>
          <p:cNvPr id="9" name="Grupp 8">
            <a:extLst>
              <a:ext uri="{FF2B5EF4-FFF2-40B4-BE49-F238E27FC236}">
                <a16:creationId xmlns:a16="http://schemas.microsoft.com/office/drawing/2014/main" id="{ABC84077-EE56-8F77-11D3-1DE684E6E273}"/>
              </a:ext>
            </a:extLst>
          </p:cNvPr>
          <p:cNvGrpSpPr/>
          <p:nvPr/>
        </p:nvGrpSpPr>
        <p:grpSpPr>
          <a:xfrm>
            <a:off x="537230" y="3514081"/>
            <a:ext cx="11005265" cy="356256"/>
            <a:chOff x="461547" y="3805450"/>
            <a:chExt cx="11005265" cy="356256"/>
          </a:xfrm>
        </p:grpSpPr>
        <p:sp>
          <p:nvSpPr>
            <p:cNvPr id="15" name="Rektangel 14">
              <a:extLst>
                <a:ext uri="{FF2B5EF4-FFF2-40B4-BE49-F238E27FC236}">
                  <a16:creationId xmlns:a16="http://schemas.microsoft.com/office/drawing/2014/main" id="{AB7D7D7C-17D3-9783-7F75-37C17985D4E6}"/>
                </a:ext>
              </a:extLst>
            </p:cNvPr>
            <p:cNvSpPr/>
            <p:nvPr/>
          </p:nvSpPr>
          <p:spPr>
            <a:xfrm>
              <a:off x="461547" y="3805450"/>
              <a:ext cx="3545693" cy="351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schemeClr val="accent5"/>
                  </a:solidFill>
                  <a:effectLst/>
                  <a:uLnTx/>
                  <a:uFillTx/>
                  <a:ea typeface="+mn-ea"/>
                  <a:cs typeface="+mn-cs"/>
                </a:rPr>
                <a:t>Patienter</a:t>
              </a:r>
            </a:p>
          </p:txBody>
        </p:sp>
        <p:sp>
          <p:nvSpPr>
            <p:cNvPr id="16" name="Rektangel 15">
              <a:extLst>
                <a:ext uri="{FF2B5EF4-FFF2-40B4-BE49-F238E27FC236}">
                  <a16:creationId xmlns:a16="http://schemas.microsoft.com/office/drawing/2014/main" id="{F505F6BB-3AFF-50FF-1FC5-3A829E0B8178}"/>
                </a:ext>
              </a:extLst>
            </p:cNvPr>
            <p:cNvSpPr/>
            <p:nvPr/>
          </p:nvSpPr>
          <p:spPr>
            <a:xfrm>
              <a:off x="4191333" y="3805450"/>
              <a:ext cx="3545693" cy="351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schemeClr val="accent5"/>
                  </a:solidFill>
                  <a:effectLst/>
                  <a:uLnTx/>
                  <a:uFillTx/>
                  <a:ea typeface="+mn-ea"/>
                  <a:cs typeface="+mn-cs"/>
                </a:rPr>
                <a:t>Invånare</a:t>
              </a:r>
            </a:p>
          </p:txBody>
        </p:sp>
        <p:sp>
          <p:nvSpPr>
            <p:cNvPr id="17" name="Rektangel 16">
              <a:extLst>
                <a:ext uri="{FF2B5EF4-FFF2-40B4-BE49-F238E27FC236}">
                  <a16:creationId xmlns:a16="http://schemas.microsoft.com/office/drawing/2014/main" id="{3BC76B89-2343-FD65-B5E8-391C4E8DA232}"/>
                </a:ext>
              </a:extLst>
            </p:cNvPr>
            <p:cNvSpPr/>
            <p:nvPr/>
          </p:nvSpPr>
          <p:spPr>
            <a:xfrm>
              <a:off x="7921119" y="3809993"/>
              <a:ext cx="3545693" cy="351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chemeClr val="accent5"/>
                  </a:solidFill>
                  <a:effectLst/>
                  <a:uLnTx/>
                  <a:uFillTx/>
                  <a:ea typeface="+mn-ea"/>
                  <a:cs typeface="+mn-cs"/>
                </a:rPr>
                <a:t>Medarbetare</a:t>
              </a:r>
            </a:p>
          </p:txBody>
        </p:sp>
      </p:grpSp>
      <p:grpSp>
        <p:nvGrpSpPr>
          <p:cNvPr id="25" name="Grupp 24">
            <a:extLst>
              <a:ext uri="{FF2B5EF4-FFF2-40B4-BE49-F238E27FC236}">
                <a16:creationId xmlns:a16="http://schemas.microsoft.com/office/drawing/2014/main" id="{866E361C-A43C-DFE5-9FD9-A964F410240B}"/>
              </a:ext>
            </a:extLst>
          </p:cNvPr>
          <p:cNvGrpSpPr/>
          <p:nvPr/>
        </p:nvGrpSpPr>
        <p:grpSpPr>
          <a:xfrm>
            <a:off x="465702" y="3793835"/>
            <a:ext cx="11127583" cy="1384553"/>
            <a:chOff x="433147" y="4064807"/>
            <a:chExt cx="11127583" cy="1579613"/>
          </a:xfrm>
        </p:grpSpPr>
        <p:sp>
          <p:nvSpPr>
            <p:cNvPr id="10" name="Rektangel: rundade hörn 9">
              <a:extLst>
                <a:ext uri="{FF2B5EF4-FFF2-40B4-BE49-F238E27FC236}">
                  <a16:creationId xmlns:a16="http://schemas.microsoft.com/office/drawing/2014/main" id="{84B2A52E-2D3E-31DF-A8F2-0FBDA2339499}"/>
                </a:ext>
              </a:extLst>
            </p:cNvPr>
            <p:cNvSpPr/>
            <p:nvPr/>
          </p:nvSpPr>
          <p:spPr>
            <a:xfrm>
              <a:off x="433147" y="4064807"/>
              <a:ext cx="3664451" cy="1569208"/>
            </a:xfrm>
            <a:prstGeom prst="round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Ökad tillgänglighet och jämlikhet. </a:t>
              </a:r>
              <a:endParaRPr lang="sv-SE" sz="1600" dirty="0">
                <a:solidFill>
                  <a:prstClr val="white"/>
                </a:solidFill>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Behöver inte upprepa sin historia. </a:t>
              </a:r>
              <a:endParaRPr lang="sv-SE" sz="1600" dirty="0">
                <a:solidFill>
                  <a:prstClr val="white"/>
                </a:solidFill>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Kan vara mer delaktig. </a:t>
              </a:r>
            </a:p>
          </p:txBody>
        </p:sp>
        <p:sp>
          <p:nvSpPr>
            <p:cNvPr id="22" name="Rektangel: rundade hörn 21">
              <a:extLst>
                <a:ext uri="{FF2B5EF4-FFF2-40B4-BE49-F238E27FC236}">
                  <a16:creationId xmlns:a16="http://schemas.microsoft.com/office/drawing/2014/main" id="{C33974E0-E140-B30E-2A56-91E709356FA5}"/>
                </a:ext>
              </a:extLst>
            </p:cNvPr>
            <p:cNvSpPr/>
            <p:nvPr/>
          </p:nvSpPr>
          <p:spPr>
            <a:xfrm>
              <a:off x="4170980" y="4075212"/>
              <a:ext cx="3664451" cy="1569208"/>
            </a:xfrm>
            <a:prstGeom prst="round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Ökat förtroende för hälso-  </a:t>
              </a:r>
              <a:br>
                <a:rPr kumimoji="0" lang="sv-SE" sz="1600" b="0" i="0" u="none" strike="noStrike" kern="1200" cap="none" spc="0" normalizeH="0" baseline="0" noProof="0" dirty="0">
                  <a:ln>
                    <a:noFill/>
                  </a:ln>
                  <a:solidFill>
                    <a:prstClr val="white"/>
                  </a:solidFill>
                  <a:effectLst/>
                  <a:uLnTx/>
                  <a:uFillTx/>
                  <a:ea typeface="+mn-ea"/>
                  <a:cs typeface="+mn-cs"/>
                </a:rPr>
              </a:br>
              <a:r>
                <a:rPr kumimoji="0" lang="sv-SE" sz="1600" b="0" i="0" u="none" strike="noStrike" kern="1200" cap="none" spc="0" normalizeH="0" baseline="0" noProof="0" dirty="0">
                  <a:ln>
                    <a:noFill/>
                  </a:ln>
                  <a:solidFill>
                    <a:prstClr val="white"/>
                  </a:solidFill>
                  <a:effectLst/>
                  <a:uLnTx/>
                  <a:uFillTx/>
                  <a:ea typeface="+mn-ea"/>
                  <a:cs typeface="+mn-cs"/>
                </a:rPr>
                <a:t>och sjukvårdens tjänster.</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Ökad kostnadseffektivitet. </a:t>
              </a:r>
              <a:endParaRPr lang="sv-SE" sz="1600" noProof="0" dirty="0">
                <a:solidFill>
                  <a:prstClr val="white"/>
                </a:solidFill>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Framåt bättre befolkningshälsa. </a:t>
              </a:r>
            </a:p>
          </p:txBody>
        </p:sp>
        <p:sp>
          <p:nvSpPr>
            <p:cNvPr id="23" name="Rektangel: rundade hörn 22">
              <a:extLst>
                <a:ext uri="{FF2B5EF4-FFF2-40B4-BE49-F238E27FC236}">
                  <a16:creationId xmlns:a16="http://schemas.microsoft.com/office/drawing/2014/main" id="{D872BA6A-0EDD-E20B-99FD-3BB787281EAD}"/>
                </a:ext>
              </a:extLst>
            </p:cNvPr>
            <p:cNvSpPr/>
            <p:nvPr/>
          </p:nvSpPr>
          <p:spPr>
            <a:xfrm>
              <a:off x="7896279" y="4075212"/>
              <a:ext cx="3664451" cy="1569208"/>
            </a:xfrm>
            <a:prstGeom prst="round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Regiongemensamma arbetssätt </a:t>
              </a:r>
              <a:br>
                <a:rPr kumimoji="0" lang="sv-SE" sz="1600" b="0" i="0" u="none" strike="noStrike" kern="1200" cap="none" spc="0" normalizeH="0" baseline="0" noProof="0" dirty="0">
                  <a:ln>
                    <a:noFill/>
                  </a:ln>
                  <a:solidFill>
                    <a:prstClr val="white"/>
                  </a:solidFill>
                  <a:effectLst/>
                  <a:uLnTx/>
                  <a:uFillTx/>
                  <a:ea typeface="+mn-ea"/>
                  <a:cs typeface="+mn-cs"/>
                </a:rPr>
              </a:br>
              <a:r>
                <a:rPr kumimoji="0" lang="sv-SE" sz="1600" b="0" i="0" u="none" strike="noStrike" kern="1200" cap="none" spc="0" normalizeH="0" baseline="0" noProof="0" dirty="0">
                  <a:ln>
                    <a:noFill/>
                  </a:ln>
                  <a:solidFill>
                    <a:prstClr val="white"/>
                  </a:solidFill>
                  <a:effectLst/>
                  <a:uLnTx/>
                  <a:uFillTx/>
                  <a:ea typeface="+mn-ea"/>
                  <a:cs typeface="+mn-cs"/>
                </a:rPr>
                <a:t>och enhetliga verktyg ger möjlighet att ge bättre hälso- och sjukvård </a:t>
              </a:r>
              <a:br>
                <a:rPr kumimoji="0" lang="sv-SE" sz="1600" b="0" i="0" u="none" strike="noStrike" kern="1200" cap="none" spc="0" normalizeH="0" baseline="0" noProof="0" dirty="0">
                  <a:ln>
                    <a:noFill/>
                  </a:ln>
                  <a:solidFill>
                    <a:prstClr val="white"/>
                  </a:solidFill>
                  <a:effectLst/>
                  <a:uLnTx/>
                  <a:uFillTx/>
                  <a:ea typeface="+mn-ea"/>
                  <a:cs typeface="+mn-cs"/>
                </a:rPr>
              </a:br>
              <a:r>
                <a:rPr kumimoji="0" lang="sv-SE" sz="1600" b="0" i="0" u="none" strike="noStrike" kern="1200" cap="none" spc="0" normalizeH="0" baseline="0" noProof="0" dirty="0">
                  <a:ln>
                    <a:noFill/>
                  </a:ln>
                  <a:solidFill>
                    <a:prstClr val="white"/>
                  </a:solidFill>
                  <a:effectLst/>
                  <a:uLnTx/>
                  <a:uFillTx/>
                  <a:ea typeface="+mn-ea"/>
                  <a:cs typeface="+mn-cs"/>
                </a:rPr>
                <a:t>i partnerskap med patienterna. </a:t>
              </a:r>
            </a:p>
          </p:txBody>
        </p:sp>
      </p:grpSp>
      <p:sp>
        <p:nvSpPr>
          <p:cNvPr id="12" name="Rektangel: rundade hörn 11">
            <a:extLst>
              <a:ext uri="{FF2B5EF4-FFF2-40B4-BE49-F238E27FC236}">
                <a16:creationId xmlns:a16="http://schemas.microsoft.com/office/drawing/2014/main" id="{A11112EA-A7AF-482A-53E0-7B610DB7408A}"/>
              </a:ext>
            </a:extLst>
          </p:cNvPr>
          <p:cNvSpPr/>
          <p:nvPr/>
        </p:nvSpPr>
        <p:spPr>
          <a:xfrm>
            <a:off x="1289785" y="5565690"/>
            <a:ext cx="9509760" cy="449731"/>
          </a:xfrm>
          <a:prstGeom prst="roundRect">
            <a:avLst>
              <a:gd name="adj" fmla="val 26255"/>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36000" bIns="36000"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sv-SE" sz="1600" b="0" i="0" u="none" strike="noStrike" kern="1200" cap="none" spc="0" normalizeH="0" baseline="0" noProof="0" dirty="0">
                <a:ln>
                  <a:noFill/>
                </a:ln>
                <a:solidFill>
                  <a:prstClr val="white"/>
                </a:solidFill>
                <a:effectLst/>
                <a:uLnTx/>
                <a:uFillTx/>
                <a:ea typeface="+mn-ea"/>
                <a:cs typeface="+mn-cs"/>
              </a:rPr>
              <a:t>Bättre förutsättningar att styra och leda genom säkrare och bättre rapportering</a:t>
            </a:r>
            <a:r>
              <a:rPr lang="sv-SE" sz="1600" dirty="0">
                <a:solidFill>
                  <a:prstClr val="white"/>
                </a:solidFill>
              </a:rPr>
              <a:t>. B</a:t>
            </a:r>
            <a:r>
              <a:rPr kumimoji="0" lang="sv-SE" sz="1600" b="0" i="0" u="none" strike="noStrike" kern="1200" cap="none" spc="0" normalizeH="0" baseline="0" noProof="0" dirty="0" err="1">
                <a:ln>
                  <a:noFill/>
                </a:ln>
                <a:solidFill>
                  <a:prstClr val="white"/>
                </a:solidFill>
                <a:effectLst/>
                <a:uLnTx/>
                <a:uFillTx/>
                <a:ea typeface="+mn-ea"/>
                <a:cs typeface="+mn-cs"/>
              </a:rPr>
              <a:t>ättre</a:t>
            </a:r>
            <a:r>
              <a:rPr kumimoji="0" lang="sv-SE" sz="1600" b="0" i="0" u="none" strike="noStrike" kern="1200" cap="none" spc="0" normalizeH="0" baseline="0" noProof="0" dirty="0">
                <a:ln>
                  <a:noFill/>
                </a:ln>
                <a:solidFill>
                  <a:prstClr val="white"/>
                </a:solidFill>
                <a:effectLst/>
                <a:uLnTx/>
                <a:uFillTx/>
                <a:ea typeface="+mn-ea"/>
                <a:cs typeface="+mn-cs"/>
              </a:rPr>
              <a:t> överblick.</a:t>
            </a:r>
          </a:p>
        </p:txBody>
      </p:sp>
      <p:sp>
        <p:nvSpPr>
          <p:cNvPr id="14" name="Rektangel 13">
            <a:extLst>
              <a:ext uri="{FF2B5EF4-FFF2-40B4-BE49-F238E27FC236}">
                <a16:creationId xmlns:a16="http://schemas.microsoft.com/office/drawing/2014/main" id="{981B963F-281C-435C-C093-5F3780E52088}"/>
              </a:ext>
            </a:extLst>
          </p:cNvPr>
          <p:cNvSpPr/>
          <p:nvPr/>
        </p:nvSpPr>
        <p:spPr>
          <a:xfrm>
            <a:off x="4256648" y="5263557"/>
            <a:ext cx="3545693" cy="351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dirty="0">
                <a:ln>
                  <a:noFill/>
                </a:ln>
                <a:solidFill>
                  <a:schemeClr val="accent5"/>
                </a:solidFill>
                <a:effectLst/>
                <a:uLnTx/>
                <a:uFillTx/>
                <a:ea typeface="+mn-ea"/>
                <a:cs typeface="+mn-cs"/>
              </a:rPr>
              <a:t>Chefer</a:t>
            </a:r>
          </a:p>
        </p:txBody>
      </p:sp>
    </p:spTree>
    <p:extLst>
      <p:ext uri="{BB962C8B-B14F-4D97-AF65-F5344CB8AC3E}">
        <p14:creationId xmlns:p14="http://schemas.microsoft.com/office/powerpoint/2010/main" val="4008934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DAF0F9A1-13E7-4667-328A-05D989E3FAE9}"/>
              </a:ext>
            </a:extLst>
          </p:cNvPr>
          <p:cNvSpPr/>
          <p:nvPr/>
        </p:nvSpPr>
        <p:spPr>
          <a:xfrm>
            <a:off x="6381552" y="1999953"/>
            <a:ext cx="4957011" cy="3342066"/>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FF0CD51E-3E6C-327C-5FD8-234077FAF068}"/>
              </a:ext>
            </a:extLst>
          </p:cNvPr>
          <p:cNvSpPr>
            <a:spLocks noGrp="1"/>
          </p:cNvSpPr>
          <p:nvPr>
            <p:ph type="title"/>
          </p:nvPr>
        </p:nvSpPr>
        <p:spPr>
          <a:xfrm>
            <a:off x="355186" y="1682717"/>
            <a:ext cx="5967726" cy="1143000"/>
          </a:xfrm>
        </p:spPr>
        <p:txBody>
          <a:bodyPr anchor="t">
            <a:noAutofit/>
          </a:bodyPr>
          <a:lstStyle/>
          <a:p>
            <a:pPr>
              <a:lnSpc>
                <a:spcPct val="100000"/>
              </a:lnSpc>
            </a:pPr>
            <a:r>
              <a:rPr lang="sv-SE" sz="1800" b="0">
                <a:solidFill>
                  <a:schemeClr val="bg1"/>
                </a:solidFill>
              </a:rPr>
              <a:t>Vilka fler positiva effekter kommer vi märka först?</a:t>
            </a:r>
          </a:p>
        </p:txBody>
      </p:sp>
      <p:sp>
        <p:nvSpPr>
          <p:cNvPr id="3" name="Platshållare för innehåll 2">
            <a:extLst>
              <a:ext uri="{FF2B5EF4-FFF2-40B4-BE49-F238E27FC236}">
                <a16:creationId xmlns:a16="http://schemas.microsoft.com/office/drawing/2014/main" id="{A7226B5C-DAF2-8FA1-DF35-F45EFEB54B83}"/>
              </a:ext>
            </a:extLst>
          </p:cNvPr>
          <p:cNvSpPr>
            <a:spLocks noGrp="1"/>
          </p:cNvSpPr>
          <p:nvPr>
            <p:ph sz="half" idx="1"/>
          </p:nvPr>
        </p:nvSpPr>
        <p:spPr>
          <a:xfrm>
            <a:off x="355186" y="2250480"/>
            <a:ext cx="5181600" cy="4276363"/>
          </a:xfrm>
        </p:spPr>
        <p:txBody>
          <a:bodyPr>
            <a:normAutofit/>
          </a:bodyPr>
          <a:lstStyle/>
          <a:p>
            <a:pPr marL="360000" indent="-360000">
              <a:lnSpc>
                <a:spcPct val="100000"/>
              </a:lnSpc>
              <a:buSzPct val="130000"/>
              <a:buFont typeface="Arial" panose="020B0604020202020204" pitchFamily="34" charset="0"/>
              <a:buChar char="+"/>
            </a:pPr>
            <a:r>
              <a:rPr lang="sv-SE" sz="2100" dirty="0"/>
              <a:t>Mindre dubbelarbete</a:t>
            </a:r>
          </a:p>
          <a:p>
            <a:pPr marL="360000" indent="-360000">
              <a:lnSpc>
                <a:spcPct val="100000"/>
              </a:lnSpc>
              <a:buSzPct val="130000"/>
              <a:buFont typeface="Arial" panose="020B0604020202020204" pitchFamily="34" charset="0"/>
              <a:buChar char="+"/>
            </a:pPr>
            <a:r>
              <a:rPr lang="sv-SE" sz="2100" dirty="0"/>
              <a:t>Färre telefonsamtal</a:t>
            </a:r>
          </a:p>
          <a:p>
            <a:pPr marL="360000" indent="-360000">
              <a:lnSpc>
                <a:spcPct val="100000"/>
              </a:lnSpc>
              <a:buSzPct val="130000"/>
              <a:buFont typeface="Arial" panose="020B0604020202020204" pitchFamily="34" charset="0"/>
              <a:buChar char="+"/>
            </a:pPr>
            <a:r>
              <a:rPr lang="sv-SE" sz="2100" dirty="0"/>
              <a:t>Färre upprepade frågor till patienter</a:t>
            </a:r>
          </a:p>
          <a:p>
            <a:pPr marL="360000" indent="-360000">
              <a:lnSpc>
                <a:spcPct val="100000"/>
              </a:lnSpc>
              <a:buSzPct val="130000"/>
              <a:buFont typeface="Arial" panose="020B0604020202020204" pitchFamily="34" charset="0"/>
              <a:buChar char="+"/>
            </a:pPr>
            <a:r>
              <a:rPr lang="sv-SE" sz="2100" dirty="0"/>
              <a:t>Korrekt läkemedelslista</a:t>
            </a:r>
          </a:p>
          <a:p>
            <a:pPr marL="360000" indent="-360000">
              <a:lnSpc>
                <a:spcPct val="100000"/>
              </a:lnSpc>
              <a:buSzPct val="130000"/>
              <a:buFont typeface="Arial" panose="020B0604020202020204" pitchFamily="34" charset="0"/>
              <a:buChar char="+"/>
            </a:pPr>
            <a:r>
              <a:rPr lang="sv-SE" sz="2100" dirty="0"/>
              <a:t>Ökad kontroll på vårdplatserna</a:t>
            </a:r>
          </a:p>
          <a:p>
            <a:pPr marL="360000" indent="-360000">
              <a:lnSpc>
                <a:spcPct val="100000"/>
              </a:lnSpc>
              <a:buSzPct val="130000"/>
              <a:buFont typeface="Arial" panose="020B0604020202020204" pitchFamily="34" charset="0"/>
              <a:buChar char="+"/>
            </a:pPr>
            <a:r>
              <a:rPr lang="sv-SE" sz="2100" dirty="0"/>
              <a:t>Mindre, och mer relevant (rätt) information</a:t>
            </a:r>
          </a:p>
          <a:p>
            <a:pPr marL="360000" indent="-360000">
              <a:lnSpc>
                <a:spcPct val="100000"/>
              </a:lnSpc>
              <a:buSzPct val="130000"/>
              <a:buFont typeface="Arial" panose="020B0604020202020204" pitchFamily="34" charset="0"/>
              <a:buChar char="+"/>
            </a:pPr>
            <a:r>
              <a:rPr lang="sv-SE" sz="2100" dirty="0"/>
              <a:t>Tydligare ordinationsgång</a:t>
            </a:r>
          </a:p>
        </p:txBody>
      </p:sp>
      <p:sp>
        <p:nvSpPr>
          <p:cNvPr id="38" name="Frihandsfigur: Form 37">
            <a:extLst>
              <a:ext uri="{FF2B5EF4-FFF2-40B4-BE49-F238E27FC236}">
                <a16:creationId xmlns:a16="http://schemas.microsoft.com/office/drawing/2014/main" id="{FAFC776C-9F7E-285E-467C-B024E8921A2B}"/>
              </a:ext>
            </a:extLst>
          </p:cNvPr>
          <p:cNvSpPr/>
          <p:nvPr/>
        </p:nvSpPr>
        <p:spPr>
          <a:xfrm>
            <a:off x="6294927" y="1876264"/>
            <a:ext cx="5143361" cy="4372821"/>
          </a:xfrm>
          <a:custGeom>
            <a:avLst/>
            <a:gdLst>
              <a:gd name="connsiteX0" fmla="*/ 4886194 w 5143361"/>
              <a:gd name="connsiteY0" fmla="*/ 0 h 4372821"/>
              <a:gd name="connsiteX1" fmla="*/ 257168 w 5143361"/>
              <a:gd name="connsiteY1" fmla="*/ 0 h 4372821"/>
              <a:gd name="connsiteX2" fmla="*/ 0 w 5143361"/>
              <a:gd name="connsiteY2" fmla="*/ 257168 h 4372821"/>
              <a:gd name="connsiteX3" fmla="*/ 0 w 5143361"/>
              <a:gd name="connsiteY3" fmla="*/ 3344150 h 4372821"/>
              <a:gd name="connsiteX4" fmla="*/ 257168 w 5143361"/>
              <a:gd name="connsiteY4" fmla="*/ 3601318 h 4372821"/>
              <a:gd name="connsiteX5" fmla="*/ 2121637 w 5143361"/>
              <a:gd name="connsiteY5" fmla="*/ 3601318 h 4372821"/>
              <a:gd name="connsiteX6" fmla="*/ 2121637 w 5143361"/>
              <a:gd name="connsiteY6" fmla="*/ 4244238 h 4372821"/>
              <a:gd name="connsiteX7" fmla="*/ 1414425 w 5143361"/>
              <a:gd name="connsiteY7" fmla="*/ 4244238 h 4372821"/>
              <a:gd name="connsiteX8" fmla="*/ 1414425 w 5143361"/>
              <a:gd name="connsiteY8" fmla="*/ 4372822 h 4372821"/>
              <a:gd name="connsiteX9" fmla="*/ 3728937 w 5143361"/>
              <a:gd name="connsiteY9" fmla="*/ 4372822 h 4372821"/>
              <a:gd name="connsiteX10" fmla="*/ 3728937 w 5143361"/>
              <a:gd name="connsiteY10" fmla="*/ 4244238 h 4372821"/>
              <a:gd name="connsiteX11" fmla="*/ 3021725 w 5143361"/>
              <a:gd name="connsiteY11" fmla="*/ 4244238 h 4372821"/>
              <a:gd name="connsiteX12" fmla="*/ 3021725 w 5143361"/>
              <a:gd name="connsiteY12" fmla="*/ 3601318 h 4372821"/>
              <a:gd name="connsiteX13" fmla="*/ 4886194 w 5143361"/>
              <a:gd name="connsiteY13" fmla="*/ 3601318 h 4372821"/>
              <a:gd name="connsiteX14" fmla="*/ 5143362 w 5143361"/>
              <a:gd name="connsiteY14" fmla="*/ 3344150 h 4372821"/>
              <a:gd name="connsiteX15" fmla="*/ 5143362 w 5143361"/>
              <a:gd name="connsiteY15" fmla="*/ 257168 h 4372821"/>
              <a:gd name="connsiteX16" fmla="*/ 4886194 w 5143361"/>
              <a:gd name="connsiteY16" fmla="*/ 0 h 4372821"/>
              <a:gd name="connsiteX17" fmla="*/ 2893141 w 5143361"/>
              <a:gd name="connsiteY17" fmla="*/ 4244495 h 4372821"/>
              <a:gd name="connsiteX18" fmla="*/ 2250221 w 5143361"/>
              <a:gd name="connsiteY18" fmla="*/ 4244495 h 4372821"/>
              <a:gd name="connsiteX19" fmla="*/ 2250221 w 5143361"/>
              <a:gd name="connsiteY19" fmla="*/ 3601575 h 4372821"/>
              <a:gd name="connsiteX20" fmla="*/ 2893141 w 5143361"/>
              <a:gd name="connsiteY20" fmla="*/ 3601575 h 4372821"/>
              <a:gd name="connsiteX21" fmla="*/ 5014778 w 5143361"/>
              <a:gd name="connsiteY21" fmla="*/ 3344407 h 4372821"/>
              <a:gd name="connsiteX22" fmla="*/ 4886194 w 5143361"/>
              <a:gd name="connsiteY22" fmla="*/ 3472991 h 4372821"/>
              <a:gd name="connsiteX23" fmla="*/ 257168 w 5143361"/>
              <a:gd name="connsiteY23" fmla="*/ 3472991 h 4372821"/>
              <a:gd name="connsiteX24" fmla="*/ 128584 w 5143361"/>
              <a:gd name="connsiteY24" fmla="*/ 3344407 h 4372821"/>
              <a:gd name="connsiteX25" fmla="*/ 128584 w 5143361"/>
              <a:gd name="connsiteY25" fmla="*/ 257168 h 4372821"/>
              <a:gd name="connsiteX26" fmla="*/ 257168 w 5143361"/>
              <a:gd name="connsiteY26" fmla="*/ 128584 h 4372821"/>
              <a:gd name="connsiteX27" fmla="*/ 4886194 w 5143361"/>
              <a:gd name="connsiteY27" fmla="*/ 128584 h 4372821"/>
              <a:gd name="connsiteX28" fmla="*/ 5014778 w 5143361"/>
              <a:gd name="connsiteY28" fmla="*/ 257168 h 4372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43361" h="4372821">
                <a:moveTo>
                  <a:pt x="4886194" y="0"/>
                </a:moveTo>
                <a:lnTo>
                  <a:pt x="257168" y="0"/>
                </a:lnTo>
                <a:cubicBezTo>
                  <a:pt x="115314" y="424"/>
                  <a:pt x="424" y="115314"/>
                  <a:pt x="0" y="257168"/>
                </a:cubicBezTo>
                <a:lnTo>
                  <a:pt x="0" y="3344150"/>
                </a:lnTo>
                <a:cubicBezTo>
                  <a:pt x="459" y="3485991"/>
                  <a:pt x="115328" y="3600861"/>
                  <a:pt x="257168" y="3601318"/>
                </a:cubicBezTo>
                <a:lnTo>
                  <a:pt x="2121637" y="3601318"/>
                </a:lnTo>
                <a:lnTo>
                  <a:pt x="2121637" y="4244238"/>
                </a:lnTo>
                <a:lnTo>
                  <a:pt x="1414425" y="4244238"/>
                </a:lnTo>
                <a:lnTo>
                  <a:pt x="1414425" y="4372822"/>
                </a:lnTo>
                <a:lnTo>
                  <a:pt x="3728937" y="4372822"/>
                </a:lnTo>
                <a:lnTo>
                  <a:pt x="3728937" y="4244238"/>
                </a:lnTo>
                <a:lnTo>
                  <a:pt x="3021725" y="4244238"/>
                </a:lnTo>
                <a:lnTo>
                  <a:pt x="3021725" y="3601318"/>
                </a:lnTo>
                <a:lnTo>
                  <a:pt x="4886194" y="3601318"/>
                </a:lnTo>
                <a:cubicBezTo>
                  <a:pt x="5028035" y="3600861"/>
                  <a:pt x="5142905" y="3485991"/>
                  <a:pt x="5143362" y="3344150"/>
                </a:cubicBezTo>
                <a:lnTo>
                  <a:pt x="5143362" y="257168"/>
                </a:lnTo>
                <a:cubicBezTo>
                  <a:pt x="5142938" y="115314"/>
                  <a:pt x="5028048" y="424"/>
                  <a:pt x="4886194" y="0"/>
                </a:cubicBezTo>
                <a:close/>
                <a:moveTo>
                  <a:pt x="2893141" y="4244495"/>
                </a:moveTo>
                <a:lnTo>
                  <a:pt x="2250221" y="4244495"/>
                </a:lnTo>
                <a:lnTo>
                  <a:pt x="2250221" y="3601575"/>
                </a:lnTo>
                <a:lnTo>
                  <a:pt x="2893141" y="3601575"/>
                </a:lnTo>
                <a:close/>
                <a:moveTo>
                  <a:pt x="5014778" y="3344407"/>
                </a:moveTo>
                <a:cubicBezTo>
                  <a:pt x="5014778" y="3415423"/>
                  <a:pt x="4957211" y="3472991"/>
                  <a:pt x="4886194" y="3472991"/>
                </a:cubicBezTo>
                <a:lnTo>
                  <a:pt x="257168" y="3472991"/>
                </a:lnTo>
                <a:cubicBezTo>
                  <a:pt x="186151" y="3472991"/>
                  <a:pt x="128584" y="3415423"/>
                  <a:pt x="128584" y="3344407"/>
                </a:cubicBezTo>
                <a:lnTo>
                  <a:pt x="128584" y="257168"/>
                </a:lnTo>
                <a:cubicBezTo>
                  <a:pt x="128584" y="186151"/>
                  <a:pt x="186151" y="128584"/>
                  <a:pt x="257168" y="128584"/>
                </a:cubicBezTo>
                <a:lnTo>
                  <a:pt x="4886194" y="128584"/>
                </a:lnTo>
                <a:cubicBezTo>
                  <a:pt x="4957211" y="128584"/>
                  <a:pt x="5014778" y="186151"/>
                  <a:pt x="5014778" y="257168"/>
                </a:cubicBezTo>
                <a:close/>
              </a:path>
            </a:pathLst>
          </a:custGeom>
          <a:solidFill>
            <a:schemeClr val="accent1">
              <a:lumMod val="50000"/>
            </a:schemeClr>
          </a:solidFill>
          <a:ln w="64195" cap="flat">
            <a:noFill/>
            <a:prstDash val="solid"/>
            <a:miter/>
          </a:ln>
          <a:effectLst>
            <a:outerShdw blurRad="50800" dist="38100" dir="2700000" algn="tl" rotWithShape="0">
              <a:prstClr val="black">
                <a:alpha val="40000"/>
              </a:prstClr>
            </a:outerShdw>
          </a:effectLst>
        </p:spPr>
        <p:txBody>
          <a:bodyPr rtlCol="0" anchor="ctr"/>
          <a:lstStyle/>
          <a:p>
            <a:endParaRPr lang="sv-SE"/>
          </a:p>
        </p:txBody>
      </p:sp>
      <p:pic>
        <p:nvPicPr>
          <p:cNvPr id="23" name="Bild 22" descr="Dokument kontur">
            <a:extLst>
              <a:ext uri="{FF2B5EF4-FFF2-40B4-BE49-F238E27FC236}">
                <a16:creationId xmlns:a16="http://schemas.microsoft.com/office/drawing/2014/main" id="{D885B831-88BB-C3A5-42B0-5D0C0DA338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079291">
            <a:off x="7360736" y="2367784"/>
            <a:ext cx="1628898" cy="1628898"/>
          </a:xfrm>
          <a:prstGeom prst="rect">
            <a:avLst/>
          </a:prstGeom>
        </p:spPr>
      </p:pic>
      <p:pic>
        <p:nvPicPr>
          <p:cNvPr id="27" name="Bild 26" descr="Lista kontur">
            <a:extLst>
              <a:ext uri="{FF2B5EF4-FFF2-40B4-BE49-F238E27FC236}">
                <a16:creationId xmlns:a16="http://schemas.microsoft.com/office/drawing/2014/main" id="{EB8A3C20-2595-D8B4-6A1D-5B6F80DE06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550978">
            <a:off x="8670091" y="2452754"/>
            <a:ext cx="1594382" cy="1594382"/>
          </a:xfrm>
          <a:prstGeom prst="rect">
            <a:avLst/>
          </a:prstGeom>
        </p:spPr>
      </p:pic>
      <p:grpSp>
        <p:nvGrpSpPr>
          <p:cNvPr id="31" name="Bild 29" descr="Molndata kontur">
            <a:extLst>
              <a:ext uri="{FF2B5EF4-FFF2-40B4-BE49-F238E27FC236}">
                <a16:creationId xmlns:a16="http://schemas.microsoft.com/office/drawing/2014/main" id="{FFD15DDD-9BA5-4169-D519-F33A87CC0631}"/>
              </a:ext>
            </a:extLst>
          </p:cNvPr>
          <p:cNvGrpSpPr/>
          <p:nvPr/>
        </p:nvGrpSpPr>
        <p:grpSpPr>
          <a:xfrm>
            <a:off x="8019460" y="1183143"/>
            <a:ext cx="1728277" cy="500091"/>
            <a:chOff x="10243993" y="-310404"/>
            <a:chExt cx="965208" cy="264232"/>
          </a:xfrm>
          <a:solidFill>
            <a:schemeClr val="accent1">
              <a:lumMod val="50000"/>
            </a:schemeClr>
          </a:solidFill>
        </p:grpSpPr>
        <p:sp>
          <p:nvSpPr>
            <p:cNvPr id="35" name="Frihandsfigur: Form 34">
              <a:extLst>
                <a:ext uri="{FF2B5EF4-FFF2-40B4-BE49-F238E27FC236}">
                  <a16:creationId xmlns:a16="http://schemas.microsoft.com/office/drawing/2014/main" id="{E802FCC4-9E44-8968-9D59-011F90DEA2B0}"/>
                </a:ext>
              </a:extLst>
            </p:cNvPr>
            <p:cNvSpPr/>
            <p:nvPr/>
          </p:nvSpPr>
          <p:spPr>
            <a:xfrm rot="20363967">
              <a:off x="10243993" y="-310404"/>
              <a:ext cx="156354" cy="220170"/>
            </a:xfrm>
            <a:custGeom>
              <a:avLst/>
              <a:gdLst>
                <a:gd name="connsiteX0" fmla="*/ 28186 w 156354"/>
                <a:gd name="connsiteY0" fmla="*/ 212398 h 220170"/>
                <a:gd name="connsiteX1" fmla="*/ 19127 w 156354"/>
                <a:gd name="connsiteY1" fmla="*/ 173098 h 220170"/>
                <a:gd name="connsiteX2" fmla="*/ 126408 w 156354"/>
                <a:gd name="connsiteY2" fmla="*/ 63884 h 220170"/>
                <a:gd name="connsiteX3" fmla="*/ 128331 w 156354"/>
                <a:gd name="connsiteY3" fmla="*/ 63884 h 220170"/>
                <a:gd name="connsiteX4" fmla="*/ 129189 w 156354"/>
                <a:gd name="connsiteY4" fmla="*/ 63884 h 220170"/>
                <a:gd name="connsiteX5" fmla="*/ 129255 w 156354"/>
                <a:gd name="connsiteY5" fmla="*/ 64046 h 220170"/>
                <a:gd name="connsiteX6" fmla="*/ 79001 w 156354"/>
                <a:gd name="connsiteY6" fmla="*/ 114300 h 220170"/>
                <a:gd name="connsiteX7" fmla="*/ 92470 w 156354"/>
                <a:gd name="connsiteY7" fmla="*/ 127768 h 220170"/>
                <a:gd name="connsiteX8" fmla="*/ 156354 w 156354"/>
                <a:gd name="connsiteY8" fmla="*/ 63884 h 220170"/>
                <a:gd name="connsiteX9" fmla="*/ 92470 w 156354"/>
                <a:gd name="connsiteY9" fmla="*/ 0 h 220170"/>
                <a:gd name="connsiteX10" fmla="*/ 79001 w 156354"/>
                <a:gd name="connsiteY10" fmla="*/ 13468 h 220170"/>
                <a:gd name="connsiteX11" fmla="*/ 110986 w 156354"/>
                <a:gd name="connsiteY11" fmla="*/ 45453 h 220170"/>
                <a:gd name="connsiteX12" fmla="*/ 110929 w 156354"/>
                <a:gd name="connsiteY12" fmla="*/ 45615 h 220170"/>
                <a:gd name="connsiteX13" fmla="*/ 765 w 156354"/>
                <a:gd name="connsiteY13" fmla="*/ 183154 h 220170"/>
                <a:gd name="connsiteX14" fmla="*/ 10793 w 156354"/>
                <a:gd name="connsiteY14" fmla="*/ 220170 h 220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354" h="220170">
                  <a:moveTo>
                    <a:pt x="28186" y="212398"/>
                  </a:moveTo>
                  <a:cubicBezTo>
                    <a:pt x="22635" y="200013"/>
                    <a:pt x="19559" y="186662"/>
                    <a:pt x="19127" y="173098"/>
                  </a:cubicBezTo>
                  <a:cubicBezTo>
                    <a:pt x="18594" y="113314"/>
                    <a:pt x="66625" y="64418"/>
                    <a:pt x="126408" y="63884"/>
                  </a:cubicBezTo>
                  <a:cubicBezTo>
                    <a:pt x="127049" y="63878"/>
                    <a:pt x="127690" y="63878"/>
                    <a:pt x="128331" y="63884"/>
                  </a:cubicBezTo>
                  <a:lnTo>
                    <a:pt x="129189" y="63884"/>
                  </a:lnTo>
                  <a:cubicBezTo>
                    <a:pt x="129313" y="63884"/>
                    <a:pt x="129341" y="63960"/>
                    <a:pt x="129255" y="64046"/>
                  </a:cubicBezTo>
                  <a:lnTo>
                    <a:pt x="79001" y="114300"/>
                  </a:lnTo>
                  <a:lnTo>
                    <a:pt x="92470" y="127768"/>
                  </a:lnTo>
                  <a:lnTo>
                    <a:pt x="156354" y="63884"/>
                  </a:lnTo>
                  <a:lnTo>
                    <a:pt x="92470" y="0"/>
                  </a:lnTo>
                  <a:lnTo>
                    <a:pt x="79001" y="13468"/>
                  </a:lnTo>
                  <a:lnTo>
                    <a:pt x="110986" y="45453"/>
                  </a:lnTo>
                  <a:cubicBezTo>
                    <a:pt x="111063" y="45530"/>
                    <a:pt x="110986" y="45606"/>
                    <a:pt x="110929" y="45615"/>
                  </a:cubicBezTo>
                  <a:cubicBezTo>
                    <a:pt x="42527" y="53174"/>
                    <a:pt x="-6795" y="114753"/>
                    <a:pt x="765" y="183154"/>
                  </a:cubicBezTo>
                  <a:cubicBezTo>
                    <a:pt x="2178" y="195937"/>
                    <a:pt x="5560" y="208423"/>
                    <a:pt x="10793" y="220170"/>
                  </a:cubicBezTo>
                  <a:close/>
                </a:path>
              </a:pathLst>
            </a:custGeom>
            <a:grpFill/>
            <a:ln w="9525"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C9925E93-5C8B-A058-A032-27A7139F8A07}"/>
                </a:ext>
              </a:extLst>
            </p:cNvPr>
            <p:cNvSpPr/>
            <p:nvPr/>
          </p:nvSpPr>
          <p:spPr>
            <a:xfrm rot="20478263">
              <a:off x="11052847" y="-266342"/>
              <a:ext cx="156354" cy="220170"/>
            </a:xfrm>
            <a:custGeom>
              <a:avLst/>
              <a:gdLst>
                <a:gd name="connsiteX0" fmla="*/ 128168 w 156354"/>
                <a:gd name="connsiteY0" fmla="*/ 7772 h 220170"/>
                <a:gd name="connsiteX1" fmla="*/ 137227 w 156354"/>
                <a:gd name="connsiteY1" fmla="*/ 47073 h 220170"/>
                <a:gd name="connsiteX2" fmla="*/ 29946 w 156354"/>
                <a:gd name="connsiteY2" fmla="*/ 156286 h 220170"/>
                <a:gd name="connsiteX3" fmla="*/ 28023 w 156354"/>
                <a:gd name="connsiteY3" fmla="*/ 156286 h 220170"/>
                <a:gd name="connsiteX4" fmla="*/ 27165 w 156354"/>
                <a:gd name="connsiteY4" fmla="*/ 156286 h 220170"/>
                <a:gd name="connsiteX5" fmla="*/ 27099 w 156354"/>
                <a:gd name="connsiteY5" fmla="*/ 156124 h 220170"/>
                <a:gd name="connsiteX6" fmla="*/ 77353 w 156354"/>
                <a:gd name="connsiteY6" fmla="*/ 105870 h 220170"/>
                <a:gd name="connsiteX7" fmla="*/ 63884 w 156354"/>
                <a:gd name="connsiteY7" fmla="*/ 92402 h 220170"/>
                <a:gd name="connsiteX8" fmla="*/ 0 w 156354"/>
                <a:gd name="connsiteY8" fmla="*/ 156286 h 220170"/>
                <a:gd name="connsiteX9" fmla="*/ 63884 w 156354"/>
                <a:gd name="connsiteY9" fmla="*/ 220170 h 220170"/>
                <a:gd name="connsiteX10" fmla="*/ 77353 w 156354"/>
                <a:gd name="connsiteY10" fmla="*/ 206702 h 220170"/>
                <a:gd name="connsiteX11" fmla="*/ 45368 w 156354"/>
                <a:gd name="connsiteY11" fmla="*/ 174717 h 220170"/>
                <a:gd name="connsiteX12" fmla="*/ 45425 w 156354"/>
                <a:gd name="connsiteY12" fmla="*/ 174555 h 220170"/>
                <a:gd name="connsiteX13" fmla="*/ 155589 w 156354"/>
                <a:gd name="connsiteY13" fmla="*/ 37016 h 220170"/>
                <a:gd name="connsiteX14" fmla="*/ 145561 w 156354"/>
                <a:gd name="connsiteY14" fmla="*/ 0 h 220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6354" h="220170">
                  <a:moveTo>
                    <a:pt x="128168" y="7772"/>
                  </a:moveTo>
                  <a:cubicBezTo>
                    <a:pt x="133719" y="20158"/>
                    <a:pt x="136795" y="33508"/>
                    <a:pt x="137227" y="47073"/>
                  </a:cubicBezTo>
                  <a:cubicBezTo>
                    <a:pt x="137760" y="106856"/>
                    <a:pt x="89729" y="155753"/>
                    <a:pt x="29946" y="156286"/>
                  </a:cubicBezTo>
                  <a:cubicBezTo>
                    <a:pt x="29305" y="156292"/>
                    <a:pt x="28664" y="156292"/>
                    <a:pt x="28023" y="156286"/>
                  </a:cubicBezTo>
                  <a:lnTo>
                    <a:pt x="27165" y="156286"/>
                  </a:lnTo>
                  <a:cubicBezTo>
                    <a:pt x="27041" y="156286"/>
                    <a:pt x="27013" y="156210"/>
                    <a:pt x="27099" y="156124"/>
                  </a:cubicBezTo>
                  <a:lnTo>
                    <a:pt x="77353" y="105870"/>
                  </a:lnTo>
                  <a:lnTo>
                    <a:pt x="63884" y="92402"/>
                  </a:lnTo>
                  <a:lnTo>
                    <a:pt x="0" y="156286"/>
                  </a:lnTo>
                  <a:lnTo>
                    <a:pt x="63884" y="220170"/>
                  </a:lnTo>
                  <a:lnTo>
                    <a:pt x="77353" y="206702"/>
                  </a:lnTo>
                  <a:lnTo>
                    <a:pt x="45368" y="174717"/>
                  </a:lnTo>
                  <a:cubicBezTo>
                    <a:pt x="45291" y="174641"/>
                    <a:pt x="45368" y="174565"/>
                    <a:pt x="45425" y="174555"/>
                  </a:cubicBezTo>
                  <a:cubicBezTo>
                    <a:pt x="113827" y="166996"/>
                    <a:pt x="163149" y="105417"/>
                    <a:pt x="155589" y="37016"/>
                  </a:cubicBezTo>
                  <a:cubicBezTo>
                    <a:pt x="154176" y="24234"/>
                    <a:pt x="150794" y="11747"/>
                    <a:pt x="145561" y="0"/>
                  </a:cubicBezTo>
                  <a:close/>
                </a:path>
              </a:pathLst>
            </a:custGeom>
            <a:grpFill/>
            <a:ln w="9525" cap="flat">
              <a:noFill/>
              <a:prstDash val="solid"/>
              <a:miter/>
            </a:ln>
          </p:spPr>
          <p:txBody>
            <a:bodyPr rtlCol="0" anchor="ctr"/>
            <a:lstStyle/>
            <a:p>
              <a:endParaRPr lang="sv-SE"/>
            </a:p>
          </p:txBody>
        </p:sp>
      </p:grpSp>
      <p:pic>
        <p:nvPicPr>
          <p:cNvPr id="21" name="Bild 20" descr="Mapp med hel fyllning">
            <a:extLst>
              <a:ext uri="{FF2B5EF4-FFF2-40B4-BE49-F238E27FC236}">
                <a16:creationId xmlns:a16="http://schemas.microsoft.com/office/drawing/2014/main" id="{AB7812D7-851D-7605-2045-0696F80657A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845988" y="3171454"/>
            <a:ext cx="1985374" cy="1985374"/>
          </a:xfrm>
          <a:prstGeom prst="rect">
            <a:avLst/>
          </a:prstGeom>
          <a:effectLst>
            <a:outerShdw blurRad="50800" dist="38100" dir="2700000" algn="tl" rotWithShape="0">
              <a:prstClr val="black">
                <a:alpha val="40000"/>
              </a:prstClr>
            </a:outerShdw>
          </a:effectLst>
        </p:spPr>
      </p:pic>
      <p:pic>
        <p:nvPicPr>
          <p:cNvPr id="6" name="Bild 5" descr="Mitella med hel fyllning">
            <a:extLst>
              <a:ext uri="{FF2B5EF4-FFF2-40B4-BE49-F238E27FC236}">
                <a16:creationId xmlns:a16="http://schemas.microsoft.com/office/drawing/2014/main" id="{0789450D-B871-3D1C-FEEA-1C1EA930936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958142" y="939435"/>
            <a:ext cx="723414" cy="723414"/>
          </a:xfrm>
          <a:prstGeom prst="rect">
            <a:avLst/>
          </a:prstGeom>
        </p:spPr>
      </p:pic>
      <p:pic>
        <p:nvPicPr>
          <p:cNvPr id="9" name="Bild 8" descr="Sjukvård med hel fyllning">
            <a:extLst>
              <a:ext uri="{FF2B5EF4-FFF2-40B4-BE49-F238E27FC236}">
                <a16:creationId xmlns:a16="http://schemas.microsoft.com/office/drawing/2014/main" id="{C9D31743-EE12-4ED2-0CFE-0BCFF0699F1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152850" y="510250"/>
            <a:ext cx="281700" cy="281700"/>
          </a:xfrm>
          <a:prstGeom prst="rect">
            <a:avLst/>
          </a:prstGeom>
        </p:spPr>
      </p:pic>
      <p:pic>
        <p:nvPicPr>
          <p:cNvPr id="16" name="Bild 15" descr="Sjukhus med hel fyllning">
            <a:extLst>
              <a:ext uri="{FF2B5EF4-FFF2-40B4-BE49-F238E27FC236}">
                <a16:creationId xmlns:a16="http://schemas.microsoft.com/office/drawing/2014/main" id="{D27CA803-4D1C-45CF-502D-20949B6A201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755841" y="275131"/>
            <a:ext cx="723414" cy="723414"/>
          </a:xfrm>
          <a:prstGeom prst="rect">
            <a:avLst/>
          </a:prstGeom>
        </p:spPr>
      </p:pic>
      <p:pic>
        <p:nvPicPr>
          <p:cNvPr id="18" name="Bild 17" descr="Callcenter med hel fyllning">
            <a:extLst>
              <a:ext uri="{FF2B5EF4-FFF2-40B4-BE49-F238E27FC236}">
                <a16:creationId xmlns:a16="http://schemas.microsoft.com/office/drawing/2014/main" id="{D48BD1BE-F389-7521-26A2-A9B81336EA3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292287" y="822075"/>
            <a:ext cx="723414" cy="723414"/>
          </a:xfrm>
          <a:prstGeom prst="rect">
            <a:avLst/>
          </a:prstGeom>
        </p:spPr>
      </p:pic>
      <p:pic>
        <p:nvPicPr>
          <p:cNvPr id="20" name="Bild 19" descr="Läkares kvinna med hel fyllning">
            <a:extLst>
              <a:ext uri="{FF2B5EF4-FFF2-40B4-BE49-F238E27FC236}">
                <a16:creationId xmlns:a16="http://schemas.microsoft.com/office/drawing/2014/main" id="{7DDE36B1-8AC0-D9EA-F11C-1E25435F8B20}"/>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8231295" y="367430"/>
            <a:ext cx="723414" cy="723414"/>
          </a:xfrm>
          <a:prstGeom prst="rect">
            <a:avLst/>
          </a:prstGeom>
        </p:spPr>
      </p:pic>
      <p:pic>
        <p:nvPicPr>
          <p:cNvPr id="24" name="Bild 23" descr="Hus med hel fyllning">
            <a:extLst>
              <a:ext uri="{FF2B5EF4-FFF2-40B4-BE49-F238E27FC236}">
                <a16:creationId xmlns:a16="http://schemas.microsoft.com/office/drawing/2014/main" id="{4CF932C6-3D2E-AD6E-5E99-2342285EFE3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6522414" y="845931"/>
            <a:ext cx="723414" cy="723414"/>
          </a:xfrm>
          <a:prstGeom prst="rect">
            <a:avLst/>
          </a:prstGeom>
        </p:spPr>
      </p:pic>
      <p:pic>
        <p:nvPicPr>
          <p:cNvPr id="28" name="Bild 27" descr="Byggnad med hel fyllning">
            <a:extLst>
              <a:ext uri="{FF2B5EF4-FFF2-40B4-BE49-F238E27FC236}">
                <a16:creationId xmlns:a16="http://schemas.microsoft.com/office/drawing/2014/main" id="{53C3F709-77A2-D383-2CAE-7CFC4C98CA3C}"/>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9929254" y="698386"/>
            <a:ext cx="723414" cy="723414"/>
          </a:xfrm>
          <a:prstGeom prst="rect">
            <a:avLst/>
          </a:prstGeom>
        </p:spPr>
      </p:pic>
      <p:sp>
        <p:nvSpPr>
          <p:cNvPr id="5" name="textruta 4">
            <a:extLst>
              <a:ext uri="{FF2B5EF4-FFF2-40B4-BE49-F238E27FC236}">
                <a16:creationId xmlns:a16="http://schemas.microsoft.com/office/drawing/2014/main" id="{39BD7D30-12AC-C635-6036-0870121E8867}"/>
              </a:ext>
            </a:extLst>
          </p:cNvPr>
          <p:cNvSpPr txBox="1"/>
          <p:nvPr/>
        </p:nvSpPr>
        <p:spPr>
          <a:xfrm>
            <a:off x="268812" y="385572"/>
            <a:ext cx="5481807" cy="1200329"/>
          </a:xfrm>
          <a:prstGeom prst="rect">
            <a:avLst/>
          </a:prstGeom>
          <a:noFill/>
        </p:spPr>
        <p:txBody>
          <a:bodyPr wrap="square">
            <a:spAutoFit/>
          </a:bodyPr>
          <a:lstStyle/>
          <a:p>
            <a:r>
              <a:rPr lang="sv-SE" sz="3500" b="1">
                <a:solidFill>
                  <a:schemeClr val="accent1"/>
                </a:solidFill>
              </a:rPr>
              <a:t>En gemensam journal – en läkemedelslista</a:t>
            </a:r>
          </a:p>
        </p:txBody>
      </p:sp>
      <p:sp>
        <p:nvSpPr>
          <p:cNvPr id="8" name="Platshållare för sidfot 7">
            <a:extLst>
              <a:ext uri="{FF2B5EF4-FFF2-40B4-BE49-F238E27FC236}">
                <a16:creationId xmlns:a16="http://schemas.microsoft.com/office/drawing/2014/main" id="{48872401-046A-6F18-356D-7E35B30E720E}"/>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059306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atbubbla: rektangel med rundade hörn 3">
            <a:extLst>
              <a:ext uri="{FF2B5EF4-FFF2-40B4-BE49-F238E27FC236}">
                <a16:creationId xmlns:a16="http://schemas.microsoft.com/office/drawing/2014/main" id="{9B2F7735-22DF-691A-E9E7-CB3957A273C3}"/>
              </a:ext>
            </a:extLst>
          </p:cNvPr>
          <p:cNvSpPr/>
          <p:nvPr/>
        </p:nvSpPr>
        <p:spPr>
          <a:xfrm>
            <a:off x="989514" y="507795"/>
            <a:ext cx="10615447" cy="1435986"/>
          </a:xfrm>
          <a:prstGeom prst="wedgeRoundRectCallout">
            <a:avLst>
              <a:gd name="adj1" fmla="val -55125"/>
              <a:gd name="adj2" fmla="val 35864"/>
              <a:gd name="adj3" fmla="val 16667"/>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9F24C29-DDE0-F74A-138F-0FAFE7366E55}"/>
              </a:ext>
            </a:extLst>
          </p:cNvPr>
          <p:cNvSpPr>
            <a:spLocks noGrp="1"/>
          </p:cNvSpPr>
          <p:nvPr>
            <p:ph type="title"/>
          </p:nvPr>
        </p:nvSpPr>
        <p:spPr>
          <a:xfrm>
            <a:off x="1065144" y="706838"/>
            <a:ext cx="10539817" cy="1143000"/>
          </a:xfrm>
        </p:spPr>
        <p:txBody>
          <a:bodyPr/>
          <a:lstStyle/>
          <a:p>
            <a:pPr algn="ctr"/>
            <a:r>
              <a:rPr lang="sv-SE" sz="2800">
                <a:solidFill>
                  <a:schemeClr val="accent4"/>
                </a:solidFill>
              </a:rPr>
              <a:t>Varför levereras inte ett ”optimalt” system när vi </a:t>
            </a:r>
            <a:br>
              <a:rPr lang="sv-SE" sz="2800">
                <a:solidFill>
                  <a:schemeClr val="accent4"/>
                </a:solidFill>
              </a:rPr>
            </a:br>
            <a:r>
              <a:rPr lang="sv-SE" sz="2800">
                <a:solidFill>
                  <a:schemeClr val="accent4"/>
                </a:solidFill>
              </a:rPr>
              <a:t>lagt så mycket tid på anpassning och utformning? 	</a:t>
            </a:r>
          </a:p>
        </p:txBody>
      </p:sp>
      <p:sp>
        <p:nvSpPr>
          <p:cNvPr id="3" name="Platshållare för innehåll 2">
            <a:extLst>
              <a:ext uri="{FF2B5EF4-FFF2-40B4-BE49-F238E27FC236}">
                <a16:creationId xmlns:a16="http://schemas.microsoft.com/office/drawing/2014/main" id="{022522C0-5A9A-2040-A288-746C5491C570}"/>
              </a:ext>
            </a:extLst>
          </p:cNvPr>
          <p:cNvSpPr>
            <a:spLocks noGrp="1"/>
          </p:cNvSpPr>
          <p:nvPr>
            <p:ph idx="1"/>
          </p:nvPr>
        </p:nvSpPr>
        <p:spPr>
          <a:xfrm>
            <a:off x="909231" y="2332037"/>
            <a:ext cx="10888717" cy="4525963"/>
          </a:xfrm>
        </p:spPr>
        <p:txBody>
          <a:bodyPr>
            <a:noAutofit/>
          </a:bodyPr>
          <a:lstStyle/>
          <a:p>
            <a:pPr marL="0" indent="0">
              <a:spcBef>
                <a:spcPts val="0"/>
              </a:spcBef>
              <a:spcAft>
                <a:spcPts val="600"/>
              </a:spcAft>
              <a:buNone/>
              <a:tabLst>
                <a:tab pos="10317163" algn="l"/>
              </a:tabLst>
            </a:pPr>
            <a:r>
              <a:rPr lang="sv-SE" sz="2800" b="1">
                <a:solidFill>
                  <a:schemeClr val="accent1"/>
                </a:solidFill>
              </a:rPr>
              <a:t>Sammanfattningsvis, som en följd av:</a:t>
            </a:r>
          </a:p>
          <a:p>
            <a:pPr marL="514350" indent="-514350">
              <a:spcBef>
                <a:spcPts val="0"/>
              </a:spcBef>
              <a:spcAft>
                <a:spcPts val="600"/>
              </a:spcAft>
              <a:buFont typeface="+mj-lt"/>
              <a:buAutoNum type="arabicPeriod"/>
              <a:tabLst>
                <a:tab pos="10317163" algn="l"/>
              </a:tabLst>
            </a:pPr>
            <a:endParaRPr lang="sv-SE" sz="100"/>
          </a:p>
          <a:p>
            <a:pPr marL="514350" indent="-514350">
              <a:spcBef>
                <a:spcPts val="0"/>
              </a:spcBef>
              <a:spcAft>
                <a:spcPts val="600"/>
              </a:spcAft>
              <a:buFont typeface="+mj-lt"/>
              <a:buAutoNum type="arabicPeriod"/>
              <a:tabLst>
                <a:tab pos="10317163" algn="l"/>
              </a:tabLst>
            </a:pPr>
            <a:r>
              <a:rPr lang="sv-SE" sz="2800"/>
              <a:t>Systembegränsningar</a:t>
            </a:r>
          </a:p>
          <a:p>
            <a:pPr marL="514350" indent="-514350">
              <a:spcBef>
                <a:spcPts val="0"/>
              </a:spcBef>
              <a:spcAft>
                <a:spcPts val="600"/>
              </a:spcAft>
              <a:buFont typeface="+mj-lt"/>
              <a:buAutoNum type="arabicPeriod"/>
            </a:pPr>
            <a:r>
              <a:rPr lang="sv-SE" sz="2800"/>
              <a:t>Tidsbegränsningar</a:t>
            </a:r>
          </a:p>
          <a:p>
            <a:pPr marL="514350" indent="-514350">
              <a:spcBef>
                <a:spcPts val="0"/>
              </a:spcBef>
              <a:spcAft>
                <a:spcPts val="600"/>
              </a:spcAft>
              <a:buFont typeface="+mj-lt"/>
              <a:buAutoNum type="arabicPeriod"/>
              <a:defRPr/>
            </a:pPr>
            <a:r>
              <a:rPr kumimoji="0" lang="sv-SE" sz="2800" i="0" u="none" strike="noStrike" kern="1200" cap="none" spc="0" normalizeH="0" baseline="0" noProof="0">
                <a:ln>
                  <a:noFill/>
                </a:ln>
                <a:effectLst/>
                <a:uLnTx/>
                <a:uFillTx/>
                <a:latin typeface="Arial" panose="020B0604020202020204"/>
                <a:ea typeface="+mn-ea"/>
                <a:cs typeface="+mn-cs"/>
              </a:rPr>
              <a:t>Samma system för patientadministration och klinisk verksamhet</a:t>
            </a:r>
          </a:p>
          <a:p>
            <a:pPr marL="514350" indent="-514350">
              <a:spcBef>
                <a:spcPts val="0"/>
              </a:spcBef>
              <a:spcAft>
                <a:spcPts val="600"/>
              </a:spcAft>
              <a:buFont typeface="+mj-lt"/>
              <a:buAutoNum type="arabicPeriod"/>
              <a:defRPr/>
            </a:pPr>
            <a:r>
              <a:rPr lang="sv-SE" sz="2800">
                <a:latin typeface="Arial" panose="020B0604020202020204"/>
              </a:rPr>
              <a:t>I</a:t>
            </a:r>
            <a:r>
              <a:rPr kumimoji="0" lang="sv-SE" sz="2800" i="0" u="none" strike="noStrike" kern="1200" cap="none" spc="0" normalizeH="0" baseline="0" noProof="0" err="1">
                <a:ln>
                  <a:noFill/>
                </a:ln>
                <a:effectLst/>
                <a:uLnTx/>
                <a:uFillTx/>
                <a:latin typeface="Arial" panose="020B0604020202020204"/>
                <a:ea typeface="+mn-ea"/>
                <a:cs typeface="+mn-cs"/>
              </a:rPr>
              <a:t>ntegritet</a:t>
            </a:r>
            <a:r>
              <a:rPr kumimoji="0" lang="sv-SE" sz="2800" i="0" u="none" strike="noStrike" kern="1200" cap="none" spc="0" normalizeH="0" baseline="0" noProof="0">
                <a:ln>
                  <a:noFill/>
                </a:ln>
                <a:effectLst/>
                <a:uLnTx/>
                <a:uFillTx/>
                <a:latin typeface="Arial" panose="020B0604020202020204"/>
                <a:ea typeface="+mn-ea"/>
                <a:cs typeface="+mn-cs"/>
              </a:rPr>
              <a:t> och Patientdatalagen</a:t>
            </a:r>
            <a:endParaRPr lang="sv-SE" sz="2800" i="0" u="none" strike="noStrike" kern="1200" cap="none" spc="0" normalizeH="0" baseline="0" noProof="0">
              <a:ln>
                <a:noFill/>
              </a:ln>
              <a:effectLst/>
              <a:uLnTx/>
              <a:uFillTx/>
              <a:latin typeface="Arial" panose="020B0604020202020204"/>
              <a:cs typeface="Arial"/>
            </a:endParaRPr>
          </a:p>
          <a:p>
            <a:pPr marL="0" indent="0">
              <a:spcBef>
                <a:spcPts val="0"/>
              </a:spcBef>
              <a:spcAft>
                <a:spcPts val="600"/>
              </a:spcAft>
              <a:buNone/>
            </a:pPr>
            <a:endParaRPr lang="sv-SE" sz="2000">
              <a:highlight>
                <a:srgbClr val="00FFFF"/>
              </a:highlight>
            </a:endParaRPr>
          </a:p>
          <a:p>
            <a:pPr marL="0" indent="0">
              <a:spcBef>
                <a:spcPts val="0"/>
              </a:spcBef>
              <a:spcAft>
                <a:spcPts val="600"/>
              </a:spcAft>
              <a:buNone/>
            </a:pPr>
            <a:endParaRPr lang="sv-SE" sz="2000"/>
          </a:p>
        </p:txBody>
      </p:sp>
      <p:sp>
        <p:nvSpPr>
          <p:cNvPr id="7" name="Platshållare för sidfot 6">
            <a:extLst>
              <a:ext uri="{FF2B5EF4-FFF2-40B4-BE49-F238E27FC236}">
                <a16:creationId xmlns:a16="http://schemas.microsoft.com/office/drawing/2014/main" id="{30BBA3A3-5DC4-C945-68C0-45E1F1BD3A2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420105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4EE644-D1EA-9B05-FCDA-0E2B76285D50}"/>
              </a:ext>
            </a:extLst>
          </p:cNvPr>
          <p:cNvSpPr>
            <a:spLocks noGrp="1"/>
          </p:cNvSpPr>
          <p:nvPr>
            <p:ph type="title"/>
          </p:nvPr>
        </p:nvSpPr>
        <p:spPr>
          <a:xfrm>
            <a:off x="609600" y="383186"/>
            <a:ext cx="10972800" cy="1143000"/>
          </a:xfrm>
        </p:spPr>
        <p:txBody>
          <a:bodyPr/>
          <a:lstStyle/>
          <a:p>
            <a:r>
              <a:rPr lang="sv-SE" sz="3600"/>
              <a:t>Områden som kan upplevas som </a:t>
            </a:r>
            <a:r>
              <a:rPr lang="sv-SE" sz="3600">
                <a:solidFill>
                  <a:schemeClr val="accent1"/>
                </a:solidFill>
              </a:rPr>
              <a:t>förbättringar</a:t>
            </a:r>
          </a:p>
        </p:txBody>
      </p:sp>
      <p:sp>
        <p:nvSpPr>
          <p:cNvPr id="3" name="Platshållare för innehåll 2">
            <a:extLst>
              <a:ext uri="{FF2B5EF4-FFF2-40B4-BE49-F238E27FC236}">
                <a16:creationId xmlns:a16="http://schemas.microsoft.com/office/drawing/2014/main" id="{41187BB3-5244-126D-1903-9F55DD572E58}"/>
              </a:ext>
            </a:extLst>
          </p:cNvPr>
          <p:cNvSpPr>
            <a:spLocks noGrp="1"/>
          </p:cNvSpPr>
          <p:nvPr>
            <p:ph idx="1"/>
          </p:nvPr>
        </p:nvSpPr>
        <p:spPr>
          <a:xfrm>
            <a:off x="725214" y="1486649"/>
            <a:ext cx="10312191" cy="4525963"/>
          </a:xfrm>
        </p:spPr>
        <p:txBody>
          <a:bodyPr>
            <a:noAutofit/>
          </a:bodyPr>
          <a:lstStyle/>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dirty="0"/>
              <a:t>En samlad journal per patient över hela regionen, med den mest aktuella informationen tillgänglig</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dirty="0"/>
              <a:t>En samlad läkemedelslista över hela regionen, med integration till nationella läkemedelslistan</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dirty="0"/>
              <a:t>Genom ordinationsplaner och beslutsstöd blir det lättare att följa vårdprogram och riktlinjer, vilket leder till mer jämlik vård</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dirty="0"/>
              <a:t>All uppmärksamhetsinformation är samlad på ett ställe</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dirty="0"/>
              <a:t>Digitalt remissflöde ger snabbare och säkrare kommunikation</a:t>
            </a:r>
          </a:p>
          <a:p>
            <a:pPr marL="0" indent="0">
              <a:spcBef>
                <a:spcPts val="600"/>
              </a:spcBef>
              <a:buNone/>
            </a:pPr>
            <a:endParaRPr lang="sv-SE" sz="2400" dirty="0"/>
          </a:p>
          <a:p>
            <a:pPr marL="0" indent="0">
              <a:spcBef>
                <a:spcPts val="600"/>
              </a:spcBef>
              <a:buNone/>
            </a:pPr>
            <a:endParaRPr lang="sv-SE" sz="2400" dirty="0"/>
          </a:p>
          <a:p>
            <a:pPr>
              <a:spcBef>
                <a:spcPts val="600"/>
              </a:spcBef>
            </a:pPr>
            <a:endParaRPr lang="sv-SE" sz="2400" dirty="0"/>
          </a:p>
          <a:p>
            <a:pPr>
              <a:spcBef>
                <a:spcPts val="600"/>
              </a:spcBef>
            </a:pPr>
            <a:endParaRPr lang="sv-SE" sz="2400" dirty="0"/>
          </a:p>
          <a:p>
            <a:pPr>
              <a:spcBef>
                <a:spcPts val="600"/>
              </a:spcBef>
            </a:pPr>
            <a:endParaRPr lang="sv-SE" sz="2400" dirty="0">
              <a:solidFill>
                <a:srgbClr val="FF0000"/>
              </a:solidFill>
            </a:endParaRPr>
          </a:p>
          <a:p>
            <a:pPr>
              <a:spcBef>
                <a:spcPts val="600"/>
              </a:spcBef>
            </a:pPr>
            <a:endParaRPr lang="sv-SE" sz="2400" dirty="0"/>
          </a:p>
          <a:p>
            <a:pPr>
              <a:spcBef>
                <a:spcPts val="600"/>
              </a:spcBef>
            </a:pPr>
            <a:endParaRPr lang="sv-SE" sz="2400" dirty="0"/>
          </a:p>
          <a:p>
            <a:pPr>
              <a:spcBef>
                <a:spcPts val="600"/>
              </a:spcBef>
            </a:pPr>
            <a:endParaRPr lang="sv-SE" sz="2400" dirty="0"/>
          </a:p>
        </p:txBody>
      </p:sp>
      <p:sp>
        <p:nvSpPr>
          <p:cNvPr id="7" name="Platshållare för sidfot 6">
            <a:extLst>
              <a:ext uri="{FF2B5EF4-FFF2-40B4-BE49-F238E27FC236}">
                <a16:creationId xmlns:a16="http://schemas.microsoft.com/office/drawing/2014/main" id="{010ED786-2488-2394-B4AB-EFAD366B1EB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4" name="textruta 3">
            <a:extLst>
              <a:ext uri="{FF2B5EF4-FFF2-40B4-BE49-F238E27FC236}">
                <a16:creationId xmlns:a16="http://schemas.microsoft.com/office/drawing/2014/main" id="{3FE0659B-C1E8-14B1-D6CC-839815FED919}"/>
              </a:ext>
            </a:extLst>
          </p:cNvPr>
          <p:cNvSpPr txBox="1"/>
          <p:nvPr/>
        </p:nvSpPr>
        <p:spPr>
          <a:xfrm>
            <a:off x="10907325" y="411466"/>
            <a:ext cx="1130704" cy="646331"/>
          </a:xfrm>
          <a:prstGeom prst="rect">
            <a:avLst/>
          </a:prstGeom>
          <a:noFill/>
        </p:spPr>
        <p:txBody>
          <a:bodyPr wrap="square">
            <a:spAutoFit/>
          </a:bodyPr>
          <a:lstStyle/>
          <a:p>
            <a:r>
              <a:rPr lang="sv-SE" sz="3600" b="1">
                <a:solidFill>
                  <a:schemeClr val="accent1">
                    <a:lumMod val="40000"/>
                    <a:lumOff val="60000"/>
                  </a:schemeClr>
                </a:solidFill>
              </a:rPr>
              <a:t>1:2</a:t>
            </a:r>
          </a:p>
        </p:txBody>
      </p:sp>
    </p:spTree>
    <p:extLst>
      <p:ext uri="{BB962C8B-B14F-4D97-AF65-F5344CB8AC3E}">
        <p14:creationId xmlns:p14="http://schemas.microsoft.com/office/powerpoint/2010/main" val="3017554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4EE644-D1EA-9B05-FCDA-0E2B76285D50}"/>
              </a:ext>
            </a:extLst>
          </p:cNvPr>
          <p:cNvSpPr>
            <a:spLocks noGrp="1"/>
          </p:cNvSpPr>
          <p:nvPr>
            <p:ph type="title"/>
          </p:nvPr>
        </p:nvSpPr>
        <p:spPr>
          <a:xfrm>
            <a:off x="609600" y="383186"/>
            <a:ext cx="10972800" cy="1143000"/>
          </a:xfrm>
        </p:spPr>
        <p:txBody>
          <a:bodyPr/>
          <a:lstStyle/>
          <a:p>
            <a:r>
              <a:rPr lang="sv-SE" sz="3600"/>
              <a:t>Områden som kan upplevas som </a:t>
            </a:r>
            <a:r>
              <a:rPr lang="sv-SE" sz="3600">
                <a:solidFill>
                  <a:schemeClr val="accent1"/>
                </a:solidFill>
              </a:rPr>
              <a:t>förbättringar</a:t>
            </a:r>
          </a:p>
        </p:txBody>
      </p:sp>
      <p:sp>
        <p:nvSpPr>
          <p:cNvPr id="3" name="Platshållare för innehåll 2">
            <a:extLst>
              <a:ext uri="{FF2B5EF4-FFF2-40B4-BE49-F238E27FC236}">
                <a16:creationId xmlns:a16="http://schemas.microsoft.com/office/drawing/2014/main" id="{41187BB3-5244-126D-1903-9F55DD572E58}"/>
              </a:ext>
            </a:extLst>
          </p:cNvPr>
          <p:cNvSpPr>
            <a:spLocks noGrp="1"/>
          </p:cNvSpPr>
          <p:nvPr>
            <p:ph idx="1"/>
          </p:nvPr>
        </p:nvSpPr>
        <p:spPr>
          <a:xfrm>
            <a:off x="714704" y="1328994"/>
            <a:ext cx="10192622" cy="4525963"/>
          </a:xfrm>
        </p:spPr>
        <p:txBody>
          <a:bodyPr>
            <a:noAutofit/>
          </a:bodyPr>
          <a:lstStyle/>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a:t>Obruten digital läkemedelskedja hjälper personalen att undvika misstag vid läkemedelsadministrering</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a:t>Omvårdnadskompassen ger en samlad bild över viktig information om patienterna i slutenvård samt vilka aktiviteter som är ordinerade och som ska utföras</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a:t>Funktionaliteten i akutmodulen </a:t>
            </a:r>
            <a:r>
              <a:rPr lang="sv-SE" sz="2400" err="1"/>
              <a:t>FirstNet</a:t>
            </a:r>
            <a:r>
              <a:rPr lang="sv-SE" sz="2400"/>
              <a:t> ger effektivare överblick </a:t>
            </a:r>
            <a:br>
              <a:rPr lang="sv-SE" sz="2400"/>
            </a:br>
            <a:r>
              <a:rPr lang="sv-SE" sz="2400"/>
              <a:t>för akutmottagningar </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a:t>Digitala ordinationer ersätter ordinationen via papperslappar</a:t>
            </a:r>
          </a:p>
          <a:p>
            <a:pPr marL="360000" indent="-360000">
              <a:spcBef>
                <a:spcPts val="600"/>
              </a:spcBef>
              <a:spcAft>
                <a:spcPts val="600"/>
              </a:spcAft>
              <a:buClr>
                <a:schemeClr val="accent1">
                  <a:lumMod val="60000"/>
                  <a:lumOff val="40000"/>
                </a:schemeClr>
              </a:buClr>
              <a:buSzPct val="130000"/>
              <a:buFont typeface="Arial" panose="020B0604020202020204" pitchFamily="34" charset="0"/>
              <a:buChar char="+"/>
            </a:pPr>
            <a:r>
              <a:rPr lang="sv-SE" sz="2400"/>
              <a:t>Beslut om behandlingsbegränsningar är synligt oavsett var patienten vårdas</a:t>
            </a:r>
          </a:p>
          <a:p>
            <a:pPr marL="0" indent="0">
              <a:spcBef>
                <a:spcPts val="600"/>
              </a:spcBef>
              <a:buNone/>
            </a:pPr>
            <a:endParaRPr lang="sv-SE" sz="2400"/>
          </a:p>
          <a:p>
            <a:pPr marL="0" indent="0">
              <a:spcBef>
                <a:spcPts val="600"/>
              </a:spcBef>
              <a:buNone/>
            </a:pPr>
            <a:endParaRPr lang="sv-SE" sz="2400"/>
          </a:p>
          <a:p>
            <a:pPr>
              <a:spcBef>
                <a:spcPts val="600"/>
              </a:spcBef>
            </a:pPr>
            <a:endParaRPr lang="sv-SE" sz="2400"/>
          </a:p>
          <a:p>
            <a:pPr>
              <a:spcBef>
                <a:spcPts val="600"/>
              </a:spcBef>
            </a:pPr>
            <a:endParaRPr lang="sv-SE" sz="2400"/>
          </a:p>
          <a:p>
            <a:pPr>
              <a:spcBef>
                <a:spcPts val="600"/>
              </a:spcBef>
            </a:pPr>
            <a:endParaRPr lang="sv-SE" sz="2400">
              <a:solidFill>
                <a:srgbClr val="FF0000"/>
              </a:solidFill>
            </a:endParaRPr>
          </a:p>
          <a:p>
            <a:pPr>
              <a:spcBef>
                <a:spcPts val="600"/>
              </a:spcBef>
            </a:pPr>
            <a:endParaRPr lang="sv-SE" sz="2400"/>
          </a:p>
          <a:p>
            <a:pPr>
              <a:spcBef>
                <a:spcPts val="600"/>
              </a:spcBef>
            </a:pPr>
            <a:endParaRPr lang="sv-SE" sz="2400"/>
          </a:p>
          <a:p>
            <a:pPr>
              <a:spcBef>
                <a:spcPts val="600"/>
              </a:spcBef>
            </a:pPr>
            <a:endParaRPr lang="sv-SE" sz="2400"/>
          </a:p>
        </p:txBody>
      </p:sp>
      <p:sp>
        <p:nvSpPr>
          <p:cNvPr id="7" name="Platshållare för sidfot 6">
            <a:extLst>
              <a:ext uri="{FF2B5EF4-FFF2-40B4-BE49-F238E27FC236}">
                <a16:creationId xmlns:a16="http://schemas.microsoft.com/office/drawing/2014/main" id="{010ED786-2488-2394-B4AB-EFAD366B1EB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4" name="textruta 3">
            <a:extLst>
              <a:ext uri="{FF2B5EF4-FFF2-40B4-BE49-F238E27FC236}">
                <a16:creationId xmlns:a16="http://schemas.microsoft.com/office/drawing/2014/main" id="{3FE0659B-C1E8-14B1-D6CC-839815FED919}"/>
              </a:ext>
            </a:extLst>
          </p:cNvPr>
          <p:cNvSpPr txBox="1"/>
          <p:nvPr/>
        </p:nvSpPr>
        <p:spPr>
          <a:xfrm>
            <a:off x="10907325" y="411466"/>
            <a:ext cx="1130704" cy="646331"/>
          </a:xfrm>
          <a:prstGeom prst="rect">
            <a:avLst/>
          </a:prstGeom>
          <a:noFill/>
        </p:spPr>
        <p:txBody>
          <a:bodyPr wrap="square">
            <a:spAutoFit/>
          </a:bodyPr>
          <a:lstStyle/>
          <a:p>
            <a:r>
              <a:rPr lang="sv-SE" sz="3600" b="1">
                <a:solidFill>
                  <a:schemeClr val="accent1">
                    <a:lumMod val="40000"/>
                    <a:lumOff val="60000"/>
                  </a:schemeClr>
                </a:solidFill>
              </a:rPr>
              <a:t>2:2</a:t>
            </a:r>
          </a:p>
        </p:txBody>
      </p:sp>
    </p:spTree>
    <p:extLst>
      <p:ext uri="{BB962C8B-B14F-4D97-AF65-F5344CB8AC3E}">
        <p14:creationId xmlns:p14="http://schemas.microsoft.com/office/powerpoint/2010/main" val="3001292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upp 28">
            <a:extLst>
              <a:ext uri="{FF2B5EF4-FFF2-40B4-BE49-F238E27FC236}">
                <a16:creationId xmlns:a16="http://schemas.microsoft.com/office/drawing/2014/main" id="{83EED451-0173-AC1E-ABE6-1C093AF12F4F}"/>
              </a:ext>
            </a:extLst>
          </p:cNvPr>
          <p:cNvGrpSpPr>
            <a:grpSpLocks/>
          </p:cNvGrpSpPr>
          <p:nvPr/>
        </p:nvGrpSpPr>
        <p:grpSpPr>
          <a:xfrm>
            <a:off x="105103" y="1109472"/>
            <a:ext cx="11950263" cy="5408347"/>
            <a:chOff x="105103" y="975360"/>
            <a:chExt cx="11950263" cy="5542459"/>
          </a:xfrm>
        </p:grpSpPr>
        <p:grpSp>
          <p:nvGrpSpPr>
            <p:cNvPr id="25" name="Grupp 24">
              <a:extLst>
                <a:ext uri="{FF2B5EF4-FFF2-40B4-BE49-F238E27FC236}">
                  <a16:creationId xmlns:a16="http://schemas.microsoft.com/office/drawing/2014/main" id="{E4817060-C94C-3D01-64AA-72202444870A}"/>
                </a:ext>
              </a:extLst>
            </p:cNvPr>
            <p:cNvGrpSpPr>
              <a:grpSpLocks/>
            </p:cNvGrpSpPr>
            <p:nvPr/>
          </p:nvGrpSpPr>
          <p:grpSpPr>
            <a:xfrm>
              <a:off x="268831" y="975360"/>
              <a:ext cx="11582400" cy="5542459"/>
              <a:chOff x="0" y="975360"/>
              <a:chExt cx="11851231" cy="5542459"/>
            </a:xfrm>
          </p:grpSpPr>
          <p:pic>
            <p:nvPicPr>
              <p:cNvPr id="20" name="Platshållare för bild 6" descr="En bild som visar cirkel&#10;&#10;Automatiskt genererad beskrivning">
                <a:extLst>
                  <a:ext uri="{FF2B5EF4-FFF2-40B4-BE49-F238E27FC236}">
                    <a16:creationId xmlns:a16="http://schemas.microsoft.com/office/drawing/2014/main" id="{2AC29A9D-56F1-42DD-9DA3-CE1495ED2137}"/>
                  </a:ext>
                </a:extLst>
              </p:cNvPr>
              <p:cNvPicPr>
                <a:picLocks noChangeAspect="1"/>
              </p:cNvPicPr>
              <p:nvPr/>
            </p:nvPicPr>
            <p:blipFill rotWithShape="1">
              <a:blip r:embed="rId3">
                <a:extLst>
                  <a:ext uri="{28A0092B-C50C-407E-A947-70E740481C1C}">
                    <a14:useLocalDpi xmlns:a14="http://schemas.microsoft.com/office/drawing/2010/main" val="0"/>
                  </a:ext>
                </a:extLst>
              </a:blip>
              <a:srcRect l="11307" t="10462" r="7574"/>
              <a:stretch/>
            </p:blipFill>
            <p:spPr>
              <a:xfrm>
                <a:off x="5209953" y="975360"/>
                <a:ext cx="6641278" cy="5532299"/>
              </a:xfrm>
              <a:custGeom>
                <a:avLst/>
                <a:gdLst/>
                <a:ahLst/>
                <a:cxnLst/>
                <a:rect l="l" t="t" r="r" b="b"/>
                <a:pathLst>
                  <a:path w="6947669" h="6264000">
                    <a:moveTo>
                      <a:pt x="0" y="0"/>
                    </a:moveTo>
                    <a:lnTo>
                      <a:pt x="6947669" y="0"/>
                    </a:lnTo>
                    <a:lnTo>
                      <a:pt x="6947669" y="5141325"/>
                    </a:lnTo>
                    <a:lnTo>
                      <a:pt x="6873812" y="5145055"/>
                    </a:lnTo>
                    <a:cubicBezTo>
                      <a:pt x="6323165" y="5200976"/>
                      <a:pt x="5885400" y="5638741"/>
                      <a:pt x="5829479" y="6189389"/>
                    </a:cubicBezTo>
                    <a:lnTo>
                      <a:pt x="5825711" y="6264000"/>
                    </a:lnTo>
                    <a:lnTo>
                      <a:pt x="0" y="6264000"/>
                    </a:lnTo>
                    <a:close/>
                  </a:path>
                </a:pathLst>
              </a:custGeom>
              <a:noFill/>
            </p:spPr>
          </p:pic>
          <p:sp>
            <p:nvSpPr>
              <p:cNvPr id="21" name="Rektangel 20">
                <a:extLst>
                  <a:ext uri="{FF2B5EF4-FFF2-40B4-BE49-F238E27FC236}">
                    <a16:creationId xmlns:a16="http://schemas.microsoft.com/office/drawing/2014/main" id="{2F39AFC3-DD4D-04F4-E264-907096134154}"/>
                  </a:ext>
                </a:extLst>
              </p:cNvPr>
              <p:cNvSpPr>
                <a:spLocks/>
              </p:cNvSpPr>
              <p:nvPr/>
            </p:nvSpPr>
            <p:spPr>
              <a:xfrm>
                <a:off x="0" y="975360"/>
                <a:ext cx="6095994" cy="554245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28" name="Rektangel 27">
              <a:extLst>
                <a:ext uri="{FF2B5EF4-FFF2-40B4-BE49-F238E27FC236}">
                  <a16:creationId xmlns:a16="http://schemas.microsoft.com/office/drawing/2014/main" id="{6F53FB8C-FB4A-B69E-587F-375597A51100}"/>
                </a:ext>
              </a:extLst>
            </p:cNvPr>
            <p:cNvSpPr>
              <a:spLocks/>
            </p:cNvSpPr>
            <p:nvPr/>
          </p:nvSpPr>
          <p:spPr>
            <a:xfrm>
              <a:off x="105103" y="975360"/>
              <a:ext cx="11950263" cy="40846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7" name="Platshållare för sidfot 6">
            <a:extLst>
              <a:ext uri="{FF2B5EF4-FFF2-40B4-BE49-F238E27FC236}">
                <a16:creationId xmlns:a16="http://schemas.microsoft.com/office/drawing/2014/main" id="{A3252F09-0DD4-BE7F-14E3-0BA7B0A075B1}"/>
              </a:ext>
            </a:extLst>
          </p:cNvPr>
          <p:cNvSpPr>
            <a:spLocks noGrp="1"/>
          </p:cNvSpPr>
          <p:nvPr>
            <p:ph type="ftr" sz="quarter" idx="11"/>
          </p:nvPr>
        </p:nvSpPr>
        <p:spPr/>
        <p:txBody>
          <a:bodyPr/>
          <a:lstStyle/>
          <a:p>
            <a:endParaRPr lang="sv-SE"/>
          </a:p>
        </p:txBody>
      </p:sp>
      <p:sp>
        <p:nvSpPr>
          <p:cNvPr id="27" name="Rubrik 1">
            <a:extLst>
              <a:ext uri="{FF2B5EF4-FFF2-40B4-BE49-F238E27FC236}">
                <a16:creationId xmlns:a16="http://schemas.microsoft.com/office/drawing/2014/main" id="{DC068CE7-8643-06B7-613C-6075C5FCB08E}"/>
              </a:ext>
            </a:extLst>
          </p:cNvPr>
          <p:cNvSpPr txBox="1">
            <a:spLocks/>
          </p:cNvSpPr>
          <p:nvPr/>
        </p:nvSpPr>
        <p:spPr>
          <a:xfrm>
            <a:off x="268831" y="381558"/>
            <a:ext cx="11582400" cy="1320000"/>
          </a:xfrm>
          <a:prstGeom prst="rect">
            <a:avLst/>
          </a:prstGeom>
        </p:spPr>
        <p:txBody>
          <a:bodyPr vert="horz" lIns="91440" tIns="45720" rIns="91440" bIns="45720" rtlCol="0" anchor="t" anchorCtr="0">
            <a:noAutofit/>
          </a:bodyPr>
          <a:lstStyle>
            <a:lvl1pPr algn="l" defTabSz="914400" rtl="0" eaLnBrk="1" latinLnBrk="0" hangingPunct="1">
              <a:lnSpc>
                <a:spcPct val="110000"/>
              </a:lnSpc>
              <a:spcBef>
                <a:spcPct val="0"/>
              </a:spcBef>
              <a:buNone/>
              <a:defRPr sz="4000" b="1" kern="1200">
                <a:solidFill>
                  <a:schemeClr val="tx1"/>
                </a:solidFill>
                <a:latin typeface="+mj-lt"/>
                <a:ea typeface="+mj-ea"/>
                <a:cs typeface="+mj-cs"/>
              </a:defRPr>
            </a:lvl1pPr>
          </a:lstStyle>
          <a:p>
            <a:pPr algn="ctr">
              <a:lnSpc>
                <a:spcPct val="100000"/>
              </a:lnSpc>
            </a:pPr>
            <a:r>
              <a:rPr lang="sv-SE" sz="3600"/>
              <a:t>Två sidor av samma mynt? </a:t>
            </a:r>
            <a:br>
              <a:rPr lang="sv-SE" sz="3200"/>
            </a:br>
            <a:br>
              <a:rPr lang="sv-SE" sz="700"/>
            </a:br>
            <a:r>
              <a:rPr lang="sv-SE" sz="1800" b="0"/>
              <a:t>Områden där förbättringarna med SDV kan kräva lite mer av användarna</a:t>
            </a:r>
            <a:endParaRPr lang="sv-SE" sz="3200" b="0"/>
          </a:p>
        </p:txBody>
      </p:sp>
      <p:pic>
        <p:nvPicPr>
          <p:cNvPr id="34" name="Picture 2" descr="Två sidor av samma mynt | Barnperspektivet i Sverige">
            <a:extLst>
              <a:ext uri="{FF2B5EF4-FFF2-40B4-BE49-F238E27FC236}">
                <a16:creationId xmlns:a16="http://schemas.microsoft.com/office/drawing/2014/main" id="{2441BD9A-8875-47E1-D5E6-673E51A0040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48432" b="8507"/>
          <a:stretch/>
        </p:blipFill>
        <p:spPr bwMode="auto">
          <a:xfrm>
            <a:off x="1181633" y="464263"/>
            <a:ext cx="926331" cy="908843"/>
          </a:xfrm>
          <a:prstGeom prst="rect">
            <a:avLst/>
          </a:prstGeom>
          <a:solidFill>
            <a:srgbClr val="FFFFFF"/>
          </a:solidFill>
        </p:spPr>
      </p:pic>
      <p:pic>
        <p:nvPicPr>
          <p:cNvPr id="37" name="Picture 2" descr="Två sidor av samma mynt | Barnperspektivet i Sverige">
            <a:extLst>
              <a:ext uri="{FF2B5EF4-FFF2-40B4-BE49-F238E27FC236}">
                <a16:creationId xmlns:a16="http://schemas.microsoft.com/office/drawing/2014/main" id="{CD982030-6BFC-8DB5-4188-D9FA78D30C4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8432" b="8507"/>
          <a:stretch/>
        </p:blipFill>
        <p:spPr bwMode="auto">
          <a:xfrm>
            <a:off x="10014371" y="443203"/>
            <a:ext cx="926331" cy="908843"/>
          </a:xfrm>
          <a:prstGeom prst="rect">
            <a:avLst/>
          </a:prstGeom>
          <a:solidFill>
            <a:srgbClr val="FFFFFF"/>
          </a:solidFill>
        </p:spPr>
      </p:pic>
      <p:grpSp>
        <p:nvGrpSpPr>
          <p:cNvPr id="41" name="Grupp 40">
            <a:extLst>
              <a:ext uri="{FF2B5EF4-FFF2-40B4-BE49-F238E27FC236}">
                <a16:creationId xmlns:a16="http://schemas.microsoft.com/office/drawing/2014/main" id="{4CCD480F-5791-45AD-24FE-BEF047C7AC5E}"/>
              </a:ext>
            </a:extLst>
          </p:cNvPr>
          <p:cNvGrpSpPr/>
          <p:nvPr/>
        </p:nvGrpSpPr>
        <p:grpSpPr>
          <a:xfrm>
            <a:off x="5649541" y="2699799"/>
            <a:ext cx="1172505" cy="463231"/>
            <a:chOff x="-1720974" y="956270"/>
            <a:chExt cx="1590921" cy="1846949"/>
          </a:xfrm>
        </p:grpSpPr>
        <p:sp>
          <p:nvSpPr>
            <p:cNvPr id="42" name="Pil: höger 41">
              <a:extLst>
                <a:ext uri="{FF2B5EF4-FFF2-40B4-BE49-F238E27FC236}">
                  <a16:creationId xmlns:a16="http://schemas.microsoft.com/office/drawing/2014/main" id="{E3C43490-4731-CA72-F9C7-7FD70668FF39}"/>
                </a:ext>
              </a:extLst>
            </p:cNvPr>
            <p:cNvSpPr>
              <a:spLocks/>
            </p:cNvSpPr>
            <p:nvPr/>
          </p:nvSpPr>
          <p:spPr>
            <a:xfrm rot="10800000">
              <a:off x="-1720974" y="1518384"/>
              <a:ext cx="1386356" cy="1284835"/>
            </a:xfrm>
            <a:prstGeom prst="rightArrow">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3" name="Pil: höger 42">
              <a:extLst>
                <a:ext uri="{FF2B5EF4-FFF2-40B4-BE49-F238E27FC236}">
                  <a16:creationId xmlns:a16="http://schemas.microsoft.com/office/drawing/2014/main" id="{5599B2A5-5583-6C5C-337F-1D4F14109360}"/>
                </a:ext>
              </a:extLst>
            </p:cNvPr>
            <p:cNvSpPr>
              <a:spLocks/>
            </p:cNvSpPr>
            <p:nvPr/>
          </p:nvSpPr>
          <p:spPr>
            <a:xfrm>
              <a:off x="-1516409" y="956270"/>
              <a:ext cx="1386356" cy="1196808"/>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3" name="Grupp 52">
            <a:extLst>
              <a:ext uri="{FF2B5EF4-FFF2-40B4-BE49-F238E27FC236}">
                <a16:creationId xmlns:a16="http://schemas.microsoft.com/office/drawing/2014/main" id="{9B3C30E9-922F-34CB-55D0-E35328DC3F97}"/>
              </a:ext>
            </a:extLst>
          </p:cNvPr>
          <p:cNvGrpSpPr/>
          <p:nvPr/>
        </p:nvGrpSpPr>
        <p:grpSpPr>
          <a:xfrm>
            <a:off x="5685275" y="1978424"/>
            <a:ext cx="1172505" cy="463231"/>
            <a:chOff x="-1720974" y="956270"/>
            <a:chExt cx="1590921" cy="1846949"/>
          </a:xfrm>
        </p:grpSpPr>
        <p:sp>
          <p:nvSpPr>
            <p:cNvPr id="54" name="Pil: höger 53">
              <a:extLst>
                <a:ext uri="{FF2B5EF4-FFF2-40B4-BE49-F238E27FC236}">
                  <a16:creationId xmlns:a16="http://schemas.microsoft.com/office/drawing/2014/main" id="{62E23D86-967D-A8A3-CA32-87BCA011A082}"/>
                </a:ext>
              </a:extLst>
            </p:cNvPr>
            <p:cNvSpPr>
              <a:spLocks/>
            </p:cNvSpPr>
            <p:nvPr/>
          </p:nvSpPr>
          <p:spPr>
            <a:xfrm rot="10800000">
              <a:off x="-1720974" y="1518384"/>
              <a:ext cx="1386356" cy="1284835"/>
            </a:xfrm>
            <a:prstGeom prst="rightArrow">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Pil: höger 54">
              <a:extLst>
                <a:ext uri="{FF2B5EF4-FFF2-40B4-BE49-F238E27FC236}">
                  <a16:creationId xmlns:a16="http://schemas.microsoft.com/office/drawing/2014/main" id="{643D28AB-8E0F-BA99-A296-AABD2592E3E1}"/>
                </a:ext>
              </a:extLst>
            </p:cNvPr>
            <p:cNvSpPr>
              <a:spLocks/>
            </p:cNvSpPr>
            <p:nvPr/>
          </p:nvSpPr>
          <p:spPr>
            <a:xfrm>
              <a:off x="-1516409" y="956270"/>
              <a:ext cx="1386356" cy="1196808"/>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9" name="Grupp 58">
            <a:extLst>
              <a:ext uri="{FF2B5EF4-FFF2-40B4-BE49-F238E27FC236}">
                <a16:creationId xmlns:a16="http://schemas.microsoft.com/office/drawing/2014/main" id="{2D34E907-F390-CF31-5E7E-269FBD5610BB}"/>
              </a:ext>
            </a:extLst>
          </p:cNvPr>
          <p:cNvGrpSpPr/>
          <p:nvPr/>
        </p:nvGrpSpPr>
        <p:grpSpPr>
          <a:xfrm>
            <a:off x="5649541" y="3496291"/>
            <a:ext cx="1172505" cy="463231"/>
            <a:chOff x="-1720974" y="956270"/>
            <a:chExt cx="1590921" cy="1846949"/>
          </a:xfrm>
        </p:grpSpPr>
        <p:sp>
          <p:nvSpPr>
            <p:cNvPr id="60" name="Pil: höger 59">
              <a:extLst>
                <a:ext uri="{FF2B5EF4-FFF2-40B4-BE49-F238E27FC236}">
                  <a16:creationId xmlns:a16="http://schemas.microsoft.com/office/drawing/2014/main" id="{5E2EC281-9949-4A5F-4C76-925CBA3B5EA1}"/>
                </a:ext>
              </a:extLst>
            </p:cNvPr>
            <p:cNvSpPr>
              <a:spLocks/>
            </p:cNvSpPr>
            <p:nvPr/>
          </p:nvSpPr>
          <p:spPr>
            <a:xfrm rot="10800000">
              <a:off x="-1720974" y="1518384"/>
              <a:ext cx="1386356" cy="1284835"/>
            </a:xfrm>
            <a:prstGeom prst="rightArrow">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1" name="Pil: höger 60">
              <a:extLst>
                <a:ext uri="{FF2B5EF4-FFF2-40B4-BE49-F238E27FC236}">
                  <a16:creationId xmlns:a16="http://schemas.microsoft.com/office/drawing/2014/main" id="{5C1F5750-2F85-D1C3-057C-E31DEA584E90}"/>
                </a:ext>
              </a:extLst>
            </p:cNvPr>
            <p:cNvSpPr>
              <a:spLocks/>
            </p:cNvSpPr>
            <p:nvPr/>
          </p:nvSpPr>
          <p:spPr>
            <a:xfrm>
              <a:off x="-1516409" y="956270"/>
              <a:ext cx="1386356" cy="1196808"/>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2" name="Grupp 61">
            <a:extLst>
              <a:ext uri="{FF2B5EF4-FFF2-40B4-BE49-F238E27FC236}">
                <a16:creationId xmlns:a16="http://schemas.microsoft.com/office/drawing/2014/main" id="{E542579F-10E7-E273-5493-3B5A87C376BC}"/>
              </a:ext>
            </a:extLst>
          </p:cNvPr>
          <p:cNvGrpSpPr/>
          <p:nvPr/>
        </p:nvGrpSpPr>
        <p:grpSpPr>
          <a:xfrm>
            <a:off x="5645640" y="4455284"/>
            <a:ext cx="1172505" cy="463231"/>
            <a:chOff x="-1720974" y="956270"/>
            <a:chExt cx="1590921" cy="1846949"/>
          </a:xfrm>
        </p:grpSpPr>
        <p:sp>
          <p:nvSpPr>
            <p:cNvPr id="63" name="Pil: höger 62">
              <a:extLst>
                <a:ext uri="{FF2B5EF4-FFF2-40B4-BE49-F238E27FC236}">
                  <a16:creationId xmlns:a16="http://schemas.microsoft.com/office/drawing/2014/main" id="{DFD3D541-B57A-FC1E-A8D6-5D6A0781D3DD}"/>
                </a:ext>
              </a:extLst>
            </p:cNvPr>
            <p:cNvSpPr>
              <a:spLocks/>
            </p:cNvSpPr>
            <p:nvPr/>
          </p:nvSpPr>
          <p:spPr>
            <a:xfrm rot="10800000">
              <a:off x="-1720974" y="1518384"/>
              <a:ext cx="1386356" cy="1284835"/>
            </a:xfrm>
            <a:prstGeom prst="rightArrow">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4" name="Pil: höger 63">
              <a:extLst>
                <a:ext uri="{FF2B5EF4-FFF2-40B4-BE49-F238E27FC236}">
                  <a16:creationId xmlns:a16="http://schemas.microsoft.com/office/drawing/2014/main" id="{369F3174-EE00-BE76-81CE-0AED48840399}"/>
                </a:ext>
              </a:extLst>
            </p:cNvPr>
            <p:cNvSpPr>
              <a:spLocks/>
            </p:cNvSpPr>
            <p:nvPr/>
          </p:nvSpPr>
          <p:spPr>
            <a:xfrm>
              <a:off x="-1516409" y="956270"/>
              <a:ext cx="1386356" cy="1196808"/>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65" name="Grupp 64">
            <a:extLst>
              <a:ext uri="{FF2B5EF4-FFF2-40B4-BE49-F238E27FC236}">
                <a16:creationId xmlns:a16="http://schemas.microsoft.com/office/drawing/2014/main" id="{6F5A2FB8-1363-77E9-5675-C9D08CD88DE6}"/>
              </a:ext>
            </a:extLst>
          </p:cNvPr>
          <p:cNvGrpSpPr/>
          <p:nvPr/>
        </p:nvGrpSpPr>
        <p:grpSpPr>
          <a:xfrm>
            <a:off x="5611752" y="5448358"/>
            <a:ext cx="1172505" cy="463231"/>
            <a:chOff x="-1720974" y="956270"/>
            <a:chExt cx="1590921" cy="1846949"/>
          </a:xfrm>
        </p:grpSpPr>
        <p:sp>
          <p:nvSpPr>
            <p:cNvPr id="66" name="Pil: höger 65">
              <a:extLst>
                <a:ext uri="{FF2B5EF4-FFF2-40B4-BE49-F238E27FC236}">
                  <a16:creationId xmlns:a16="http://schemas.microsoft.com/office/drawing/2014/main" id="{FFB05081-BC96-5CDC-E408-D83A77196C8C}"/>
                </a:ext>
              </a:extLst>
            </p:cNvPr>
            <p:cNvSpPr>
              <a:spLocks/>
            </p:cNvSpPr>
            <p:nvPr/>
          </p:nvSpPr>
          <p:spPr>
            <a:xfrm rot="10800000">
              <a:off x="-1720974" y="1518384"/>
              <a:ext cx="1386356" cy="1284835"/>
            </a:xfrm>
            <a:prstGeom prst="rightArrow">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7" name="Pil: höger 66">
              <a:extLst>
                <a:ext uri="{FF2B5EF4-FFF2-40B4-BE49-F238E27FC236}">
                  <a16:creationId xmlns:a16="http://schemas.microsoft.com/office/drawing/2014/main" id="{02B59C00-B8F4-3EA6-3B1E-6E807B8608E6}"/>
                </a:ext>
              </a:extLst>
            </p:cNvPr>
            <p:cNvSpPr>
              <a:spLocks/>
            </p:cNvSpPr>
            <p:nvPr/>
          </p:nvSpPr>
          <p:spPr>
            <a:xfrm>
              <a:off x="-1516409" y="956270"/>
              <a:ext cx="1386356" cy="1196808"/>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3" name="textruta 2">
            <a:extLst>
              <a:ext uri="{FF2B5EF4-FFF2-40B4-BE49-F238E27FC236}">
                <a16:creationId xmlns:a16="http://schemas.microsoft.com/office/drawing/2014/main" id="{9166F7BB-C87F-8B33-3B9A-F670A54B029F}"/>
              </a:ext>
            </a:extLst>
          </p:cNvPr>
          <p:cNvSpPr txBox="1"/>
          <p:nvPr/>
        </p:nvSpPr>
        <p:spPr>
          <a:xfrm>
            <a:off x="755862" y="6073134"/>
            <a:ext cx="6174606" cy="307777"/>
          </a:xfrm>
          <a:prstGeom prst="rect">
            <a:avLst/>
          </a:prstGeom>
          <a:noFill/>
        </p:spPr>
        <p:txBody>
          <a:bodyPr wrap="square">
            <a:spAutoFit/>
          </a:bodyPr>
          <a:lstStyle/>
          <a:p>
            <a:r>
              <a:rPr lang="sv-SE" sz="1400" i="1">
                <a:solidFill>
                  <a:schemeClr val="bg1"/>
                </a:solidFill>
              </a:rPr>
              <a:t>*) Slipper leta upp koder, kommer direkt i journalen</a:t>
            </a:r>
            <a:endParaRPr lang="sv-SE" sz="1400" i="1"/>
          </a:p>
        </p:txBody>
      </p:sp>
      <p:sp>
        <p:nvSpPr>
          <p:cNvPr id="8" name="textruta 7">
            <a:extLst>
              <a:ext uri="{FF2B5EF4-FFF2-40B4-BE49-F238E27FC236}">
                <a16:creationId xmlns:a16="http://schemas.microsoft.com/office/drawing/2014/main" id="{77388D9D-248F-BC72-3DF8-0B8B00ADA5B6}"/>
              </a:ext>
            </a:extLst>
          </p:cNvPr>
          <p:cNvSpPr txBox="1"/>
          <p:nvPr/>
        </p:nvSpPr>
        <p:spPr>
          <a:xfrm>
            <a:off x="7051749" y="5938473"/>
            <a:ext cx="6174606" cy="523220"/>
          </a:xfrm>
          <a:prstGeom prst="rect">
            <a:avLst/>
          </a:prstGeom>
          <a:noFill/>
        </p:spPr>
        <p:txBody>
          <a:bodyPr wrap="square">
            <a:spAutoFit/>
          </a:bodyPr>
          <a:lstStyle/>
          <a:p>
            <a:r>
              <a:rPr lang="sv-SE" sz="1400"/>
              <a:t>*) </a:t>
            </a:r>
            <a:r>
              <a:rPr lang="sv-SE" sz="1400" i="1"/>
              <a:t>T ex snabbare dokumentation, </a:t>
            </a:r>
            <a:br>
              <a:rPr lang="sv-SE" sz="1400" i="1"/>
            </a:br>
            <a:r>
              <a:rPr lang="sv-SE" sz="1400" i="1"/>
              <a:t>i närmare anslutning till vårdhändelsen</a:t>
            </a:r>
          </a:p>
        </p:txBody>
      </p:sp>
      <p:grpSp>
        <p:nvGrpSpPr>
          <p:cNvPr id="16" name="Grupp 15">
            <a:extLst>
              <a:ext uri="{FF2B5EF4-FFF2-40B4-BE49-F238E27FC236}">
                <a16:creationId xmlns:a16="http://schemas.microsoft.com/office/drawing/2014/main" id="{A5040E70-D235-F57F-A595-09BE643DC45A}"/>
              </a:ext>
            </a:extLst>
          </p:cNvPr>
          <p:cNvGrpSpPr/>
          <p:nvPr/>
        </p:nvGrpSpPr>
        <p:grpSpPr>
          <a:xfrm>
            <a:off x="755862" y="1830630"/>
            <a:ext cx="5404642" cy="4193660"/>
            <a:chOff x="572987" y="1830630"/>
            <a:chExt cx="5404642" cy="4193660"/>
          </a:xfrm>
        </p:grpSpPr>
        <p:sp>
          <p:nvSpPr>
            <p:cNvPr id="9" name="Platshållare för innehåll 2">
              <a:extLst>
                <a:ext uri="{FF2B5EF4-FFF2-40B4-BE49-F238E27FC236}">
                  <a16:creationId xmlns:a16="http://schemas.microsoft.com/office/drawing/2014/main" id="{BDBB8391-C82B-DD89-644D-E43D7CA00C8D}"/>
                </a:ext>
              </a:extLst>
            </p:cNvPr>
            <p:cNvSpPr txBox="1">
              <a:spLocks/>
            </p:cNvSpPr>
            <p:nvPr/>
          </p:nvSpPr>
          <p:spPr>
            <a:xfrm>
              <a:off x="572987" y="1830630"/>
              <a:ext cx="5404642" cy="4193660"/>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16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br>
                <a:rPr lang="sv-SE" sz="400" dirty="0">
                  <a:solidFill>
                    <a:schemeClr val="bg1"/>
                  </a:solidFill>
                </a:rPr>
              </a:br>
              <a:r>
                <a:rPr lang="sv-SE" sz="1900" dirty="0">
                  <a:solidFill>
                    <a:schemeClr val="bg1"/>
                  </a:solidFill>
                </a:rPr>
                <a:t>Informationen finns där den behövs, </a:t>
              </a:r>
              <a:br>
                <a:rPr lang="sv-SE" sz="1900" dirty="0">
                  <a:solidFill>
                    <a:schemeClr val="bg1"/>
                  </a:solidFill>
                </a:rPr>
              </a:br>
              <a:r>
                <a:rPr lang="sv-SE" sz="1900" dirty="0">
                  <a:solidFill>
                    <a:schemeClr val="bg1"/>
                  </a:solidFill>
                </a:rPr>
                <a:t>när den behövs</a:t>
              </a:r>
            </a:p>
            <a:p>
              <a:pPr marL="0" indent="0">
                <a:lnSpc>
                  <a:spcPct val="100000"/>
                </a:lnSpc>
                <a:buFont typeface="Arial" panose="020B0604020202020204" pitchFamily="34" charset="0"/>
                <a:buNone/>
              </a:pPr>
              <a:r>
                <a:rPr lang="sv-SE" sz="1900" dirty="0">
                  <a:solidFill>
                    <a:schemeClr val="bg1"/>
                  </a:solidFill>
                </a:rPr>
                <a:t>Vårdprocesserna blir effektiva och lätta </a:t>
              </a:r>
              <a:br>
                <a:rPr lang="sv-SE" sz="1900" dirty="0">
                  <a:solidFill>
                    <a:schemeClr val="bg1"/>
                  </a:solidFill>
                </a:rPr>
              </a:br>
              <a:r>
                <a:rPr lang="sv-SE" sz="1900" dirty="0">
                  <a:solidFill>
                    <a:schemeClr val="bg1"/>
                  </a:solidFill>
                </a:rPr>
                <a:t>att följa</a:t>
              </a:r>
            </a:p>
            <a:p>
              <a:pPr marL="0" indent="0">
                <a:lnSpc>
                  <a:spcPct val="100000"/>
                </a:lnSpc>
                <a:buFont typeface="Arial" panose="020B0604020202020204" pitchFamily="34" charset="0"/>
                <a:buNone/>
              </a:pPr>
              <a:r>
                <a:rPr lang="sv-SE" sz="1900" dirty="0">
                  <a:solidFill>
                    <a:schemeClr val="bg1"/>
                  </a:solidFill>
                </a:rPr>
                <a:t>Följsamhet till Patientdatalagen</a:t>
              </a:r>
            </a:p>
            <a:p>
              <a:pPr marL="0" indent="0">
                <a:lnSpc>
                  <a:spcPct val="100000"/>
                </a:lnSpc>
                <a:buNone/>
              </a:pPr>
              <a:endParaRPr lang="sv-SE" sz="1900" dirty="0">
                <a:solidFill>
                  <a:srgbClr val="FF0000"/>
                </a:solidFill>
              </a:endParaRPr>
            </a:p>
            <a:p>
              <a:pPr marL="0" indent="0">
                <a:lnSpc>
                  <a:spcPct val="100000"/>
                </a:lnSpc>
                <a:buFont typeface="Arial" panose="020B0604020202020204" pitchFamily="34" charset="0"/>
                <a:buNone/>
              </a:pPr>
              <a:endParaRPr lang="sv-SE" sz="1900" dirty="0">
                <a:solidFill>
                  <a:schemeClr val="bg1"/>
                </a:solidFill>
              </a:endParaRPr>
            </a:p>
            <a:p>
              <a:pPr>
                <a:lnSpc>
                  <a:spcPct val="100000"/>
                </a:lnSpc>
              </a:pPr>
              <a:endParaRPr lang="sv-SE" sz="1800" dirty="0">
                <a:solidFill>
                  <a:schemeClr val="bg1"/>
                </a:solidFill>
              </a:endParaRPr>
            </a:p>
            <a:p>
              <a:pPr>
                <a:lnSpc>
                  <a:spcPct val="100000"/>
                </a:lnSpc>
              </a:pPr>
              <a:endParaRPr lang="sv-SE" sz="1800" dirty="0">
                <a:solidFill>
                  <a:schemeClr val="bg1"/>
                </a:solidFill>
              </a:endParaRPr>
            </a:p>
            <a:p>
              <a:pPr>
                <a:lnSpc>
                  <a:spcPct val="100000"/>
                </a:lnSpc>
              </a:pPr>
              <a:endParaRPr lang="sv-SE" sz="1800" dirty="0">
                <a:solidFill>
                  <a:schemeClr val="bg1"/>
                </a:solidFill>
              </a:endParaRPr>
            </a:p>
            <a:p>
              <a:pPr>
                <a:lnSpc>
                  <a:spcPct val="100000"/>
                </a:lnSpc>
              </a:pPr>
              <a:endParaRPr lang="sv-SE" sz="1800" dirty="0">
                <a:solidFill>
                  <a:schemeClr val="bg1"/>
                </a:solidFill>
              </a:endParaRPr>
            </a:p>
          </p:txBody>
        </p:sp>
        <p:sp>
          <p:nvSpPr>
            <p:cNvPr id="4" name="textruta 3">
              <a:extLst>
                <a:ext uri="{FF2B5EF4-FFF2-40B4-BE49-F238E27FC236}">
                  <a16:creationId xmlns:a16="http://schemas.microsoft.com/office/drawing/2014/main" id="{9E2F48A1-64F4-2D94-4B51-1F4951852F10}"/>
                </a:ext>
              </a:extLst>
            </p:cNvPr>
            <p:cNvSpPr txBox="1"/>
            <p:nvPr/>
          </p:nvSpPr>
          <p:spPr>
            <a:xfrm>
              <a:off x="574396" y="4052776"/>
              <a:ext cx="4981742" cy="646331"/>
            </a:xfrm>
            <a:prstGeom prst="rect">
              <a:avLst/>
            </a:prstGeom>
            <a:noFill/>
          </p:spPr>
          <p:txBody>
            <a:bodyPr wrap="square">
              <a:spAutoFit/>
            </a:bodyPr>
            <a:lstStyle/>
            <a:p>
              <a:pPr marL="0" indent="0">
                <a:lnSpc>
                  <a:spcPct val="100000"/>
                </a:lnSpc>
                <a:buFont typeface="Arial" panose="020B0604020202020204" pitchFamily="34" charset="0"/>
                <a:buNone/>
              </a:pPr>
              <a:r>
                <a:rPr lang="sv-SE" sz="1800">
                  <a:solidFill>
                    <a:schemeClr val="bg1"/>
                  </a:solidFill>
                </a:rPr>
                <a:t>Vårdhändelser i öppen och slutenvård;  </a:t>
              </a:r>
              <a:br>
                <a:rPr lang="sv-SE" sz="1800">
                  <a:solidFill>
                    <a:schemeClr val="bg1"/>
                  </a:solidFill>
                </a:rPr>
              </a:br>
              <a:r>
                <a:rPr lang="sv-SE" sz="1800">
                  <a:solidFill>
                    <a:schemeClr val="bg1"/>
                  </a:solidFill>
                </a:rPr>
                <a:t>en vårdhändelse för varje besök/vårdtillfälle</a:t>
              </a:r>
            </a:p>
          </p:txBody>
        </p:sp>
        <p:sp>
          <p:nvSpPr>
            <p:cNvPr id="6" name="textruta 5">
              <a:extLst>
                <a:ext uri="{FF2B5EF4-FFF2-40B4-BE49-F238E27FC236}">
                  <a16:creationId xmlns:a16="http://schemas.microsoft.com/office/drawing/2014/main" id="{99A06B1F-DA56-B409-ABE0-160D70420E1C}"/>
                </a:ext>
              </a:extLst>
            </p:cNvPr>
            <p:cNvSpPr txBox="1"/>
            <p:nvPr/>
          </p:nvSpPr>
          <p:spPr>
            <a:xfrm>
              <a:off x="573805" y="5467796"/>
              <a:ext cx="4480234" cy="369332"/>
            </a:xfrm>
            <a:prstGeom prst="rect">
              <a:avLst/>
            </a:prstGeom>
            <a:noFill/>
          </p:spPr>
          <p:txBody>
            <a:bodyPr wrap="square">
              <a:spAutoFit/>
            </a:bodyPr>
            <a:lstStyle/>
            <a:p>
              <a:pPr marL="0" indent="0">
                <a:lnSpc>
                  <a:spcPct val="100000"/>
                </a:lnSpc>
                <a:buNone/>
              </a:pPr>
              <a:r>
                <a:rPr lang="sv-SE" sz="1800">
                  <a:solidFill>
                    <a:schemeClr val="bg1"/>
                  </a:solidFill>
                </a:rPr>
                <a:t>Data kan återanvändas</a:t>
              </a:r>
            </a:p>
          </p:txBody>
        </p:sp>
        <p:sp>
          <p:nvSpPr>
            <p:cNvPr id="11" name="textruta 10">
              <a:extLst>
                <a:ext uri="{FF2B5EF4-FFF2-40B4-BE49-F238E27FC236}">
                  <a16:creationId xmlns:a16="http://schemas.microsoft.com/office/drawing/2014/main" id="{04497A42-CA54-3A66-A505-31966CBCED3C}"/>
                </a:ext>
              </a:extLst>
            </p:cNvPr>
            <p:cNvSpPr txBox="1"/>
            <p:nvPr/>
          </p:nvSpPr>
          <p:spPr>
            <a:xfrm>
              <a:off x="574396" y="4690006"/>
              <a:ext cx="4830977" cy="646331"/>
            </a:xfrm>
            <a:prstGeom prst="rect">
              <a:avLst/>
            </a:prstGeom>
            <a:noFill/>
          </p:spPr>
          <p:txBody>
            <a:bodyPr wrap="square">
              <a:spAutoFit/>
            </a:bodyPr>
            <a:lstStyle/>
            <a:p>
              <a:r>
                <a:rPr lang="sv-SE" sz="1800">
                  <a:solidFill>
                    <a:schemeClr val="bg1"/>
                  </a:solidFill>
                </a:rPr>
                <a:t>Kodningsflödet tätare kopplat till vård-</a:t>
              </a:r>
              <a:br>
                <a:rPr lang="sv-SE" sz="1800">
                  <a:solidFill>
                    <a:schemeClr val="bg1"/>
                  </a:solidFill>
                </a:rPr>
              </a:br>
              <a:r>
                <a:rPr lang="sv-SE" sz="1800">
                  <a:solidFill>
                    <a:schemeClr val="bg1"/>
                  </a:solidFill>
                </a:rPr>
                <a:t>dokumentationen*</a:t>
              </a:r>
              <a:endParaRPr lang="sv-SE"/>
            </a:p>
          </p:txBody>
        </p:sp>
      </p:grpSp>
      <p:grpSp>
        <p:nvGrpSpPr>
          <p:cNvPr id="17" name="Grupp 16">
            <a:extLst>
              <a:ext uri="{FF2B5EF4-FFF2-40B4-BE49-F238E27FC236}">
                <a16:creationId xmlns:a16="http://schemas.microsoft.com/office/drawing/2014/main" id="{68048E35-2113-B252-CBBF-930075193A02}"/>
              </a:ext>
            </a:extLst>
          </p:cNvPr>
          <p:cNvGrpSpPr/>
          <p:nvPr/>
        </p:nvGrpSpPr>
        <p:grpSpPr>
          <a:xfrm>
            <a:off x="6856904" y="1853991"/>
            <a:ext cx="4921680" cy="4193659"/>
            <a:chOff x="6856904" y="1853991"/>
            <a:chExt cx="4921680" cy="4193659"/>
          </a:xfrm>
        </p:grpSpPr>
        <p:sp>
          <p:nvSpPr>
            <p:cNvPr id="26" name="Platshållare för innehåll 8">
              <a:extLst>
                <a:ext uri="{FF2B5EF4-FFF2-40B4-BE49-F238E27FC236}">
                  <a16:creationId xmlns:a16="http://schemas.microsoft.com/office/drawing/2014/main" id="{E62CF548-BF45-4133-F075-5E324817CBBF}"/>
                </a:ext>
              </a:extLst>
            </p:cNvPr>
            <p:cNvSpPr txBox="1">
              <a:spLocks/>
            </p:cNvSpPr>
            <p:nvPr/>
          </p:nvSpPr>
          <p:spPr>
            <a:xfrm>
              <a:off x="6856904" y="1853991"/>
              <a:ext cx="4921680" cy="4193659"/>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6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sv-SE" sz="1800">
                  <a:solidFill>
                    <a:schemeClr val="tx2">
                      <a:lumMod val="50000"/>
                    </a:schemeClr>
                  </a:solidFill>
                </a:rPr>
                <a:t>Realtidsdokumentation av klinisk information, innebär ändrat arbetssätt*</a:t>
              </a:r>
            </a:p>
            <a:p>
              <a:pPr marL="0" indent="0">
                <a:lnSpc>
                  <a:spcPct val="100000"/>
                </a:lnSpc>
                <a:buFont typeface="Arial" panose="020B0604020202020204" pitchFamily="34" charset="0"/>
                <a:buNone/>
              </a:pPr>
              <a:r>
                <a:rPr lang="sv-SE" sz="1800">
                  <a:solidFill>
                    <a:schemeClr val="tx2">
                      <a:lumMod val="50000"/>
                    </a:schemeClr>
                  </a:solidFill>
                </a:rPr>
                <a:t>Ordinationsdrivet flöde som styrs från systemet och den som dokumenterar</a:t>
              </a:r>
            </a:p>
            <a:p>
              <a:pPr marL="0" indent="0">
                <a:buNone/>
              </a:pPr>
              <a:r>
                <a:rPr lang="sv-SE" sz="1800">
                  <a:solidFill>
                    <a:schemeClr val="tx2">
                      <a:lumMod val="50000"/>
                    </a:schemeClr>
                  </a:solidFill>
                </a:rPr>
                <a:t>Integritetsskydd; fler aktiva val för att se information behöver göras – fler klick </a:t>
              </a:r>
            </a:p>
            <a:p>
              <a:pPr marL="0" indent="0">
                <a:buFont typeface="Arial" panose="020B0604020202020204" pitchFamily="34" charset="0"/>
                <a:buNone/>
              </a:pPr>
              <a:endParaRPr lang="sv-SE" sz="1800">
                <a:solidFill>
                  <a:schemeClr val="tx2">
                    <a:lumMod val="50000"/>
                  </a:schemeClr>
                </a:solidFill>
              </a:endParaRPr>
            </a:p>
            <a:p>
              <a:endParaRPr lang="sv-SE" sz="1800">
                <a:solidFill>
                  <a:schemeClr val="tx2">
                    <a:lumMod val="50000"/>
                  </a:schemeClr>
                </a:solidFill>
              </a:endParaRPr>
            </a:p>
            <a:p>
              <a:endParaRPr lang="sv-SE" sz="2400">
                <a:solidFill>
                  <a:schemeClr val="tx2">
                    <a:lumMod val="50000"/>
                  </a:schemeClr>
                </a:solidFill>
              </a:endParaRPr>
            </a:p>
          </p:txBody>
        </p:sp>
        <p:sp>
          <p:nvSpPr>
            <p:cNvPr id="13" name="textruta 12">
              <a:extLst>
                <a:ext uri="{FF2B5EF4-FFF2-40B4-BE49-F238E27FC236}">
                  <a16:creationId xmlns:a16="http://schemas.microsoft.com/office/drawing/2014/main" id="{789B04B7-AD3C-72AA-8ABF-01927AD84015}"/>
                </a:ext>
              </a:extLst>
            </p:cNvPr>
            <p:cNvSpPr txBox="1"/>
            <p:nvPr/>
          </p:nvSpPr>
          <p:spPr>
            <a:xfrm>
              <a:off x="6891986" y="4316981"/>
              <a:ext cx="4851516" cy="646331"/>
            </a:xfrm>
            <a:prstGeom prst="rect">
              <a:avLst/>
            </a:prstGeom>
            <a:noFill/>
          </p:spPr>
          <p:txBody>
            <a:bodyPr wrap="square">
              <a:spAutoFit/>
            </a:bodyPr>
            <a:lstStyle/>
            <a:p>
              <a:pPr marL="0" indent="0">
                <a:buNone/>
              </a:pPr>
              <a:r>
                <a:rPr lang="sv-SE" sz="1800">
                  <a:solidFill>
                    <a:schemeClr val="tx2">
                      <a:lumMod val="50000"/>
                    </a:schemeClr>
                  </a:solidFill>
                </a:rPr>
                <a:t>Ibland mer arbete för vårdmedarbetaren</a:t>
              </a:r>
              <a:br>
                <a:rPr lang="sv-SE" sz="1800">
                  <a:solidFill>
                    <a:schemeClr val="tx2">
                      <a:lumMod val="50000"/>
                    </a:schemeClr>
                  </a:solidFill>
                </a:rPr>
              </a:br>
              <a:r>
                <a:rPr lang="sv-SE" sz="1800">
                  <a:solidFill>
                    <a:schemeClr val="tx2">
                      <a:lumMod val="50000"/>
                    </a:schemeClr>
                  </a:solidFill>
                </a:rPr>
                <a:t>och lite mer krävande för administratören*</a:t>
              </a:r>
            </a:p>
          </p:txBody>
        </p:sp>
        <p:sp>
          <p:nvSpPr>
            <p:cNvPr id="15" name="textruta 14">
              <a:extLst>
                <a:ext uri="{FF2B5EF4-FFF2-40B4-BE49-F238E27FC236}">
                  <a16:creationId xmlns:a16="http://schemas.microsoft.com/office/drawing/2014/main" id="{70CEAB3E-C3CE-A27D-9F78-B34302B7DE94}"/>
                </a:ext>
              </a:extLst>
            </p:cNvPr>
            <p:cNvSpPr txBox="1"/>
            <p:nvPr/>
          </p:nvSpPr>
          <p:spPr>
            <a:xfrm>
              <a:off x="6924738" y="5207046"/>
              <a:ext cx="4791119" cy="646331"/>
            </a:xfrm>
            <a:prstGeom prst="rect">
              <a:avLst/>
            </a:prstGeom>
            <a:noFill/>
          </p:spPr>
          <p:txBody>
            <a:bodyPr wrap="square">
              <a:spAutoFit/>
            </a:bodyPr>
            <a:lstStyle/>
            <a:p>
              <a:pPr marL="0" indent="0">
                <a:buNone/>
              </a:pPr>
              <a:r>
                <a:rPr lang="sv-SE" sz="1800">
                  <a:solidFill>
                    <a:schemeClr val="tx2">
                      <a:lumMod val="50000"/>
                    </a:schemeClr>
                  </a:solidFill>
                </a:rPr>
                <a:t>Strukturerad data kräver ett nytt arbetssätt för den som dokumenterar</a:t>
              </a:r>
            </a:p>
          </p:txBody>
        </p:sp>
      </p:grpSp>
    </p:spTree>
    <p:extLst>
      <p:ext uri="{BB962C8B-B14F-4D97-AF65-F5344CB8AC3E}">
        <p14:creationId xmlns:p14="http://schemas.microsoft.com/office/powerpoint/2010/main" val="3313577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F8703F-E3B6-87E4-D525-5253C291FA99}"/>
              </a:ext>
            </a:extLst>
          </p:cNvPr>
          <p:cNvSpPr>
            <a:spLocks noGrp="1"/>
          </p:cNvSpPr>
          <p:nvPr>
            <p:ph type="title"/>
          </p:nvPr>
        </p:nvSpPr>
        <p:spPr>
          <a:xfrm>
            <a:off x="609600" y="360000"/>
            <a:ext cx="11333356" cy="1143000"/>
          </a:xfrm>
        </p:spPr>
        <p:txBody>
          <a:bodyPr/>
          <a:lstStyle/>
          <a:p>
            <a:r>
              <a:rPr lang="sv-SE" sz="3600"/>
              <a:t>Områden som kan upplevas som </a:t>
            </a:r>
            <a:r>
              <a:rPr lang="sv-SE" sz="3600">
                <a:solidFill>
                  <a:schemeClr val="tx2"/>
                </a:solidFill>
              </a:rPr>
              <a:t>utmaningar</a:t>
            </a:r>
            <a:r>
              <a:rPr lang="sv-SE" sz="3600"/>
              <a:t> </a:t>
            </a:r>
            <a:br>
              <a:rPr lang="sv-SE" sz="3600"/>
            </a:br>
            <a:endParaRPr lang="sv-SE" sz="3600" b="0"/>
          </a:p>
        </p:txBody>
      </p:sp>
      <p:sp>
        <p:nvSpPr>
          <p:cNvPr id="3" name="Platshållare för innehåll 2">
            <a:extLst>
              <a:ext uri="{FF2B5EF4-FFF2-40B4-BE49-F238E27FC236}">
                <a16:creationId xmlns:a16="http://schemas.microsoft.com/office/drawing/2014/main" id="{2CBD2560-5F7A-1849-AC61-8048F7621025}"/>
              </a:ext>
            </a:extLst>
          </p:cNvPr>
          <p:cNvSpPr>
            <a:spLocks noGrp="1"/>
          </p:cNvSpPr>
          <p:nvPr>
            <p:ph idx="1"/>
          </p:nvPr>
        </p:nvSpPr>
        <p:spPr>
          <a:xfrm>
            <a:off x="609600" y="1403593"/>
            <a:ext cx="11333356" cy="3042079"/>
          </a:xfrm>
        </p:spPr>
        <p:txBody>
          <a:bodyPr vert="horz" lIns="91440" tIns="45720" rIns="91440" bIns="45720" rtlCol="0" anchor="t">
            <a:noAutofit/>
          </a:bodyPr>
          <a:lstStyle/>
          <a:p>
            <a:pPr marL="360363" indent="-360363">
              <a:buFont typeface="Courier New" panose="02070309020205020404" pitchFamily="49" charset="0"/>
              <a:buChar char="o"/>
            </a:pPr>
            <a:r>
              <a:rPr lang="sv-SE" sz="2200"/>
              <a:t>Läkemedelsordinationer och läkemedelsvyer kommer skilja sig åt från idag </a:t>
            </a:r>
            <a:br>
              <a:rPr lang="sv-SE" sz="2200"/>
            </a:br>
            <a:r>
              <a:rPr lang="sv-SE" sz="2200"/>
              <a:t>– det kräver en tillvänjning.</a:t>
            </a:r>
          </a:p>
          <a:p>
            <a:pPr marL="360363" indent="-360363">
              <a:buFont typeface="Courier New" panose="02070309020205020404" pitchFamily="49" charset="0"/>
              <a:buChar char="o"/>
            </a:pPr>
            <a:r>
              <a:rPr lang="sv-SE" sz="2200"/>
              <a:t>Läkemedelsöversikter är annorlunda än idag –  det kräver en tillvänjning. </a:t>
            </a:r>
          </a:p>
          <a:p>
            <a:pPr marL="360363" indent="-360363">
              <a:buFont typeface="Courier New" panose="02070309020205020404" pitchFamily="49" charset="0"/>
              <a:buChar char="o"/>
            </a:pPr>
            <a:r>
              <a:rPr lang="sv-SE" sz="2200"/>
              <a:t>Att förflytta sig mellan olika moduler inne i Millennium är inte helt sömlöst – inloggningar behövs ibland. Användarvänligheten uppgraderas successivt. </a:t>
            </a:r>
            <a:endParaRPr lang="sv-SE" sz="2200" i="1">
              <a:highlight>
                <a:srgbClr val="FFFF00"/>
              </a:highlight>
            </a:endParaRPr>
          </a:p>
          <a:p>
            <a:pPr marL="360363" indent="-360363">
              <a:buFont typeface="Courier New" panose="02070309020205020404" pitchFamily="49" charset="0"/>
              <a:buChar char="o"/>
            </a:pPr>
            <a:r>
              <a:rPr lang="sv-SE" sz="2200"/>
              <a:t>Funktionaliteten i bokningsflödet kan upplevas som omständlig innan man vant sig.</a:t>
            </a:r>
          </a:p>
        </p:txBody>
      </p:sp>
      <p:sp>
        <p:nvSpPr>
          <p:cNvPr id="7" name="Platshållare för sidfot 6">
            <a:extLst>
              <a:ext uri="{FF2B5EF4-FFF2-40B4-BE49-F238E27FC236}">
                <a16:creationId xmlns:a16="http://schemas.microsoft.com/office/drawing/2014/main" id="{FFED9259-5AB0-F1E2-DC33-D310157DA01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grpSp>
        <p:nvGrpSpPr>
          <p:cNvPr id="9" name="Grupp 8">
            <a:extLst>
              <a:ext uri="{FF2B5EF4-FFF2-40B4-BE49-F238E27FC236}">
                <a16:creationId xmlns:a16="http://schemas.microsoft.com/office/drawing/2014/main" id="{4FB5A9F9-8891-B2EA-6D50-4F82CF06D2CB}"/>
              </a:ext>
            </a:extLst>
          </p:cNvPr>
          <p:cNvGrpSpPr/>
          <p:nvPr/>
        </p:nvGrpSpPr>
        <p:grpSpPr>
          <a:xfrm>
            <a:off x="1065144" y="4697448"/>
            <a:ext cx="9265920" cy="1675503"/>
            <a:chOff x="1086165" y="4410337"/>
            <a:chExt cx="9265920" cy="1675503"/>
          </a:xfrm>
        </p:grpSpPr>
        <p:sp>
          <p:nvSpPr>
            <p:cNvPr id="8" name="Pratbubbla: rektangel med rundade hörn 7">
              <a:extLst>
                <a:ext uri="{FF2B5EF4-FFF2-40B4-BE49-F238E27FC236}">
                  <a16:creationId xmlns:a16="http://schemas.microsoft.com/office/drawing/2014/main" id="{F4AB8305-0B92-4E75-B043-578BEF283688}"/>
                </a:ext>
              </a:extLst>
            </p:cNvPr>
            <p:cNvSpPr/>
            <p:nvPr/>
          </p:nvSpPr>
          <p:spPr>
            <a:xfrm>
              <a:off x="1293035" y="4410337"/>
              <a:ext cx="8836485" cy="1675503"/>
            </a:xfrm>
            <a:prstGeom prst="wedgeRoundRectCallout">
              <a:avLst>
                <a:gd name="adj1" fmla="val -56194"/>
                <a:gd name="adj2" fmla="val 44207"/>
                <a:gd name="adj3" fmla="val 16667"/>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textruta 3">
              <a:extLst>
                <a:ext uri="{FF2B5EF4-FFF2-40B4-BE49-F238E27FC236}">
                  <a16:creationId xmlns:a16="http://schemas.microsoft.com/office/drawing/2014/main" id="{928AE3E7-4819-80D6-AE9D-E835C081F0D9}"/>
                </a:ext>
              </a:extLst>
            </p:cNvPr>
            <p:cNvSpPr txBox="1"/>
            <p:nvPr/>
          </p:nvSpPr>
          <p:spPr>
            <a:xfrm>
              <a:off x="1086165" y="4734710"/>
              <a:ext cx="9265920" cy="1015663"/>
            </a:xfrm>
            <a:prstGeom prst="rect">
              <a:avLst/>
            </a:prstGeom>
            <a:noFill/>
          </p:spPr>
          <p:txBody>
            <a:bodyPr wrap="square">
              <a:spAutoFit/>
            </a:bodyPr>
            <a:lstStyle/>
            <a:p>
              <a:pPr algn="ctr"/>
              <a:r>
                <a:rPr lang="sv-SE" sz="2000"/>
                <a:t>SDV blir mer och mer användarvänligt för varje version. </a:t>
              </a:r>
              <a:br>
                <a:rPr lang="sv-SE" sz="2000"/>
              </a:br>
              <a:r>
                <a:rPr lang="sv-SE" sz="2000"/>
                <a:t>Många av utmaningarna som man kan uppleva i början </a:t>
              </a:r>
              <a:br>
                <a:rPr lang="sv-SE" sz="2000"/>
              </a:br>
              <a:r>
                <a:rPr lang="sv-SE" sz="2000"/>
                <a:t>avtar också när man väl lärt sig det nya sättet att jobba.</a:t>
              </a:r>
            </a:p>
          </p:txBody>
        </p:sp>
      </p:grpSp>
    </p:spTree>
    <p:extLst>
      <p:ext uri="{BB962C8B-B14F-4D97-AF65-F5344CB8AC3E}">
        <p14:creationId xmlns:p14="http://schemas.microsoft.com/office/powerpoint/2010/main" val="3639178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FF867A88-BBFC-58FD-5635-BDBE2448F893}"/>
              </a:ext>
            </a:extLst>
          </p:cNvPr>
          <p:cNvSpPr>
            <a:spLocks noGrp="1"/>
          </p:cNvSpPr>
          <p:nvPr>
            <p:ph type="title"/>
          </p:nvPr>
        </p:nvSpPr>
        <p:spPr>
          <a:xfrm>
            <a:off x="713373" y="812349"/>
            <a:ext cx="5181600" cy="1143000"/>
          </a:xfrm>
        </p:spPr>
        <p:txBody>
          <a:bodyPr/>
          <a:lstStyle/>
          <a:p>
            <a:r>
              <a:rPr lang="sv-SE" sz="4400" b="1"/>
              <a:t>Blicken på målet!</a:t>
            </a:r>
            <a:endParaRPr lang="en-US" sz="4400"/>
          </a:p>
        </p:txBody>
      </p:sp>
      <p:sp>
        <p:nvSpPr>
          <p:cNvPr id="23" name="Content Placeholder 3">
            <a:extLst>
              <a:ext uri="{FF2B5EF4-FFF2-40B4-BE49-F238E27FC236}">
                <a16:creationId xmlns:a16="http://schemas.microsoft.com/office/drawing/2014/main" id="{D0CC56ED-8387-B214-71BF-8797A197F0C3}"/>
              </a:ext>
            </a:extLst>
          </p:cNvPr>
          <p:cNvSpPr>
            <a:spLocks noGrp="1"/>
          </p:cNvSpPr>
          <p:nvPr>
            <p:ph sz="half" idx="1"/>
          </p:nvPr>
        </p:nvSpPr>
        <p:spPr>
          <a:xfrm>
            <a:off x="713373" y="1977353"/>
            <a:ext cx="9061665" cy="4525963"/>
          </a:xfrm>
        </p:spPr>
        <p:txBody>
          <a:bodyPr/>
          <a:lstStyle/>
          <a:p>
            <a:pPr marL="0" indent="0">
              <a:buNone/>
            </a:pPr>
            <a:r>
              <a:rPr lang="sv-SE" sz="2000"/>
              <a:t>Omställningen vi gör med SDV kommer inledningsvis att ibland </a:t>
            </a:r>
            <a:br>
              <a:rPr lang="sv-SE" sz="2000"/>
            </a:br>
            <a:r>
              <a:rPr lang="sv-SE" sz="2000"/>
              <a:t>upplevas som krävande, ibland som direkt underlättande. </a:t>
            </a:r>
            <a:br>
              <a:rPr lang="sv-SE" sz="2000"/>
            </a:br>
            <a:r>
              <a:rPr lang="sv-SE" sz="2000"/>
              <a:t>Vi behöver lära oss ett nytt system och hitta nya arbetssätt. </a:t>
            </a:r>
            <a:br>
              <a:rPr lang="sv-SE" sz="2000"/>
            </a:br>
            <a:r>
              <a:rPr lang="sv-SE" sz="2000"/>
              <a:t>Det kan ta lite tid att vänja sig.</a:t>
            </a:r>
          </a:p>
          <a:p>
            <a:pPr marL="0" indent="0">
              <a:buNone/>
            </a:pPr>
            <a:r>
              <a:rPr lang="sv-SE" sz="2400" b="1">
                <a:solidFill>
                  <a:schemeClr val="accent1"/>
                </a:solidFill>
              </a:rPr>
              <a:t>Men kom ihåg: vi gör detta för att förbättra </a:t>
            </a:r>
            <a:br>
              <a:rPr lang="sv-SE" sz="2400" b="1">
                <a:solidFill>
                  <a:schemeClr val="accent1"/>
                </a:solidFill>
              </a:rPr>
            </a:br>
            <a:r>
              <a:rPr lang="sv-SE" sz="2400" b="1">
                <a:solidFill>
                  <a:schemeClr val="accent1"/>
                </a:solidFill>
              </a:rPr>
              <a:t>för våra patienter och invånare. </a:t>
            </a:r>
          </a:p>
          <a:p>
            <a:pPr marL="0" indent="0">
              <a:buNone/>
            </a:pPr>
            <a:r>
              <a:rPr lang="sv-SE" sz="2000"/>
              <a:t>Omställningen är nödvändig för att vi ska klara </a:t>
            </a:r>
            <a:br>
              <a:rPr lang="sv-SE" sz="2000"/>
            </a:br>
            <a:r>
              <a:rPr lang="sv-SE" sz="2000"/>
              <a:t>framtidens vårdbehov, och leverera en säker och jämlik </a:t>
            </a:r>
            <a:br>
              <a:rPr lang="sv-SE" sz="2000"/>
            </a:br>
            <a:r>
              <a:rPr lang="sv-SE" sz="2000"/>
              <a:t>hälso- och sjukvård till Skånes invånare.</a:t>
            </a:r>
          </a:p>
        </p:txBody>
      </p:sp>
      <p:grpSp>
        <p:nvGrpSpPr>
          <p:cNvPr id="67" name="Grupp 66">
            <a:extLst>
              <a:ext uri="{FF2B5EF4-FFF2-40B4-BE49-F238E27FC236}">
                <a16:creationId xmlns:a16="http://schemas.microsoft.com/office/drawing/2014/main" id="{91FF359D-5752-6525-43FF-4FEC5382AC4D}"/>
              </a:ext>
            </a:extLst>
          </p:cNvPr>
          <p:cNvGrpSpPr/>
          <p:nvPr/>
        </p:nvGrpSpPr>
        <p:grpSpPr>
          <a:xfrm>
            <a:off x="7375910" y="1371082"/>
            <a:ext cx="3813895" cy="4586887"/>
            <a:chOff x="7099535" y="1466893"/>
            <a:chExt cx="3813895" cy="4586887"/>
          </a:xfrm>
        </p:grpSpPr>
        <p:grpSp>
          <p:nvGrpSpPr>
            <p:cNvPr id="41" name="Bild 24" descr="Väg (två stift med en stig) kontur">
              <a:extLst>
                <a:ext uri="{FF2B5EF4-FFF2-40B4-BE49-F238E27FC236}">
                  <a16:creationId xmlns:a16="http://schemas.microsoft.com/office/drawing/2014/main" id="{92AC3FBB-DE7F-0DF1-0B2F-81414A69313C}"/>
                </a:ext>
              </a:extLst>
            </p:cNvPr>
            <p:cNvGrpSpPr/>
            <p:nvPr/>
          </p:nvGrpSpPr>
          <p:grpSpPr>
            <a:xfrm>
              <a:off x="7848600" y="3291821"/>
              <a:ext cx="2666255" cy="2512079"/>
              <a:chOff x="7937505" y="2982593"/>
              <a:chExt cx="2311636" cy="2241923"/>
            </a:xfrm>
            <a:solidFill>
              <a:schemeClr val="accent1">
                <a:lumMod val="40000"/>
                <a:lumOff val="60000"/>
              </a:schemeClr>
            </a:solidFill>
          </p:grpSpPr>
          <p:sp>
            <p:nvSpPr>
              <p:cNvPr id="44" name="Frihandsfigur: Form 43">
                <a:extLst>
                  <a:ext uri="{FF2B5EF4-FFF2-40B4-BE49-F238E27FC236}">
                    <a16:creationId xmlns:a16="http://schemas.microsoft.com/office/drawing/2014/main" id="{AD69D57B-6767-561A-E97F-D84BEBB4E39B}"/>
                  </a:ext>
                </a:extLst>
              </p:cNvPr>
              <p:cNvSpPr/>
              <p:nvPr/>
            </p:nvSpPr>
            <p:spPr>
              <a:xfrm>
                <a:off x="8542177" y="5119944"/>
                <a:ext cx="153207" cy="103477"/>
              </a:xfrm>
              <a:custGeom>
                <a:avLst/>
                <a:gdLst>
                  <a:gd name="connsiteX0" fmla="*/ 1185 w 153207"/>
                  <a:gd name="connsiteY0" fmla="*/ 103478 h 103477"/>
                  <a:gd name="connsiteX1" fmla="*/ 153208 w 153207"/>
                  <a:gd name="connsiteY1" fmla="*/ 100816 h 103477"/>
                  <a:gd name="connsiteX2" fmla="*/ 150793 w 153207"/>
                  <a:gd name="connsiteY2" fmla="*/ 0 h 103477"/>
                  <a:gd name="connsiteX3" fmla="*/ 0 w 153207"/>
                  <a:gd name="connsiteY3" fmla="*/ 2637 h 103477"/>
                </a:gdLst>
                <a:ahLst/>
                <a:cxnLst>
                  <a:cxn ang="0">
                    <a:pos x="connsiteX0" y="connsiteY0"/>
                  </a:cxn>
                  <a:cxn ang="0">
                    <a:pos x="connsiteX1" y="connsiteY1"/>
                  </a:cxn>
                  <a:cxn ang="0">
                    <a:pos x="connsiteX2" y="connsiteY2"/>
                  </a:cxn>
                  <a:cxn ang="0">
                    <a:pos x="connsiteX3" y="connsiteY3"/>
                  </a:cxn>
                </a:cxnLst>
                <a:rect l="l" t="t" r="r" b="b"/>
                <a:pathLst>
                  <a:path w="153207" h="103477">
                    <a:moveTo>
                      <a:pt x="1185" y="103478"/>
                    </a:moveTo>
                    <a:cubicBezTo>
                      <a:pt x="51101" y="102898"/>
                      <a:pt x="101905" y="102036"/>
                      <a:pt x="153208" y="100816"/>
                    </a:cubicBezTo>
                    <a:lnTo>
                      <a:pt x="150793" y="0"/>
                    </a:lnTo>
                    <a:cubicBezTo>
                      <a:pt x="99928" y="1220"/>
                      <a:pt x="49533" y="2057"/>
                      <a:pt x="0" y="2637"/>
                    </a:cubicBezTo>
                    <a:close/>
                  </a:path>
                </a:pathLst>
              </a:custGeom>
              <a:grpFill/>
              <a:ln w="50403" cap="flat">
                <a:noFill/>
                <a:prstDash val="solid"/>
                <a:miter/>
              </a:ln>
            </p:spPr>
            <p:txBody>
              <a:bodyPr rtlCol="0" anchor="ctr"/>
              <a:lstStyle/>
              <a:p>
                <a:endParaRPr lang="sv-SE"/>
              </a:p>
            </p:txBody>
          </p:sp>
          <p:sp>
            <p:nvSpPr>
              <p:cNvPr id="45" name="Frihandsfigur: Form 44">
                <a:extLst>
                  <a:ext uri="{FF2B5EF4-FFF2-40B4-BE49-F238E27FC236}">
                    <a16:creationId xmlns:a16="http://schemas.microsoft.com/office/drawing/2014/main" id="{D6E86008-0435-7C05-67E6-05660CB16273}"/>
                  </a:ext>
                </a:extLst>
              </p:cNvPr>
              <p:cNvSpPr/>
              <p:nvPr/>
            </p:nvSpPr>
            <p:spPr>
              <a:xfrm>
                <a:off x="8762550" y="3188288"/>
                <a:ext cx="182058" cy="164370"/>
              </a:xfrm>
              <a:custGeom>
                <a:avLst/>
                <a:gdLst>
                  <a:gd name="connsiteX0" fmla="*/ 182058 w 182058"/>
                  <a:gd name="connsiteY0" fmla="*/ 90131 h 164370"/>
                  <a:gd name="connsiteX1" fmla="*/ 136856 w 182058"/>
                  <a:gd name="connsiteY1" fmla="*/ 0 h 164370"/>
                  <a:gd name="connsiteX2" fmla="*/ 0 w 182058"/>
                  <a:gd name="connsiteY2" fmla="*/ 84676 h 164370"/>
                  <a:gd name="connsiteX3" fmla="*/ 61795 w 182058"/>
                  <a:gd name="connsiteY3" fmla="*/ 164370 h 164370"/>
                  <a:gd name="connsiteX4" fmla="*/ 182058 w 182058"/>
                  <a:gd name="connsiteY4" fmla="*/ 90131 h 164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058" h="164370">
                    <a:moveTo>
                      <a:pt x="182058" y="90131"/>
                    </a:moveTo>
                    <a:lnTo>
                      <a:pt x="136856" y="0"/>
                    </a:lnTo>
                    <a:cubicBezTo>
                      <a:pt x="88614" y="23743"/>
                      <a:pt x="42782" y="52099"/>
                      <a:pt x="0" y="84676"/>
                    </a:cubicBezTo>
                    <a:lnTo>
                      <a:pt x="61795" y="164370"/>
                    </a:lnTo>
                    <a:cubicBezTo>
                      <a:pt x="99404" y="135817"/>
                      <a:pt x="139680" y="110955"/>
                      <a:pt x="182058" y="90131"/>
                    </a:cubicBezTo>
                    <a:close/>
                  </a:path>
                </a:pathLst>
              </a:custGeom>
              <a:grpFill/>
              <a:ln w="50403" cap="flat">
                <a:noFill/>
                <a:prstDash val="solid"/>
                <a:miter/>
              </a:ln>
            </p:spPr>
            <p:txBody>
              <a:bodyPr rtlCol="0" anchor="ctr"/>
              <a:lstStyle/>
              <a:p>
                <a:endParaRPr lang="sv-SE"/>
              </a:p>
            </p:txBody>
          </p:sp>
          <p:sp>
            <p:nvSpPr>
              <p:cNvPr id="46" name="Frihandsfigur: Form 45">
                <a:extLst>
                  <a:ext uri="{FF2B5EF4-FFF2-40B4-BE49-F238E27FC236}">
                    <a16:creationId xmlns:a16="http://schemas.microsoft.com/office/drawing/2014/main" id="{3B755251-3076-B4DC-BB07-CB4559294BE2}"/>
                  </a:ext>
                </a:extLst>
              </p:cNvPr>
              <p:cNvSpPr/>
              <p:nvPr/>
            </p:nvSpPr>
            <p:spPr>
              <a:xfrm>
                <a:off x="8593611" y="3395264"/>
                <a:ext cx="139442" cy="171197"/>
              </a:xfrm>
              <a:custGeom>
                <a:avLst/>
                <a:gdLst>
                  <a:gd name="connsiteX0" fmla="*/ 139443 w 139442"/>
                  <a:gd name="connsiteY0" fmla="*/ 54010 h 171197"/>
                  <a:gd name="connsiteX1" fmla="*/ 54308 w 139442"/>
                  <a:gd name="connsiteY1" fmla="*/ 0 h 171197"/>
                  <a:gd name="connsiteX2" fmla="*/ 0 w 139442"/>
                  <a:gd name="connsiteY2" fmla="*/ 165147 h 171197"/>
                  <a:gd name="connsiteX3" fmla="*/ 100644 w 139442"/>
                  <a:gd name="connsiteY3" fmla="*/ 171197 h 171197"/>
                  <a:gd name="connsiteX4" fmla="*/ 139443 w 139442"/>
                  <a:gd name="connsiteY4" fmla="*/ 54010 h 1711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442" h="171197">
                    <a:moveTo>
                      <a:pt x="139443" y="54010"/>
                    </a:moveTo>
                    <a:lnTo>
                      <a:pt x="54308" y="0"/>
                    </a:lnTo>
                    <a:cubicBezTo>
                      <a:pt x="22356" y="49488"/>
                      <a:pt x="3655" y="106357"/>
                      <a:pt x="0" y="165147"/>
                    </a:cubicBezTo>
                    <a:lnTo>
                      <a:pt x="100644" y="171197"/>
                    </a:lnTo>
                    <a:cubicBezTo>
                      <a:pt x="103180" y="129429"/>
                      <a:pt x="116552" y="89042"/>
                      <a:pt x="139443" y="54010"/>
                    </a:cubicBezTo>
                    <a:close/>
                  </a:path>
                </a:pathLst>
              </a:custGeom>
              <a:grpFill/>
              <a:ln w="50403" cap="flat">
                <a:noFill/>
                <a:prstDash val="solid"/>
                <a:miter/>
              </a:ln>
            </p:spPr>
            <p:txBody>
              <a:bodyPr rtlCol="0" anchor="ctr"/>
              <a:lstStyle/>
              <a:p>
                <a:endParaRPr lang="sv-SE"/>
              </a:p>
            </p:txBody>
          </p:sp>
          <p:sp>
            <p:nvSpPr>
              <p:cNvPr id="47" name="Frihandsfigur: Form 46">
                <a:extLst>
                  <a:ext uri="{FF2B5EF4-FFF2-40B4-BE49-F238E27FC236}">
                    <a16:creationId xmlns:a16="http://schemas.microsoft.com/office/drawing/2014/main" id="{12F6A42D-B59C-86C1-C6DD-7282235D43F1}"/>
                  </a:ext>
                </a:extLst>
              </p:cNvPr>
              <p:cNvSpPr/>
              <p:nvPr/>
            </p:nvSpPr>
            <p:spPr>
              <a:xfrm>
                <a:off x="8239841" y="5123474"/>
                <a:ext cx="151614" cy="101042"/>
              </a:xfrm>
              <a:custGeom>
                <a:avLst/>
                <a:gdLst>
                  <a:gd name="connsiteX0" fmla="*/ 151413 w 151614"/>
                  <a:gd name="connsiteY0" fmla="*/ 151 h 101042"/>
                  <a:gd name="connsiteX1" fmla="*/ 100286 w 151614"/>
                  <a:gd name="connsiteY1" fmla="*/ 202 h 101042"/>
                  <a:gd name="connsiteX2" fmla="*/ 404 w 151614"/>
                  <a:gd name="connsiteY2" fmla="*/ 0 h 101042"/>
                  <a:gd name="connsiteX3" fmla="*/ 0 w 151614"/>
                  <a:gd name="connsiteY3" fmla="*/ 100841 h 101042"/>
                  <a:gd name="connsiteX4" fmla="*/ 100286 w 151614"/>
                  <a:gd name="connsiteY4" fmla="*/ 101043 h 101042"/>
                  <a:gd name="connsiteX5" fmla="*/ 151614 w 151614"/>
                  <a:gd name="connsiteY5" fmla="*/ 100992 h 101042"/>
                  <a:gd name="connsiteX6" fmla="*/ 151413 w 151614"/>
                  <a:gd name="connsiteY6" fmla="*/ 151 h 101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1614" h="101042">
                    <a:moveTo>
                      <a:pt x="151413" y="151"/>
                    </a:moveTo>
                    <a:lnTo>
                      <a:pt x="100286" y="202"/>
                    </a:lnTo>
                    <a:lnTo>
                      <a:pt x="404" y="0"/>
                    </a:lnTo>
                    <a:lnTo>
                      <a:pt x="0" y="100841"/>
                    </a:lnTo>
                    <a:lnTo>
                      <a:pt x="100286" y="101043"/>
                    </a:lnTo>
                    <a:lnTo>
                      <a:pt x="151614" y="100992"/>
                    </a:lnTo>
                    <a:lnTo>
                      <a:pt x="151413" y="151"/>
                    </a:lnTo>
                    <a:close/>
                  </a:path>
                </a:pathLst>
              </a:custGeom>
              <a:grpFill/>
              <a:ln w="50403" cap="flat">
                <a:noFill/>
                <a:prstDash val="solid"/>
                <a:miter/>
              </a:ln>
            </p:spPr>
            <p:txBody>
              <a:bodyPr rtlCol="0" anchor="ctr"/>
              <a:lstStyle/>
              <a:p>
                <a:endParaRPr lang="sv-SE"/>
              </a:p>
            </p:txBody>
          </p:sp>
          <p:sp>
            <p:nvSpPr>
              <p:cNvPr id="48" name="Frihandsfigur: Form 47">
                <a:extLst>
                  <a:ext uri="{FF2B5EF4-FFF2-40B4-BE49-F238E27FC236}">
                    <a16:creationId xmlns:a16="http://schemas.microsoft.com/office/drawing/2014/main" id="{6C0D45BF-DA21-C54D-1713-5D65D032EB4A}"/>
                  </a:ext>
                </a:extLst>
              </p:cNvPr>
              <p:cNvSpPr/>
              <p:nvPr/>
            </p:nvSpPr>
            <p:spPr>
              <a:xfrm>
                <a:off x="9167148" y="3951522"/>
                <a:ext cx="172210" cy="135459"/>
              </a:xfrm>
              <a:custGeom>
                <a:avLst/>
                <a:gdLst>
                  <a:gd name="connsiteX0" fmla="*/ 172211 w 172210"/>
                  <a:gd name="connsiteY0" fmla="*/ 37644 h 135459"/>
                  <a:gd name="connsiteX1" fmla="*/ 26340 w 172210"/>
                  <a:gd name="connsiteY1" fmla="*/ 0 h 135459"/>
                  <a:gd name="connsiteX2" fmla="*/ 0 w 172210"/>
                  <a:gd name="connsiteY2" fmla="*/ 97347 h 135459"/>
                  <a:gd name="connsiteX3" fmla="*/ 147641 w 172210"/>
                  <a:gd name="connsiteY3" fmla="*/ 135459 h 135459"/>
                </a:gdLst>
                <a:ahLst/>
                <a:cxnLst>
                  <a:cxn ang="0">
                    <a:pos x="connsiteX0" y="connsiteY0"/>
                  </a:cxn>
                  <a:cxn ang="0">
                    <a:pos x="connsiteX1" y="connsiteY1"/>
                  </a:cxn>
                  <a:cxn ang="0">
                    <a:pos x="connsiteX2" y="connsiteY2"/>
                  </a:cxn>
                  <a:cxn ang="0">
                    <a:pos x="connsiteX3" y="connsiteY3"/>
                  </a:cxn>
                </a:cxnLst>
                <a:rect l="l" t="t" r="r" b="b"/>
                <a:pathLst>
                  <a:path w="172210" h="135459">
                    <a:moveTo>
                      <a:pt x="172211" y="37644"/>
                    </a:moveTo>
                    <a:cubicBezTo>
                      <a:pt x="122799" y="25235"/>
                      <a:pt x="73891" y="12877"/>
                      <a:pt x="26340" y="0"/>
                    </a:cubicBezTo>
                    <a:lnTo>
                      <a:pt x="0" y="97347"/>
                    </a:lnTo>
                    <a:cubicBezTo>
                      <a:pt x="48157" y="110370"/>
                      <a:pt x="97639" y="122900"/>
                      <a:pt x="147641" y="135459"/>
                    </a:cubicBezTo>
                    <a:close/>
                  </a:path>
                </a:pathLst>
              </a:custGeom>
              <a:grpFill/>
              <a:ln w="50403" cap="flat">
                <a:noFill/>
                <a:prstDash val="solid"/>
                <a:miter/>
              </a:ln>
            </p:spPr>
            <p:txBody>
              <a:bodyPr rtlCol="0" anchor="ctr"/>
              <a:lstStyle/>
              <a:p>
                <a:endParaRPr lang="sv-SE"/>
              </a:p>
            </p:txBody>
          </p:sp>
          <p:sp>
            <p:nvSpPr>
              <p:cNvPr id="49" name="Frihandsfigur: Form 48">
                <a:extLst>
                  <a:ext uri="{FF2B5EF4-FFF2-40B4-BE49-F238E27FC236}">
                    <a16:creationId xmlns:a16="http://schemas.microsoft.com/office/drawing/2014/main" id="{9DDF2634-B294-D29B-DC30-01CFE060B210}"/>
                  </a:ext>
                </a:extLst>
              </p:cNvPr>
              <p:cNvSpPr/>
              <p:nvPr/>
            </p:nvSpPr>
            <p:spPr>
              <a:xfrm>
                <a:off x="7937505" y="5122163"/>
                <a:ext cx="151553" cy="101405"/>
              </a:xfrm>
              <a:custGeom>
                <a:avLst/>
                <a:gdLst>
                  <a:gd name="connsiteX0" fmla="*/ 0 w 151553"/>
                  <a:gd name="connsiteY0" fmla="*/ 0 h 101405"/>
                  <a:gd name="connsiteX1" fmla="*/ 0 w 151553"/>
                  <a:gd name="connsiteY1" fmla="*/ 100841 h 101405"/>
                  <a:gd name="connsiteX2" fmla="*/ 150964 w 151553"/>
                  <a:gd name="connsiteY2" fmla="*/ 101406 h 101405"/>
                  <a:gd name="connsiteX3" fmla="*/ 151554 w 151553"/>
                  <a:gd name="connsiteY3" fmla="*/ 565 h 101405"/>
                  <a:gd name="connsiteX4" fmla="*/ 0 w 151553"/>
                  <a:gd name="connsiteY4" fmla="*/ 0 h 1014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53" h="101405">
                    <a:moveTo>
                      <a:pt x="0" y="0"/>
                    </a:moveTo>
                    <a:lnTo>
                      <a:pt x="0" y="100841"/>
                    </a:lnTo>
                    <a:cubicBezTo>
                      <a:pt x="46210" y="100841"/>
                      <a:pt x="96807" y="101098"/>
                      <a:pt x="150964" y="101406"/>
                    </a:cubicBezTo>
                    <a:lnTo>
                      <a:pt x="151554" y="565"/>
                    </a:lnTo>
                    <a:cubicBezTo>
                      <a:pt x="97170" y="232"/>
                      <a:pt x="46407" y="0"/>
                      <a:pt x="0" y="0"/>
                    </a:cubicBezTo>
                    <a:close/>
                  </a:path>
                </a:pathLst>
              </a:custGeom>
              <a:grpFill/>
              <a:ln w="50403" cap="flat">
                <a:noFill/>
                <a:prstDash val="solid"/>
                <a:miter/>
              </a:ln>
            </p:spPr>
            <p:txBody>
              <a:bodyPr rtlCol="0" anchor="ctr"/>
              <a:lstStyle/>
              <a:p>
                <a:endParaRPr lang="sv-SE"/>
              </a:p>
            </p:txBody>
          </p:sp>
          <p:sp>
            <p:nvSpPr>
              <p:cNvPr id="50" name="Frihandsfigur: Form 49">
                <a:extLst>
                  <a:ext uri="{FF2B5EF4-FFF2-40B4-BE49-F238E27FC236}">
                    <a16:creationId xmlns:a16="http://schemas.microsoft.com/office/drawing/2014/main" id="{3E113B8A-386E-84CE-D742-30419987D2A9}"/>
                  </a:ext>
                </a:extLst>
              </p:cNvPr>
              <p:cNvSpPr/>
              <p:nvPr/>
            </p:nvSpPr>
            <p:spPr>
              <a:xfrm>
                <a:off x="8625028" y="3687924"/>
                <a:ext cx="171348" cy="176042"/>
              </a:xfrm>
              <a:custGeom>
                <a:avLst/>
                <a:gdLst>
                  <a:gd name="connsiteX0" fmla="*/ 108172 w 171348"/>
                  <a:gd name="connsiteY0" fmla="*/ 176043 h 176042"/>
                  <a:gd name="connsiteX1" fmla="*/ 171349 w 171348"/>
                  <a:gd name="connsiteY1" fmla="*/ 97458 h 176042"/>
                  <a:gd name="connsiteX2" fmla="*/ 91261 w 171348"/>
                  <a:gd name="connsiteY2" fmla="*/ 0 h 176042"/>
                  <a:gd name="connsiteX3" fmla="*/ 0 w 171348"/>
                  <a:gd name="connsiteY3" fmla="*/ 42938 h 176042"/>
                  <a:gd name="connsiteX4" fmla="*/ 108172 w 171348"/>
                  <a:gd name="connsiteY4" fmla="*/ 176043 h 176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348" h="176042">
                    <a:moveTo>
                      <a:pt x="108172" y="176043"/>
                    </a:moveTo>
                    <a:lnTo>
                      <a:pt x="171349" y="97458"/>
                    </a:lnTo>
                    <a:cubicBezTo>
                      <a:pt x="137492" y="71587"/>
                      <a:pt x="110078" y="38229"/>
                      <a:pt x="91261" y="0"/>
                    </a:cubicBezTo>
                    <a:lnTo>
                      <a:pt x="0" y="42938"/>
                    </a:lnTo>
                    <a:cubicBezTo>
                      <a:pt x="25432" y="94977"/>
                      <a:pt x="62436" y="140507"/>
                      <a:pt x="108172" y="176043"/>
                    </a:cubicBezTo>
                    <a:close/>
                  </a:path>
                </a:pathLst>
              </a:custGeom>
              <a:grpFill/>
              <a:ln w="50403" cap="flat">
                <a:noFill/>
                <a:prstDash val="solid"/>
                <a:miter/>
              </a:ln>
            </p:spPr>
            <p:txBody>
              <a:bodyPr rtlCol="0" anchor="ctr"/>
              <a:lstStyle/>
              <a:p>
                <a:endParaRPr lang="sv-SE"/>
              </a:p>
            </p:txBody>
          </p:sp>
          <p:sp>
            <p:nvSpPr>
              <p:cNvPr id="51" name="Frihandsfigur: Form 50">
                <a:extLst>
                  <a:ext uri="{FF2B5EF4-FFF2-40B4-BE49-F238E27FC236}">
                    <a16:creationId xmlns:a16="http://schemas.microsoft.com/office/drawing/2014/main" id="{81DD3296-4721-4733-D9D2-30D4960C23B9}"/>
                  </a:ext>
                </a:extLst>
              </p:cNvPr>
              <p:cNvSpPr/>
              <p:nvPr/>
            </p:nvSpPr>
            <p:spPr>
              <a:xfrm>
                <a:off x="9343146" y="3016974"/>
                <a:ext cx="167289" cy="126298"/>
              </a:xfrm>
              <a:custGeom>
                <a:avLst/>
                <a:gdLst>
                  <a:gd name="connsiteX0" fmla="*/ 0 w 167289"/>
                  <a:gd name="connsiteY0" fmla="*/ 27570 h 126298"/>
                  <a:gd name="connsiteX1" fmla="*/ 20531 w 167289"/>
                  <a:gd name="connsiteY1" fmla="*/ 126298 h 126298"/>
                  <a:gd name="connsiteX2" fmla="*/ 167290 w 167289"/>
                  <a:gd name="connsiteY2" fmla="*/ 99611 h 126298"/>
                  <a:gd name="connsiteX3" fmla="*/ 151579 w 167289"/>
                  <a:gd name="connsiteY3" fmla="*/ 0 h 126298"/>
                  <a:gd name="connsiteX4" fmla="*/ 0 w 167289"/>
                  <a:gd name="connsiteY4" fmla="*/ 27570 h 126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289" h="126298">
                    <a:moveTo>
                      <a:pt x="0" y="27570"/>
                    </a:moveTo>
                    <a:lnTo>
                      <a:pt x="20531" y="126298"/>
                    </a:lnTo>
                    <a:cubicBezTo>
                      <a:pt x="67508" y="116537"/>
                      <a:pt x="116895" y="107562"/>
                      <a:pt x="167290" y="99611"/>
                    </a:cubicBezTo>
                    <a:lnTo>
                      <a:pt x="151579" y="0"/>
                    </a:lnTo>
                    <a:cubicBezTo>
                      <a:pt x="99575" y="8203"/>
                      <a:pt x="48575" y="17481"/>
                      <a:pt x="0" y="27570"/>
                    </a:cubicBezTo>
                    <a:close/>
                  </a:path>
                </a:pathLst>
              </a:custGeom>
              <a:grpFill/>
              <a:ln w="50403" cap="flat">
                <a:noFill/>
                <a:prstDash val="solid"/>
                <a:miter/>
              </a:ln>
            </p:spPr>
            <p:txBody>
              <a:bodyPr rtlCol="0" anchor="ctr"/>
              <a:lstStyle/>
              <a:p>
                <a:endParaRPr lang="sv-SE"/>
              </a:p>
            </p:txBody>
          </p:sp>
          <p:sp>
            <p:nvSpPr>
              <p:cNvPr id="52" name="Frihandsfigur: Form 51">
                <a:extLst>
                  <a:ext uri="{FF2B5EF4-FFF2-40B4-BE49-F238E27FC236}">
                    <a16:creationId xmlns:a16="http://schemas.microsoft.com/office/drawing/2014/main" id="{3399B6D6-869F-E95F-7BD7-E180F769B036}"/>
                  </a:ext>
                </a:extLst>
              </p:cNvPr>
              <p:cNvSpPr/>
              <p:nvPr/>
            </p:nvSpPr>
            <p:spPr>
              <a:xfrm>
                <a:off x="9647267" y="2982593"/>
                <a:ext cx="158476" cy="113914"/>
              </a:xfrm>
              <a:custGeom>
                <a:avLst/>
                <a:gdLst>
                  <a:gd name="connsiteX0" fmla="*/ 0 w 158476"/>
                  <a:gd name="connsiteY0" fmla="*/ 13714 h 113914"/>
                  <a:gd name="connsiteX1" fmla="*/ 11375 w 158476"/>
                  <a:gd name="connsiteY1" fmla="*/ 113915 h 113914"/>
                  <a:gd name="connsiteX2" fmla="*/ 158477 w 158476"/>
                  <a:gd name="connsiteY2" fmla="*/ 100695 h 113914"/>
                  <a:gd name="connsiteX3" fmla="*/ 153036 w 158476"/>
                  <a:gd name="connsiteY3" fmla="*/ 0 h 113914"/>
                  <a:gd name="connsiteX4" fmla="*/ 0 w 158476"/>
                  <a:gd name="connsiteY4" fmla="*/ 13714 h 113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476" h="113914">
                    <a:moveTo>
                      <a:pt x="0" y="13714"/>
                    </a:moveTo>
                    <a:lnTo>
                      <a:pt x="11375" y="113915"/>
                    </a:lnTo>
                    <a:cubicBezTo>
                      <a:pt x="98723" y="103977"/>
                      <a:pt x="156082" y="100805"/>
                      <a:pt x="158477" y="100695"/>
                    </a:cubicBezTo>
                    <a:lnTo>
                      <a:pt x="153036" y="0"/>
                    </a:lnTo>
                    <a:cubicBezTo>
                      <a:pt x="146708" y="343"/>
                      <a:pt x="88755" y="3620"/>
                      <a:pt x="0" y="13714"/>
                    </a:cubicBezTo>
                    <a:close/>
                  </a:path>
                </a:pathLst>
              </a:custGeom>
              <a:grpFill/>
              <a:ln w="50403" cap="flat">
                <a:noFill/>
                <a:prstDash val="solid"/>
                <a:miter/>
              </a:ln>
            </p:spPr>
            <p:txBody>
              <a:bodyPr rtlCol="0" anchor="ctr"/>
              <a:lstStyle/>
              <a:p>
                <a:endParaRPr lang="sv-SE"/>
              </a:p>
            </p:txBody>
          </p:sp>
          <p:sp>
            <p:nvSpPr>
              <p:cNvPr id="53" name="Frihandsfigur: Form 52">
                <a:extLst>
                  <a:ext uri="{FF2B5EF4-FFF2-40B4-BE49-F238E27FC236}">
                    <a16:creationId xmlns:a16="http://schemas.microsoft.com/office/drawing/2014/main" id="{9FA538BD-2804-1698-5F78-78417660E349}"/>
                  </a:ext>
                </a:extLst>
              </p:cNvPr>
              <p:cNvSpPr/>
              <p:nvPr/>
            </p:nvSpPr>
            <p:spPr>
              <a:xfrm>
                <a:off x="10136456" y="4548187"/>
                <a:ext cx="112685" cy="166276"/>
              </a:xfrm>
              <a:custGeom>
                <a:avLst/>
                <a:gdLst>
                  <a:gd name="connsiteX0" fmla="*/ 112680 w 112685"/>
                  <a:gd name="connsiteY0" fmla="*/ 130861 h 166276"/>
                  <a:gd name="connsiteX1" fmla="*/ 98184 w 112685"/>
                  <a:gd name="connsiteY1" fmla="*/ 0 h 166276"/>
                  <a:gd name="connsiteX2" fmla="*/ 0 w 112685"/>
                  <a:gd name="connsiteY2" fmla="*/ 22992 h 166276"/>
                  <a:gd name="connsiteX3" fmla="*/ 11839 w 112685"/>
                  <a:gd name="connsiteY3" fmla="*/ 130740 h 166276"/>
                  <a:gd name="connsiteX4" fmla="*/ 10513 w 112685"/>
                  <a:gd name="connsiteY4" fmla="*/ 155123 h 166276"/>
                  <a:gd name="connsiteX5" fmla="*/ 110713 w 112685"/>
                  <a:gd name="connsiteY5" fmla="*/ 166276 h 166276"/>
                  <a:gd name="connsiteX6" fmla="*/ 112680 w 112685"/>
                  <a:gd name="connsiteY6" fmla="*/ 130861 h 166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685" h="166276">
                    <a:moveTo>
                      <a:pt x="112680" y="130861"/>
                    </a:moveTo>
                    <a:cubicBezTo>
                      <a:pt x="112876" y="86829"/>
                      <a:pt x="108016" y="42923"/>
                      <a:pt x="98184" y="0"/>
                    </a:cubicBezTo>
                    <a:lnTo>
                      <a:pt x="0" y="22992"/>
                    </a:lnTo>
                    <a:cubicBezTo>
                      <a:pt x="8052" y="58336"/>
                      <a:pt x="12025" y="94488"/>
                      <a:pt x="11839" y="130740"/>
                    </a:cubicBezTo>
                    <a:cubicBezTo>
                      <a:pt x="11839" y="138888"/>
                      <a:pt x="11395" y="147026"/>
                      <a:pt x="10513" y="155123"/>
                    </a:cubicBezTo>
                    <a:lnTo>
                      <a:pt x="110713" y="166276"/>
                    </a:lnTo>
                    <a:cubicBezTo>
                      <a:pt x="112014" y="154518"/>
                      <a:pt x="112670" y="142695"/>
                      <a:pt x="112680" y="130861"/>
                    </a:cubicBezTo>
                    <a:close/>
                  </a:path>
                </a:pathLst>
              </a:custGeom>
              <a:grpFill/>
              <a:ln w="50403" cap="flat">
                <a:noFill/>
                <a:prstDash val="solid"/>
                <a:miter/>
              </a:ln>
            </p:spPr>
            <p:txBody>
              <a:bodyPr rtlCol="0" anchor="ctr"/>
              <a:lstStyle/>
              <a:p>
                <a:endParaRPr lang="sv-SE"/>
              </a:p>
            </p:txBody>
          </p:sp>
          <p:sp>
            <p:nvSpPr>
              <p:cNvPr id="54" name="Frihandsfigur: Form 53">
                <a:extLst>
                  <a:ext uri="{FF2B5EF4-FFF2-40B4-BE49-F238E27FC236}">
                    <a16:creationId xmlns:a16="http://schemas.microsoft.com/office/drawing/2014/main" id="{29184D0E-E9AC-CCB4-4E4A-0759914F9FC9}"/>
                  </a:ext>
                </a:extLst>
              </p:cNvPr>
              <p:cNvSpPr/>
              <p:nvPr/>
            </p:nvSpPr>
            <p:spPr>
              <a:xfrm>
                <a:off x="9732351" y="4961645"/>
                <a:ext cx="175367" cy="142286"/>
              </a:xfrm>
              <a:custGeom>
                <a:avLst/>
                <a:gdLst>
                  <a:gd name="connsiteX0" fmla="*/ 0 w 175367"/>
                  <a:gd name="connsiteY0" fmla="*/ 44940 h 142286"/>
                  <a:gd name="connsiteX1" fmla="*/ 26345 w 175367"/>
                  <a:gd name="connsiteY1" fmla="*/ 142286 h 142286"/>
                  <a:gd name="connsiteX2" fmla="*/ 175367 w 175367"/>
                  <a:gd name="connsiteY2" fmla="*/ 93994 h 142286"/>
                  <a:gd name="connsiteX3" fmla="*/ 138833 w 175367"/>
                  <a:gd name="connsiteY3" fmla="*/ 0 h 142286"/>
                  <a:gd name="connsiteX4" fmla="*/ 0 w 175367"/>
                  <a:gd name="connsiteY4" fmla="*/ 44940 h 1422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367" h="142286">
                    <a:moveTo>
                      <a:pt x="0" y="44940"/>
                    </a:moveTo>
                    <a:lnTo>
                      <a:pt x="26345" y="142286"/>
                    </a:lnTo>
                    <a:cubicBezTo>
                      <a:pt x="76836" y="128819"/>
                      <a:pt x="126575" y="112700"/>
                      <a:pt x="175367" y="93994"/>
                    </a:cubicBezTo>
                    <a:lnTo>
                      <a:pt x="138833" y="0"/>
                    </a:lnTo>
                    <a:cubicBezTo>
                      <a:pt x="93379" y="17415"/>
                      <a:pt x="47037" y="32415"/>
                      <a:pt x="0" y="44940"/>
                    </a:cubicBezTo>
                    <a:close/>
                  </a:path>
                </a:pathLst>
              </a:custGeom>
              <a:grpFill/>
              <a:ln w="50403" cap="flat">
                <a:noFill/>
                <a:prstDash val="solid"/>
                <a:miter/>
              </a:ln>
            </p:spPr>
            <p:txBody>
              <a:bodyPr rtlCol="0" anchor="ctr"/>
              <a:lstStyle/>
              <a:p>
                <a:endParaRPr lang="sv-SE"/>
              </a:p>
            </p:txBody>
          </p:sp>
          <p:sp>
            <p:nvSpPr>
              <p:cNvPr id="55" name="Frihandsfigur: Form 54">
                <a:extLst>
                  <a:ext uri="{FF2B5EF4-FFF2-40B4-BE49-F238E27FC236}">
                    <a16:creationId xmlns:a16="http://schemas.microsoft.com/office/drawing/2014/main" id="{A9CEEE25-3DE4-B825-DAF9-14EA39C3CB5B}"/>
                  </a:ext>
                </a:extLst>
              </p:cNvPr>
              <p:cNvSpPr/>
              <p:nvPr/>
            </p:nvSpPr>
            <p:spPr>
              <a:xfrm>
                <a:off x="9998909" y="4813913"/>
                <a:ext cx="180121" cy="171706"/>
              </a:xfrm>
              <a:custGeom>
                <a:avLst/>
                <a:gdLst>
                  <a:gd name="connsiteX0" fmla="*/ 0 w 180121"/>
                  <a:gd name="connsiteY0" fmla="*/ 85836 h 171706"/>
                  <a:gd name="connsiteX1" fmla="*/ 52891 w 180121"/>
                  <a:gd name="connsiteY1" fmla="*/ 171706 h 171706"/>
                  <a:gd name="connsiteX2" fmla="*/ 180122 w 180121"/>
                  <a:gd name="connsiteY2" fmla="*/ 62758 h 171706"/>
                  <a:gd name="connsiteX3" fmla="*/ 101194 w 180121"/>
                  <a:gd name="connsiteY3" fmla="*/ 0 h 171706"/>
                  <a:gd name="connsiteX4" fmla="*/ 0 w 180121"/>
                  <a:gd name="connsiteY4" fmla="*/ 85836 h 1717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21" h="171706">
                    <a:moveTo>
                      <a:pt x="0" y="85836"/>
                    </a:moveTo>
                    <a:lnTo>
                      <a:pt x="52891" y="171706"/>
                    </a:lnTo>
                    <a:cubicBezTo>
                      <a:pt x="101274" y="143012"/>
                      <a:pt x="144323" y="106150"/>
                      <a:pt x="180122" y="62758"/>
                    </a:cubicBezTo>
                    <a:lnTo>
                      <a:pt x="101194" y="0"/>
                    </a:lnTo>
                    <a:cubicBezTo>
                      <a:pt x="72651" y="34220"/>
                      <a:pt x="38420" y="63257"/>
                      <a:pt x="0" y="85836"/>
                    </a:cubicBezTo>
                    <a:close/>
                  </a:path>
                </a:pathLst>
              </a:custGeom>
              <a:grpFill/>
              <a:ln w="50403" cap="flat">
                <a:noFill/>
                <a:prstDash val="solid"/>
                <a:miter/>
              </a:ln>
            </p:spPr>
            <p:txBody>
              <a:bodyPr rtlCol="0" anchor="ctr"/>
              <a:lstStyle/>
              <a:p>
                <a:endParaRPr lang="sv-SE"/>
              </a:p>
            </p:txBody>
          </p:sp>
          <p:sp>
            <p:nvSpPr>
              <p:cNvPr id="56" name="Frihandsfigur: Form 55">
                <a:extLst>
                  <a:ext uri="{FF2B5EF4-FFF2-40B4-BE49-F238E27FC236}">
                    <a16:creationId xmlns:a16="http://schemas.microsoft.com/office/drawing/2014/main" id="{570589EB-41E4-1C8B-C315-EFE3B16FDCA5}"/>
                  </a:ext>
                </a:extLst>
              </p:cNvPr>
              <p:cNvSpPr/>
              <p:nvPr/>
            </p:nvSpPr>
            <p:spPr>
              <a:xfrm>
                <a:off x="9745204" y="4117899"/>
                <a:ext cx="179758" cy="153762"/>
              </a:xfrm>
              <a:custGeom>
                <a:avLst/>
                <a:gdLst>
                  <a:gd name="connsiteX0" fmla="*/ 36192 w 179758"/>
                  <a:gd name="connsiteY0" fmla="*/ 0 h 153762"/>
                  <a:gd name="connsiteX1" fmla="*/ 0 w 179758"/>
                  <a:gd name="connsiteY1" fmla="*/ 94120 h 153762"/>
                  <a:gd name="connsiteX2" fmla="*/ 132142 w 179758"/>
                  <a:gd name="connsiteY2" fmla="*/ 153762 h 153762"/>
                  <a:gd name="connsiteX3" fmla="*/ 179759 w 179758"/>
                  <a:gd name="connsiteY3" fmla="*/ 64861 h 153762"/>
                  <a:gd name="connsiteX4" fmla="*/ 36192 w 179758"/>
                  <a:gd name="connsiteY4" fmla="*/ 0 h 153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758" h="153762">
                    <a:moveTo>
                      <a:pt x="36192" y="0"/>
                    </a:moveTo>
                    <a:lnTo>
                      <a:pt x="0" y="94120"/>
                    </a:lnTo>
                    <a:cubicBezTo>
                      <a:pt x="45247" y="111228"/>
                      <a:pt x="89380" y="131149"/>
                      <a:pt x="132142" y="153762"/>
                    </a:cubicBezTo>
                    <a:lnTo>
                      <a:pt x="179759" y="64861"/>
                    </a:lnTo>
                    <a:cubicBezTo>
                      <a:pt x="133296" y="40276"/>
                      <a:pt x="85351" y="18615"/>
                      <a:pt x="36192" y="0"/>
                    </a:cubicBezTo>
                    <a:close/>
                  </a:path>
                </a:pathLst>
              </a:custGeom>
              <a:grpFill/>
              <a:ln w="50403" cap="flat">
                <a:noFill/>
                <a:prstDash val="solid"/>
                <a:miter/>
              </a:ln>
            </p:spPr>
            <p:txBody>
              <a:bodyPr rtlCol="0" anchor="ctr"/>
              <a:lstStyle/>
              <a:p>
                <a:endParaRPr lang="sv-SE"/>
              </a:p>
            </p:txBody>
          </p:sp>
          <p:sp>
            <p:nvSpPr>
              <p:cNvPr id="57" name="Frihandsfigur: Form 56">
                <a:extLst>
                  <a:ext uri="{FF2B5EF4-FFF2-40B4-BE49-F238E27FC236}">
                    <a16:creationId xmlns:a16="http://schemas.microsoft.com/office/drawing/2014/main" id="{A794525B-B940-1E1B-2070-18A27BBFA082}"/>
                  </a:ext>
                </a:extLst>
              </p:cNvPr>
              <p:cNvSpPr/>
              <p:nvPr/>
            </p:nvSpPr>
            <p:spPr>
              <a:xfrm>
                <a:off x="9994638" y="4271782"/>
                <a:ext cx="175009" cy="177641"/>
              </a:xfrm>
              <a:custGeom>
                <a:avLst/>
                <a:gdLst>
                  <a:gd name="connsiteX0" fmla="*/ 64538 w 175009"/>
                  <a:gd name="connsiteY0" fmla="*/ 0 h 177641"/>
                  <a:gd name="connsiteX1" fmla="*/ 0 w 175009"/>
                  <a:gd name="connsiteY1" fmla="*/ 77481 h 177641"/>
                  <a:gd name="connsiteX2" fmla="*/ 90303 w 175009"/>
                  <a:gd name="connsiteY2" fmla="*/ 177641 h 177641"/>
                  <a:gd name="connsiteX3" fmla="*/ 175009 w 175009"/>
                  <a:gd name="connsiteY3" fmla="*/ 122915 h 177641"/>
                  <a:gd name="connsiteX4" fmla="*/ 64538 w 175009"/>
                  <a:gd name="connsiteY4" fmla="*/ 0 h 177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009" h="177641">
                    <a:moveTo>
                      <a:pt x="64538" y="0"/>
                    </a:moveTo>
                    <a:lnTo>
                      <a:pt x="0" y="77481"/>
                    </a:lnTo>
                    <a:cubicBezTo>
                      <a:pt x="34971" y="106130"/>
                      <a:pt x="65421" y="139897"/>
                      <a:pt x="90303" y="177641"/>
                    </a:cubicBezTo>
                    <a:lnTo>
                      <a:pt x="175009" y="122915"/>
                    </a:lnTo>
                    <a:cubicBezTo>
                      <a:pt x="144601" y="76604"/>
                      <a:pt x="107355" y="35163"/>
                      <a:pt x="64538" y="0"/>
                    </a:cubicBezTo>
                    <a:close/>
                  </a:path>
                </a:pathLst>
              </a:custGeom>
              <a:grpFill/>
              <a:ln w="50403" cap="flat">
                <a:noFill/>
                <a:prstDash val="solid"/>
                <a:miter/>
              </a:ln>
            </p:spPr>
            <p:txBody>
              <a:bodyPr rtlCol="0" anchor="ctr"/>
              <a:lstStyle/>
              <a:p>
                <a:endParaRPr lang="sv-SE"/>
              </a:p>
            </p:txBody>
          </p:sp>
          <p:sp>
            <p:nvSpPr>
              <p:cNvPr id="58" name="Frihandsfigur: Form 57">
                <a:extLst>
                  <a:ext uri="{FF2B5EF4-FFF2-40B4-BE49-F238E27FC236}">
                    <a16:creationId xmlns:a16="http://schemas.microsoft.com/office/drawing/2014/main" id="{2CCD5FEA-81D3-0AB3-D768-DECD4B5F79D1}"/>
                  </a:ext>
                </a:extLst>
              </p:cNvPr>
              <p:cNvSpPr/>
              <p:nvPr/>
            </p:nvSpPr>
            <p:spPr>
              <a:xfrm>
                <a:off x="9441526" y="5039897"/>
                <a:ext cx="166301" cy="124805"/>
              </a:xfrm>
              <a:custGeom>
                <a:avLst/>
                <a:gdLst>
                  <a:gd name="connsiteX0" fmla="*/ 0 w 166301"/>
                  <a:gd name="connsiteY0" fmla="*/ 25024 h 124805"/>
                  <a:gd name="connsiteX1" fmla="*/ 14622 w 166301"/>
                  <a:gd name="connsiteY1" fmla="*/ 124806 h 124805"/>
                  <a:gd name="connsiteX2" fmla="*/ 166302 w 166301"/>
                  <a:gd name="connsiteY2" fmla="*/ 98945 h 124805"/>
                  <a:gd name="connsiteX3" fmla="*/ 146804 w 166301"/>
                  <a:gd name="connsiteY3" fmla="*/ 0 h 124805"/>
                  <a:gd name="connsiteX4" fmla="*/ 0 w 166301"/>
                  <a:gd name="connsiteY4" fmla="*/ 25024 h 124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6301" h="124805">
                    <a:moveTo>
                      <a:pt x="0" y="25024"/>
                    </a:moveTo>
                    <a:lnTo>
                      <a:pt x="14622" y="124806"/>
                    </a:lnTo>
                    <a:cubicBezTo>
                      <a:pt x="67679" y="117026"/>
                      <a:pt x="118715" y="108323"/>
                      <a:pt x="166302" y="98945"/>
                    </a:cubicBezTo>
                    <a:lnTo>
                      <a:pt x="146804" y="0"/>
                    </a:lnTo>
                    <a:cubicBezTo>
                      <a:pt x="100816" y="9071"/>
                      <a:pt x="51429" y="17491"/>
                      <a:pt x="0" y="25024"/>
                    </a:cubicBezTo>
                    <a:close/>
                  </a:path>
                </a:pathLst>
              </a:custGeom>
              <a:grpFill/>
              <a:ln w="50403" cap="flat">
                <a:noFill/>
                <a:prstDash val="solid"/>
                <a:miter/>
              </a:ln>
            </p:spPr>
            <p:txBody>
              <a:bodyPr rtlCol="0" anchor="ctr"/>
              <a:lstStyle/>
              <a:p>
                <a:endParaRPr lang="sv-SE"/>
              </a:p>
            </p:txBody>
          </p:sp>
          <p:sp>
            <p:nvSpPr>
              <p:cNvPr id="59" name="Frihandsfigur: Form 58">
                <a:extLst>
                  <a:ext uri="{FF2B5EF4-FFF2-40B4-BE49-F238E27FC236}">
                    <a16:creationId xmlns:a16="http://schemas.microsoft.com/office/drawing/2014/main" id="{3E5EC395-D44E-EB9C-686B-0D5A92E02AB4}"/>
                  </a:ext>
                </a:extLst>
              </p:cNvPr>
              <p:cNvSpPr/>
              <p:nvPr/>
            </p:nvSpPr>
            <p:spPr>
              <a:xfrm>
                <a:off x="8872648" y="3856721"/>
                <a:ext cx="178165" cy="148367"/>
              </a:xfrm>
              <a:custGeom>
                <a:avLst/>
                <a:gdLst>
                  <a:gd name="connsiteX0" fmla="*/ 0 w 178165"/>
                  <a:gd name="connsiteY0" fmla="*/ 91392 h 148367"/>
                  <a:gd name="connsiteX1" fmla="*/ 146557 w 178165"/>
                  <a:gd name="connsiteY1" fmla="*/ 148367 h 148367"/>
                  <a:gd name="connsiteX2" fmla="*/ 178166 w 178165"/>
                  <a:gd name="connsiteY2" fmla="*/ 52624 h 148367"/>
                  <a:gd name="connsiteX3" fmla="*/ 42535 w 178165"/>
                  <a:gd name="connsiteY3" fmla="*/ 0 h 148367"/>
                </a:gdLst>
                <a:ahLst/>
                <a:cxnLst>
                  <a:cxn ang="0">
                    <a:pos x="connsiteX0" y="connsiteY0"/>
                  </a:cxn>
                  <a:cxn ang="0">
                    <a:pos x="connsiteX1" y="connsiteY1"/>
                  </a:cxn>
                  <a:cxn ang="0">
                    <a:pos x="connsiteX2" y="connsiteY2"/>
                  </a:cxn>
                  <a:cxn ang="0">
                    <a:pos x="connsiteX3" y="connsiteY3"/>
                  </a:cxn>
                </a:cxnLst>
                <a:rect l="l" t="t" r="r" b="b"/>
                <a:pathLst>
                  <a:path w="178165" h="148367">
                    <a:moveTo>
                      <a:pt x="0" y="91392"/>
                    </a:moveTo>
                    <a:cubicBezTo>
                      <a:pt x="47698" y="113229"/>
                      <a:pt x="96636" y="132253"/>
                      <a:pt x="146557" y="148367"/>
                    </a:cubicBezTo>
                    <a:lnTo>
                      <a:pt x="178166" y="52624"/>
                    </a:lnTo>
                    <a:cubicBezTo>
                      <a:pt x="131970" y="37730"/>
                      <a:pt x="86688" y="20158"/>
                      <a:pt x="42535" y="0"/>
                    </a:cubicBezTo>
                    <a:close/>
                  </a:path>
                </a:pathLst>
              </a:custGeom>
              <a:grpFill/>
              <a:ln w="50403" cap="flat">
                <a:noFill/>
                <a:prstDash val="solid"/>
                <a:miter/>
              </a:ln>
            </p:spPr>
            <p:txBody>
              <a:bodyPr rtlCol="0" anchor="ctr"/>
              <a:lstStyle/>
              <a:p>
                <a:endParaRPr lang="sv-SE"/>
              </a:p>
            </p:txBody>
          </p:sp>
          <p:sp>
            <p:nvSpPr>
              <p:cNvPr id="60" name="Frihandsfigur: Form 59">
                <a:extLst>
                  <a:ext uri="{FF2B5EF4-FFF2-40B4-BE49-F238E27FC236}">
                    <a16:creationId xmlns:a16="http://schemas.microsoft.com/office/drawing/2014/main" id="{E7D31EAC-88BA-655E-B4CA-816F08F141C7}"/>
                  </a:ext>
                </a:extLst>
              </p:cNvPr>
              <p:cNvSpPr/>
              <p:nvPr/>
            </p:nvSpPr>
            <p:spPr>
              <a:xfrm>
                <a:off x="8843596" y="5108045"/>
                <a:ext cx="156111" cy="107955"/>
              </a:xfrm>
              <a:custGeom>
                <a:avLst/>
                <a:gdLst>
                  <a:gd name="connsiteX0" fmla="*/ 156112 w 156111"/>
                  <a:gd name="connsiteY0" fmla="*/ 100690 h 107955"/>
                  <a:gd name="connsiteX1" fmla="*/ 150298 w 156111"/>
                  <a:gd name="connsiteY1" fmla="*/ 0 h 107955"/>
                  <a:gd name="connsiteX2" fmla="*/ 0 w 156111"/>
                  <a:gd name="connsiteY2" fmla="*/ 7190 h 107955"/>
                  <a:gd name="connsiteX3" fmla="*/ 3938 w 156111"/>
                  <a:gd name="connsiteY3" fmla="*/ 107955 h 107955"/>
                  <a:gd name="connsiteX4" fmla="*/ 156112 w 156111"/>
                  <a:gd name="connsiteY4" fmla="*/ 100690 h 107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111" h="107955">
                    <a:moveTo>
                      <a:pt x="156112" y="100690"/>
                    </a:moveTo>
                    <a:lnTo>
                      <a:pt x="150298" y="0"/>
                    </a:lnTo>
                    <a:cubicBezTo>
                      <a:pt x="100276" y="2879"/>
                      <a:pt x="50072" y="5244"/>
                      <a:pt x="0" y="7190"/>
                    </a:cubicBezTo>
                    <a:lnTo>
                      <a:pt x="3938" y="107955"/>
                    </a:lnTo>
                    <a:cubicBezTo>
                      <a:pt x="54585" y="106009"/>
                      <a:pt x="105444" y="103619"/>
                      <a:pt x="156112" y="100690"/>
                    </a:cubicBezTo>
                    <a:close/>
                  </a:path>
                </a:pathLst>
              </a:custGeom>
              <a:grpFill/>
              <a:ln w="50403" cap="flat">
                <a:noFill/>
                <a:prstDash val="solid"/>
                <a:miter/>
              </a:ln>
            </p:spPr>
            <p:txBody>
              <a:bodyPr rtlCol="0" anchor="ctr"/>
              <a:lstStyle/>
              <a:p>
                <a:endParaRPr lang="sv-SE"/>
              </a:p>
            </p:txBody>
          </p:sp>
          <p:sp>
            <p:nvSpPr>
              <p:cNvPr id="61" name="Frihandsfigur: Form 60">
                <a:extLst>
                  <a:ext uri="{FF2B5EF4-FFF2-40B4-BE49-F238E27FC236}">
                    <a16:creationId xmlns:a16="http://schemas.microsoft.com/office/drawing/2014/main" id="{F8171755-A2E1-64A8-95DF-6CBAF6E1E731}"/>
                  </a:ext>
                </a:extLst>
              </p:cNvPr>
              <p:cNvSpPr/>
              <p:nvPr/>
            </p:nvSpPr>
            <p:spPr>
              <a:xfrm>
                <a:off x="9044294" y="3080338"/>
                <a:ext cx="174918" cy="141333"/>
              </a:xfrm>
              <a:custGeom>
                <a:avLst/>
                <a:gdLst>
                  <a:gd name="connsiteX0" fmla="*/ 0 w 174918"/>
                  <a:gd name="connsiteY0" fmla="*/ 46447 h 141333"/>
                  <a:gd name="connsiteX1" fmla="*/ 34170 w 174918"/>
                  <a:gd name="connsiteY1" fmla="*/ 141334 h 141333"/>
                  <a:gd name="connsiteX2" fmla="*/ 174919 w 174918"/>
                  <a:gd name="connsiteY2" fmla="*/ 97311 h 141333"/>
                  <a:gd name="connsiteX3" fmla="*/ 148478 w 174918"/>
                  <a:gd name="connsiteY3" fmla="*/ 0 h 141333"/>
                  <a:gd name="connsiteX4" fmla="*/ 0 w 174918"/>
                  <a:gd name="connsiteY4" fmla="*/ 46447 h 1413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18" h="141333">
                    <a:moveTo>
                      <a:pt x="0" y="46447"/>
                    </a:moveTo>
                    <a:lnTo>
                      <a:pt x="34170" y="141334"/>
                    </a:lnTo>
                    <a:cubicBezTo>
                      <a:pt x="77532" y="125703"/>
                      <a:pt x="124891" y="110890"/>
                      <a:pt x="174919" y="97311"/>
                    </a:cubicBezTo>
                    <a:lnTo>
                      <a:pt x="148478" y="0"/>
                    </a:lnTo>
                    <a:cubicBezTo>
                      <a:pt x="95864" y="14284"/>
                      <a:pt x="45913" y="29920"/>
                      <a:pt x="0" y="46447"/>
                    </a:cubicBezTo>
                    <a:close/>
                  </a:path>
                </a:pathLst>
              </a:custGeom>
              <a:grpFill/>
              <a:ln w="50403" cap="flat">
                <a:noFill/>
                <a:prstDash val="solid"/>
                <a:miter/>
              </a:ln>
            </p:spPr>
            <p:txBody>
              <a:bodyPr rtlCol="0" anchor="ctr"/>
              <a:lstStyle/>
              <a:p>
                <a:endParaRPr lang="sv-SE"/>
              </a:p>
            </p:txBody>
          </p:sp>
          <p:sp>
            <p:nvSpPr>
              <p:cNvPr id="62" name="Frihandsfigur: Form 61">
                <a:extLst>
                  <a:ext uri="{FF2B5EF4-FFF2-40B4-BE49-F238E27FC236}">
                    <a16:creationId xmlns:a16="http://schemas.microsoft.com/office/drawing/2014/main" id="{73BD7CDF-E61E-E0A3-FCF0-B280782E48C5}"/>
                  </a:ext>
                </a:extLst>
              </p:cNvPr>
              <p:cNvSpPr/>
              <p:nvPr/>
            </p:nvSpPr>
            <p:spPr>
              <a:xfrm>
                <a:off x="9143854" y="5083768"/>
                <a:ext cx="160246" cy="114575"/>
              </a:xfrm>
              <a:custGeom>
                <a:avLst/>
                <a:gdLst>
                  <a:gd name="connsiteX0" fmla="*/ 8072 w 160246"/>
                  <a:gd name="connsiteY0" fmla="*/ 114575 h 114575"/>
                  <a:gd name="connsiteX1" fmla="*/ 160246 w 160246"/>
                  <a:gd name="connsiteY1" fmla="*/ 100251 h 114575"/>
                  <a:gd name="connsiteX2" fmla="*/ 149315 w 160246"/>
                  <a:gd name="connsiteY2" fmla="*/ 0 h 114575"/>
                  <a:gd name="connsiteX3" fmla="*/ 0 w 160246"/>
                  <a:gd name="connsiteY3" fmla="*/ 14057 h 114575"/>
                </a:gdLst>
                <a:ahLst/>
                <a:cxnLst>
                  <a:cxn ang="0">
                    <a:pos x="connsiteX0" y="connsiteY0"/>
                  </a:cxn>
                  <a:cxn ang="0">
                    <a:pos x="connsiteX1" y="connsiteY1"/>
                  </a:cxn>
                  <a:cxn ang="0">
                    <a:pos x="connsiteX2" y="connsiteY2"/>
                  </a:cxn>
                  <a:cxn ang="0">
                    <a:pos x="connsiteX3" y="connsiteY3"/>
                  </a:cxn>
                </a:cxnLst>
                <a:rect l="l" t="t" r="r" b="b"/>
                <a:pathLst>
                  <a:path w="160246" h="114575">
                    <a:moveTo>
                      <a:pt x="8072" y="114575"/>
                    </a:moveTo>
                    <a:cubicBezTo>
                      <a:pt x="59431" y="110456"/>
                      <a:pt x="110269" y="105701"/>
                      <a:pt x="160246" y="100251"/>
                    </a:cubicBezTo>
                    <a:lnTo>
                      <a:pt x="149315" y="0"/>
                    </a:lnTo>
                    <a:cubicBezTo>
                      <a:pt x="100271" y="5355"/>
                      <a:pt x="50370" y="10009"/>
                      <a:pt x="0" y="14057"/>
                    </a:cubicBezTo>
                    <a:close/>
                  </a:path>
                </a:pathLst>
              </a:custGeom>
              <a:grpFill/>
              <a:ln w="50403" cap="flat">
                <a:noFill/>
                <a:prstDash val="solid"/>
                <a:miter/>
              </a:ln>
            </p:spPr>
            <p:txBody>
              <a:bodyPr rtlCol="0" anchor="ctr"/>
              <a:lstStyle/>
              <a:p>
                <a:endParaRPr lang="sv-SE"/>
              </a:p>
            </p:txBody>
          </p:sp>
          <p:sp>
            <p:nvSpPr>
              <p:cNvPr id="63" name="Frihandsfigur: Form 62">
                <a:extLst>
                  <a:ext uri="{FF2B5EF4-FFF2-40B4-BE49-F238E27FC236}">
                    <a16:creationId xmlns:a16="http://schemas.microsoft.com/office/drawing/2014/main" id="{624ED466-97E8-1A23-7FB9-5ED812DEC703}"/>
                  </a:ext>
                </a:extLst>
              </p:cNvPr>
              <p:cNvSpPr/>
              <p:nvPr/>
            </p:nvSpPr>
            <p:spPr>
              <a:xfrm>
                <a:off x="9461170" y="4026638"/>
                <a:ext cx="173340" cy="137874"/>
              </a:xfrm>
              <a:custGeom>
                <a:avLst/>
                <a:gdLst>
                  <a:gd name="connsiteX0" fmla="*/ 25558 w 173340"/>
                  <a:gd name="connsiteY0" fmla="*/ 0 h 137874"/>
                  <a:gd name="connsiteX1" fmla="*/ 0 w 173340"/>
                  <a:gd name="connsiteY1" fmla="*/ 97538 h 137874"/>
                  <a:gd name="connsiteX2" fmla="*/ 144096 w 173340"/>
                  <a:gd name="connsiteY2" fmla="*/ 137875 h 137874"/>
                  <a:gd name="connsiteX3" fmla="*/ 173340 w 173340"/>
                  <a:gd name="connsiteY3" fmla="*/ 41365 h 137874"/>
                  <a:gd name="connsiteX4" fmla="*/ 25558 w 173340"/>
                  <a:gd name="connsiteY4" fmla="*/ 0 h 1378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340" h="137874">
                    <a:moveTo>
                      <a:pt x="25558" y="0"/>
                    </a:moveTo>
                    <a:lnTo>
                      <a:pt x="0" y="97538"/>
                    </a:lnTo>
                    <a:cubicBezTo>
                      <a:pt x="48575" y="110269"/>
                      <a:pt x="96853" y="123540"/>
                      <a:pt x="144096" y="137875"/>
                    </a:cubicBezTo>
                    <a:lnTo>
                      <a:pt x="173340" y="41365"/>
                    </a:lnTo>
                    <a:cubicBezTo>
                      <a:pt x="124922" y="26662"/>
                      <a:pt x="75358" y="13049"/>
                      <a:pt x="25558" y="0"/>
                    </a:cubicBezTo>
                    <a:close/>
                  </a:path>
                </a:pathLst>
              </a:custGeom>
              <a:grpFill/>
              <a:ln w="50403" cap="flat">
                <a:noFill/>
                <a:prstDash val="solid"/>
                <a:miter/>
              </a:ln>
            </p:spPr>
            <p:txBody>
              <a:bodyPr rtlCol="0" anchor="ctr"/>
              <a:lstStyle/>
              <a:p>
                <a:endParaRPr lang="sv-SE"/>
              </a:p>
            </p:txBody>
          </p:sp>
        </p:grpSp>
        <p:sp>
          <p:nvSpPr>
            <p:cNvPr id="27" name="Frihandsfigur: Form 26">
              <a:extLst>
                <a:ext uri="{FF2B5EF4-FFF2-40B4-BE49-F238E27FC236}">
                  <a16:creationId xmlns:a16="http://schemas.microsoft.com/office/drawing/2014/main" id="{CD46B66F-307D-5324-EE5D-9CA67ABEF2C5}"/>
                </a:ext>
              </a:extLst>
            </p:cNvPr>
            <p:cNvSpPr/>
            <p:nvPr/>
          </p:nvSpPr>
          <p:spPr>
            <a:xfrm>
              <a:off x="9775160" y="1466893"/>
              <a:ext cx="1138270" cy="1860384"/>
            </a:xfrm>
            <a:custGeom>
              <a:avLst/>
              <a:gdLst>
                <a:gd name="connsiteX0" fmla="*/ 510772 w 1016574"/>
                <a:gd name="connsiteY0" fmla="*/ 735326 h 1661485"/>
                <a:gd name="connsiteX1" fmla="*/ 292161 w 1016574"/>
                <a:gd name="connsiteY1" fmla="*/ 516715 h 1661485"/>
                <a:gd name="connsiteX2" fmla="*/ 510772 w 1016574"/>
                <a:gd name="connsiteY2" fmla="*/ 298105 h 1661485"/>
                <a:gd name="connsiteX3" fmla="*/ 729382 w 1016574"/>
                <a:gd name="connsiteY3" fmla="*/ 516715 h 1661485"/>
                <a:gd name="connsiteX4" fmla="*/ 729382 w 1016574"/>
                <a:gd name="connsiteY4" fmla="*/ 516715 h 1661485"/>
                <a:gd name="connsiteX5" fmla="*/ 510772 w 1016574"/>
                <a:gd name="connsiteY5" fmla="*/ 735326 h 1661485"/>
                <a:gd name="connsiteX6" fmla="*/ 510772 w 1016574"/>
                <a:gd name="connsiteY6" fmla="*/ 735326 h 1661485"/>
                <a:gd name="connsiteX7" fmla="*/ 510772 w 1016574"/>
                <a:gd name="connsiteY7" fmla="*/ 0 h 1661485"/>
                <a:gd name="connsiteX8" fmla="*/ 88456 w 1016574"/>
                <a:gd name="connsiteY8" fmla="*/ 223579 h 1661485"/>
                <a:gd name="connsiteX9" fmla="*/ 33803 w 1016574"/>
                <a:gd name="connsiteY9" fmla="*/ 700547 h 1661485"/>
                <a:gd name="connsiteX10" fmla="*/ 267319 w 1016574"/>
                <a:gd name="connsiteY10" fmla="*/ 1212294 h 1661485"/>
                <a:gd name="connsiteX11" fmla="*/ 466056 w 1016574"/>
                <a:gd name="connsiteY11" fmla="*/ 1634609 h 1661485"/>
                <a:gd name="connsiteX12" fmla="*/ 530645 w 1016574"/>
                <a:gd name="connsiteY12" fmla="*/ 1654483 h 1661485"/>
                <a:gd name="connsiteX13" fmla="*/ 550519 w 1016574"/>
                <a:gd name="connsiteY13" fmla="*/ 1634609 h 1661485"/>
                <a:gd name="connsiteX14" fmla="*/ 749255 w 1016574"/>
                <a:gd name="connsiteY14" fmla="*/ 1212294 h 1661485"/>
                <a:gd name="connsiteX15" fmla="*/ 982771 w 1016574"/>
                <a:gd name="connsiteY15" fmla="*/ 700547 h 1661485"/>
                <a:gd name="connsiteX16" fmla="*/ 928118 w 1016574"/>
                <a:gd name="connsiteY16" fmla="*/ 223579 h 1661485"/>
                <a:gd name="connsiteX17" fmla="*/ 510772 w 1016574"/>
                <a:gd name="connsiteY17" fmla="*/ 0 h 166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6574" h="1661485">
                  <a:moveTo>
                    <a:pt x="510772" y="735326"/>
                  </a:moveTo>
                  <a:cubicBezTo>
                    <a:pt x="391530" y="735326"/>
                    <a:pt x="292161" y="635957"/>
                    <a:pt x="292161" y="516715"/>
                  </a:cubicBezTo>
                  <a:cubicBezTo>
                    <a:pt x="292161" y="397473"/>
                    <a:pt x="391530" y="298105"/>
                    <a:pt x="510772" y="298105"/>
                  </a:cubicBezTo>
                  <a:cubicBezTo>
                    <a:pt x="630013" y="298105"/>
                    <a:pt x="729382" y="397473"/>
                    <a:pt x="729382" y="516715"/>
                  </a:cubicBezTo>
                  <a:lnTo>
                    <a:pt x="729382" y="516715"/>
                  </a:lnTo>
                  <a:cubicBezTo>
                    <a:pt x="729382" y="635957"/>
                    <a:pt x="630013" y="735326"/>
                    <a:pt x="510772" y="735326"/>
                  </a:cubicBezTo>
                  <a:cubicBezTo>
                    <a:pt x="510772" y="735326"/>
                    <a:pt x="510772" y="735326"/>
                    <a:pt x="510772" y="735326"/>
                  </a:cubicBezTo>
                  <a:close/>
                  <a:moveTo>
                    <a:pt x="510772" y="0"/>
                  </a:moveTo>
                  <a:cubicBezTo>
                    <a:pt x="341845" y="0"/>
                    <a:pt x="182856" y="84463"/>
                    <a:pt x="88456" y="223579"/>
                  </a:cubicBezTo>
                  <a:cubicBezTo>
                    <a:pt x="-5944" y="362694"/>
                    <a:pt x="-25817" y="541557"/>
                    <a:pt x="33803" y="700547"/>
                  </a:cubicBezTo>
                  <a:lnTo>
                    <a:pt x="267319" y="1212294"/>
                  </a:lnTo>
                  <a:lnTo>
                    <a:pt x="466056" y="1634609"/>
                  </a:lnTo>
                  <a:cubicBezTo>
                    <a:pt x="480961" y="1659451"/>
                    <a:pt x="510772" y="1669388"/>
                    <a:pt x="530645" y="1654483"/>
                  </a:cubicBezTo>
                  <a:cubicBezTo>
                    <a:pt x="540582" y="1649514"/>
                    <a:pt x="545550" y="1644546"/>
                    <a:pt x="550519" y="1634609"/>
                  </a:cubicBezTo>
                  <a:lnTo>
                    <a:pt x="749255" y="1212294"/>
                  </a:lnTo>
                  <a:lnTo>
                    <a:pt x="982771" y="700547"/>
                  </a:lnTo>
                  <a:cubicBezTo>
                    <a:pt x="1042392" y="541557"/>
                    <a:pt x="1022518" y="362694"/>
                    <a:pt x="928118" y="223579"/>
                  </a:cubicBezTo>
                  <a:cubicBezTo>
                    <a:pt x="838687" y="84463"/>
                    <a:pt x="679698" y="0"/>
                    <a:pt x="510772" y="0"/>
                  </a:cubicBezTo>
                  <a:close/>
                </a:path>
              </a:pathLst>
            </a:custGeom>
            <a:solidFill>
              <a:schemeClr val="tx2"/>
            </a:solidFill>
            <a:ln w="49609" cap="flat">
              <a:noFill/>
              <a:prstDash val="solid"/>
              <a:miter/>
            </a:ln>
          </p:spPr>
          <p:txBody>
            <a:bodyPr rtlCol="0" anchor="ctr"/>
            <a:lstStyle/>
            <a:p>
              <a:endParaRPr lang="sv-SE"/>
            </a:p>
          </p:txBody>
        </p:sp>
        <p:sp>
          <p:nvSpPr>
            <p:cNvPr id="66" name="Frihandsfigur: Form 65">
              <a:extLst>
                <a:ext uri="{FF2B5EF4-FFF2-40B4-BE49-F238E27FC236}">
                  <a16:creationId xmlns:a16="http://schemas.microsoft.com/office/drawing/2014/main" id="{FA54F8C6-6688-22F0-C033-6C083B6BDB73}"/>
                </a:ext>
              </a:extLst>
            </p:cNvPr>
            <p:cNvSpPr/>
            <p:nvPr/>
          </p:nvSpPr>
          <p:spPr>
            <a:xfrm>
              <a:off x="7099535" y="5000830"/>
              <a:ext cx="647788" cy="1052950"/>
            </a:xfrm>
            <a:custGeom>
              <a:avLst/>
              <a:gdLst>
                <a:gd name="connsiteX0" fmla="*/ 510772 w 1016574"/>
                <a:gd name="connsiteY0" fmla="*/ 735326 h 1661485"/>
                <a:gd name="connsiteX1" fmla="*/ 292161 w 1016574"/>
                <a:gd name="connsiteY1" fmla="*/ 516715 h 1661485"/>
                <a:gd name="connsiteX2" fmla="*/ 510772 w 1016574"/>
                <a:gd name="connsiteY2" fmla="*/ 298105 h 1661485"/>
                <a:gd name="connsiteX3" fmla="*/ 729382 w 1016574"/>
                <a:gd name="connsiteY3" fmla="*/ 516715 h 1661485"/>
                <a:gd name="connsiteX4" fmla="*/ 729382 w 1016574"/>
                <a:gd name="connsiteY4" fmla="*/ 516715 h 1661485"/>
                <a:gd name="connsiteX5" fmla="*/ 510772 w 1016574"/>
                <a:gd name="connsiteY5" fmla="*/ 735326 h 1661485"/>
                <a:gd name="connsiteX6" fmla="*/ 510772 w 1016574"/>
                <a:gd name="connsiteY6" fmla="*/ 735326 h 1661485"/>
                <a:gd name="connsiteX7" fmla="*/ 510772 w 1016574"/>
                <a:gd name="connsiteY7" fmla="*/ 0 h 1661485"/>
                <a:gd name="connsiteX8" fmla="*/ 88456 w 1016574"/>
                <a:gd name="connsiteY8" fmla="*/ 223579 h 1661485"/>
                <a:gd name="connsiteX9" fmla="*/ 33803 w 1016574"/>
                <a:gd name="connsiteY9" fmla="*/ 700547 h 1661485"/>
                <a:gd name="connsiteX10" fmla="*/ 267319 w 1016574"/>
                <a:gd name="connsiteY10" fmla="*/ 1212294 h 1661485"/>
                <a:gd name="connsiteX11" fmla="*/ 466056 w 1016574"/>
                <a:gd name="connsiteY11" fmla="*/ 1634609 h 1661485"/>
                <a:gd name="connsiteX12" fmla="*/ 530645 w 1016574"/>
                <a:gd name="connsiteY12" fmla="*/ 1654483 h 1661485"/>
                <a:gd name="connsiteX13" fmla="*/ 550519 w 1016574"/>
                <a:gd name="connsiteY13" fmla="*/ 1634609 h 1661485"/>
                <a:gd name="connsiteX14" fmla="*/ 749255 w 1016574"/>
                <a:gd name="connsiteY14" fmla="*/ 1212294 h 1661485"/>
                <a:gd name="connsiteX15" fmla="*/ 982771 w 1016574"/>
                <a:gd name="connsiteY15" fmla="*/ 700547 h 1661485"/>
                <a:gd name="connsiteX16" fmla="*/ 928118 w 1016574"/>
                <a:gd name="connsiteY16" fmla="*/ 223579 h 1661485"/>
                <a:gd name="connsiteX17" fmla="*/ 510772 w 1016574"/>
                <a:gd name="connsiteY17" fmla="*/ 0 h 1661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16574" h="1661485">
                  <a:moveTo>
                    <a:pt x="510772" y="735326"/>
                  </a:moveTo>
                  <a:cubicBezTo>
                    <a:pt x="391530" y="735326"/>
                    <a:pt x="292161" y="635957"/>
                    <a:pt x="292161" y="516715"/>
                  </a:cubicBezTo>
                  <a:cubicBezTo>
                    <a:pt x="292161" y="397473"/>
                    <a:pt x="391530" y="298105"/>
                    <a:pt x="510772" y="298105"/>
                  </a:cubicBezTo>
                  <a:cubicBezTo>
                    <a:pt x="630013" y="298105"/>
                    <a:pt x="729382" y="397473"/>
                    <a:pt x="729382" y="516715"/>
                  </a:cubicBezTo>
                  <a:lnTo>
                    <a:pt x="729382" y="516715"/>
                  </a:lnTo>
                  <a:cubicBezTo>
                    <a:pt x="729382" y="635957"/>
                    <a:pt x="630013" y="735326"/>
                    <a:pt x="510772" y="735326"/>
                  </a:cubicBezTo>
                  <a:cubicBezTo>
                    <a:pt x="510772" y="735326"/>
                    <a:pt x="510772" y="735326"/>
                    <a:pt x="510772" y="735326"/>
                  </a:cubicBezTo>
                  <a:close/>
                  <a:moveTo>
                    <a:pt x="510772" y="0"/>
                  </a:moveTo>
                  <a:cubicBezTo>
                    <a:pt x="341845" y="0"/>
                    <a:pt x="182856" y="84463"/>
                    <a:pt x="88456" y="223579"/>
                  </a:cubicBezTo>
                  <a:cubicBezTo>
                    <a:pt x="-5944" y="362694"/>
                    <a:pt x="-25817" y="541557"/>
                    <a:pt x="33803" y="700547"/>
                  </a:cubicBezTo>
                  <a:lnTo>
                    <a:pt x="267319" y="1212294"/>
                  </a:lnTo>
                  <a:lnTo>
                    <a:pt x="466056" y="1634609"/>
                  </a:lnTo>
                  <a:cubicBezTo>
                    <a:pt x="480961" y="1659451"/>
                    <a:pt x="510772" y="1669388"/>
                    <a:pt x="530645" y="1654483"/>
                  </a:cubicBezTo>
                  <a:cubicBezTo>
                    <a:pt x="540582" y="1649514"/>
                    <a:pt x="545550" y="1644546"/>
                    <a:pt x="550519" y="1634609"/>
                  </a:cubicBezTo>
                  <a:lnTo>
                    <a:pt x="749255" y="1212294"/>
                  </a:lnTo>
                  <a:lnTo>
                    <a:pt x="982771" y="700547"/>
                  </a:lnTo>
                  <a:cubicBezTo>
                    <a:pt x="1042392" y="541557"/>
                    <a:pt x="1022518" y="362694"/>
                    <a:pt x="928118" y="223579"/>
                  </a:cubicBezTo>
                  <a:cubicBezTo>
                    <a:pt x="838687" y="84463"/>
                    <a:pt x="679698" y="0"/>
                    <a:pt x="510772" y="0"/>
                  </a:cubicBezTo>
                  <a:close/>
                </a:path>
              </a:pathLst>
            </a:custGeom>
            <a:solidFill>
              <a:schemeClr val="accent1">
                <a:lumMod val="60000"/>
                <a:lumOff val="40000"/>
              </a:schemeClr>
            </a:solidFill>
            <a:ln w="49609" cap="flat">
              <a:noFill/>
              <a:prstDash val="solid"/>
              <a:miter/>
            </a:ln>
          </p:spPr>
          <p:txBody>
            <a:bodyPr rtlCol="0" anchor="ctr"/>
            <a:lstStyle/>
            <a:p>
              <a:endParaRPr lang="sv-SE"/>
            </a:p>
          </p:txBody>
        </p:sp>
      </p:grpSp>
    </p:spTree>
    <p:extLst>
      <p:ext uri="{BB962C8B-B14F-4D97-AF65-F5344CB8AC3E}">
        <p14:creationId xmlns:p14="http://schemas.microsoft.com/office/powerpoint/2010/main" val="1138810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bild 5" descr="En bild som visar skärmbild, pixel&#10;&#10;Automatiskt genererad beskrivning">
            <a:extLst>
              <a:ext uri="{FF2B5EF4-FFF2-40B4-BE49-F238E27FC236}">
                <a16:creationId xmlns:a16="http://schemas.microsoft.com/office/drawing/2014/main" id="{2777582F-CEEA-AAC9-700E-E9F03291D9B0}"/>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6647" r="6647"/>
          <a:stretch>
            <a:fillRect/>
          </a:stretch>
        </p:blipFill>
        <p:spPr/>
      </p:pic>
      <p:sp>
        <p:nvSpPr>
          <p:cNvPr id="3" name="Rubrik 2">
            <a:extLst>
              <a:ext uri="{FF2B5EF4-FFF2-40B4-BE49-F238E27FC236}">
                <a16:creationId xmlns:a16="http://schemas.microsoft.com/office/drawing/2014/main" id="{0BE88E52-6016-A764-3509-781201212C34}"/>
              </a:ext>
            </a:extLst>
          </p:cNvPr>
          <p:cNvSpPr>
            <a:spLocks noGrp="1"/>
          </p:cNvSpPr>
          <p:nvPr>
            <p:ph type="title"/>
          </p:nvPr>
        </p:nvSpPr>
        <p:spPr>
          <a:xfrm>
            <a:off x="609600" y="360000"/>
            <a:ext cx="8186782" cy="1143000"/>
          </a:xfrm>
        </p:spPr>
        <p:txBody>
          <a:bodyPr/>
          <a:lstStyle/>
          <a:p>
            <a:r>
              <a:rPr lang="sv-SE" dirty="0"/>
              <a:t>SDV 1.0 – det stora första klivet!</a:t>
            </a:r>
            <a:br>
              <a:rPr lang="sv-SE" dirty="0"/>
            </a:br>
            <a:endParaRPr lang="sv-SE" dirty="0"/>
          </a:p>
        </p:txBody>
      </p:sp>
      <p:sp>
        <p:nvSpPr>
          <p:cNvPr id="4" name="Platshållare för sidfot 3">
            <a:extLst>
              <a:ext uri="{FF2B5EF4-FFF2-40B4-BE49-F238E27FC236}">
                <a16:creationId xmlns:a16="http://schemas.microsoft.com/office/drawing/2014/main" id="{7648BDA9-C390-7498-76B8-BA459A68E97B}"/>
              </a:ext>
            </a:extLst>
          </p:cNvPr>
          <p:cNvSpPr>
            <a:spLocks noGrp="1"/>
          </p:cNvSpPr>
          <p:nvPr>
            <p:ph type="ftr" sz="quarter" idx="11"/>
          </p:nvPr>
        </p:nvSpPr>
        <p:spPr/>
        <p:txBody>
          <a:bodyPr/>
          <a:lstStyle/>
          <a:p>
            <a:endParaRPr lang="sv-SE" dirty="0"/>
          </a:p>
        </p:txBody>
      </p:sp>
      <p:sp>
        <p:nvSpPr>
          <p:cNvPr id="11" name="Frihandsfigur: Form 10">
            <a:extLst>
              <a:ext uri="{FF2B5EF4-FFF2-40B4-BE49-F238E27FC236}">
                <a16:creationId xmlns:a16="http://schemas.microsoft.com/office/drawing/2014/main" id="{E5165D34-BF09-3A9B-AB2E-47E256595D1F}"/>
              </a:ext>
            </a:extLst>
          </p:cNvPr>
          <p:cNvSpPr/>
          <p:nvPr/>
        </p:nvSpPr>
        <p:spPr>
          <a:xfrm rot="617411">
            <a:off x="8862206" y="3949364"/>
            <a:ext cx="1294082" cy="1294082"/>
          </a:xfrm>
          <a:custGeom>
            <a:avLst/>
            <a:gdLst>
              <a:gd name="connsiteX0" fmla="*/ 511770 w 1294082"/>
              <a:gd name="connsiteY0" fmla="*/ 0 h 1294082"/>
              <a:gd name="connsiteX1" fmla="*/ 511770 w 1294082"/>
              <a:gd name="connsiteY1" fmla="*/ 276110 h 1294082"/>
              <a:gd name="connsiteX2" fmla="*/ 822763 w 1294082"/>
              <a:gd name="connsiteY2" fmla="*/ 276110 h 1294082"/>
              <a:gd name="connsiteX3" fmla="*/ 0 w 1294082"/>
              <a:gd name="connsiteY3" fmla="*/ 1098827 h 1294082"/>
              <a:gd name="connsiteX4" fmla="*/ 195210 w 1294082"/>
              <a:gd name="connsiteY4" fmla="*/ 1294083 h 1294082"/>
              <a:gd name="connsiteX5" fmla="*/ 1017973 w 1294082"/>
              <a:gd name="connsiteY5" fmla="*/ 471320 h 1294082"/>
              <a:gd name="connsiteX6" fmla="*/ 1017973 w 1294082"/>
              <a:gd name="connsiteY6" fmla="*/ 782312 h 1294082"/>
              <a:gd name="connsiteX7" fmla="*/ 1294083 w 1294082"/>
              <a:gd name="connsiteY7" fmla="*/ 782312 h 1294082"/>
              <a:gd name="connsiteX8" fmla="*/ 1294083 w 1294082"/>
              <a:gd name="connsiteY8" fmla="*/ 0 h 1294082"/>
              <a:gd name="connsiteX9" fmla="*/ 511770 w 1294082"/>
              <a:gd name="connsiteY9" fmla="*/ 0 h 1294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94082" h="1294082">
                <a:moveTo>
                  <a:pt x="511770" y="0"/>
                </a:moveTo>
                <a:lnTo>
                  <a:pt x="511770" y="276110"/>
                </a:lnTo>
                <a:lnTo>
                  <a:pt x="822763" y="276110"/>
                </a:lnTo>
                <a:lnTo>
                  <a:pt x="0" y="1098827"/>
                </a:lnTo>
                <a:lnTo>
                  <a:pt x="195210" y="1294083"/>
                </a:lnTo>
                <a:lnTo>
                  <a:pt x="1017973" y="471320"/>
                </a:lnTo>
                <a:lnTo>
                  <a:pt x="1017973" y="782312"/>
                </a:lnTo>
                <a:lnTo>
                  <a:pt x="1294083" y="782312"/>
                </a:lnTo>
                <a:lnTo>
                  <a:pt x="1294083" y="0"/>
                </a:lnTo>
                <a:lnTo>
                  <a:pt x="511770" y="0"/>
                </a:lnTo>
                <a:close/>
              </a:path>
            </a:pathLst>
          </a:custGeom>
          <a:solidFill>
            <a:schemeClr val="accent1"/>
          </a:solidFill>
          <a:ln w="45938" cap="flat">
            <a:noFill/>
            <a:prstDash val="solid"/>
            <a:miter/>
          </a:ln>
        </p:spPr>
        <p:txBody>
          <a:bodyPr rtlCol="0" anchor="ctr"/>
          <a:lstStyle/>
          <a:p>
            <a:endParaRPr lang="sv-SE"/>
          </a:p>
        </p:txBody>
      </p:sp>
      <p:grpSp>
        <p:nvGrpSpPr>
          <p:cNvPr id="92" name="Grupp 91">
            <a:extLst>
              <a:ext uri="{FF2B5EF4-FFF2-40B4-BE49-F238E27FC236}">
                <a16:creationId xmlns:a16="http://schemas.microsoft.com/office/drawing/2014/main" id="{AAD4B9A6-948C-5A36-6031-CB6B7AC8BBE6}"/>
              </a:ext>
            </a:extLst>
          </p:cNvPr>
          <p:cNvGrpSpPr/>
          <p:nvPr/>
        </p:nvGrpSpPr>
        <p:grpSpPr>
          <a:xfrm>
            <a:off x="4873732" y="2754"/>
            <a:ext cx="8751575" cy="5195376"/>
            <a:chOff x="4875525" y="-32960"/>
            <a:chExt cx="7912405" cy="5228336"/>
          </a:xfrm>
          <a:solidFill>
            <a:schemeClr val="accent1"/>
          </a:solidFill>
        </p:grpSpPr>
        <p:grpSp>
          <p:nvGrpSpPr>
            <p:cNvPr id="85" name="Grupp 84">
              <a:extLst>
                <a:ext uri="{FF2B5EF4-FFF2-40B4-BE49-F238E27FC236}">
                  <a16:creationId xmlns:a16="http://schemas.microsoft.com/office/drawing/2014/main" id="{680175FC-A424-1306-11CD-874574E57020}"/>
                </a:ext>
              </a:extLst>
            </p:cNvPr>
            <p:cNvGrpSpPr/>
            <p:nvPr/>
          </p:nvGrpSpPr>
          <p:grpSpPr>
            <a:xfrm>
              <a:off x="10016268" y="-32960"/>
              <a:ext cx="2771662" cy="1495494"/>
              <a:chOff x="2609412" y="3309203"/>
              <a:chExt cx="2771662" cy="1495494"/>
            </a:xfrm>
            <a:grpFill/>
          </p:grpSpPr>
          <p:sp>
            <p:nvSpPr>
              <p:cNvPr id="86" name="Rektangel: rundade hörn 85">
                <a:extLst>
                  <a:ext uri="{FF2B5EF4-FFF2-40B4-BE49-F238E27FC236}">
                    <a16:creationId xmlns:a16="http://schemas.microsoft.com/office/drawing/2014/main" id="{B125379A-E139-F804-E92A-F1998986F607}"/>
                  </a:ext>
                </a:extLst>
              </p:cNvPr>
              <p:cNvSpPr/>
              <p:nvPr/>
            </p:nvSpPr>
            <p:spPr>
              <a:xfrm>
                <a:off x="3701131" y="3309203"/>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7" name="Rektangel: rundade hörn 86">
                <a:extLst>
                  <a:ext uri="{FF2B5EF4-FFF2-40B4-BE49-F238E27FC236}">
                    <a16:creationId xmlns:a16="http://schemas.microsoft.com/office/drawing/2014/main" id="{CAA924EF-7CCA-2AB7-8B6F-81173F58D869}"/>
                  </a:ext>
                </a:extLst>
              </p:cNvPr>
              <p:cNvSpPr/>
              <p:nvPr/>
            </p:nvSpPr>
            <p:spPr>
              <a:xfrm>
                <a:off x="3489622" y="3474354"/>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8" name="Rektangel: rundade hörn 87">
                <a:extLst>
                  <a:ext uri="{FF2B5EF4-FFF2-40B4-BE49-F238E27FC236}">
                    <a16:creationId xmlns:a16="http://schemas.microsoft.com/office/drawing/2014/main" id="{4F1CC9E6-439E-F545-D1EA-D5D5BF8C3FCD}"/>
                  </a:ext>
                </a:extLst>
              </p:cNvPr>
              <p:cNvSpPr/>
              <p:nvPr/>
            </p:nvSpPr>
            <p:spPr>
              <a:xfrm>
                <a:off x="3242931" y="363950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9" name="Rektangel: rundade hörn 88">
                <a:extLst>
                  <a:ext uri="{FF2B5EF4-FFF2-40B4-BE49-F238E27FC236}">
                    <a16:creationId xmlns:a16="http://schemas.microsoft.com/office/drawing/2014/main" id="{82D8B4F0-5739-54F1-04E1-6F9BF7A09D3A}"/>
                  </a:ext>
                </a:extLst>
              </p:cNvPr>
              <p:cNvSpPr/>
              <p:nvPr/>
            </p:nvSpPr>
            <p:spPr>
              <a:xfrm>
                <a:off x="3005063" y="3789188"/>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0" name="Rektangel: rundade hörn 89">
                <a:extLst>
                  <a:ext uri="{FF2B5EF4-FFF2-40B4-BE49-F238E27FC236}">
                    <a16:creationId xmlns:a16="http://schemas.microsoft.com/office/drawing/2014/main" id="{B09C8DB3-79F5-B026-07B0-78ADF0517834}"/>
                  </a:ext>
                </a:extLst>
              </p:cNvPr>
              <p:cNvSpPr/>
              <p:nvPr/>
            </p:nvSpPr>
            <p:spPr>
              <a:xfrm>
                <a:off x="2793274" y="393994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1" name="Rektangel: rundade hörn 90">
                <a:extLst>
                  <a:ext uri="{FF2B5EF4-FFF2-40B4-BE49-F238E27FC236}">
                    <a16:creationId xmlns:a16="http://schemas.microsoft.com/office/drawing/2014/main" id="{50BBC708-0344-50B3-FDC1-755A9333418A}"/>
                  </a:ext>
                </a:extLst>
              </p:cNvPr>
              <p:cNvSpPr/>
              <p:nvPr/>
            </p:nvSpPr>
            <p:spPr>
              <a:xfrm>
                <a:off x="2609412" y="4110346"/>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78" name="Grupp 77">
              <a:extLst>
                <a:ext uri="{FF2B5EF4-FFF2-40B4-BE49-F238E27FC236}">
                  <a16:creationId xmlns:a16="http://schemas.microsoft.com/office/drawing/2014/main" id="{0D3317FE-BB81-DAE8-3641-19F632D7DF3B}"/>
                </a:ext>
              </a:extLst>
            </p:cNvPr>
            <p:cNvGrpSpPr/>
            <p:nvPr/>
          </p:nvGrpSpPr>
          <p:grpSpPr>
            <a:xfrm>
              <a:off x="8916493" y="768321"/>
              <a:ext cx="2771662" cy="1495494"/>
              <a:chOff x="2609412" y="3309203"/>
              <a:chExt cx="2771662" cy="1495494"/>
            </a:xfrm>
            <a:grpFill/>
          </p:grpSpPr>
          <p:sp>
            <p:nvSpPr>
              <p:cNvPr id="79" name="Rektangel: rundade hörn 78">
                <a:extLst>
                  <a:ext uri="{FF2B5EF4-FFF2-40B4-BE49-F238E27FC236}">
                    <a16:creationId xmlns:a16="http://schemas.microsoft.com/office/drawing/2014/main" id="{705CD53D-2045-C21F-6D1F-2B68E7CDFED9}"/>
                  </a:ext>
                </a:extLst>
              </p:cNvPr>
              <p:cNvSpPr/>
              <p:nvPr/>
            </p:nvSpPr>
            <p:spPr>
              <a:xfrm>
                <a:off x="3701131" y="3309203"/>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0" name="Rektangel: rundade hörn 79">
                <a:extLst>
                  <a:ext uri="{FF2B5EF4-FFF2-40B4-BE49-F238E27FC236}">
                    <a16:creationId xmlns:a16="http://schemas.microsoft.com/office/drawing/2014/main" id="{712CC0DA-DC1A-F7CF-3DA3-7B58ECD5AE00}"/>
                  </a:ext>
                </a:extLst>
              </p:cNvPr>
              <p:cNvSpPr/>
              <p:nvPr/>
            </p:nvSpPr>
            <p:spPr>
              <a:xfrm>
                <a:off x="3489622" y="3474354"/>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1" name="Rektangel: rundade hörn 80">
                <a:extLst>
                  <a:ext uri="{FF2B5EF4-FFF2-40B4-BE49-F238E27FC236}">
                    <a16:creationId xmlns:a16="http://schemas.microsoft.com/office/drawing/2014/main" id="{FAB2FA4C-E214-9E60-6044-BD7A7BE7FF1B}"/>
                  </a:ext>
                </a:extLst>
              </p:cNvPr>
              <p:cNvSpPr/>
              <p:nvPr/>
            </p:nvSpPr>
            <p:spPr>
              <a:xfrm>
                <a:off x="3242931" y="363950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2" name="Rektangel: rundade hörn 81">
                <a:extLst>
                  <a:ext uri="{FF2B5EF4-FFF2-40B4-BE49-F238E27FC236}">
                    <a16:creationId xmlns:a16="http://schemas.microsoft.com/office/drawing/2014/main" id="{7DA77AB9-189C-16D7-0B55-D0653DAE49CD}"/>
                  </a:ext>
                </a:extLst>
              </p:cNvPr>
              <p:cNvSpPr/>
              <p:nvPr/>
            </p:nvSpPr>
            <p:spPr>
              <a:xfrm>
                <a:off x="3005063" y="3789188"/>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3" name="Rektangel: rundade hörn 82">
                <a:extLst>
                  <a:ext uri="{FF2B5EF4-FFF2-40B4-BE49-F238E27FC236}">
                    <a16:creationId xmlns:a16="http://schemas.microsoft.com/office/drawing/2014/main" id="{78F8BFBD-0589-A1CF-2E6B-F06DFDD00982}"/>
                  </a:ext>
                </a:extLst>
              </p:cNvPr>
              <p:cNvSpPr/>
              <p:nvPr/>
            </p:nvSpPr>
            <p:spPr>
              <a:xfrm>
                <a:off x="2793274" y="393994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4" name="Rektangel: rundade hörn 83">
                <a:extLst>
                  <a:ext uri="{FF2B5EF4-FFF2-40B4-BE49-F238E27FC236}">
                    <a16:creationId xmlns:a16="http://schemas.microsoft.com/office/drawing/2014/main" id="{FDDDE380-ED31-A7F7-4952-CD2A2B764F68}"/>
                  </a:ext>
                </a:extLst>
              </p:cNvPr>
              <p:cNvSpPr/>
              <p:nvPr/>
            </p:nvSpPr>
            <p:spPr>
              <a:xfrm>
                <a:off x="2609412" y="4110346"/>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35" name="Grupp 34">
              <a:extLst>
                <a:ext uri="{FF2B5EF4-FFF2-40B4-BE49-F238E27FC236}">
                  <a16:creationId xmlns:a16="http://schemas.microsoft.com/office/drawing/2014/main" id="{28539A6B-EFA6-2727-0BB8-C9C413B1ED12}"/>
                </a:ext>
              </a:extLst>
            </p:cNvPr>
            <p:cNvGrpSpPr/>
            <p:nvPr/>
          </p:nvGrpSpPr>
          <p:grpSpPr>
            <a:xfrm>
              <a:off x="7535943" y="1751489"/>
              <a:ext cx="2804968" cy="1480693"/>
              <a:chOff x="2576106" y="3309203"/>
              <a:chExt cx="2804968" cy="1480693"/>
            </a:xfrm>
            <a:grpFill/>
          </p:grpSpPr>
          <p:sp>
            <p:nvSpPr>
              <p:cNvPr id="36" name="Rektangel: rundade hörn 35">
                <a:extLst>
                  <a:ext uri="{FF2B5EF4-FFF2-40B4-BE49-F238E27FC236}">
                    <a16:creationId xmlns:a16="http://schemas.microsoft.com/office/drawing/2014/main" id="{161E8AC5-C944-C50B-A840-3CB3DAA7825B}"/>
                  </a:ext>
                </a:extLst>
              </p:cNvPr>
              <p:cNvSpPr/>
              <p:nvPr/>
            </p:nvSpPr>
            <p:spPr>
              <a:xfrm>
                <a:off x="3701131" y="3309203"/>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7" name="Rektangel: rundade hörn 36">
                <a:extLst>
                  <a:ext uri="{FF2B5EF4-FFF2-40B4-BE49-F238E27FC236}">
                    <a16:creationId xmlns:a16="http://schemas.microsoft.com/office/drawing/2014/main" id="{056A3A09-8661-B856-57D7-A2FBE6E7179D}"/>
                  </a:ext>
                </a:extLst>
              </p:cNvPr>
              <p:cNvSpPr/>
              <p:nvPr/>
            </p:nvSpPr>
            <p:spPr>
              <a:xfrm>
                <a:off x="3489622" y="3474354"/>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8" name="Rektangel: rundade hörn 37">
                <a:extLst>
                  <a:ext uri="{FF2B5EF4-FFF2-40B4-BE49-F238E27FC236}">
                    <a16:creationId xmlns:a16="http://schemas.microsoft.com/office/drawing/2014/main" id="{FB490442-5EA9-9939-A055-79333CFDD8A6}"/>
                  </a:ext>
                </a:extLst>
              </p:cNvPr>
              <p:cNvSpPr/>
              <p:nvPr/>
            </p:nvSpPr>
            <p:spPr>
              <a:xfrm>
                <a:off x="3242931" y="363950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Rektangel: rundade hörn 38">
                <a:extLst>
                  <a:ext uri="{FF2B5EF4-FFF2-40B4-BE49-F238E27FC236}">
                    <a16:creationId xmlns:a16="http://schemas.microsoft.com/office/drawing/2014/main" id="{821F105B-F4DD-CE2E-8BE2-99E03DE9DFC4}"/>
                  </a:ext>
                </a:extLst>
              </p:cNvPr>
              <p:cNvSpPr/>
              <p:nvPr/>
            </p:nvSpPr>
            <p:spPr>
              <a:xfrm>
                <a:off x="3005063" y="3789188"/>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0" name="Rektangel: rundade hörn 39">
                <a:extLst>
                  <a:ext uri="{FF2B5EF4-FFF2-40B4-BE49-F238E27FC236}">
                    <a16:creationId xmlns:a16="http://schemas.microsoft.com/office/drawing/2014/main" id="{73B14797-A348-C43C-30F7-407E8C91EFBB}"/>
                  </a:ext>
                </a:extLst>
              </p:cNvPr>
              <p:cNvSpPr/>
              <p:nvPr/>
            </p:nvSpPr>
            <p:spPr>
              <a:xfrm>
                <a:off x="2793274" y="393994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Rektangel: rundade hörn 40">
                <a:extLst>
                  <a:ext uri="{FF2B5EF4-FFF2-40B4-BE49-F238E27FC236}">
                    <a16:creationId xmlns:a16="http://schemas.microsoft.com/office/drawing/2014/main" id="{44EE5F0A-37A2-77B6-38E9-C936BB707127}"/>
                  </a:ext>
                </a:extLst>
              </p:cNvPr>
              <p:cNvSpPr/>
              <p:nvPr/>
            </p:nvSpPr>
            <p:spPr>
              <a:xfrm>
                <a:off x="2576106" y="409554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43" name="Grupp 42">
              <a:extLst>
                <a:ext uri="{FF2B5EF4-FFF2-40B4-BE49-F238E27FC236}">
                  <a16:creationId xmlns:a16="http://schemas.microsoft.com/office/drawing/2014/main" id="{E51E0679-16B5-A1C1-7ABD-B4CBBDF4485F}"/>
                </a:ext>
              </a:extLst>
            </p:cNvPr>
            <p:cNvGrpSpPr/>
            <p:nvPr/>
          </p:nvGrpSpPr>
          <p:grpSpPr>
            <a:xfrm>
              <a:off x="6171909" y="2752411"/>
              <a:ext cx="2810818" cy="1495289"/>
              <a:chOff x="2570256" y="3309203"/>
              <a:chExt cx="2810818" cy="1495289"/>
            </a:xfrm>
            <a:grpFill/>
          </p:grpSpPr>
          <p:sp>
            <p:nvSpPr>
              <p:cNvPr id="44" name="Rektangel: rundade hörn 43">
                <a:extLst>
                  <a:ext uri="{FF2B5EF4-FFF2-40B4-BE49-F238E27FC236}">
                    <a16:creationId xmlns:a16="http://schemas.microsoft.com/office/drawing/2014/main" id="{1A97F61C-DE0A-16C8-3406-968D65AA5D09}"/>
                  </a:ext>
                </a:extLst>
              </p:cNvPr>
              <p:cNvSpPr/>
              <p:nvPr/>
            </p:nvSpPr>
            <p:spPr>
              <a:xfrm>
                <a:off x="3701131" y="3309203"/>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5" name="Rektangel: rundade hörn 44">
                <a:extLst>
                  <a:ext uri="{FF2B5EF4-FFF2-40B4-BE49-F238E27FC236}">
                    <a16:creationId xmlns:a16="http://schemas.microsoft.com/office/drawing/2014/main" id="{A74DD304-435A-A57D-607B-EADC737BB313}"/>
                  </a:ext>
                </a:extLst>
              </p:cNvPr>
              <p:cNvSpPr/>
              <p:nvPr/>
            </p:nvSpPr>
            <p:spPr>
              <a:xfrm>
                <a:off x="3489622" y="3474354"/>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 name="Rektangel: rundade hörn 45">
                <a:extLst>
                  <a:ext uri="{FF2B5EF4-FFF2-40B4-BE49-F238E27FC236}">
                    <a16:creationId xmlns:a16="http://schemas.microsoft.com/office/drawing/2014/main" id="{DACC2D37-F2FB-DF81-2206-8ED3B5C602ED}"/>
                  </a:ext>
                </a:extLst>
              </p:cNvPr>
              <p:cNvSpPr/>
              <p:nvPr/>
            </p:nvSpPr>
            <p:spPr>
              <a:xfrm>
                <a:off x="3242931" y="363950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7" name="Rektangel: rundade hörn 46">
                <a:extLst>
                  <a:ext uri="{FF2B5EF4-FFF2-40B4-BE49-F238E27FC236}">
                    <a16:creationId xmlns:a16="http://schemas.microsoft.com/office/drawing/2014/main" id="{53F969AA-7F55-B7F2-8A74-1B7CE01CAF4E}"/>
                  </a:ext>
                </a:extLst>
              </p:cNvPr>
              <p:cNvSpPr/>
              <p:nvPr/>
            </p:nvSpPr>
            <p:spPr>
              <a:xfrm>
                <a:off x="3005063" y="3789188"/>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8" name="Rektangel: rundade hörn 47">
                <a:extLst>
                  <a:ext uri="{FF2B5EF4-FFF2-40B4-BE49-F238E27FC236}">
                    <a16:creationId xmlns:a16="http://schemas.microsoft.com/office/drawing/2014/main" id="{406DB95A-5FFF-E9CC-3D52-3DD44F3AFCF8}"/>
                  </a:ext>
                </a:extLst>
              </p:cNvPr>
              <p:cNvSpPr/>
              <p:nvPr/>
            </p:nvSpPr>
            <p:spPr>
              <a:xfrm>
                <a:off x="2793274" y="393994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9" name="Rektangel: rundade hörn 48">
                <a:extLst>
                  <a:ext uri="{FF2B5EF4-FFF2-40B4-BE49-F238E27FC236}">
                    <a16:creationId xmlns:a16="http://schemas.microsoft.com/office/drawing/2014/main" id="{DFF9BB6F-A2E8-5AFA-8625-1C1C83827633}"/>
                  </a:ext>
                </a:extLst>
              </p:cNvPr>
              <p:cNvSpPr/>
              <p:nvPr/>
            </p:nvSpPr>
            <p:spPr>
              <a:xfrm>
                <a:off x="2570256" y="4110141"/>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nvGrpSpPr>
            <p:cNvPr id="50" name="Grupp 49">
              <a:extLst>
                <a:ext uri="{FF2B5EF4-FFF2-40B4-BE49-F238E27FC236}">
                  <a16:creationId xmlns:a16="http://schemas.microsoft.com/office/drawing/2014/main" id="{2BF85FFB-AD4B-0FBC-E456-D366EF1F7F52}"/>
                </a:ext>
              </a:extLst>
            </p:cNvPr>
            <p:cNvGrpSpPr/>
            <p:nvPr/>
          </p:nvGrpSpPr>
          <p:grpSpPr>
            <a:xfrm>
              <a:off x="4875525" y="3699882"/>
              <a:ext cx="2771662" cy="1495494"/>
              <a:chOff x="2609412" y="3309203"/>
              <a:chExt cx="2771662" cy="1495494"/>
            </a:xfrm>
            <a:grpFill/>
          </p:grpSpPr>
          <p:sp>
            <p:nvSpPr>
              <p:cNvPr id="51" name="Rektangel: rundade hörn 50">
                <a:extLst>
                  <a:ext uri="{FF2B5EF4-FFF2-40B4-BE49-F238E27FC236}">
                    <a16:creationId xmlns:a16="http://schemas.microsoft.com/office/drawing/2014/main" id="{95251AA8-616C-77D3-FDC1-B0AB4A72C292}"/>
                  </a:ext>
                </a:extLst>
              </p:cNvPr>
              <p:cNvSpPr/>
              <p:nvPr/>
            </p:nvSpPr>
            <p:spPr>
              <a:xfrm>
                <a:off x="3701131" y="3309203"/>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2" name="Rektangel: rundade hörn 51">
                <a:extLst>
                  <a:ext uri="{FF2B5EF4-FFF2-40B4-BE49-F238E27FC236}">
                    <a16:creationId xmlns:a16="http://schemas.microsoft.com/office/drawing/2014/main" id="{D739837A-6FEF-D1D0-E33E-7BBBC3BB4295}"/>
                  </a:ext>
                </a:extLst>
              </p:cNvPr>
              <p:cNvSpPr/>
              <p:nvPr/>
            </p:nvSpPr>
            <p:spPr>
              <a:xfrm>
                <a:off x="3489622" y="3474354"/>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3" name="Rektangel: rundade hörn 52">
                <a:extLst>
                  <a:ext uri="{FF2B5EF4-FFF2-40B4-BE49-F238E27FC236}">
                    <a16:creationId xmlns:a16="http://schemas.microsoft.com/office/drawing/2014/main" id="{43E81F69-3411-C7CE-B0EA-37EBCBDCA94D}"/>
                  </a:ext>
                </a:extLst>
              </p:cNvPr>
              <p:cNvSpPr/>
              <p:nvPr/>
            </p:nvSpPr>
            <p:spPr>
              <a:xfrm>
                <a:off x="3242931" y="363950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4" name="Rektangel: rundade hörn 53">
                <a:extLst>
                  <a:ext uri="{FF2B5EF4-FFF2-40B4-BE49-F238E27FC236}">
                    <a16:creationId xmlns:a16="http://schemas.microsoft.com/office/drawing/2014/main" id="{87B11F99-FFA6-BBFA-E0CF-0CED0C16063C}"/>
                  </a:ext>
                </a:extLst>
              </p:cNvPr>
              <p:cNvSpPr/>
              <p:nvPr/>
            </p:nvSpPr>
            <p:spPr>
              <a:xfrm>
                <a:off x="3005063" y="3789188"/>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5" name="Rektangel: rundade hörn 54">
                <a:extLst>
                  <a:ext uri="{FF2B5EF4-FFF2-40B4-BE49-F238E27FC236}">
                    <a16:creationId xmlns:a16="http://schemas.microsoft.com/office/drawing/2014/main" id="{25981815-EDB6-5301-E930-7246C93D20A6}"/>
                  </a:ext>
                </a:extLst>
              </p:cNvPr>
              <p:cNvSpPr/>
              <p:nvPr/>
            </p:nvSpPr>
            <p:spPr>
              <a:xfrm>
                <a:off x="2793274" y="3939945"/>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6" name="Rektangel: rundade hörn 55">
                <a:extLst>
                  <a:ext uri="{FF2B5EF4-FFF2-40B4-BE49-F238E27FC236}">
                    <a16:creationId xmlns:a16="http://schemas.microsoft.com/office/drawing/2014/main" id="{CE94CB69-41E7-29F8-077A-AC9748E61F5B}"/>
                  </a:ext>
                </a:extLst>
              </p:cNvPr>
              <p:cNvSpPr/>
              <p:nvPr/>
            </p:nvSpPr>
            <p:spPr>
              <a:xfrm>
                <a:off x="2609412" y="4110346"/>
                <a:ext cx="1679943" cy="694351"/>
              </a:xfrm>
              <a:prstGeom prst="roundRect">
                <a:avLst/>
              </a:prstGeom>
              <a:grp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grpSp>
      <p:grpSp>
        <p:nvGrpSpPr>
          <p:cNvPr id="27" name="Grupp 26">
            <a:extLst>
              <a:ext uri="{FF2B5EF4-FFF2-40B4-BE49-F238E27FC236}">
                <a16:creationId xmlns:a16="http://schemas.microsoft.com/office/drawing/2014/main" id="{2C227AF7-3AB6-82D1-62F1-49F8E5E22BDD}"/>
              </a:ext>
            </a:extLst>
          </p:cNvPr>
          <p:cNvGrpSpPr/>
          <p:nvPr/>
        </p:nvGrpSpPr>
        <p:grpSpPr>
          <a:xfrm>
            <a:off x="3204675" y="4634415"/>
            <a:ext cx="3389810" cy="1575269"/>
            <a:chOff x="2568615" y="3295012"/>
            <a:chExt cx="2777592" cy="1536777"/>
          </a:xfrm>
        </p:grpSpPr>
        <p:sp>
          <p:nvSpPr>
            <p:cNvPr id="21" name="Rektangel: rundade hörn 20">
              <a:extLst>
                <a:ext uri="{FF2B5EF4-FFF2-40B4-BE49-F238E27FC236}">
                  <a16:creationId xmlns:a16="http://schemas.microsoft.com/office/drawing/2014/main" id="{2F6A2DCC-1E7E-4B2A-B9C5-E8AA744814B1}"/>
                </a:ext>
              </a:extLst>
            </p:cNvPr>
            <p:cNvSpPr/>
            <p:nvPr/>
          </p:nvSpPr>
          <p:spPr>
            <a:xfrm>
              <a:off x="3666264" y="3295012"/>
              <a:ext cx="1679943" cy="694351"/>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ktangel: rundade hörn 21">
              <a:extLst>
                <a:ext uri="{FF2B5EF4-FFF2-40B4-BE49-F238E27FC236}">
                  <a16:creationId xmlns:a16="http://schemas.microsoft.com/office/drawing/2014/main" id="{D4815068-E1BF-B76F-E46E-1F42D6AE4034}"/>
                </a:ext>
              </a:extLst>
            </p:cNvPr>
            <p:cNvSpPr/>
            <p:nvPr/>
          </p:nvSpPr>
          <p:spPr>
            <a:xfrm>
              <a:off x="3454836" y="3466470"/>
              <a:ext cx="1679943" cy="694351"/>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ktangel: rundade hörn 22">
              <a:extLst>
                <a:ext uri="{FF2B5EF4-FFF2-40B4-BE49-F238E27FC236}">
                  <a16:creationId xmlns:a16="http://schemas.microsoft.com/office/drawing/2014/main" id="{1A4BC1FB-D477-E5B9-3380-5073D0585AF1}"/>
                </a:ext>
              </a:extLst>
            </p:cNvPr>
            <p:cNvSpPr/>
            <p:nvPr/>
          </p:nvSpPr>
          <p:spPr>
            <a:xfrm>
              <a:off x="3242931" y="3639505"/>
              <a:ext cx="1679943" cy="694351"/>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Rektangel: rundade hörn 23">
              <a:extLst>
                <a:ext uri="{FF2B5EF4-FFF2-40B4-BE49-F238E27FC236}">
                  <a16:creationId xmlns:a16="http://schemas.microsoft.com/office/drawing/2014/main" id="{E8B2BDAD-DADD-AB1F-246D-366C7E1EC279}"/>
                </a:ext>
              </a:extLst>
            </p:cNvPr>
            <p:cNvSpPr/>
            <p:nvPr/>
          </p:nvSpPr>
          <p:spPr>
            <a:xfrm>
              <a:off x="3005063" y="3789188"/>
              <a:ext cx="1679943" cy="694351"/>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ektangel: rundade hörn 24">
              <a:extLst>
                <a:ext uri="{FF2B5EF4-FFF2-40B4-BE49-F238E27FC236}">
                  <a16:creationId xmlns:a16="http://schemas.microsoft.com/office/drawing/2014/main" id="{DB1447B0-0BAD-23ED-59A9-E841F38AF11F}"/>
                </a:ext>
              </a:extLst>
            </p:cNvPr>
            <p:cNvSpPr/>
            <p:nvPr/>
          </p:nvSpPr>
          <p:spPr>
            <a:xfrm>
              <a:off x="2793274" y="3939945"/>
              <a:ext cx="1679943" cy="694351"/>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ektangel: rundade hörn 25">
              <a:extLst>
                <a:ext uri="{FF2B5EF4-FFF2-40B4-BE49-F238E27FC236}">
                  <a16:creationId xmlns:a16="http://schemas.microsoft.com/office/drawing/2014/main" id="{E6D6FAF8-E74A-0444-2142-1CDDC653EFD9}"/>
                </a:ext>
              </a:extLst>
            </p:cNvPr>
            <p:cNvSpPr/>
            <p:nvPr/>
          </p:nvSpPr>
          <p:spPr>
            <a:xfrm>
              <a:off x="2568615" y="4137438"/>
              <a:ext cx="1679943" cy="694351"/>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0" name="Rektangel: rundade hörn 9">
            <a:extLst>
              <a:ext uri="{FF2B5EF4-FFF2-40B4-BE49-F238E27FC236}">
                <a16:creationId xmlns:a16="http://schemas.microsoft.com/office/drawing/2014/main" id="{831531AA-362B-D056-A672-F1E7000EA9D3}"/>
              </a:ext>
            </a:extLst>
          </p:cNvPr>
          <p:cNvSpPr/>
          <p:nvPr/>
        </p:nvSpPr>
        <p:spPr>
          <a:xfrm>
            <a:off x="2818630" y="5694029"/>
            <a:ext cx="2117042" cy="890374"/>
          </a:xfrm>
          <a:prstGeom prst="round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b="1"/>
              <a:t>Mars 2025</a:t>
            </a:r>
          </a:p>
          <a:p>
            <a:pPr algn="ctr"/>
            <a:r>
              <a:rPr lang="sv-SE" b="1"/>
              <a:t>SDV 1.0</a:t>
            </a:r>
          </a:p>
        </p:txBody>
      </p:sp>
      <p:sp>
        <p:nvSpPr>
          <p:cNvPr id="97" name="textruta 96">
            <a:extLst>
              <a:ext uri="{FF2B5EF4-FFF2-40B4-BE49-F238E27FC236}">
                <a16:creationId xmlns:a16="http://schemas.microsoft.com/office/drawing/2014/main" id="{DAF60A08-B167-6A3B-B4D0-7DC57451E82F}"/>
              </a:ext>
            </a:extLst>
          </p:cNvPr>
          <p:cNvSpPr txBox="1"/>
          <p:nvPr/>
        </p:nvSpPr>
        <p:spPr>
          <a:xfrm>
            <a:off x="386593" y="4266213"/>
            <a:ext cx="4208086" cy="1323439"/>
          </a:xfrm>
          <a:prstGeom prst="rect">
            <a:avLst/>
          </a:prstGeom>
          <a:noFill/>
        </p:spPr>
        <p:txBody>
          <a:bodyPr wrap="square">
            <a:spAutoFit/>
          </a:bodyPr>
          <a:lstStyle/>
          <a:p>
            <a:r>
              <a:rPr lang="sv-SE" sz="2000" dirty="0"/>
              <a:t>Följs av nya versioner, </a:t>
            </a:r>
            <a:br>
              <a:rPr lang="sv-SE" sz="2000" dirty="0"/>
            </a:br>
            <a:r>
              <a:rPr lang="sv-SE" sz="2000" dirty="0"/>
              <a:t>med mer och mer funktionalitet, under hela utrullnings-</a:t>
            </a:r>
            <a:br>
              <a:rPr lang="sv-SE" sz="2000" dirty="0"/>
            </a:br>
            <a:r>
              <a:rPr lang="sv-SE" sz="2000" dirty="0"/>
              <a:t>perioden…</a:t>
            </a:r>
          </a:p>
        </p:txBody>
      </p:sp>
      <p:sp>
        <p:nvSpPr>
          <p:cNvPr id="98" name="textruta 97">
            <a:extLst>
              <a:ext uri="{FF2B5EF4-FFF2-40B4-BE49-F238E27FC236}">
                <a16:creationId xmlns:a16="http://schemas.microsoft.com/office/drawing/2014/main" id="{2E3F898B-9A5F-BB18-B4DF-469F231C73A5}"/>
              </a:ext>
            </a:extLst>
          </p:cNvPr>
          <p:cNvSpPr txBox="1"/>
          <p:nvPr/>
        </p:nvSpPr>
        <p:spPr>
          <a:xfrm>
            <a:off x="3957483" y="2094108"/>
            <a:ext cx="4978815" cy="1015663"/>
          </a:xfrm>
          <a:prstGeom prst="rect">
            <a:avLst/>
          </a:prstGeom>
          <a:noFill/>
        </p:spPr>
        <p:txBody>
          <a:bodyPr wrap="square">
            <a:spAutoFit/>
          </a:bodyPr>
          <a:lstStyle/>
          <a:p>
            <a:r>
              <a:rPr lang="sv-SE" sz="2000" dirty="0"/>
              <a:t>… för att sedan, när alla gått över </a:t>
            </a:r>
          </a:p>
          <a:p>
            <a:r>
              <a:rPr lang="sv-SE" sz="2000" dirty="0"/>
              <a:t>till SDV, kunna växla upp </a:t>
            </a:r>
          </a:p>
          <a:p>
            <a:r>
              <a:rPr lang="sv-SE" sz="2000" dirty="0"/>
              <a:t>utvecklingen rejält!</a:t>
            </a:r>
          </a:p>
        </p:txBody>
      </p:sp>
      <p:grpSp>
        <p:nvGrpSpPr>
          <p:cNvPr id="12" name="Grupp 11">
            <a:extLst>
              <a:ext uri="{FF2B5EF4-FFF2-40B4-BE49-F238E27FC236}">
                <a16:creationId xmlns:a16="http://schemas.microsoft.com/office/drawing/2014/main" id="{7FA5651C-CB67-9814-B0FB-1C21913881F2}"/>
              </a:ext>
            </a:extLst>
          </p:cNvPr>
          <p:cNvGrpSpPr/>
          <p:nvPr/>
        </p:nvGrpSpPr>
        <p:grpSpPr>
          <a:xfrm>
            <a:off x="5988117" y="851469"/>
            <a:ext cx="5869590" cy="3385049"/>
            <a:chOff x="5988117" y="851469"/>
            <a:chExt cx="5869590" cy="3385049"/>
          </a:xfrm>
        </p:grpSpPr>
        <p:sp>
          <p:nvSpPr>
            <p:cNvPr id="5" name="textruta 4">
              <a:extLst>
                <a:ext uri="{FF2B5EF4-FFF2-40B4-BE49-F238E27FC236}">
                  <a16:creationId xmlns:a16="http://schemas.microsoft.com/office/drawing/2014/main" id="{C8025720-760B-B518-303F-465F13FA88AB}"/>
                </a:ext>
              </a:extLst>
            </p:cNvPr>
            <p:cNvSpPr txBox="1"/>
            <p:nvPr/>
          </p:nvSpPr>
          <p:spPr>
            <a:xfrm>
              <a:off x="5988117" y="3867186"/>
              <a:ext cx="1256188" cy="369332"/>
            </a:xfrm>
            <a:prstGeom prst="rect">
              <a:avLst/>
            </a:prstGeom>
            <a:noFill/>
          </p:spPr>
          <p:txBody>
            <a:bodyPr wrap="square">
              <a:spAutoFit/>
            </a:bodyPr>
            <a:lstStyle/>
            <a:p>
              <a:pPr algn="ctr"/>
              <a:r>
                <a:rPr lang="sv-SE" b="1">
                  <a:solidFill>
                    <a:schemeClr val="tx2">
                      <a:lumMod val="40000"/>
                      <a:lumOff val="60000"/>
                    </a:schemeClr>
                  </a:solidFill>
                </a:rPr>
                <a:t>SDV 2.0</a:t>
              </a:r>
            </a:p>
          </p:txBody>
        </p:sp>
        <p:sp>
          <p:nvSpPr>
            <p:cNvPr id="7" name="textruta 6">
              <a:extLst>
                <a:ext uri="{FF2B5EF4-FFF2-40B4-BE49-F238E27FC236}">
                  <a16:creationId xmlns:a16="http://schemas.microsoft.com/office/drawing/2014/main" id="{B1F27D01-8CAD-68BC-C586-81CD336595E0}"/>
                </a:ext>
              </a:extLst>
            </p:cNvPr>
            <p:cNvSpPr txBox="1"/>
            <p:nvPr/>
          </p:nvSpPr>
          <p:spPr>
            <a:xfrm>
              <a:off x="7637338" y="2807282"/>
              <a:ext cx="1256188" cy="369332"/>
            </a:xfrm>
            <a:prstGeom prst="rect">
              <a:avLst/>
            </a:prstGeom>
            <a:noFill/>
          </p:spPr>
          <p:txBody>
            <a:bodyPr wrap="square">
              <a:spAutoFit/>
            </a:bodyPr>
            <a:lstStyle/>
            <a:p>
              <a:pPr algn="ctr"/>
              <a:r>
                <a:rPr lang="sv-SE" b="1">
                  <a:solidFill>
                    <a:schemeClr val="tx2">
                      <a:lumMod val="40000"/>
                      <a:lumOff val="60000"/>
                    </a:schemeClr>
                  </a:solidFill>
                </a:rPr>
                <a:t>SDV 3.0</a:t>
              </a:r>
            </a:p>
          </p:txBody>
        </p:sp>
        <p:sp>
          <p:nvSpPr>
            <p:cNvPr id="8" name="textruta 7">
              <a:extLst>
                <a:ext uri="{FF2B5EF4-FFF2-40B4-BE49-F238E27FC236}">
                  <a16:creationId xmlns:a16="http://schemas.microsoft.com/office/drawing/2014/main" id="{CD70D43C-9228-9C76-EB2E-37ACE6E3541A}"/>
                </a:ext>
              </a:extLst>
            </p:cNvPr>
            <p:cNvSpPr txBox="1"/>
            <p:nvPr/>
          </p:nvSpPr>
          <p:spPr>
            <a:xfrm>
              <a:off x="9070683" y="1833214"/>
              <a:ext cx="1256188" cy="369332"/>
            </a:xfrm>
            <a:prstGeom prst="rect">
              <a:avLst/>
            </a:prstGeom>
            <a:noFill/>
          </p:spPr>
          <p:txBody>
            <a:bodyPr wrap="square">
              <a:spAutoFit/>
            </a:bodyPr>
            <a:lstStyle/>
            <a:p>
              <a:pPr algn="ctr"/>
              <a:r>
                <a:rPr lang="sv-SE" b="1">
                  <a:solidFill>
                    <a:schemeClr val="tx2">
                      <a:lumMod val="40000"/>
                      <a:lumOff val="60000"/>
                    </a:schemeClr>
                  </a:solidFill>
                </a:rPr>
                <a:t>SDV 4.0</a:t>
              </a:r>
            </a:p>
          </p:txBody>
        </p:sp>
        <p:sp>
          <p:nvSpPr>
            <p:cNvPr id="9" name="textruta 8">
              <a:extLst>
                <a:ext uri="{FF2B5EF4-FFF2-40B4-BE49-F238E27FC236}">
                  <a16:creationId xmlns:a16="http://schemas.microsoft.com/office/drawing/2014/main" id="{EA5184FB-4EC9-A85F-8285-73B343C504DB}"/>
                </a:ext>
              </a:extLst>
            </p:cNvPr>
            <p:cNvSpPr txBox="1"/>
            <p:nvPr/>
          </p:nvSpPr>
          <p:spPr>
            <a:xfrm>
              <a:off x="10601519" y="851469"/>
              <a:ext cx="1256188" cy="369332"/>
            </a:xfrm>
            <a:prstGeom prst="rect">
              <a:avLst/>
            </a:prstGeom>
            <a:noFill/>
          </p:spPr>
          <p:txBody>
            <a:bodyPr wrap="square">
              <a:spAutoFit/>
            </a:bodyPr>
            <a:lstStyle/>
            <a:p>
              <a:pPr algn="ctr"/>
              <a:r>
                <a:rPr lang="sv-SE" b="1">
                  <a:solidFill>
                    <a:schemeClr val="tx2">
                      <a:lumMod val="40000"/>
                      <a:lumOff val="60000"/>
                    </a:schemeClr>
                  </a:solidFill>
                </a:rPr>
                <a:t>SDV 5.0</a:t>
              </a:r>
            </a:p>
          </p:txBody>
        </p:sp>
      </p:grpSp>
      <p:sp>
        <p:nvSpPr>
          <p:cNvPr id="13" name="textruta 12">
            <a:extLst>
              <a:ext uri="{FF2B5EF4-FFF2-40B4-BE49-F238E27FC236}">
                <a16:creationId xmlns:a16="http://schemas.microsoft.com/office/drawing/2014/main" id="{EFB36D0B-C2F7-F33C-8A31-FA0162AA3DD6}"/>
              </a:ext>
            </a:extLst>
          </p:cNvPr>
          <p:cNvSpPr txBox="1"/>
          <p:nvPr/>
        </p:nvSpPr>
        <p:spPr>
          <a:xfrm>
            <a:off x="3517107" y="5397150"/>
            <a:ext cx="1341898" cy="369332"/>
          </a:xfrm>
          <a:prstGeom prst="rect">
            <a:avLst/>
          </a:prstGeom>
          <a:noFill/>
        </p:spPr>
        <p:txBody>
          <a:bodyPr wrap="square">
            <a:spAutoFit/>
          </a:bodyPr>
          <a:lstStyle/>
          <a:p>
            <a:pPr algn="ctr"/>
            <a:r>
              <a:rPr lang="sv-SE" dirty="0">
                <a:solidFill>
                  <a:schemeClr val="bg2">
                    <a:lumMod val="90000"/>
                  </a:schemeClr>
                </a:solidFill>
              </a:rPr>
              <a:t>SDV 1.1</a:t>
            </a:r>
          </a:p>
        </p:txBody>
      </p:sp>
      <p:sp>
        <p:nvSpPr>
          <p:cNvPr id="14" name="textruta 13">
            <a:extLst>
              <a:ext uri="{FF2B5EF4-FFF2-40B4-BE49-F238E27FC236}">
                <a16:creationId xmlns:a16="http://schemas.microsoft.com/office/drawing/2014/main" id="{3AD43C68-2046-D0B3-B0D7-D549D08F3B40}"/>
              </a:ext>
            </a:extLst>
          </p:cNvPr>
          <p:cNvSpPr txBox="1"/>
          <p:nvPr/>
        </p:nvSpPr>
        <p:spPr>
          <a:xfrm>
            <a:off x="4059324" y="5137279"/>
            <a:ext cx="1341898" cy="369332"/>
          </a:xfrm>
          <a:prstGeom prst="rect">
            <a:avLst/>
          </a:prstGeom>
          <a:noFill/>
        </p:spPr>
        <p:txBody>
          <a:bodyPr wrap="square">
            <a:spAutoFit/>
          </a:bodyPr>
          <a:lstStyle/>
          <a:p>
            <a:pPr algn="ctr"/>
            <a:r>
              <a:rPr lang="sv-SE" dirty="0">
                <a:solidFill>
                  <a:schemeClr val="bg2">
                    <a:lumMod val="90000"/>
                  </a:schemeClr>
                </a:solidFill>
              </a:rPr>
              <a:t>SDV 1.2</a:t>
            </a:r>
          </a:p>
        </p:txBody>
      </p:sp>
      <p:sp>
        <p:nvSpPr>
          <p:cNvPr id="15" name="textruta 14">
            <a:extLst>
              <a:ext uri="{FF2B5EF4-FFF2-40B4-BE49-F238E27FC236}">
                <a16:creationId xmlns:a16="http://schemas.microsoft.com/office/drawing/2014/main" id="{3A57FF1B-7155-9CEE-934C-CBF445394942}"/>
              </a:ext>
            </a:extLst>
          </p:cNvPr>
          <p:cNvSpPr txBox="1"/>
          <p:nvPr/>
        </p:nvSpPr>
        <p:spPr>
          <a:xfrm>
            <a:off x="4512346" y="4822962"/>
            <a:ext cx="1588305" cy="369332"/>
          </a:xfrm>
          <a:prstGeom prst="rect">
            <a:avLst/>
          </a:prstGeom>
          <a:noFill/>
        </p:spPr>
        <p:txBody>
          <a:bodyPr wrap="square">
            <a:spAutoFit/>
          </a:bodyPr>
          <a:lstStyle/>
          <a:p>
            <a:pPr algn="ctr"/>
            <a:r>
              <a:rPr lang="sv-SE" dirty="0">
                <a:solidFill>
                  <a:schemeClr val="bg2">
                    <a:lumMod val="90000"/>
                  </a:schemeClr>
                </a:solidFill>
              </a:rPr>
              <a:t>SDV 1.3 osv</a:t>
            </a:r>
          </a:p>
        </p:txBody>
      </p:sp>
    </p:spTree>
    <p:extLst>
      <p:ext uri="{BB962C8B-B14F-4D97-AF65-F5344CB8AC3E}">
        <p14:creationId xmlns:p14="http://schemas.microsoft.com/office/powerpoint/2010/main" val="158922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1000"/>
                                        <p:tgtEl>
                                          <p:spTgt spid="2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97"/>
                                        </p:tgtEl>
                                        <p:attrNameLst>
                                          <p:attrName>style.visibility</p:attrName>
                                        </p:attrNameLst>
                                      </p:cBhvr>
                                      <p:to>
                                        <p:strVal val="visible"/>
                                      </p:to>
                                    </p:set>
                                  </p:childTnLst>
                                </p:cTn>
                              </p:par>
                              <p:par>
                                <p:cTn id="10" presetID="22" presetClass="entr" presetSubtype="4"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1000"/>
                                        <p:tgtEl>
                                          <p:spTgt spid="13"/>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down)">
                                      <p:cBhvr>
                                        <p:cTn id="15" dur="1000"/>
                                        <p:tgtEl>
                                          <p:spTgt spid="14"/>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down)">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92"/>
                                        </p:tgtEl>
                                        <p:attrNameLst>
                                          <p:attrName>style.visibility</p:attrName>
                                        </p:attrNameLst>
                                      </p:cBhvr>
                                      <p:to>
                                        <p:strVal val="visible"/>
                                      </p:to>
                                    </p:set>
                                    <p:animEffect transition="in" filter="wipe(down)">
                                      <p:cBhvr>
                                        <p:cTn id="23" dur="2000"/>
                                        <p:tgtEl>
                                          <p:spTgt spid="92"/>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98"/>
                                        </p:tgtEl>
                                        <p:attrNameLst>
                                          <p:attrName>style.visibility</p:attrName>
                                        </p:attrNameLst>
                                      </p:cBhvr>
                                      <p:to>
                                        <p:strVal val="visible"/>
                                      </p:to>
                                    </p:set>
                                  </p:childTnLst>
                                </p:cTn>
                              </p:par>
                              <p:par>
                                <p:cTn id="26" presetID="22" presetClass="entr" presetSubtype="4"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p:bldP spid="98" grpId="0"/>
      <p:bldP spid="13" grpId="0"/>
      <p:bldP spid="14" grpId="0"/>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AA7CB9A-68EC-A251-C879-BCA885595AA6}"/>
              </a:ext>
            </a:extLst>
          </p:cNvPr>
          <p:cNvSpPr>
            <a:spLocks noGrp="1"/>
          </p:cNvSpPr>
          <p:nvPr>
            <p:ph type="title"/>
          </p:nvPr>
        </p:nvSpPr>
        <p:spPr/>
        <p:txBody>
          <a:bodyPr/>
          <a:lstStyle/>
          <a:p>
            <a:r>
              <a:rPr lang="sv-SE" dirty="0"/>
              <a:t>Sammanfattningsvis </a:t>
            </a:r>
            <a:r>
              <a:rPr lang="sv-SE" sz="2400" b="0" dirty="0"/>
              <a:t>om första versionen av SDV</a:t>
            </a:r>
            <a:endParaRPr lang="sv-SE" b="0" dirty="0"/>
          </a:p>
        </p:txBody>
      </p:sp>
      <p:sp>
        <p:nvSpPr>
          <p:cNvPr id="6" name="Platshållare för innehåll 5">
            <a:extLst>
              <a:ext uri="{FF2B5EF4-FFF2-40B4-BE49-F238E27FC236}">
                <a16:creationId xmlns:a16="http://schemas.microsoft.com/office/drawing/2014/main" id="{D0177801-C0A9-6DF3-2514-9EEDD26342BE}"/>
              </a:ext>
            </a:extLst>
          </p:cNvPr>
          <p:cNvSpPr>
            <a:spLocks noGrp="1"/>
          </p:cNvSpPr>
          <p:nvPr>
            <p:ph idx="1"/>
          </p:nvPr>
        </p:nvSpPr>
        <p:spPr>
          <a:xfrm>
            <a:off x="609600" y="1275907"/>
            <a:ext cx="10310037" cy="4850257"/>
          </a:xfrm>
        </p:spPr>
        <p:txBody>
          <a:bodyPr/>
          <a:lstStyle/>
          <a:p>
            <a:r>
              <a:rPr lang="sv-SE" sz="2000" dirty="0">
                <a:solidFill>
                  <a:schemeClr val="tx1"/>
                </a:solidFill>
                <a:ea typeface="Calibri" panose="020F0502020204030204" pitchFamily="34" charset="0"/>
                <a:cs typeface="Times New Roman" panose="02020603050405020304" pitchFamily="18" charset="0"/>
              </a:rPr>
              <a:t>SDV-programmet kommer att driftsätta ett ändamålsenligt vårdinformationssystem i mars 2025.</a:t>
            </a:r>
          </a:p>
          <a:p>
            <a:r>
              <a:rPr lang="sv-SE" sz="2000" dirty="0">
                <a:solidFill>
                  <a:schemeClr val="tx1"/>
                </a:solidFill>
              </a:rPr>
              <a:t>Väsentliga delar kommer att upplevas som en förbättring</a:t>
            </a:r>
          </a:p>
          <a:p>
            <a:pPr lvl="1">
              <a:buFont typeface="Arial" panose="020B0604020202020204" pitchFamily="34" charset="0"/>
              <a:buChar char="+"/>
            </a:pPr>
            <a:r>
              <a:rPr lang="sv-SE" sz="1600" dirty="0">
                <a:solidFill>
                  <a:schemeClr val="tx1"/>
                </a:solidFill>
              </a:rPr>
              <a:t>en journal, en läkemedelslista för hela Skåne </a:t>
            </a:r>
          </a:p>
          <a:p>
            <a:pPr lvl="1">
              <a:buFont typeface="Arial" panose="020B0604020202020204" pitchFamily="34" charset="0"/>
              <a:buChar char="+"/>
            </a:pPr>
            <a:r>
              <a:rPr lang="sv-SE" sz="1600" dirty="0">
                <a:solidFill>
                  <a:schemeClr val="tx1"/>
                </a:solidFill>
              </a:rPr>
              <a:t>rätt information när den behövs för användare och patienter/invånare </a:t>
            </a:r>
          </a:p>
          <a:p>
            <a:pPr lvl="1">
              <a:buFont typeface="Arial" panose="020B0604020202020204" pitchFamily="34" charset="0"/>
              <a:buChar char="+"/>
            </a:pPr>
            <a:r>
              <a:rPr lang="sv-SE" sz="1600" dirty="0">
                <a:solidFill>
                  <a:schemeClr val="tx1"/>
                </a:solidFill>
              </a:rPr>
              <a:t>digitala remissflöden med kortare ledtider</a:t>
            </a:r>
          </a:p>
          <a:p>
            <a:pPr lvl="1">
              <a:buFont typeface="Arial" panose="020B0604020202020204" pitchFamily="34" charset="0"/>
              <a:buChar char="+"/>
            </a:pPr>
            <a:r>
              <a:rPr lang="sv-SE" sz="1600" dirty="0">
                <a:solidFill>
                  <a:schemeClr val="tx1"/>
                </a:solidFill>
              </a:rPr>
              <a:t>kontroll på vårdplatssituationen i realtid, utan telefonsamtal</a:t>
            </a:r>
          </a:p>
          <a:p>
            <a:r>
              <a:rPr lang="sv-SE" sz="2000" dirty="0">
                <a:solidFill>
                  <a:schemeClr val="tx1"/>
                </a:solidFill>
              </a:rPr>
              <a:t>Det finns delar som kommer att vara utmanande och kräva tillvänjning</a:t>
            </a:r>
          </a:p>
          <a:p>
            <a:r>
              <a:rPr lang="sv-SE" sz="2000" dirty="0">
                <a:solidFill>
                  <a:schemeClr val="tx1"/>
                </a:solidFill>
              </a:rPr>
              <a:t>I flera fall är förbättringarna och upplevda utmaningar två sidor </a:t>
            </a:r>
            <a:br>
              <a:rPr lang="sv-SE" sz="2000" dirty="0">
                <a:solidFill>
                  <a:schemeClr val="tx1"/>
                </a:solidFill>
              </a:rPr>
            </a:br>
            <a:r>
              <a:rPr lang="sv-SE" sz="2000" dirty="0">
                <a:solidFill>
                  <a:schemeClr val="tx1"/>
                </a:solidFill>
              </a:rPr>
              <a:t>av samma mynt </a:t>
            </a:r>
          </a:p>
          <a:p>
            <a:r>
              <a:rPr lang="sv-SE" sz="2000" dirty="0">
                <a:solidFill>
                  <a:schemeClr val="tx1"/>
                </a:solidFill>
              </a:rPr>
              <a:t>Systemet kommer att utvecklas kontinuerligt med den modernaste teknologin</a:t>
            </a:r>
            <a:endParaRPr lang="sv-SE" sz="2000" dirty="0">
              <a:solidFill>
                <a:schemeClr val="tx1"/>
              </a:solidFill>
              <a:ea typeface="Calibri" panose="020F0502020204030204" pitchFamily="34" charset="0"/>
              <a:cs typeface="Times New Roman" panose="02020603050405020304" pitchFamily="18" charset="0"/>
            </a:endParaRPr>
          </a:p>
          <a:p>
            <a:endParaRPr lang="sv-SE" sz="2000" dirty="0">
              <a:solidFill>
                <a:schemeClr val="tx1"/>
              </a:solidFill>
            </a:endParaRPr>
          </a:p>
        </p:txBody>
      </p:sp>
    </p:spTree>
    <p:extLst>
      <p:ext uri="{BB962C8B-B14F-4D97-AF65-F5344CB8AC3E}">
        <p14:creationId xmlns:p14="http://schemas.microsoft.com/office/powerpoint/2010/main" val="722548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5340ED-9E42-EE59-1706-AEC2F3FB23B2}"/>
              </a:ext>
            </a:extLst>
          </p:cNvPr>
          <p:cNvSpPr>
            <a:spLocks noGrp="1"/>
          </p:cNvSpPr>
          <p:nvPr>
            <p:ph type="title"/>
          </p:nvPr>
        </p:nvSpPr>
        <p:spPr>
          <a:xfrm>
            <a:off x="609600" y="205621"/>
            <a:ext cx="10972800" cy="1143000"/>
          </a:xfrm>
        </p:spPr>
        <p:txBody>
          <a:bodyPr/>
          <a:lstStyle/>
          <a:p>
            <a:r>
              <a:rPr lang="sv-SE"/>
              <a:t>Syftet med detta underlag</a:t>
            </a:r>
          </a:p>
        </p:txBody>
      </p:sp>
      <p:sp>
        <p:nvSpPr>
          <p:cNvPr id="3" name="Platshållare för innehåll 2">
            <a:extLst>
              <a:ext uri="{FF2B5EF4-FFF2-40B4-BE49-F238E27FC236}">
                <a16:creationId xmlns:a16="http://schemas.microsoft.com/office/drawing/2014/main" id="{FFD08B06-201B-D762-282B-69AF063426BC}"/>
              </a:ext>
            </a:extLst>
          </p:cNvPr>
          <p:cNvSpPr>
            <a:spLocks noGrp="1"/>
          </p:cNvSpPr>
          <p:nvPr>
            <p:ph idx="1"/>
          </p:nvPr>
        </p:nvSpPr>
        <p:spPr>
          <a:xfrm>
            <a:off x="561861" y="1783628"/>
            <a:ext cx="10758288" cy="4907131"/>
          </a:xfrm>
        </p:spPr>
        <p:txBody>
          <a:bodyPr/>
          <a:lstStyle/>
          <a:p>
            <a:r>
              <a:rPr lang="sv-SE" sz="1600" dirty="0"/>
              <a:t>Som ledningsperson i första utrullningen behöver du ha insikt om vad som levereras i den allra första versionen av SDV, och vad som kommer först i senare versioner. Det här materialet är tänkt för dig – inte i första hand för dina medarbetare. Finns det ändå bilder som du vill använda direkt till chefer/medarbetare </a:t>
            </a:r>
            <a:br>
              <a:rPr lang="sv-SE" sz="1600" dirty="0"/>
            </a:br>
            <a:r>
              <a:rPr lang="sv-SE" sz="1600" dirty="0"/>
              <a:t>(för att komplettera annat framtaget APT-material); anpassa efter deras behov.</a:t>
            </a:r>
          </a:p>
          <a:p>
            <a:r>
              <a:rPr lang="sv-SE" sz="1600" dirty="0"/>
              <a:t>Din uppgift är att hjälpa chefer och medarbetare att förstå att omställningen är viktig och bra, även när systemet inte upplevs som perfekt i alla delar. Detta underlag ska hjälpa dig att stå förberedd och trygg i dessa resonemang, inför den första driftstarten av SDV. </a:t>
            </a:r>
          </a:p>
          <a:p>
            <a:r>
              <a:rPr lang="sv-SE" sz="1600" dirty="0"/>
              <a:t>Du behöver kunna svara på frågor, förklara och hjälpa dina chefer och medarbetare att förstå hur förändringarna kan bli med SDV och att omställningen är viktig och mödan värd – även om det ibland inledningsvis kanske kommer kännas som ”två steg fram och ett tillbaks”.</a:t>
            </a:r>
          </a:p>
          <a:p>
            <a:r>
              <a:rPr lang="sv-SE" sz="1600" dirty="0"/>
              <a:t>Här ges en förberedelse på hur SDV 1.0 kan komma att upplevas av användarna, i både </a:t>
            </a:r>
            <a:r>
              <a:rPr lang="sv-SE" sz="1600" dirty="0">
                <a:solidFill>
                  <a:schemeClr val="accent1"/>
                </a:solidFill>
              </a:rPr>
              <a:t>plus</a:t>
            </a:r>
            <a:r>
              <a:rPr lang="sv-SE" sz="1600" dirty="0"/>
              <a:t> och minus. </a:t>
            </a:r>
          </a:p>
          <a:p>
            <a:r>
              <a:rPr lang="sv-SE" sz="1600" dirty="0"/>
              <a:t>Till detta underlag finns även en kompletterande fördjupning i </a:t>
            </a:r>
            <a:r>
              <a:rPr lang="sv-SE" sz="1600" dirty="0" err="1"/>
              <a:t>pdf-format</a:t>
            </a:r>
            <a:r>
              <a:rPr lang="sv-SE" sz="1600" dirty="0"/>
              <a:t> </a:t>
            </a:r>
            <a:r>
              <a:rPr lang="sv-SE" sz="1600" i="1" dirty="0"/>
              <a:t>”SDV – så blir första versionen, fördjupning”</a:t>
            </a:r>
            <a:r>
              <a:rPr lang="sv-SE" sz="1600" dirty="0"/>
              <a:t>. Där finns mer resonemang kring de prioriteringar som gjorts till den första versionen av SDV.</a:t>
            </a:r>
          </a:p>
          <a:p>
            <a:pPr marL="0" indent="0">
              <a:buNone/>
            </a:pPr>
            <a:endParaRPr lang="sv-SE" sz="1600" dirty="0"/>
          </a:p>
        </p:txBody>
      </p:sp>
      <p:sp>
        <p:nvSpPr>
          <p:cNvPr id="5" name="Rektangel: rundade hörn 4">
            <a:extLst>
              <a:ext uri="{FF2B5EF4-FFF2-40B4-BE49-F238E27FC236}">
                <a16:creationId xmlns:a16="http://schemas.microsoft.com/office/drawing/2014/main" id="{2C7203EC-AD96-08A8-91EE-7B080BC8413B}"/>
              </a:ext>
            </a:extLst>
          </p:cNvPr>
          <p:cNvSpPr/>
          <p:nvPr/>
        </p:nvSpPr>
        <p:spPr>
          <a:xfrm>
            <a:off x="704726" y="935326"/>
            <a:ext cx="10758287" cy="727115"/>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sv-SE" sz="1600" dirty="0">
                <a:solidFill>
                  <a:schemeClr val="bg2"/>
                </a:solidFill>
              </a:rPr>
              <a:t>Det här underlaget </a:t>
            </a:r>
            <a:r>
              <a:rPr lang="sv-SE" sz="1600" i="1" dirty="0">
                <a:solidFill>
                  <a:schemeClr val="bg2"/>
                </a:solidFill>
              </a:rPr>
              <a:t>”SDV – så blir första versionen” </a:t>
            </a:r>
            <a:r>
              <a:rPr lang="sv-SE" sz="1600" dirty="0">
                <a:solidFill>
                  <a:schemeClr val="bg2"/>
                </a:solidFill>
              </a:rPr>
              <a:t>är tänkt som ett stöd för dig som chef/ledningsperson.</a:t>
            </a:r>
          </a:p>
          <a:p>
            <a:r>
              <a:rPr lang="sv-SE" sz="1600" dirty="0">
                <a:solidFill>
                  <a:schemeClr val="bg2"/>
                </a:solidFill>
              </a:rPr>
              <a:t>Till medarbetare kan du istället med fördel använda de ppt-presentationer som introducerar SDV.</a:t>
            </a:r>
          </a:p>
        </p:txBody>
      </p:sp>
    </p:spTree>
    <p:extLst>
      <p:ext uri="{BB962C8B-B14F-4D97-AF65-F5344CB8AC3E}">
        <p14:creationId xmlns:p14="http://schemas.microsoft.com/office/powerpoint/2010/main" val="284356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52E098F2-AA90-97B4-9AAF-41E428A1C838}"/>
              </a:ext>
            </a:extLst>
          </p:cNvPr>
          <p:cNvSpPr>
            <a:spLocks noGrp="1"/>
          </p:cNvSpPr>
          <p:nvPr>
            <p:ph type="ctrTitle"/>
          </p:nvPr>
        </p:nvSpPr>
        <p:spPr/>
        <p:txBody>
          <a:bodyPr/>
          <a:lstStyle/>
          <a:p>
            <a:r>
              <a:rPr lang="sv-SE"/>
              <a:t>Tack!</a:t>
            </a:r>
          </a:p>
        </p:txBody>
      </p:sp>
      <p:sp>
        <p:nvSpPr>
          <p:cNvPr id="3" name="Platshållare för sidfot 2">
            <a:extLst>
              <a:ext uri="{FF2B5EF4-FFF2-40B4-BE49-F238E27FC236}">
                <a16:creationId xmlns:a16="http://schemas.microsoft.com/office/drawing/2014/main" id="{D4E575A2-9498-5C26-7433-86793C2C2440}"/>
              </a:ext>
            </a:extLst>
          </p:cNvPr>
          <p:cNvSpPr>
            <a:spLocks noGrp="1"/>
          </p:cNvSpPr>
          <p:nvPr>
            <p:ph type="ftr" sz="quarter" idx="11"/>
          </p:nvPr>
        </p:nvSpPr>
        <p:spPr/>
        <p:txBody>
          <a:bodyPr/>
          <a:lstStyle/>
          <a:p>
            <a:endParaRPr lang="sv-SE"/>
          </a:p>
        </p:txBody>
      </p:sp>
    </p:spTree>
    <p:extLst>
      <p:ext uri="{BB962C8B-B14F-4D97-AF65-F5344CB8AC3E}">
        <p14:creationId xmlns:p14="http://schemas.microsoft.com/office/powerpoint/2010/main" val="1744519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32D33E-105D-D201-ADA8-EB15783B6AB8}"/>
              </a:ext>
            </a:extLst>
          </p:cNvPr>
          <p:cNvSpPr>
            <a:spLocks noGrp="1"/>
          </p:cNvSpPr>
          <p:nvPr>
            <p:ph type="title"/>
          </p:nvPr>
        </p:nvSpPr>
        <p:spPr/>
        <p:txBody>
          <a:bodyPr/>
          <a:lstStyle/>
          <a:p>
            <a:r>
              <a:rPr lang="sv-SE"/>
              <a:t>Vad levereras i SDV 1.0?</a:t>
            </a:r>
          </a:p>
        </p:txBody>
      </p:sp>
      <p:sp>
        <p:nvSpPr>
          <p:cNvPr id="4" name="Platshållare för sidfot 3">
            <a:extLst>
              <a:ext uri="{FF2B5EF4-FFF2-40B4-BE49-F238E27FC236}">
                <a16:creationId xmlns:a16="http://schemas.microsoft.com/office/drawing/2014/main" id="{D6824F3B-91F5-6E9B-C2E9-0D9D0512D6EA}"/>
              </a:ext>
            </a:extLst>
          </p:cNvPr>
          <p:cNvSpPr>
            <a:spLocks noGrp="1"/>
          </p:cNvSpPr>
          <p:nvPr>
            <p:ph type="ftr" sz="quarter" idx="11"/>
          </p:nvPr>
        </p:nvSpPr>
        <p:spPr/>
        <p:txBody>
          <a:bodyPr/>
          <a:lstStyle/>
          <a:p>
            <a:endParaRPr lang="sv-SE"/>
          </a:p>
        </p:txBody>
      </p:sp>
      <p:sp>
        <p:nvSpPr>
          <p:cNvPr id="3" name="Platshållare för datum 2">
            <a:extLst>
              <a:ext uri="{FF2B5EF4-FFF2-40B4-BE49-F238E27FC236}">
                <a16:creationId xmlns:a16="http://schemas.microsoft.com/office/drawing/2014/main" id="{59533901-5E52-8D0C-3895-D8281DD82A6D}"/>
              </a:ext>
            </a:extLst>
          </p:cNvPr>
          <p:cNvSpPr>
            <a:spLocks noGrp="1"/>
          </p:cNvSpPr>
          <p:nvPr>
            <p:ph type="dt" sz="half" idx="10"/>
          </p:nvPr>
        </p:nvSpPr>
        <p:spPr/>
        <p:txBody>
          <a:bodyPr/>
          <a:lstStyle/>
          <a:p>
            <a:r>
              <a:rPr lang="sv-SE"/>
              <a:t>2024-05-02</a:t>
            </a:r>
          </a:p>
        </p:txBody>
      </p:sp>
    </p:spTree>
    <p:extLst>
      <p:ext uri="{BB962C8B-B14F-4D97-AF65-F5344CB8AC3E}">
        <p14:creationId xmlns:p14="http://schemas.microsoft.com/office/powerpoint/2010/main" val="303100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tbubbla: rektangel med rundade hörn 4">
            <a:extLst>
              <a:ext uri="{FF2B5EF4-FFF2-40B4-BE49-F238E27FC236}">
                <a16:creationId xmlns:a16="http://schemas.microsoft.com/office/drawing/2014/main" id="{7A5D4850-C876-D3F1-305B-4B8006BFB780}"/>
              </a:ext>
            </a:extLst>
          </p:cNvPr>
          <p:cNvSpPr/>
          <p:nvPr/>
        </p:nvSpPr>
        <p:spPr>
          <a:xfrm>
            <a:off x="609600" y="1177036"/>
            <a:ext cx="11010242" cy="4313999"/>
          </a:xfrm>
          <a:prstGeom prst="wedgeRoundRectCallout">
            <a:avLst>
              <a:gd name="adj1" fmla="val -43234"/>
              <a:gd name="adj2" fmla="val 62525"/>
              <a:gd name="adj3" fmla="val 16667"/>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itle 1">
            <a:extLst>
              <a:ext uri="{FF2B5EF4-FFF2-40B4-BE49-F238E27FC236}">
                <a16:creationId xmlns:a16="http://schemas.microsoft.com/office/drawing/2014/main" id="{418504E5-6F24-CCC4-075C-3DC5897B10DF}"/>
              </a:ext>
            </a:extLst>
          </p:cNvPr>
          <p:cNvSpPr>
            <a:spLocks noGrp="1"/>
          </p:cNvSpPr>
          <p:nvPr>
            <p:ph type="title"/>
          </p:nvPr>
        </p:nvSpPr>
        <p:spPr/>
        <p:txBody>
          <a:bodyPr/>
          <a:lstStyle/>
          <a:p>
            <a:r>
              <a:rPr lang="sv-SE" dirty="0"/>
              <a:t>Huvudbudskap:</a:t>
            </a:r>
          </a:p>
        </p:txBody>
      </p:sp>
      <p:sp>
        <p:nvSpPr>
          <p:cNvPr id="3" name="Content Placeholder 2">
            <a:extLst>
              <a:ext uri="{FF2B5EF4-FFF2-40B4-BE49-F238E27FC236}">
                <a16:creationId xmlns:a16="http://schemas.microsoft.com/office/drawing/2014/main" id="{D8A56D36-029E-025C-B0D8-994F53E7092E}"/>
              </a:ext>
            </a:extLst>
          </p:cNvPr>
          <p:cNvSpPr>
            <a:spLocks noGrp="1"/>
          </p:cNvSpPr>
          <p:nvPr>
            <p:ph idx="1"/>
          </p:nvPr>
        </p:nvSpPr>
        <p:spPr>
          <a:xfrm>
            <a:off x="998911" y="1680518"/>
            <a:ext cx="10231619" cy="4313999"/>
          </a:xfrm>
        </p:spPr>
        <p:txBody>
          <a:bodyPr/>
          <a:lstStyle/>
          <a:p>
            <a:pPr marL="342900" indent="-342900">
              <a:lnSpc>
                <a:spcPct val="107000"/>
              </a:lnSpc>
              <a:buFont typeface="Calibri" panose="020F0502020204030204" pitchFamily="34" charset="0"/>
              <a:buChar char="-"/>
            </a:pPr>
            <a:r>
              <a:rPr lang="sv-SE" sz="2800" dirty="0">
                <a:solidFill>
                  <a:schemeClr val="bg1"/>
                </a:solidFill>
                <a:ea typeface="Calibri" panose="020F0502020204030204" pitchFamily="34" charset="0"/>
                <a:cs typeface="Times New Roman" panose="02020603050405020304" pitchFamily="18" charset="0"/>
              </a:rPr>
              <a:t>SDV-programmet kommer att driftsätta ett ändamålsenligt system i mars 2025.</a:t>
            </a:r>
          </a:p>
          <a:p>
            <a:pPr marL="342900" indent="-342900">
              <a:lnSpc>
                <a:spcPct val="107000"/>
              </a:lnSpc>
              <a:buFont typeface="Calibri" panose="020F0502020204030204" pitchFamily="34" charset="0"/>
              <a:buChar char="-"/>
            </a:pPr>
            <a:r>
              <a:rPr lang="sv-SE" sz="2800" dirty="0">
                <a:solidFill>
                  <a:schemeClr val="bg1"/>
                </a:solidFill>
                <a:ea typeface="Calibri" panose="020F0502020204030204" pitchFamily="34" charset="0"/>
                <a:cs typeface="Times New Roman" panose="02020603050405020304" pitchFamily="18" charset="0"/>
              </a:rPr>
              <a:t>Det inkluderar alla arbetsflöden som är med i första driftstarten.</a:t>
            </a:r>
          </a:p>
          <a:p>
            <a:pPr marL="342900" indent="-342900">
              <a:lnSpc>
                <a:spcPct val="107000"/>
              </a:lnSpc>
              <a:buFont typeface="Calibri" panose="020F0502020204030204" pitchFamily="34" charset="0"/>
              <a:buChar char="-"/>
            </a:pPr>
            <a:r>
              <a:rPr lang="sv-SE" sz="2800" dirty="0">
                <a:solidFill>
                  <a:schemeClr val="bg1"/>
                </a:solidFill>
                <a:ea typeface="Calibri" panose="020F0502020204030204" pitchFamily="34" charset="0"/>
                <a:cs typeface="Times New Roman" panose="02020603050405020304" pitchFamily="18" charset="0"/>
              </a:rPr>
              <a:t>SDV uppgraderas sedan steg för steg i kommande </a:t>
            </a:r>
            <a:br>
              <a:rPr lang="sv-SE" sz="2800" dirty="0">
                <a:solidFill>
                  <a:schemeClr val="bg1"/>
                </a:solidFill>
                <a:ea typeface="Calibri" panose="020F0502020204030204" pitchFamily="34" charset="0"/>
                <a:cs typeface="Times New Roman" panose="02020603050405020304" pitchFamily="18" charset="0"/>
              </a:rPr>
            </a:br>
            <a:r>
              <a:rPr lang="sv-SE" sz="2800" dirty="0">
                <a:solidFill>
                  <a:schemeClr val="bg1"/>
                </a:solidFill>
                <a:ea typeface="Calibri" panose="020F0502020204030204" pitchFamily="34" charset="0"/>
                <a:cs typeface="Times New Roman" panose="02020603050405020304" pitchFamily="18" charset="0"/>
              </a:rPr>
              <a:t>driftsättningar.</a:t>
            </a:r>
            <a:endParaRPr lang="sv-SE" sz="2000" dirty="0">
              <a:solidFill>
                <a:schemeClr val="bg1"/>
              </a:solidFill>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0BD52A8C-03C3-1A56-8A50-AD001FE3A3C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02961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atbubbla: rektangel med rundade hörn 4">
            <a:extLst>
              <a:ext uri="{FF2B5EF4-FFF2-40B4-BE49-F238E27FC236}">
                <a16:creationId xmlns:a16="http://schemas.microsoft.com/office/drawing/2014/main" id="{CA633992-42DE-6374-D687-0318944A57FB}"/>
              </a:ext>
            </a:extLst>
          </p:cNvPr>
          <p:cNvSpPr/>
          <p:nvPr/>
        </p:nvSpPr>
        <p:spPr>
          <a:xfrm>
            <a:off x="415886" y="1355075"/>
            <a:ext cx="11339112" cy="4098274"/>
          </a:xfrm>
          <a:prstGeom prst="wedgeRoundRectCallout">
            <a:avLst>
              <a:gd name="adj1" fmla="val -42961"/>
              <a:gd name="adj2" fmla="val 62525"/>
              <a:gd name="adj3" fmla="val 16667"/>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itle 1">
            <a:extLst>
              <a:ext uri="{FF2B5EF4-FFF2-40B4-BE49-F238E27FC236}">
                <a16:creationId xmlns:a16="http://schemas.microsoft.com/office/drawing/2014/main" id="{418504E5-6F24-CCC4-075C-3DC5897B10DF}"/>
              </a:ext>
            </a:extLst>
          </p:cNvPr>
          <p:cNvSpPr>
            <a:spLocks noGrp="1"/>
          </p:cNvSpPr>
          <p:nvPr>
            <p:ph type="title"/>
          </p:nvPr>
        </p:nvSpPr>
        <p:spPr/>
        <p:txBody>
          <a:bodyPr/>
          <a:lstStyle/>
          <a:p>
            <a:r>
              <a:rPr lang="sv-SE" b="0" dirty="0"/>
              <a:t>Delbudskap:</a:t>
            </a:r>
          </a:p>
        </p:txBody>
      </p:sp>
      <p:sp>
        <p:nvSpPr>
          <p:cNvPr id="3" name="Content Placeholder 2">
            <a:extLst>
              <a:ext uri="{FF2B5EF4-FFF2-40B4-BE49-F238E27FC236}">
                <a16:creationId xmlns:a16="http://schemas.microsoft.com/office/drawing/2014/main" id="{D8A56D36-029E-025C-B0D8-994F53E7092E}"/>
              </a:ext>
            </a:extLst>
          </p:cNvPr>
          <p:cNvSpPr>
            <a:spLocks noGrp="1"/>
          </p:cNvSpPr>
          <p:nvPr>
            <p:ph idx="1"/>
          </p:nvPr>
        </p:nvSpPr>
        <p:spPr>
          <a:xfrm>
            <a:off x="664589" y="1608358"/>
            <a:ext cx="10862820" cy="4525963"/>
          </a:xfrm>
        </p:spPr>
        <p:txBody>
          <a:bodyPr/>
          <a:lstStyle/>
          <a:p>
            <a:pPr marL="342900" indent="-342900">
              <a:lnSpc>
                <a:spcPct val="107000"/>
              </a:lnSpc>
              <a:buFont typeface="Calibri" panose="020F0502020204030204" pitchFamily="34" charset="0"/>
              <a:buChar char="-"/>
            </a:pPr>
            <a:r>
              <a:rPr lang="sv-SE" sz="2800" dirty="0">
                <a:ea typeface="Calibri" panose="020F0502020204030204" pitchFamily="34" charset="0"/>
                <a:cs typeface="Times New Roman" panose="02020603050405020304" pitchFamily="18" charset="0"/>
              </a:rPr>
              <a:t>Vid första </a:t>
            </a:r>
            <a:r>
              <a:rPr lang="sv-SE" sz="2800" dirty="0" err="1">
                <a:ea typeface="Calibri" panose="020F0502020204030204" pitchFamily="34" charset="0"/>
                <a:cs typeface="Times New Roman" panose="02020603050405020304" pitchFamily="18" charset="0"/>
              </a:rPr>
              <a:t>driftstart</a:t>
            </a:r>
            <a:r>
              <a:rPr lang="sv-SE" sz="2800" dirty="0">
                <a:ea typeface="Calibri" panose="020F0502020204030204" pitchFamily="34" charset="0"/>
                <a:cs typeface="Times New Roman" panose="02020603050405020304" pitchFamily="18" charset="0"/>
              </a:rPr>
              <a:t> ska vi rulla ut ett stabilt och säkert system. </a:t>
            </a:r>
          </a:p>
          <a:p>
            <a:pPr marL="342900" indent="-342900">
              <a:lnSpc>
                <a:spcPct val="107000"/>
              </a:lnSpc>
              <a:buFont typeface="Calibri" panose="020F0502020204030204" pitchFamily="34" charset="0"/>
              <a:buChar char="-"/>
            </a:pPr>
            <a:r>
              <a:rPr lang="sv-SE" sz="2800" dirty="0">
                <a:ea typeface="Calibri" panose="020F0502020204030204" pitchFamily="34" charset="0"/>
                <a:cs typeface="Times New Roman" panose="02020603050405020304" pitchFamily="18" charset="0"/>
              </a:rPr>
              <a:t>Att lägga till ytterligare funktioner i den första versionen av SDV skulle riskera att få negativa effekter på både stabiliteten och säkerheten. </a:t>
            </a:r>
          </a:p>
          <a:p>
            <a:pPr marL="342900" indent="-342900">
              <a:lnSpc>
                <a:spcPct val="107000"/>
              </a:lnSpc>
              <a:buFont typeface="Calibri" panose="020F0502020204030204" pitchFamily="34" charset="0"/>
              <a:buChar char="-"/>
            </a:pPr>
            <a:r>
              <a:rPr lang="sv-SE" sz="2800" dirty="0">
                <a:ea typeface="Calibri" panose="020F0502020204030204" pitchFamily="34" charset="0"/>
                <a:cs typeface="Times New Roman" panose="02020603050405020304" pitchFamily="18" charset="0"/>
              </a:rPr>
              <a:t>I de kommande versionerna av SDV läggs fler funktioner till, vartefter det kan göras </a:t>
            </a:r>
            <a:r>
              <a:rPr lang="sv-SE" sz="2800" u="sng" dirty="0">
                <a:ea typeface="Calibri" panose="020F0502020204030204" pitchFamily="34" charset="0"/>
                <a:cs typeface="Times New Roman" panose="02020603050405020304" pitchFamily="18" charset="0"/>
              </a:rPr>
              <a:t>utan</a:t>
            </a:r>
            <a:r>
              <a:rPr lang="sv-SE" sz="2800" dirty="0">
                <a:ea typeface="Calibri" panose="020F0502020204030204" pitchFamily="34" charset="0"/>
                <a:cs typeface="Times New Roman" panose="02020603050405020304" pitchFamily="18" charset="0"/>
              </a:rPr>
              <a:t> att riskera systemets stabilitet och säkerhet.</a:t>
            </a:r>
            <a:endParaRPr lang="sv-SE" sz="2000" dirty="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0BD52A8C-03C3-1A56-8A50-AD001FE3A3C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38080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CA10DE-01A3-0BF4-2140-97BA8571AC99}"/>
              </a:ext>
            </a:extLst>
          </p:cNvPr>
          <p:cNvSpPr>
            <a:spLocks noGrp="1"/>
          </p:cNvSpPr>
          <p:nvPr>
            <p:ph type="title"/>
          </p:nvPr>
        </p:nvSpPr>
        <p:spPr>
          <a:xfrm>
            <a:off x="609599" y="360000"/>
            <a:ext cx="11181347" cy="1143000"/>
          </a:xfrm>
        </p:spPr>
        <p:txBody>
          <a:bodyPr/>
          <a:lstStyle/>
          <a:p>
            <a:r>
              <a:rPr lang="sv-SE" sz="3800"/>
              <a:t>Avvägningar för den första versionen SDV 1.0</a:t>
            </a:r>
          </a:p>
        </p:txBody>
      </p:sp>
      <p:grpSp>
        <p:nvGrpSpPr>
          <p:cNvPr id="3" name="Grupp 2">
            <a:extLst>
              <a:ext uri="{FF2B5EF4-FFF2-40B4-BE49-F238E27FC236}">
                <a16:creationId xmlns:a16="http://schemas.microsoft.com/office/drawing/2014/main" id="{05EF9EDC-070F-B95B-F4FD-4673E12B65ED}"/>
              </a:ext>
            </a:extLst>
          </p:cNvPr>
          <p:cNvGrpSpPr/>
          <p:nvPr/>
        </p:nvGrpSpPr>
        <p:grpSpPr>
          <a:xfrm>
            <a:off x="2029037" y="1714756"/>
            <a:ext cx="8133925" cy="4264027"/>
            <a:chOff x="1502894" y="2322018"/>
            <a:chExt cx="7730663" cy="4052623"/>
          </a:xfrm>
        </p:grpSpPr>
        <p:sp>
          <p:nvSpPr>
            <p:cNvPr id="8" name="Rektangel: rundade hörn 7">
              <a:extLst>
                <a:ext uri="{FF2B5EF4-FFF2-40B4-BE49-F238E27FC236}">
                  <a16:creationId xmlns:a16="http://schemas.microsoft.com/office/drawing/2014/main" id="{D171AEAE-42C3-78A2-AD34-D1D5C0DDA012}"/>
                </a:ext>
              </a:extLst>
            </p:cNvPr>
            <p:cNvSpPr/>
            <p:nvPr/>
          </p:nvSpPr>
          <p:spPr>
            <a:xfrm>
              <a:off x="6376556" y="4539967"/>
              <a:ext cx="2780908" cy="1020451"/>
            </a:xfrm>
            <a:prstGeom prst="round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a:solidFill>
                    <a:prstClr val="white"/>
                  </a:solidFill>
                </a:rPr>
                <a:t>Full funktionalitet i samtliga delar redan i första versionen</a:t>
              </a:r>
              <a:endParaRPr kumimoji="0" lang="sv-SE" sz="1800" b="0" i="0" u="none" strike="noStrike" kern="1200" cap="none" spc="0" normalizeH="0" baseline="0" noProof="0">
                <a:ln>
                  <a:noFill/>
                </a:ln>
                <a:solidFill>
                  <a:prstClr val="white"/>
                </a:solidFill>
                <a:effectLst/>
                <a:uLnTx/>
                <a:uFillTx/>
                <a:ea typeface="+mn-ea"/>
                <a:cs typeface="+mn-cs"/>
              </a:endParaRPr>
            </a:p>
          </p:txBody>
        </p:sp>
        <p:sp>
          <p:nvSpPr>
            <p:cNvPr id="12" name="Rektangel 11">
              <a:extLst>
                <a:ext uri="{FF2B5EF4-FFF2-40B4-BE49-F238E27FC236}">
                  <a16:creationId xmlns:a16="http://schemas.microsoft.com/office/drawing/2014/main" id="{3557585F-DBC3-C44D-0D2B-0FBAAC73386F}"/>
                </a:ext>
              </a:extLst>
            </p:cNvPr>
            <p:cNvSpPr/>
            <p:nvPr/>
          </p:nvSpPr>
          <p:spPr>
            <a:xfrm>
              <a:off x="1502894" y="5682437"/>
              <a:ext cx="7730663" cy="280639"/>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err="1">
                <a:ln>
                  <a:noFill/>
                </a:ln>
                <a:solidFill>
                  <a:prstClr val="white"/>
                </a:solidFill>
                <a:effectLst/>
                <a:uLnTx/>
                <a:uFillTx/>
                <a:ea typeface="+mn-ea"/>
                <a:cs typeface="+mn-cs"/>
              </a:endParaRPr>
            </a:p>
          </p:txBody>
        </p:sp>
        <p:sp>
          <p:nvSpPr>
            <p:cNvPr id="13" name="Rektangel: rundade hörn 12">
              <a:extLst>
                <a:ext uri="{FF2B5EF4-FFF2-40B4-BE49-F238E27FC236}">
                  <a16:creationId xmlns:a16="http://schemas.microsoft.com/office/drawing/2014/main" id="{F12087A3-1DD9-089B-F8EF-9029FEA29B54}"/>
                </a:ext>
              </a:extLst>
            </p:cNvPr>
            <p:cNvSpPr/>
            <p:nvPr/>
          </p:nvSpPr>
          <p:spPr>
            <a:xfrm>
              <a:off x="1578988" y="3417062"/>
              <a:ext cx="2780908" cy="1022400"/>
            </a:xfrm>
            <a:prstGeom prst="round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sv-SE">
                  <a:solidFill>
                    <a:prstClr val="white"/>
                  </a:solidFill>
                </a:rPr>
                <a:t>Hålla tidplan</a:t>
              </a:r>
              <a:endParaRPr kumimoji="0" lang="sv-SE" sz="1200" b="0" i="0" u="none" strike="noStrike" kern="1200" cap="none" spc="0" normalizeH="0" baseline="0" noProof="0">
                <a:ln>
                  <a:noFill/>
                </a:ln>
                <a:solidFill>
                  <a:prstClr val="white"/>
                </a:solidFill>
                <a:effectLst/>
                <a:uLnTx/>
                <a:uFillTx/>
                <a:ea typeface="+mn-ea"/>
                <a:cs typeface="+mn-cs"/>
              </a:endParaRPr>
            </a:p>
          </p:txBody>
        </p:sp>
        <p:sp>
          <p:nvSpPr>
            <p:cNvPr id="14" name="Rektangel: rundade hörn 13">
              <a:extLst>
                <a:ext uri="{FF2B5EF4-FFF2-40B4-BE49-F238E27FC236}">
                  <a16:creationId xmlns:a16="http://schemas.microsoft.com/office/drawing/2014/main" id="{FFC8E907-39EA-2695-84E8-1DF6976CD25A}"/>
                </a:ext>
              </a:extLst>
            </p:cNvPr>
            <p:cNvSpPr/>
            <p:nvPr/>
          </p:nvSpPr>
          <p:spPr>
            <a:xfrm>
              <a:off x="1578988" y="2322018"/>
              <a:ext cx="2780908" cy="1022400"/>
            </a:xfrm>
            <a:prstGeom prst="round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white"/>
                  </a:solidFill>
                  <a:effectLst/>
                  <a:uLnTx/>
                  <a:uFillTx/>
                  <a:ea typeface="+mn-ea"/>
                  <a:cs typeface="+mn-cs"/>
                </a:rPr>
                <a:t>Säkert och stabilt system</a:t>
              </a:r>
            </a:p>
          </p:txBody>
        </p:sp>
        <p:sp>
          <p:nvSpPr>
            <p:cNvPr id="15" name="Rektangel: rundade hörn 14">
              <a:extLst>
                <a:ext uri="{FF2B5EF4-FFF2-40B4-BE49-F238E27FC236}">
                  <a16:creationId xmlns:a16="http://schemas.microsoft.com/office/drawing/2014/main" id="{33E5A5C4-83F0-AA74-9477-E5971C90CEA4}"/>
                </a:ext>
              </a:extLst>
            </p:cNvPr>
            <p:cNvSpPr/>
            <p:nvPr/>
          </p:nvSpPr>
          <p:spPr>
            <a:xfrm>
              <a:off x="1578989" y="4538993"/>
              <a:ext cx="2780908" cy="1022400"/>
            </a:xfrm>
            <a:prstGeom prst="round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prstClr val="white"/>
                  </a:solidFill>
                  <a:effectLst/>
                  <a:uLnTx/>
                  <a:uFillTx/>
                  <a:ea typeface="+mn-ea"/>
                  <a:cs typeface="+mn-cs"/>
                </a:rPr>
                <a:t>Ändamålsenlig funktionalitet på basnivå</a:t>
              </a:r>
            </a:p>
          </p:txBody>
        </p:sp>
        <p:sp>
          <p:nvSpPr>
            <p:cNvPr id="11" name="Ellips 10">
              <a:extLst>
                <a:ext uri="{FF2B5EF4-FFF2-40B4-BE49-F238E27FC236}">
                  <a16:creationId xmlns:a16="http://schemas.microsoft.com/office/drawing/2014/main" id="{88FA1F78-254C-6B12-4348-AA61FB3DE177}"/>
                </a:ext>
              </a:extLst>
            </p:cNvPr>
            <p:cNvSpPr/>
            <p:nvPr/>
          </p:nvSpPr>
          <p:spPr>
            <a:xfrm>
              <a:off x="5240106" y="5946016"/>
              <a:ext cx="405353" cy="428625"/>
            </a:xfrm>
            <a:prstGeom prst="ellipse">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err="1">
                <a:ln>
                  <a:noFill/>
                </a:ln>
                <a:solidFill>
                  <a:prstClr val="white"/>
                </a:solidFill>
                <a:effectLst/>
                <a:uLnTx/>
                <a:uFillTx/>
                <a:ea typeface="+mn-ea"/>
                <a:cs typeface="+mn-cs"/>
              </a:endParaRPr>
            </a:p>
          </p:txBody>
        </p:sp>
      </p:grpSp>
      <p:sp>
        <p:nvSpPr>
          <p:cNvPr id="5" name="Platshållare för sidfot 4">
            <a:extLst>
              <a:ext uri="{FF2B5EF4-FFF2-40B4-BE49-F238E27FC236}">
                <a16:creationId xmlns:a16="http://schemas.microsoft.com/office/drawing/2014/main" id="{FACA2EB2-248D-D279-0CA8-94929D82254B}"/>
              </a:ext>
            </a:extLst>
          </p:cNvPr>
          <p:cNvSpPr>
            <a:spLocks noGrp="1"/>
          </p:cNvSpPr>
          <p:nvPr>
            <p:ph type="ftr" sz="quarter" idx="11"/>
          </p:nvPr>
        </p:nvSpPr>
        <p:spPr/>
        <p:txBody>
          <a:bodyPr/>
          <a:lstStyle/>
          <a:p>
            <a:endParaRPr lang="sv-SE" dirty="0"/>
          </a:p>
        </p:txBody>
      </p:sp>
    </p:spTree>
    <p:extLst>
      <p:ext uri="{BB962C8B-B14F-4D97-AF65-F5344CB8AC3E}">
        <p14:creationId xmlns:p14="http://schemas.microsoft.com/office/powerpoint/2010/main" val="4181238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82B56991-35E2-9CF8-F3B6-2F1D6DC2C4DF}"/>
              </a:ext>
            </a:extLst>
          </p:cNvPr>
          <p:cNvSpPr>
            <a:spLocks noGrp="1"/>
          </p:cNvSpPr>
          <p:nvPr>
            <p:ph sz="half" idx="2"/>
          </p:nvPr>
        </p:nvSpPr>
        <p:spPr>
          <a:xfrm>
            <a:off x="6353590" y="1999357"/>
            <a:ext cx="5181600" cy="4525963"/>
          </a:xfrm>
        </p:spPr>
        <p:txBody>
          <a:bodyPr/>
          <a:lstStyle/>
          <a:p>
            <a:pPr marL="0" indent="0">
              <a:buNone/>
            </a:pPr>
            <a:r>
              <a:rPr lang="sv-SE" sz="2800"/>
              <a:t>Ja. I kommande versioner av SDV tas sedan de återstående förbättringsåtgärderna in, utifrån en prioriteringsordning av vad som ger mest nytta för verksamheterna.</a:t>
            </a:r>
          </a:p>
        </p:txBody>
      </p:sp>
      <p:sp>
        <p:nvSpPr>
          <p:cNvPr id="5" name="Platshållare för sidfot 4">
            <a:extLst>
              <a:ext uri="{FF2B5EF4-FFF2-40B4-BE49-F238E27FC236}">
                <a16:creationId xmlns:a16="http://schemas.microsoft.com/office/drawing/2014/main" id="{74272849-F0CC-89BE-52D9-9E8F92ACAEF7}"/>
              </a:ext>
            </a:extLst>
          </p:cNvPr>
          <p:cNvSpPr>
            <a:spLocks noGrp="1"/>
          </p:cNvSpPr>
          <p:nvPr>
            <p:ph type="ftr" sz="quarter" idx="11"/>
          </p:nvPr>
        </p:nvSpPr>
        <p:spPr/>
        <p:txBody>
          <a:bodyPr/>
          <a:lstStyle/>
          <a:p>
            <a:endParaRPr lang="sv-SE"/>
          </a:p>
        </p:txBody>
      </p:sp>
      <p:sp>
        <p:nvSpPr>
          <p:cNvPr id="8" name="Platshållare för innehåll 7">
            <a:extLst>
              <a:ext uri="{FF2B5EF4-FFF2-40B4-BE49-F238E27FC236}">
                <a16:creationId xmlns:a16="http://schemas.microsoft.com/office/drawing/2014/main" id="{B05E9CFF-5318-9242-6B97-886B36EC16D2}"/>
              </a:ext>
            </a:extLst>
          </p:cNvPr>
          <p:cNvSpPr>
            <a:spLocks noGrp="1"/>
          </p:cNvSpPr>
          <p:nvPr>
            <p:ph sz="half" idx="1"/>
          </p:nvPr>
        </p:nvSpPr>
        <p:spPr>
          <a:xfrm>
            <a:off x="609600" y="2080319"/>
            <a:ext cx="5181600" cy="4525963"/>
          </a:xfrm>
        </p:spPr>
        <p:txBody>
          <a:bodyPr/>
          <a:lstStyle/>
          <a:p>
            <a:pPr marL="0" indent="0">
              <a:buNone/>
            </a:pPr>
            <a:r>
              <a:rPr lang="sv-SE" sz="2800"/>
              <a:t>Redan i SDV version 1.0 </a:t>
            </a:r>
            <a:br>
              <a:rPr lang="sv-SE" sz="2800"/>
            </a:br>
            <a:r>
              <a:rPr lang="sv-SE" sz="2800"/>
              <a:t>finns alla de förbättrings-åtgärder med, som SDV-programmet har identifierat ger högst nytta för verksamheterna. </a:t>
            </a:r>
          </a:p>
        </p:txBody>
      </p:sp>
      <p:sp>
        <p:nvSpPr>
          <p:cNvPr id="12" name="Rubrik 11">
            <a:extLst>
              <a:ext uri="{FF2B5EF4-FFF2-40B4-BE49-F238E27FC236}">
                <a16:creationId xmlns:a16="http://schemas.microsoft.com/office/drawing/2014/main" id="{75CE46E8-0AB2-97EA-52FE-CE1F1103DA2C}"/>
              </a:ext>
            </a:extLst>
          </p:cNvPr>
          <p:cNvSpPr>
            <a:spLocks noGrp="1"/>
          </p:cNvSpPr>
          <p:nvPr>
            <p:ph type="title"/>
          </p:nvPr>
        </p:nvSpPr>
        <p:spPr>
          <a:xfrm>
            <a:off x="609598" y="359999"/>
            <a:ext cx="5111750" cy="1278795"/>
          </a:xfrm>
        </p:spPr>
        <p:txBody>
          <a:bodyPr/>
          <a:lstStyle/>
          <a:p>
            <a:r>
              <a:rPr lang="sv-SE"/>
              <a:t>Vad kommer med i första versionen?</a:t>
            </a:r>
          </a:p>
        </p:txBody>
      </p:sp>
      <p:sp>
        <p:nvSpPr>
          <p:cNvPr id="2" name="Rubrik 11">
            <a:extLst>
              <a:ext uri="{FF2B5EF4-FFF2-40B4-BE49-F238E27FC236}">
                <a16:creationId xmlns:a16="http://schemas.microsoft.com/office/drawing/2014/main" id="{8AF143A0-C8B5-0E77-FE13-A3E7EE593E3F}"/>
              </a:ext>
            </a:extLst>
          </p:cNvPr>
          <p:cNvSpPr txBox="1">
            <a:spLocks/>
          </p:cNvSpPr>
          <p:nvPr/>
        </p:nvSpPr>
        <p:spPr>
          <a:xfrm>
            <a:off x="6470652" y="360000"/>
            <a:ext cx="5111750" cy="1274232"/>
          </a:xfrm>
          <a:prstGeom prst="rect">
            <a:avLst/>
          </a:prstGeom>
        </p:spPr>
        <p:txBody>
          <a:bodyPr vert="horz" lIns="91440" tIns="45720" rIns="91440" bIns="45720" rtlCol="0" anchor="t" anchorCtr="0">
            <a:noAutofit/>
          </a:bodyPr>
          <a:lstStyle>
            <a:lvl1pPr algn="l" defTabSz="914400" rtl="0" eaLnBrk="1" latinLnBrk="0" hangingPunct="1">
              <a:lnSpc>
                <a:spcPct val="110000"/>
              </a:lnSpc>
              <a:spcBef>
                <a:spcPct val="0"/>
              </a:spcBef>
              <a:buNone/>
              <a:defRPr sz="4000" b="1" kern="1200">
                <a:solidFill>
                  <a:schemeClr val="bg2"/>
                </a:solidFill>
                <a:latin typeface="+mj-lt"/>
                <a:ea typeface="+mj-ea"/>
                <a:cs typeface="+mj-cs"/>
              </a:defRPr>
            </a:lvl1pPr>
          </a:lstStyle>
          <a:p>
            <a:r>
              <a:rPr lang="sv-SE" sz="3600">
                <a:solidFill>
                  <a:schemeClr val="tx1"/>
                </a:solidFill>
              </a:rPr>
              <a:t>Kommer det mer sedan?</a:t>
            </a:r>
          </a:p>
        </p:txBody>
      </p:sp>
    </p:spTree>
    <p:extLst>
      <p:ext uri="{BB962C8B-B14F-4D97-AF65-F5344CB8AC3E}">
        <p14:creationId xmlns:p14="http://schemas.microsoft.com/office/powerpoint/2010/main" val="1661150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157AF9-1578-4FD7-EEA6-558653ED5CF7}"/>
              </a:ext>
            </a:extLst>
          </p:cNvPr>
          <p:cNvSpPr>
            <a:spLocks noGrp="1"/>
          </p:cNvSpPr>
          <p:nvPr>
            <p:ph type="title"/>
          </p:nvPr>
        </p:nvSpPr>
        <p:spPr/>
        <p:txBody>
          <a:bodyPr/>
          <a:lstStyle/>
          <a:p>
            <a:r>
              <a:rPr lang="sv-SE"/>
              <a:t>Hur kommer SDV 1.0 </a:t>
            </a:r>
            <a:br>
              <a:rPr lang="sv-SE"/>
            </a:br>
            <a:r>
              <a:rPr lang="sv-SE"/>
              <a:t>att upplevas av användarna?</a:t>
            </a:r>
          </a:p>
        </p:txBody>
      </p:sp>
      <p:sp>
        <p:nvSpPr>
          <p:cNvPr id="4" name="Platshållare för sidfot 3">
            <a:extLst>
              <a:ext uri="{FF2B5EF4-FFF2-40B4-BE49-F238E27FC236}">
                <a16:creationId xmlns:a16="http://schemas.microsoft.com/office/drawing/2014/main" id="{57DB2DDC-D0A5-A8D1-7809-063562C8C4E6}"/>
              </a:ext>
            </a:extLst>
          </p:cNvPr>
          <p:cNvSpPr>
            <a:spLocks noGrp="1"/>
          </p:cNvSpPr>
          <p:nvPr>
            <p:ph type="ftr" sz="quarter" idx="11"/>
          </p:nvPr>
        </p:nvSpPr>
        <p:spPr/>
        <p:txBody>
          <a:bodyPr/>
          <a:lstStyle/>
          <a:p>
            <a:endParaRPr lang="sv-SE" dirty="0"/>
          </a:p>
        </p:txBody>
      </p:sp>
      <p:sp>
        <p:nvSpPr>
          <p:cNvPr id="3" name="Platshållare för datum 2">
            <a:extLst>
              <a:ext uri="{FF2B5EF4-FFF2-40B4-BE49-F238E27FC236}">
                <a16:creationId xmlns:a16="http://schemas.microsoft.com/office/drawing/2014/main" id="{4D26DF84-5AB2-1F33-4001-05A8A8B6209B}"/>
              </a:ext>
            </a:extLst>
          </p:cNvPr>
          <p:cNvSpPr>
            <a:spLocks noGrp="1"/>
          </p:cNvSpPr>
          <p:nvPr>
            <p:ph type="dt" sz="half" idx="10"/>
          </p:nvPr>
        </p:nvSpPr>
        <p:spPr/>
        <p:txBody>
          <a:bodyPr/>
          <a:lstStyle/>
          <a:p>
            <a:r>
              <a:rPr lang="sv-SE"/>
              <a:t>2024-05-02</a:t>
            </a:r>
          </a:p>
        </p:txBody>
      </p:sp>
    </p:spTree>
    <p:extLst>
      <p:ext uri="{BB962C8B-B14F-4D97-AF65-F5344CB8AC3E}">
        <p14:creationId xmlns:p14="http://schemas.microsoft.com/office/powerpoint/2010/main" val="2568477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F24C29-DDE0-F74A-138F-0FAFE7366E55}"/>
              </a:ext>
            </a:extLst>
          </p:cNvPr>
          <p:cNvSpPr>
            <a:spLocks noGrp="1"/>
          </p:cNvSpPr>
          <p:nvPr>
            <p:ph type="title"/>
          </p:nvPr>
        </p:nvSpPr>
        <p:spPr>
          <a:xfrm>
            <a:off x="609600" y="360000"/>
            <a:ext cx="10972800" cy="1143000"/>
          </a:xfrm>
        </p:spPr>
        <p:txBody>
          <a:bodyPr/>
          <a:lstStyle/>
          <a:p>
            <a:r>
              <a:rPr lang="sv-SE" dirty="0"/>
              <a:t>Hur kommer användarna att uppleva den första versionen av SDV?</a:t>
            </a:r>
          </a:p>
        </p:txBody>
      </p:sp>
      <p:sp>
        <p:nvSpPr>
          <p:cNvPr id="3" name="Platshållare för innehåll 2">
            <a:extLst>
              <a:ext uri="{FF2B5EF4-FFF2-40B4-BE49-F238E27FC236}">
                <a16:creationId xmlns:a16="http://schemas.microsoft.com/office/drawing/2014/main" id="{022522C0-5A9A-2040-A288-746C5491C570}"/>
              </a:ext>
            </a:extLst>
          </p:cNvPr>
          <p:cNvSpPr>
            <a:spLocks noGrp="1"/>
          </p:cNvSpPr>
          <p:nvPr>
            <p:ph idx="1"/>
          </p:nvPr>
        </p:nvSpPr>
        <p:spPr>
          <a:xfrm>
            <a:off x="584753" y="1985221"/>
            <a:ext cx="10233811" cy="4057877"/>
          </a:xfrm>
        </p:spPr>
        <p:txBody>
          <a:bodyPr>
            <a:normAutofit/>
          </a:bodyPr>
          <a:lstStyle/>
          <a:p>
            <a:r>
              <a:rPr lang="sv-SE" sz="2400" dirty="0"/>
              <a:t>Upplevelsen kommer att skilja sig väsentligt mellan individer. </a:t>
            </a:r>
          </a:p>
          <a:p>
            <a:r>
              <a:rPr lang="sv-SE" sz="2400" dirty="0"/>
              <a:t>Väsentliga delar kommer att upplevas som en förbättring jämfört med nuläget.</a:t>
            </a:r>
          </a:p>
          <a:p>
            <a:r>
              <a:rPr lang="sv-SE" sz="2400" dirty="0"/>
              <a:t>I flera fall är förbättringarna och upplevda utmaningar två sidor </a:t>
            </a:r>
            <a:br>
              <a:rPr lang="sv-SE" sz="2400" dirty="0"/>
            </a:br>
            <a:r>
              <a:rPr lang="sv-SE" sz="2400" dirty="0"/>
              <a:t>av samma mynt. </a:t>
            </a:r>
          </a:p>
          <a:p>
            <a:r>
              <a:rPr lang="sv-SE" sz="2400" dirty="0"/>
              <a:t>Systemet kommer att utvecklas kontinuerligt genom Region Skånes </a:t>
            </a:r>
            <a:br>
              <a:rPr lang="sv-SE" sz="2400" dirty="0"/>
            </a:br>
            <a:r>
              <a:rPr lang="sv-SE" sz="2400" dirty="0"/>
              <a:t>och Oracles partnerskap och varje release kommer att leverera nya förbättringar.</a:t>
            </a:r>
          </a:p>
          <a:p>
            <a:endParaRPr lang="sv-SE" sz="2400" dirty="0"/>
          </a:p>
        </p:txBody>
      </p:sp>
      <p:sp>
        <p:nvSpPr>
          <p:cNvPr id="7" name="Platshållare för sidfot 6">
            <a:extLst>
              <a:ext uri="{FF2B5EF4-FFF2-40B4-BE49-F238E27FC236}">
                <a16:creationId xmlns:a16="http://schemas.microsoft.com/office/drawing/2014/main" id="{B54BFEC3-C117-646D-39F7-E6F76A23353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51003322"/>
      </p:ext>
    </p:extLst>
  </p:cSld>
  <p:clrMapOvr>
    <a:masterClrMapping/>
  </p:clrMapOvr>
</p:sld>
</file>

<file path=ppt/theme/theme1.xml><?xml version="1.0" encoding="utf-8"?>
<a:theme xmlns:a="http://schemas.openxmlformats.org/drawingml/2006/main" name="Region Skåne presentation">
  <a:themeElements>
    <a:clrScheme name="Anpassat 1">
      <a:dk1>
        <a:sysClr val="windowText" lastClr="000000"/>
      </a:dk1>
      <a:lt1>
        <a:sysClr val="window" lastClr="FFFFFF"/>
      </a:lt1>
      <a:dk2>
        <a:srgbClr val="307C8E"/>
      </a:dk2>
      <a:lt2>
        <a:srgbClr val="FDF9E4"/>
      </a:lt2>
      <a:accent1>
        <a:srgbClr val="307C8E"/>
      </a:accent1>
      <a:accent2>
        <a:srgbClr val="FDF9E4"/>
      </a:accent2>
      <a:accent3>
        <a:srgbClr val="E40135"/>
      </a:accent3>
      <a:accent4>
        <a:srgbClr val="FDF9E4"/>
      </a:accent4>
      <a:accent5>
        <a:srgbClr val="5F5236"/>
      </a:accent5>
      <a:accent6>
        <a:srgbClr val="FDD32F"/>
      </a:accent6>
      <a:hlink>
        <a:srgbClr val="0563C1"/>
      </a:hlink>
      <a:folHlink>
        <a:srgbClr val="954F72"/>
      </a:folHlink>
    </a:clrScheme>
    <a:fontScheme name="Anpassat 1">
      <a:majorFont>
        <a:latin typeface="Public Sans"/>
        <a:ea typeface=""/>
        <a:cs typeface=""/>
      </a:majorFont>
      <a:minorFont>
        <a:latin typeface="Public Sans"/>
        <a:ea typeface=""/>
        <a:cs typeface=""/>
      </a:minorFont>
    </a:fontScheme>
    <a:fmtScheme name="Region Skån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 Skånes prestentationsmall" id="{6234B990-46E4-4798-A7C9-795EC348AB7D}" vid="{E536645E-1CDF-4149-833A-B078DB4F462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C43F3C5382FC444B6CF63CF6F9A69E2" ma:contentTypeVersion="4" ma:contentTypeDescription="Skapa ett nytt dokument." ma:contentTypeScope="" ma:versionID="1827350ce4ebcfa5a28e3ac215d51029">
  <xsd:schema xmlns:xsd="http://www.w3.org/2001/XMLSchema" xmlns:xs="http://www.w3.org/2001/XMLSchema" xmlns:p="http://schemas.microsoft.com/office/2006/metadata/properties" xmlns:ns2="12bb1005-fbff-4f6d-ac89-1f79159fe8d6" targetNamespace="http://schemas.microsoft.com/office/2006/metadata/properties" ma:root="true" ma:fieldsID="d0dc038582e4d8ddc243330d6fcfa0e2" ns2:_="">
    <xsd:import namespace="12bb1005-fbff-4f6d-ac89-1f79159fe8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bb1005-fbff-4f6d-ac89-1f79159fe8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6B0024-2BBD-4FBA-9158-6F220FB7DF67}">
  <ds:schemaRefs>
    <ds:schemaRef ds:uri="http://schemas.microsoft.com/sharepoint/v3/contenttype/forms"/>
  </ds:schemaRefs>
</ds:datastoreItem>
</file>

<file path=customXml/itemProps2.xml><?xml version="1.0" encoding="utf-8"?>
<ds:datastoreItem xmlns:ds="http://schemas.openxmlformats.org/officeDocument/2006/customXml" ds:itemID="{7D7F5C48-26D9-4884-B30A-19FEFCB5F3A0}"/>
</file>

<file path=customXml/itemProps3.xml><?xml version="1.0" encoding="utf-8"?>
<ds:datastoreItem xmlns:ds="http://schemas.openxmlformats.org/officeDocument/2006/customXml" ds:itemID="{05A109D4-F377-4EAB-AAF9-7298D7A99FC1}">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78cabeea-232f-406b-a804-f86c28ff15d1"/>
    <ds:schemaRef ds:uri="7ef5ba0e-403d-4c54-8a78-5552ffdf0ea0"/>
    <ds:schemaRef ds:uri="http://schemas.openxmlformats.org/package/2006/metadata/core-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2120</Words>
  <Application>Microsoft Office PowerPoint</Application>
  <PresentationFormat>Bredbild</PresentationFormat>
  <Paragraphs>184</Paragraphs>
  <Slides>20</Slides>
  <Notes>12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20</vt:i4>
      </vt:variant>
    </vt:vector>
  </HeadingPairs>
  <TitlesOfParts>
    <vt:vector size="25" baseType="lpstr">
      <vt:lpstr>Arial</vt:lpstr>
      <vt:lpstr>Calibri</vt:lpstr>
      <vt:lpstr>Courier New</vt:lpstr>
      <vt:lpstr>Public Sans</vt:lpstr>
      <vt:lpstr>Region Skåne presentation</vt:lpstr>
      <vt:lpstr>SDV – så blir första versionen</vt:lpstr>
      <vt:lpstr>Syftet med detta underlag</vt:lpstr>
      <vt:lpstr>Vad levereras i SDV 1.0?</vt:lpstr>
      <vt:lpstr>Huvudbudskap:</vt:lpstr>
      <vt:lpstr>Delbudskap:</vt:lpstr>
      <vt:lpstr>Avvägningar för den första versionen SDV 1.0</vt:lpstr>
      <vt:lpstr>Vad kommer med i första versionen?</vt:lpstr>
      <vt:lpstr>Hur kommer SDV 1.0  att upplevas av användarna?</vt:lpstr>
      <vt:lpstr>Hur kommer användarna att uppleva den första versionen av SDV?</vt:lpstr>
      <vt:lpstr>SDV ger en sammanhållen miljö som blir säkrare, kostar mindre,  ger bättre förutsättningar för framtiden och en bättre upplevelse</vt:lpstr>
      <vt:lpstr>Vilka fler positiva effekter kommer vi märka först?</vt:lpstr>
      <vt:lpstr>Varför levereras inte ett ”optimalt” system när vi  lagt så mycket tid på anpassning och utformning?  </vt:lpstr>
      <vt:lpstr>Områden som kan upplevas som förbättringar</vt:lpstr>
      <vt:lpstr>Områden som kan upplevas som förbättringar</vt:lpstr>
      <vt:lpstr>PowerPoint-presentation</vt:lpstr>
      <vt:lpstr>Områden som kan upplevas som utmaningar  </vt:lpstr>
      <vt:lpstr>Blicken på målet!</vt:lpstr>
      <vt:lpstr>SDV 1.0 – det stora första klivet! </vt:lpstr>
      <vt:lpstr>Sammanfattningsvis om första versionen av SDV</vt:lpstr>
      <vt:lpstr>Tack!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Realtidsdokumentation  och taligenkänning</dc:title>
  <dc:creator>Linnea Merö;Harald Roos;Magnus Isaksson</dc:creator>
  <cp:lastModifiedBy>Merö Linnéa</cp:lastModifiedBy>
  <cp:revision>5</cp:revision>
  <dcterms:created xsi:type="dcterms:W3CDTF">2024-03-15T11:53:54Z</dcterms:created>
  <dcterms:modified xsi:type="dcterms:W3CDTF">2024-05-07T17:34:28Z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0x0101008C43F3C5382FC444B6CF63CF6F9A69E2</vt:lpwstr>
  </property>
  <property fmtid="{D5CDD505-2E9C-101B-9397-08002B2CF9AE}" pid="3" name="Order">
    <vt:r8>250600</vt:r8>
  </property>
  <property fmtid="{D5CDD505-2E9C-101B-9397-08002B2CF9AE}" pid="4" name="xd_Signature">
    <vt:bool>false</vt:bool>
  </property>
  <property fmtid="{D5CDD505-2E9C-101B-9397-08002B2CF9AE}" pid="5" name="SharedWithUsers">
    <vt:lpwstr>38;#SharingLinks.0eb0bc71-f900-4bdc-9db3-60e222ba2df5.OrganizationEdit.0d3c002e-a3c4-4a51-b0cc-364342d652c0;#87;#Fröjd Christina;#104;#Merö Linnéa;#12;#Roos Harald;#13;#Hilford Karin;#15;#Appelros Maria;#50;#Allert Lenander Therése;#18;#Börjesson Johan;#19;#Isaksson Magnus A;#155;#Andersson Johanna B;#68;#Svanquist Anna C;#165;#Björk Gardell Therese;#152;#Perlkvist Agnetha;#17;#Ornstein Måns;#166;#Lindén Christian;#167;#Tranesjö Åsa;#16;#Svensson Catarina R;#172;#Administration SDV</vt:lpwstr>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