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4"/>
  </p:sldMasterIdLst>
  <p:notesMasterIdLst>
    <p:notesMasterId r:id="rId8"/>
  </p:notesMasterIdLst>
  <p:handoutMasterIdLst>
    <p:handoutMasterId r:id="rId9"/>
  </p:handoutMasterIdLst>
  <p:sldIdLst>
    <p:sldId id="2147481628" r:id="rId5"/>
    <p:sldId id="2147481629" r:id="rId6"/>
    <p:sldId id="2147481631" r:id="rId7"/>
  </p:sldIdLst>
  <p:sldSz cx="12192000" cy="6858000"/>
  <p:notesSz cx="6858000" cy="9144000"/>
  <p:embeddedFontLst>
    <p:embeddedFont>
      <p:font typeface="Public Sans" pitchFamily="2" charset="0"/>
      <p:regular r:id="rId10"/>
      <p:bold r:id="rId11"/>
      <p:italic r:id="rId12"/>
      <p:boldItalic r:id="rId13"/>
    </p:embeddedFont>
  </p:embeddedFontLst>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2" userDrawn="1">
          <p15:clr>
            <a:srgbClr val="A4A3A4"/>
          </p15:clr>
        </p15:guide>
        <p15:guide id="2" pos="699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84ADF3-43D1-4C2F-B478-17BB67B936C1}" v="267" dt="2024-12-10T10:01:33.59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441" autoAdjust="0"/>
  </p:normalViewPr>
  <p:slideViewPr>
    <p:cSldViewPr snapToGrid="0">
      <p:cViewPr varScale="1">
        <p:scale>
          <a:sx n="76" d="100"/>
          <a:sy n="76" d="100"/>
        </p:scale>
        <p:origin x="188" y="64"/>
      </p:cViewPr>
      <p:guideLst>
        <p:guide orient="horz" pos="822"/>
        <p:guide pos="699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544"/>
    </p:cViewPr>
  </p:sorterViewPr>
  <p:notesViewPr>
    <p:cSldViewPr snapToGrid="0" showGuides="1">
      <p:cViewPr varScale="1">
        <p:scale>
          <a:sx n="51" d="100"/>
          <a:sy n="51" d="100"/>
        </p:scale>
        <p:origin x="1836"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font" Target="fonts/font1.fntdata"/><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öjd Christina" userId="57292a27-5270-480f-acc0-df62f3876a98" providerId="ADAL" clId="{4784ADF3-43D1-4C2F-B478-17BB67B936C1}"/>
    <pc:docChg chg="undo custSel modSld">
      <pc:chgData name="Fröjd Christina" userId="57292a27-5270-480f-acc0-df62f3876a98" providerId="ADAL" clId="{4784ADF3-43D1-4C2F-B478-17BB67B936C1}" dt="2024-12-10T08:57:14.345" v="596" actId="20577"/>
      <pc:docMkLst>
        <pc:docMk/>
      </pc:docMkLst>
      <pc:sldChg chg="modSp mod">
        <pc:chgData name="Fröjd Christina" userId="57292a27-5270-480f-acc0-df62f3876a98" providerId="ADAL" clId="{4784ADF3-43D1-4C2F-B478-17BB67B936C1}" dt="2024-12-09T08:40:27.071" v="329" actId="20577"/>
        <pc:sldMkLst>
          <pc:docMk/>
          <pc:sldMk cId="1492379812" sldId="2147481629"/>
        </pc:sldMkLst>
        <pc:spChg chg="mod">
          <ac:chgData name="Fröjd Christina" userId="57292a27-5270-480f-acc0-df62f3876a98" providerId="ADAL" clId="{4784ADF3-43D1-4C2F-B478-17BB67B936C1}" dt="2024-12-09T08:40:27.071" v="329" actId="20577"/>
          <ac:spMkLst>
            <pc:docMk/>
            <pc:sldMk cId="1492379812" sldId="2147481629"/>
            <ac:spMk id="5" creationId="{8713B283-6A9B-66AF-3CAA-DD791F913066}"/>
          </ac:spMkLst>
        </pc:spChg>
      </pc:sldChg>
      <pc:sldChg chg="addSp modSp mod">
        <pc:chgData name="Fröjd Christina" userId="57292a27-5270-480f-acc0-df62f3876a98" providerId="ADAL" clId="{4784ADF3-43D1-4C2F-B478-17BB67B936C1}" dt="2024-12-10T08:57:14.345" v="596" actId="20577"/>
        <pc:sldMkLst>
          <pc:docMk/>
          <pc:sldMk cId="1348642887" sldId="2147481631"/>
        </pc:sldMkLst>
        <pc:spChg chg="mod">
          <ac:chgData name="Fröjd Christina" userId="57292a27-5270-480f-acc0-df62f3876a98" providerId="ADAL" clId="{4784ADF3-43D1-4C2F-B478-17BB67B936C1}" dt="2024-12-09T08:46:59.244" v="525" actId="21"/>
          <ac:spMkLst>
            <pc:docMk/>
            <pc:sldMk cId="1348642887" sldId="2147481631"/>
            <ac:spMk id="2" creationId="{A074D6BE-CD31-C0B6-E67C-D6DC9F17EF77}"/>
          </ac:spMkLst>
        </pc:spChg>
        <pc:spChg chg="mod">
          <ac:chgData name="Fröjd Christina" userId="57292a27-5270-480f-acc0-df62f3876a98" providerId="ADAL" clId="{4784ADF3-43D1-4C2F-B478-17BB67B936C1}" dt="2024-12-10T08:57:14.345" v="596" actId="20577"/>
          <ac:spMkLst>
            <pc:docMk/>
            <pc:sldMk cId="1348642887" sldId="2147481631"/>
            <ac:spMk id="3" creationId="{AD981005-9F33-9DC6-D593-953B72AF3C24}"/>
          </ac:spMkLst>
        </pc:spChg>
        <pc:spChg chg="add mod">
          <ac:chgData name="Fröjd Christina" userId="57292a27-5270-480f-acc0-df62f3876a98" providerId="ADAL" clId="{4784ADF3-43D1-4C2F-B478-17BB67B936C1}" dt="2024-12-09T08:50:25.080" v="592" actId="14100"/>
          <ac:spMkLst>
            <pc:docMk/>
            <pc:sldMk cId="1348642887" sldId="2147481631"/>
            <ac:spMk id="5" creationId="{6A295084-4852-3D72-FE38-FFD989566CE7}"/>
          </ac:spMkLst>
        </pc:spChg>
        <pc:spChg chg="add mod ord">
          <ac:chgData name="Fröjd Christina" userId="57292a27-5270-480f-acc0-df62f3876a98" providerId="ADAL" clId="{4784ADF3-43D1-4C2F-B478-17BB67B936C1}" dt="2024-12-09T08:49:56.781" v="587" actId="14100"/>
          <ac:spMkLst>
            <pc:docMk/>
            <pc:sldMk cId="1348642887" sldId="2147481631"/>
            <ac:spMk id="7" creationId="{6748CABC-C0C2-C936-8DFE-83AF3BAA4593}"/>
          </ac:spMkLst>
        </pc:spChg>
        <pc:spChg chg="mod">
          <ac:chgData name="Fröjd Christina" userId="57292a27-5270-480f-acc0-df62f3876a98" providerId="ADAL" clId="{4784ADF3-43D1-4C2F-B478-17BB67B936C1}" dt="2024-12-09T08:49:51.480" v="585" actId="1076"/>
          <ac:spMkLst>
            <pc:docMk/>
            <pc:sldMk cId="1348642887" sldId="2147481631"/>
            <ac:spMk id="9" creationId="{82F549CA-D155-670D-F005-5CAE4F296C3A}"/>
          </ac:spMkLst>
        </pc:spChg>
        <pc:picChg chg="mod">
          <ac:chgData name="Fröjd Christina" userId="57292a27-5270-480f-acc0-df62f3876a98" providerId="ADAL" clId="{4784ADF3-43D1-4C2F-B478-17BB67B936C1}" dt="2024-12-09T08:49:48.004" v="584" actId="1076"/>
          <ac:picMkLst>
            <pc:docMk/>
            <pc:sldMk cId="1348642887" sldId="2147481631"/>
            <ac:picMk id="6" creationId="{7253E9FA-0AF7-DA83-F481-0D71FC67FC21}"/>
          </ac:picMkLst>
        </pc:picChg>
      </pc:sldChg>
    </pc:docChg>
  </pc:docChgLst>
  <pc:docChgLst>
    <pc:chgData name="Fröjd Christina" userId="S::183798@skane.se::57292a27-5270-480f-acc0-df62f3876a98" providerId="AD" clId="Web-{6BF4C5F8-6328-4E38-80E1-5273E45B7DF0}"/>
    <pc:docChg chg="modSld">
      <pc:chgData name="Fröjd Christina" userId="S::183798@skane.se::57292a27-5270-480f-acc0-df62f3876a98" providerId="AD" clId="Web-{6BF4C5F8-6328-4E38-80E1-5273E45B7DF0}" dt="2024-12-09T08:38:51.833" v="3" actId="20577"/>
      <pc:docMkLst>
        <pc:docMk/>
      </pc:docMkLst>
      <pc:sldChg chg="modSp">
        <pc:chgData name="Fröjd Christina" userId="S::183798@skane.se::57292a27-5270-480f-acc0-df62f3876a98" providerId="AD" clId="Web-{6BF4C5F8-6328-4E38-80E1-5273E45B7DF0}" dt="2024-12-09T08:37:06.116" v="1" actId="20577"/>
        <pc:sldMkLst>
          <pc:docMk/>
          <pc:sldMk cId="2862450065" sldId="2147481628"/>
        </pc:sldMkLst>
        <pc:spChg chg="mod">
          <ac:chgData name="Fröjd Christina" userId="S::183798@skane.se::57292a27-5270-480f-acc0-df62f3876a98" providerId="AD" clId="Web-{6BF4C5F8-6328-4E38-80E1-5273E45B7DF0}" dt="2024-12-09T08:37:06.116" v="1" actId="20577"/>
          <ac:spMkLst>
            <pc:docMk/>
            <pc:sldMk cId="2862450065" sldId="2147481628"/>
            <ac:spMk id="3" creationId="{093BEE8F-AA03-AA55-6094-14637363905D}"/>
          </ac:spMkLst>
        </pc:spChg>
      </pc:sldChg>
      <pc:sldChg chg="modSp">
        <pc:chgData name="Fröjd Christina" userId="S::183798@skane.se::57292a27-5270-480f-acc0-df62f3876a98" providerId="AD" clId="Web-{6BF4C5F8-6328-4E38-80E1-5273E45B7DF0}" dt="2024-12-09T08:38:51.833" v="3" actId="20577"/>
        <pc:sldMkLst>
          <pc:docMk/>
          <pc:sldMk cId="1348642887" sldId="2147481631"/>
        </pc:sldMkLst>
        <pc:spChg chg="mod">
          <ac:chgData name="Fröjd Christina" userId="S::183798@skane.se::57292a27-5270-480f-acc0-df62f3876a98" providerId="AD" clId="Web-{6BF4C5F8-6328-4E38-80E1-5273E45B7DF0}" dt="2024-12-09T08:38:51.833" v="3" actId="20577"/>
          <ac:spMkLst>
            <pc:docMk/>
            <pc:sldMk cId="1348642887" sldId="2147481631"/>
            <ac:spMk id="2" creationId="{A074D6BE-CD31-C0B6-E67C-D6DC9F17EF7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4D511D94-4E64-1EAA-0D43-EAEE53FDC9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5195A2E-B3CC-C0AE-5A1F-1A1E7AB3A83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1340DC-1509-4221-AED0-908333A2814C}" type="datetimeFigureOut">
              <a:rPr lang="sv-SE" smtClean="0"/>
              <a:t>2024-12-09</a:t>
            </a:fld>
            <a:endParaRPr lang="sv-SE"/>
          </a:p>
        </p:txBody>
      </p:sp>
      <p:sp>
        <p:nvSpPr>
          <p:cNvPr id="4" name="Platshållare för sidfot 3">
            <a:extLst>
              <a:ext uri="{FF2B5EF4-FFF2-40B4-BE49-F238E27FC236}">
                <a16:creationId xmlns:a16="http://schemas.microsoft.com/office/drawing/2014/main" id="{C921803D-7FAC-F3DE-8A61-40FCB00C45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11384B36-BE09-A54C-B7BD-BFFF79D0F88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A6F1E-1E10-4A31-B5A8-8E4E14FF7C9E}" type="slidenum">
              <a:rPr lang="sv-SE" smtClean="0"/>
              <a:t>‹#›</a:t>
            </a:fld>
            <a:endParaRPr lang="sv-SE"/>
          </a:p>
        </p:txBody>
      </p:sp>
    </p:spTree>
    <p:extLst>
      <p:ext uri="{BB962C8B-B14F-4D97-AF65-F5344CB8AC3E}">
        <p14:creationId xmlns:p14="http://schemas.microsoft.com/office/powerpoint/2010/main" val="89773850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25CAF2-EA02-4D7B-96AC-EC2C828EEDBF}" type="datetimeFigureOut">
              <a:rPr lang="sv-SE" smtClean="0"/>
              <a:t>2024-12-09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7B30ED-5BE4-4B01-A895-9FD01F2DFD3F}" type="slidenum">
              <a:rPr lang="sv-SE" smtClean="0"/>
              <a:t>‹#›</a:t>
            </a:fld>
            <a:endParaRPr lang="sv-SE"/>
          </a:p>
        </p:txBody>
      </p:sp>
    </p:spTree>
    <p:extLst>
      <p:ext uri="{BB962C8B-B14F-4D97-AF65-F5344CB8AC3E}">
        <p14:creationId xmlns:p14="http://schemas.microsoft.com/office/powerpoint/2010/main" val="2732673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dirty="0"/>
              <a:t>Klicka här för att ändra rubrik</a:t>
            </a:r>
            <a:endParaRPr lang="en-US" dirty="0"/>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8847525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fld id="{BE60FA1F-B6CA-4B46-9597-56F4530F7420}" type="datetime1">
              <a:rPr lang="sv-SE" smtClean="0"/>
              <a:t>2024-12-09</a:t>
            </a:fld>
            <a:endParaRPr lang="sv-SE" dirty="0"/>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4068396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fld id="{BAD0E7A6-AE29-4828-8EED-037A6B9009EA}" type="datetime1">
              <a:rPr lang="sv-SE" smtClean="0"/>
              <a:t>2024-12-09</a:t>
            </a:fld>
            <a:endParaRPr lang="sv-SE" dirty="0"/>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5205359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bildikonen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dirty="0"/>
              <a:t>Klicka här för att ändra rubrik </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CF06F227-57FA-49A3-97BD-1B27E993ACBD}" type="datetime1">
              <a:rPr lang="sv-SE" smtClean="0"/>
              <a:t>2024-12-09</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9821861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fld id="{0D69891F-7F43-4EBC-87CA-86C37D690BD4}" type="datetime1">
              <a:rPr lang="sv-SE" smtClean="0"/>
              <a:t>2024-12-09</a:t>
            </a:fld>
            <a:endParaRPr lang="sv-SE" dirty="0"/>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4696379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fld id="{FE586BAB-9EEF-4B06-B77F-822919DD1E7D}" type="datetime1">
              <a:rPr lang="sv-SE" smtClean="0"/>
              <a:t>2024-12-09</a:t>
            </a:fld>
            <a:endParaRPr lang="sv-SE" dirty="0"/>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23051253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3001A785-8427-4ACF-8D68-053FEA8D152B}" type="datetime1">
              <a:rPr lang="sv-SE" smtClean="0"/>
              <a:t>2024-12-09</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371744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fld id="{71FCD157-0A2C-4AAC-962C-4319DA53B03C}" type="datetime1">
              <a:rPr lang="sv-SE" smtClean="0"/>
              <a:t>2024-12-09</a:t>
            </a:fld>
            <a:endParaRPr lang="sv-SE" dirty="0"/>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148850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fld id="{88171146-AEE4-4C35-B459-B938E6802B17}" type="datetime1">
              <a:rPr lang="sv-SE" smtClean="0"/>
              <a:t>2024-12-09</a:t>
            </a:fld>
            <a:endParaRPr lang="sv-SE" dirty="0"/>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3752811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fld id="{C5AEBDB0-46AE-40AB-B6F1-75EEA8B6B06E}" type="datetime1">
              <a:rPr lang="sv-SE" smtClean="0"/>
              <a:t>2024-12-09</a:t>
            </a:fld>
            <a:endParaRPr lang="sv-SE" dirty="0"/>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3931322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fld id="{AA5BADEF-8F84-45D8-AB78-79E0427D4A12}" type="datetime1">
              <a:rPr lang="sv-SE" smtClean="0"/>
              <a:t>2024-12-09</a:t>
            </a:fld>
            <a:endParaRPr lang="sv-SE" dirty="0"/>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917891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dirty="0"/>
              <a:t>Klicka här för att ändra rubrik</a:t>
            </a:r>
            <a:endParaRPr lang="en-US" dirty="0"/>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fld id="{4D73F0A0-3A2F-4832-BE53-6B8B6864E3E5}" type="datetime1">
              <a:rPr lang="sv-SE" smtClean="0"/>
              <a:t>2024-12-09</a:t>
            </a:fld>
            <a:endParaRPr lang="sv-SE" dirty="0"/>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70097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fld id="{056C4D66-1807-4776-9F16-AA3C32A246C1}" type="datetime1">
              <a:rPr lang="sv-SE" smtClean="0"/>
              <a:t>2024-12-09</a:t>
            </a:fld>
            <a:endParaRPr lang="sv-SE" dirty="0"/>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40472099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br>
              <a:rPr lang="sv-SE" dirty="0"/>
            </a:br>
            <a:endParaRPr lang="en-US" dirty="0"/>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fld id="{738A8468-28CB-4E66-9D43-5E9BC9263E51}" type="datetime1">
              <a:rPr lang="sv-SE" smtClean="0"/>
              <a:t>2024-12-09</a:t>
            </a:fld>
            <a:endParaRPr lang="sv-SE" dirty="0"/>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6919167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fld id="{2832F019-68C5-4A37-B2E1-1C87E0510245}" type="datetime1">
              <a:rPr lang="sv-SE" smtClean="0"/>
              <a:t>2024-12-09</a:t>
            </a:fld>
            <a:endParaRPr lang="sv-SE" dirty="0"/>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5199019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dirty="0"/>
            </a:br>
            <a:br>
              <a:rPr lang="sv-SE" dirty="0"/>
            </a:br>
            <a:endParaRPr lang="sv-SE" dirty="0"/>
          </a:p>
          <a:p>
            <a:endParaRPr lang="sv-SE" dirty="0"/>
          </a:p>
          <a:p>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fld id="{89B2D01C-7309-43AD-BB51-C03D02FBFE6F}" type="datetime1">
              <a:rPr lang="sv-SE" smtClean="0"/>
              <a:t>2024-12-09</a:t>
            </a:fld>
            <a:endParaRPr lang="sv-SE" dirty="0"/>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9855829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fld id="{3EE0776E-56C1-4163-BBDC-05D27C5158B9}" type="datetime1">
              <a:rPr lang="sv-SE" smtClean="0"/>
              <a:t>2024-12-09</a:t>
            </a:fld>
            <a:endParaRPr lang="sv-SE" dirty="0"/>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77872960"/>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fld id="{BBB410BE-CF1F-4E5F-9DCA-D51FBE5FB1D3}" type="datetime1">
              <a:rPr lang="sv-SE" smtClean="0"/>
              <a:t>2024-12-09</a:t>
            </a:fld>
            <a:endParaRPr lang="sv-SE" dirty="0"/>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7324999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Tree>
    <p:extLst>
      <p:ext uri="{BB962C8B-B14F-4D97-AF65-F5344CB8AC3E}">
        <p14:creationId xmlns:p14="http://schemas.microsoft.com/office/powerpoint/2010/main" val="8125328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2024-12-09</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7001166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2024-12-09</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073407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2024-12-09</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9107815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dirty="0"/>
              <a:t>Klicka här för att ändra rubrik</a:t>
            </a:r>
            <a:endParaRPr lang="en-US" dirty="0"/>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fld id="{38300729-9120-4936-A615-CF043BDAE2EC}" type="datetime1">
              <a:rPr lang="sv-SE" smtClean="0"/>
              <a:t>2024-12-09</a:t>
            </a:fld>
            <a:endParaRPr lang="sv-SE" dirty="0"/>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dirty="0"/>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420544636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fld id="{56F01782-C5A9-40B6-AB6E-8DE9881C3C7C}" type="datetime1">
              <a:rPr lang="sv-SE" smtClean="0"/>
              <a:t>2024-12-09</a:t>
            </a:fld>
            <a:endParaRPr lang="sv-SE" dirty="0"/>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96472282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fld id="{C09CA4B8-A0BB-4502-821F-7B06CCF7898B}" type="datetime1">
              <a:rPr lang="sv-SE" smtClean="0"/>
              <a:t>2024-12-09</a:t>
            </a:fld>
            <a:endParaRPr lang="sv-SE"/>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0268817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fld id="{92A9DB68-DDFE-43CD-983D-4BE2E622E370}" type="datetime1">
              <a:rPr lang="sv-SE" smtClean="0"/>
              <a:t>2024-12-09</a:t>
            </a:fld>
            <a:endParaRPr lang="sv-SE" dirty="0"/>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834455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dirty="0"/>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dirty="0"/>
            </a:br>
            <a:br>
              <a:rPr lang="sv-SE" dirty="0"/>
            </a:br>
            <a:br>
              <a:rPr lang="sv-SE" dirty="0"/>
            </a:br>
            <a:br>
              <a:rPr lang="sv-SE" dirty="0"/>
            </a:br>
            <a:br>
              <a:rPr lang="sv-SE" dirty="0"/>
            </a:br>
            <a:r>
              <a:rPr lang="sv-SE" dirty="0"/>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fld id="{E0FE638B-B983-49DA-8849-8ECEE52DAC0E}" type="datetime1">
              <a:rPr lang="sv-SE" smtClean="0"/>
              <a:t>2024-12-09</a:t>
            </a:fld>
            <a:endParaRPr lang="sv-SE" dirty="0"/>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99231089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dirty="0"/>
            </a:br>
            <a:br>
              <a:rPr lang="sv-SE" dirty="0"/>
            </a:br>
            <a:br>
              <a:rPr lang="sv-SE" dirty="0"/>
            </a:br>
            <a:br>
              <a:rPr lang="sv-SE" dirty="0"/>
            </a:br>
            <a:r>
              <a:rPr lang="sv-SE" dirty="0"/>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a:p>
            <a:pPr lvl="2"/>
            <a:endParaRPr lang="en-US" dirty="0"/>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fld id="{EE2A05A5-1053-4521-A641-398E3840E3CC}" type="datetime1">
              <a:rPr lang="sv-SE" smtClean="0"/>
              <a:t>2024-12-09</a:t>
            </a:fld>
            <a:endParaRPr lang="sv-SE" dirty="0"/>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3259756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dirty="0"/>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dirty="0"/>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fld id="{3556A118-873A-4B52-9003-0908E6B2540D}" type="datetime1">
              <a:rPr lang="sv-SE" smtClean="0"/>
              <a:t>2024-12-09</a:t>
            </a:fld>
            <a:endParaRPr lang="sv-SE" dirty="0"/>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userDrawn="1"/>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2024-12-09</a:t>
            </a:fld>
            <a:endParaRPr lang="sv-SE" dirty="0"/>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userDrawn="1"/>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dirty="0"/>
          </a:p>
        </p:txBody>
      </p:sp>
    </p:spTree>
    <p:extLst>
      <p:ext uri="{BB962C8B-B14F-4D97-AF65-F5344CB8AC3E}">
        <p14:creationId xmlns:p14="http://schemas.microsoft.com/office/powerpoint/2010/main" val="4766876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dirty="0"/>
              <a:t>Klicka här för </a:t>
            </a:r>
            <a:r>
              <a:rPr lang="en-US" dirty="0" err="1"/>
              <a:t>att</a:t>
            </a:r>
            <a:r>
              <a:rPr lang="en-US" dirty="0"/>
              <a:t> </a:t>
            </a:r>
            <a:r>
              <a:rPr lang="en-US" dirty="0" err="1"/>
              <a:t>ändra</a:t>
            </a:r>
            <a:r>
              <a:rPr lang="en-US" dirty="0"/>
              <a:t> </a:t>
            </a:r>
            <a:r>
              <a:rPr lang="en-US" dirty="0" err="1"/>
              <a:t>rubrikformat</a:t>
            </a:r>
            <a:endParaRPr lang="en-US" dirty="0"/>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dirty="0"/>
              <a:t>Klicka här för att ändra format på bakgrundstexten</a:t>
            </a:r>
          </a:p>
          <a:p>
            <a:pPr lvl="1"/>
            <a:r>
              <a:rPr lang="en-US" dirty="0"/>
              <a:t>Nivå två</a:t>
            </a:r>
          </a:p>
          <a:p>
            <a:pPr lvl="2"/>
            <a:r>
              <a:rPr lang="en-US" dirty="0" err="1"/>
              <a:t>Nivå</a:t>
            </a:r>
            <a:r>
              <a:rPr lang="en-US" dirty="0"/>
              <a:t> </a:t>
            </a:r>
            <a:r>
              <a:rPr lang="en-US" dirty="0" err="1"/>
              <a:t>tre</a:t>
            </a:r>
            <a:endParaRPr lang="en-US" dirty="0"/>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CA4B8-A0BB-4502-821F-7B06CCF7898B}" type="datetime1">
              <a:rPr lang="sv-SE" smtClean="0"/>
              <a:t>2024-12-09</a:t>
            </a:fld>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userDrawn="1"/>
        </p:nvPicPr>
        <p:blipFill>
          <a:blip r:embed="rId31"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62516603"/>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93" r:id="rId3"/>
    <p:sldLayoutId id="2147483685" r:id="rId4"/>
    <p:sldLayoutId id="2147483676" r:id="rId5"/>
    <p:sldLayoutId id="2147483686" r:id="rId6"/>
    <p:sldLayoutId id="2147483671" r:id="rId7"/>
    <p:sldLayoutId id="2147483679" r:id="rId8"/>
    <p:sldLayoutId id="2147483688" r:id="rId9"/>
    <p:sldLayoutId id="2147483664" r:id="rId10"/>
    <p:sldLayoutId id="2147483689" r:id="rId11"/>
    <p:sldLayoutId id="2147483666" r:id="rId12"/>
    <p:sldLayoutId id="2147483663" r:id="rId13"/>
    <p:sldLayoutId id="2147483682" r:id="rId14"/>
    <p:sldLayoutId id="2147483687" r:id="rId15"/>
    <p:sldLayoutId id="2147483692" r:id="rId16"/>
    <p:sldLayoutId id="2147483690" r:id="rId17"/>
    <p:sldLayoutId id="2147483691" r:id="rId18"/>
    <p:sldLayoutId id="2147483665" r:id="rId19"/>
    <p:sldLayoutId id="2147483681" r:id="rId20"/>
    <p:sldLayoutId id="2147483680" r:id="rId21"/>
    <p:sldLayoutId id="2147483667" r:id="rId22"/>
    <p:sldLayoutId id="2147483670" r:id="rId23"/>
    <p:sldLayoutId id="2147483683" r:id="rId24"/>
    <p:sldLayoutId id="2147483684" r:id="rId25"/>
    <p:sldLayoutId id="2147483694" r:id="rId26"/>
    <p:sldLayoutId id="2147483695" r:id="rId27"/>
    <p:sldLayoutId id="2147483696" r:id="rId28"/>
    <p:sldLayoutId id="2147483697" r:id="rId29"/>
  </p:sldLayoutIdLst>
  <p:hf sldNum="0" hdr="0" ftr="0" dt="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play.mediaflow.com/ovp/17/09DFMTIAGP"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689E1A-029C-9BF0-F2D2-1A0E7ADF3159}"/>
              </a:ext>
            </a:extLst>
          </p:cNvPr>
          <p:cNvSpPr>
            <a:spLocks noGrp="1"/>
          </p:cNvSpPr>
          <p:nvPr>
            <p:ph type="ctrTitle"/>
          </p:nvPr>
        </p:nvSpPr>
        <p:spPr>
          <a:xfrm>
            <a:off x="914400" y="520861"/>
            <a:ext cx="10363200" cy="2649973"/>
          </a:xfrm>
        </p:spPr>
        <p:txBody>
          <a:bodyPr/>
          <a:lstStyle/>
          <a:p>
            <a:r>
              <a:rPr lang="sv-SE" dirty="0"/>
              <a:t>Frågor och svar om SDV</a:t>
            </a:r>
            <a:br>
              <a:rPr lang="sv-SE" dirty="0"/>
            </a:br>
            <a:r>
              <a:rPr lang="sv-SE" b="0" dirty="0"/>
              <a:t>med tanke på funktionalitet</a:t>
            </a:r>
          </a:p>
        </p:txBody>
      </p:sp>
      <p:sp>
        <p:nvSpPr>
          <p:cNvPr id="3" name="Underrubrik 2">
            <a:extLst>
              <a:ext uri="{FF2B5EF4-FFF2-40B4-BE49-F238E27FC236}">
                <a16:creationId xmlns:a16="http://schemas.microsoft.com/office/drawing/2014/main" id="{093BEE8F-AA03-AA55-6094-14637363905D}"/>
              </a:ext>
            </a:extLst>
          </p:cNvPr>
          <p:cNvSpPr>
            <a:spLocks noGrp="1"/>
          </p:cNvSpPr>
          <p:nvPr>
            <p:ph type="subTitle" idx="1"/>
          </p:nvPr>
        </p:nvSpPr>
        <p:spPr/>
        <p:txBody>
          <a:bodyPr vert="horz" lIns="91440" tIns="45720" rIns="91440" bIns="45720" rtlCol="0" anchor="t">
            <a:noAutofit/>
          </a:bodyPr>
          <a:lstStyle/>
          <a:p>
            <a:r>
              <a:rPr lang="sv-SE" dirty="0"/>
              <a:t>Stödmaterial till chefer</a:t>
            </a:r>
          </a:p>
          <a:p>
            <a:r>
              <a:rPr lang="sv-SE"/>
              <a:t>2024-12-09</a:t>
            </a:r>
            <a:endParaRPr lang="sv-SE" dirty="0"/>
          </a:p>
        </p:txBody>
      </p:sp>
    </p:spTree>
    <p:extLst>
      <p:ext uri="{BB962C8B-B14F-4D97-AF65-F5344CB8AC3E}">
        <p14:creationId xmlns:p14="http://schemas.microsoft.com/office/powerpoint/2010/main" val="286245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73E09D8E-3EC3-AC9A-5445-755FD33FD589}"/>
              </a:ext>
            </a:extLst>
          </p:cNvPr>
          <p:cNvSpPr>
            <a:spLocks noGrp="1"/>
          </p:cNvSpPr>
          <p:nvPr>
            <p:ph type="title"/>
          </p:nvPr>
        </p:nvSpPr>
        <p:spPr/>
        <p:txBody>
          <a:bodyPr/>
          <a:lstStyle/>
          <a:p>
            <a:r>
              <a:rPr lang="sv-SE"/>
              <a:t>Om detta material</a:t>
            </a:r>
          </a:p>
        </p:txBody>
      </p:sp>
      <p:sp>
        <p:nvSpPr>
          <p:cNvPr id="5" name="Platshållare för innehåll 4">
            <a:extLst>
              <a:ext uri="{FF2B5EF4-FFF2-40B4-BE49-F238E27FC236}">
                <a16:creationId xmlns:a16="http://schemas.microsoft.com/office/drawing/2014/main" id="{8713B283-6A9B-66AF-3CAA-DD791F913066}"/>
              </a:ext>
            </a:extLst>
          </p:cNvPr>
          <p:cNvSpPr>
            <a:spLocks noGrp="1"/>
          </p:cNvSpPr>
          <p:nvPr>
            <p:ph idx="1"/>
          </p:nvPr>
        </p:nvSpPr>
        <p:spPr/>
        <p:txBody>
          <a:bodyPr/>
          <a:lstStyle/>
          <a:p>
            <a:r>
              <a:rPr lang="sv-SE" sz="1800" dirty="0"/>
              <a:t>Syftet med detta material är att bemöta diskussionen om funktionalitet i Millennium och SDV. </a:t>
            </a:r>
            <a:br>
              <a:rPr lang="sv-SE" sz="1800" dirty="0"/>
            </a:br>
            <a:r>
              <a:rPr lang="sv-SE" sz="1800" dirty="0"/>
              <a:t>Som chef kan du använda det när du behöver ha dialog med medarbetare som undrar.</a:t>
            </a:r>
          </a:p>
          <a:p>
            <a:r>
              <a:rPr lang="sv-SE" sz="1800" dirty="0"/>
              <a:t>Samma frågor och svar som i detta material kommer också att finnas öppet tillgängliga på Vårdgivare Skåne med länk från intranätet. Påfyllning kommer att ske vid behov, allteftersom.</a:t>
            </a:r>
          </a:p>
          <a:p>
            <a:r>
              <a:rPr lang="sv-SE" sz="1800" dirty="0"/>
              <a:t>Huvudprincipen är att Region Skåne berättar om eget arbete och inte kommenterar andra regioners arbete och system. Samtidigt har det som hänt i VGR skapat oro i Region Skåne som behöver bemötas. Men vi försöker att inte jämföra för mycket då vi inte alltid har insyn i andra regioners upplägg. </a:t>
            </a:r>
          </a:p>
          <a:p>
            <a:r>
              <a:rPr lang="sv-SE" sz="1800" dirty="0"/>
              <a:t>Om du inte känner dig rustad att själv besvara medarbetarnas frågor, eller om du får följdfrågor som du inte kan besvara; kontakta din närmsta chef och/eller din förvaltnings/organisations utrullningsprojekt för stöd.</a:t>
            </a:r>
          </a:p>
        </p:txBody>
      </p:sp>
      <p:sp>
        <p:nvSpPr>
          <p:cNvPr id="6" name="Platshållare för datum 5">
            <a:extLst>
              <a:ext uri="{FF2B5EF4-FFF2-40B4-BE49-F238E27FC236}">
                <a16:creationId xmlns:a16="http://schemas.microsoft.com/office/drawing/2014/main" id="{658346F3-0505-3FAA-334C-E79691F37E69}"/>
              </a:ext>
            </a:extLst>
          </p:cNvPr>
          <p:cNvSpPr>
            <a:spLocks noGrp="1"/>
          </p:cNvSpPr>
          <p:nvPr>
            <p:ph type="dt" sz="half" idx="10"/>
          </p:nvPr>
        </p:nvSpPr>
        <p:spPr>
          <a:xfrm>
            <a:off x="584754" y="6498000"/>
            <a:ext cx="1233772" cy="392445"/>
          </a:xfrm>
        </p:spPr>
        <p:txBody>
          <a:bodyPr/>
          <a:lstStyle/>
          <a:p>
            <a:r>
              <a:rPr lang="sv-SE"/>
              <a:t>22 nov 2024</a:t>
            </a:r>
          </a:p>
        </p:txBody>
      </p:sp>
    </p:spTree>
    <p:extLst>
      <p:ext uri="{BB962C8B-B14F-4D97-AF65-F5344CB8AC3E}">
        <p14:creationId xmlns:p14="http://schemas.microsoft.com/office/powerpoint/2010/main" val="149237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6748CABC-C0C2-C936-8DFE-83AF3BAA4593}"/>
              </a:ext>
            </a:extLst>
          </p:cNvPr>
          <p:cNvSpPr/>
          <p:nvPr/>
        </p:nvSpPr>
        <p:spPr>
          <a:xfrm>
            <a:off x="7927596" y="1560352"/>
            <a:ext cx="3839361" cy="3431098"/>
          </a:xfrm>
          <a:prstGeom prst="roundRect">
            <a:avLst>
              <a:gd name="adj" fmla="val 4398"/>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A074D6BE-CD31-C0B6-E67C-D6DC9F17EF77}"/>
              </a:ext>
            </a:extLst>
          </p:cNvPr>
          <p:cNvSpPr>
            <a:spLocks noGrp="1"/>
          </p:cNvSpPr>
          <p:nvPr>
            <p:ph type="title"/>
          </p:nvPr>
        </p:nvSpPr>
        <p:spPr/>
        <p:txBody>
          <a:bodyPr/>
          <a:lstStyle/>
          <a:p>
            <a:r>
              <a:rPr lang="sv-SE" sz="3200" dirty="0"/>
              <a:t>Blir det fler klick med Millennium och SDV? </a:t>
            </a:r>
            <a:br>
              <a:rPr lang="sv-SE" sz="3200" dirty="0"/>
            </a:br>
            <a:endParaRPr lang="sv-SE" sz="3200" b="0" dirty="0"/>
          </a:p>
        </p:txBody>
      </p:sp>
      <p:sp>
        <p:nvSpPr>
          <p:cNvPr id="3" name="Platshållare för innehåll 2">
            <a:extLst>
              <a:ext uri="{FF2B5EF4-FFF2-40B4-BE49-F238E27FC236}">
                <a16:creationId xmlns:a16="http://schemas.microsoft.com/office/drawing/2014/main" id="{AD981005-9F33-9DC6-D593-953B72AF3C24}"/>
              </a:ext>
            </a:extLst>
          </p:cNvPr>
          <p:cNvSpPr>
            <a:spLocks noGrp="1"/>
          </p:cNvSpPr>
          <p:nvPr>
            <p:ph idx="1"/>
          </p:nvPr>
        </p:nvSpPr>
        <p:spPr>
          <a:xfrm>
            <a:off x="609601" y="1119739"/>
            <a:ext cx="7158605" cy="4439977"/>
          </a:xfrm>
        </p:spPr>
        <p:txBody>
          <a:bodyPr/>
          <a:lstStyle/>
          <a:p>
            <a:pPr marL="0" indent="0">
              <a:spcBef>
                <a:spcPts val="600"/>
              </a:spcBef>
              <a:buNone/>
            </a:pPr>
            <a:r>
              <a:rPr lang="sv-SE" sz="1800" dirty="0"/>
              <a:t>Jämfört med </a:t>
            </a:r>
            <a:r>
              <a:rPr lang="sv-SE" sz="1800" dirty="0" err="1"/>
              <a:t>VGR:s</a:t>
            </a:r>
            <a:r>
              <a:rPr lang="sv-SE" sz="1800" dirty="0"/>
              <a:t> version </a:t>
            </a:r>
          </a:p>
          <a:p>
            <a:pPr>
              <a:spcBef>
                <a:spcPts val="600"/>
              </a:spcBef>
            </a:pPr>
            <a:r>
              <a:rPr lang="sv-SE" sz="1800" b="1" dirty="0"/>
              <a:t>I ett omtalat inlägg på Facebook och X av en läkare inom Västra Götalandsregionen (VGR) </a:t>
            </a:r>
            <a:r>
              <a:rPr lang="sv-SE" sz="1800" dirty="0"/>
              <a:t>beskrivs ett mycket långt flöde för att ordinera ett läkemedel i Millennium vid kontakt utan besök. </a:t>
            </a:r>
          </a:p>
          <a:p>
            <a:pPr>
              <a:spcBef>
                <a:spcPts val="600"/>
              </a:spcBef>
            </a:pPr>
            <a:r>
              <a:rPr lang="sv-SE" sz="1800" b="1" dirty="0"/>
              <a:t>Medarbetare i SDV-programmet har gjort motsvarande flöde i Region Skånes version av Millennium (SDV) </a:t>
            </a:r>
            <a:r>
              <a:rPr lang="sv-SE" sz="1800" dirty="0"/>
              <a:t>och konstaterat att flödet är enklare i SDV än vad som beskrivs i inlägget. </a:t>
            </a:r>
          </a:p>
          <a:p>
            <a:pPr>
              <a:spcBef>
                <a:spcPts val="600"/>
              </a:spcBef>
            </a:pPr>
            <a:r>
              <a:rPr lang="sv-SE" sz="1800" b="1" dirty="0"/>
              <a:t>SDV-versionen har färre fält att fylla i vad gäller både de administrativa och kliniska delarna. </a:t>
            </a:r>
            <a:r>
              <a:rPr lang="sv-SE" sz="1800" dirty="0"/>
              <a:t>Vid utformningen har man strävat efter så få klick som möjligt. </a:t>
            </a:r>
          </a:p>
          <a:p>
            <a:pPr marL="0" indent="0">
              <a:spcBef>
                <a:spcPts val="600"/>
              </a:spcBef>
              <a:buNone/>
            </a:pPr>
            <a:r>
              <a:rPr lang="sv-SE" sz="1800" dirty="0"/>
              <a:t>Jämfört med idag</a:t>
            </a:r>
          </a:p>
          <a:p>
            <a:pPr>
              <a:spcBef>
                <a:spcPts val="600"/>
              </a:spcBef>
            </a:pPr>
            <a:r>
              <a:rPr lang="sv-SE" sz="1800" dirty="0"/>
              <a:t>Vid jämförelser med nuvarande system är tidsåtgången för att registrera en vårdkontakt, förskriva läkemedel och dokumentera en bedömning ungefär densamma. Vissa tycker att det tar längre tid, andra kortare men skillnaderna är små. </a:t>
            </a:r>
          </a:p>
        </p:txBody>
      </p:sp>
      <p:sp>
        <p:nvSpPr>
          <p:cNvPr id="9" name="textruta 8">
            <a:extLst>
              <a:ext uri="{FF2B5EF4-FFF2-40B4-BE49-F238E27FC236}">
                <a16:creationId xmlns:a16="http://schemas.microsoft.com/office/drawing/2014/main" id="{82F549CA-D155-670D-F005-5CAE4F296C3A}"/>
              </a:ext>
            </a:extLst>
          </p:cNvPr>
          <p:cNvSpPr txBox="1"/>
          <p:nvPr/>
        </p:nvSpPr>
        <p:spPr>
          <a:xfrm>
            <a:off x="8016694" y="4085922"/>
            <a:ext cx="3750263" cy="646331"/>
          </a:xfrm>
          <a:prstGeom prst="rect">
            <a:avLst/>
          </a:prstGeom>
          <a:noFill/>
        </p:spPr>
        <p:txBody>
          <a:bodyPr wrap="square">
            <a:spAutoFit/>
          </a:bodyPr>
          <a:lstStyle/>
          <a:p>
            <a:r>
              <a:rPr lang="sv-SE" dirty="0">
                <a:solidFill>
                  <a:schemeClr val="bg1"/>
                </a:solidFill>
                <a:hlinkClick r:id="rId2" tooltip="https://regionskane-my.sharepoint.com/:v:/g/personal/109443_skane_se/ecearrazqobikyns5kw-2q4bkst3ktwrtolc0urhbdr1eq?e=mlmv3s&amp;xsdata=mdv8mdj8s3jpc3rpbmeuqmvybnrzc29uqhnryw5llnnlfde5mmq2ztzmmwfimzq3ogvmzwi5mdhkzde0zmu0zjjjfdkyzjuymzg5m2ywzjq2mjm5ytniotu3yzmyzde5ngu1fdb8mhw2mzg2odk4mdq4mji4ndm3nzf8vw5rbm93bnxuv0zwykdac2izzdhleupgylhcmgvvmwhjr2tpt25sewrxvxnjbflpt2ljd0xqqxvnref3tunjc0lsqwlpaupyyvc0ek1psxnja0zpswpvavrxrnbiq0lzswxkvulqb3lmut09fdb8fhw%3d&amp;sdata=ahqrenbxcmfoszdsy3nucjdonwzubdmxafbxbmdswg1lnuveyllqewftut0%3d">
                  <a:extLst>
                    <a:ext uri="{A12FA001-AC4F-418D-AE19-62706E023703}">
                      <ahyp:hlinkClr xmlns:ahyp="http://schemas.microsoft.com/office/drawing/2018/hyperlinkcolor" val="tx"/>
                    </a:ext>
                  </a:extLst>
                </a:hlinkClick>
              </a:rPr>
              <a:t>Kontakt utan besök med receptförskrivning i SDV.mp4</a:t>
            </a:r>
            <a:endParaRPr lang="sv-SE" dirty="0">
              <a:solidFill>
                <a:schemeClr val="bg1"/>
              </a:solidFill>
            </a:endParaRPr>
          </a:p>
        </p:txBody>
      </p:sp>
      <p:pic>
        <p:nvPicPr>
          <p:cNvPr id="6" name="Bildobjekt 5">
            <a:extLst>
              <a:ext uri="{FF2B5EF4-FFF2-40B4-BE49-F238E27FC236}">
                <a16:creationId xmlns:a16="http://schemas.microsoft.com/office/drawing/2014/main" id="{7253E9FA-0AF7-DA83-F481-0D71FC67FC21}"/>
              </a:ext>
            </a:extLst>
          </p:cNvPr>
          <p:cNvPicPr>
            <a:picLocks noChangeAspect="1"/>
          </p:cNvPicPr>
          <p:nvPr/>
        </p:nvPicPr>
        <p:blipFill>
          <a:blip r:embed="rId3"/>
          <a:stretch>
            <a:fillRect/>
          </a:stretch>
        </p:blipFill>
        <p:spPr>
          <a:xfrm>
            <a:off x="8121496" y="2173279"/>
            <a:ext cx="3361683" cy="1856744"/>
          </a:xfrm>
          <a:prstGeom prst="rect">
            <a:avLst/>
          </a:prstGeom>
        </p:spPr>
      </p:pic>
      <p:sp>
        <p:nvSpPr>
          <p:cNvPr id="5" name="textruta 4">
            <a:extLst>
              <a:ext uri="{FF2B5EF4-FFF2-40B4-BE49-F238E27FC236}">
                <a16:creationId xmlns:a16="http://schemas.microsoft.com/office/drawing/2014/main" id="{6A295084-4852-3D72-FE38-FFD989566CE7}"/>
              </a:ext>
            </a:extLst>
          </p:cNvPr>
          <p:cNvSpPr txBox="1"/>
          <p:nvPr/>
        </p:nvSpPr>
        <p:spPr>
          <a:xfrm>
            <a:off x="8016693" y="1729416"/>
            <a:ext cx="3750263" cy="369332"/>
          </a:xfrm>
          <a:prstGeom prst="rect">
            <a:avLst/>
          </a:prstGeom>
          <a:noFill/>
        </p:spPr>
        <p:txBody>
          <a:bodyPr wrap="square">
            <a:spAutoFit/>
          </a:bodyPr>
          <a:lstStyle/>
          <a:p>
            <a:pPr marL="0" indent="0">
              <a:spcBef>
                <a:spcPts val="600"/>
              </a:spcBef>
              <a:buNone/>
            </a:pPr>
            <a:r>
              <a:rPr lang="sv-SE" sz="1800" b="1" dirty="0">
                <a:solidFill>
                  <a:schemeClr val="bg1"/>
                </a:solidFill>
              </a:rPr>
              <a:t>Se en inspelning av flödet i SDV</a:t>
            </a:r>
          </a:p>
        </p:txBody>
      </p:sp>
    </p:spTree>
    <p:extLst>
      <p:ext uri="{BB962C8B-B14F-4D97-AF65-F5344CB8AC3E}">
        <p14:creationId xmlns:p14="http://schemas.microsoft.com/office/powerpoint/2010/main" val="13486428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66D08728B20F84D81835F179E91734C" ma:contentTypeVersion="15" ma:contentTypeDescription="Skapa ett nytt dokument." ma:contentTypeScope="" ma:versionID="88d48d86eebbddf7e9a09c8ad8c6fdfd">
  <xsd:schema xmlns:xsd="http://www.w3.org/2001/XMLSchema" xmlns:xs="http://www.w3.org/2001/XMLSchema" xmlns:p="http://schemas.microsoft.com/office/2006/metadata/properties" xmlns:ns2="5b81e3f1-4a15-43de-98b7-c814a2cf50fb" xmlns:ns3="54329790-5bba-4c64-af43-8ec12da731fe" targetNamespace="http://schemas.microsoft.com/office/2006/metadata/properties" ma:root="true" ma:fieldsID="5be07e1708028ff28e706c606f176150" ns2:_="" ns3:_="">
    <xsd:import namespace="5b81e3f1-4a15-43de-98b7-c814a2cf50fb"/>
    <xsd:import namespace="54329790-5bba-4c64-af43-8ec12da731f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81e3f1-4a15-43de-98b7-c814a2cf50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329790-5bba-4c64-af43-8ec12da731f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2e2af4f-1752-4842-b1b0-20d1a6c35c97}" ma:internalName="TaxCatchAll" ma:showField="CatchAllData" ma:web="54329790-5bba-4c64-af43-8ec12da731f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4329790-5bba-4c64-af43-8ec12da731fe" xsi:nil="true"/>
    <lcf76f155ced4ddcb4097134ff3c332f xmlns="5b81e3f1-4a15-43de-98b7-c814a2cf50f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9A523D2-3383-46A2-9B76-8A9FCFCC3527}">
  <ds:schemaRefs>
    <ds:schemaRef ds:uri="http://schemas.microsoft.com/sharepoint/v3/contenttype/forms"/>
  </ds:schemaRefs>
</ds:datastoreItem>
</file>

<file path=customXml/itemProps2.xml><?xml version="1.0" encoding="utf-8"?>
<ds:datastoreItem xmlns:ds="http://schemas.openxmlformats.org/officeDocument/2006/customXml" ds:itemID="{0CAE4FDB-D017-4CA4-8B56-A680470714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81e3f1-4a15-43de-98b7-c814a2cf50fb"/>
    <ds:schemaRef ds:uri="54329790-5bba-4c64-af43-8ec12da731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93AB43-C600-4C4A-9C5F-43FB615237F0}">
  <ds:schemaRefs>
    <ds:schemaRef ds:uri="http://purl.org/dc/elements/1.1/"/>
    <ds:schemaRef ds:uri="5b81e3f1-4a15-43de-98b7-c814a2cf50fb"/>
    <ds:schemaRef ds:uri="http://schemas.microsoft.com/office/2006/metadata/properties"/>
    <ds:schemaRef ds:uri="http://schemas.openxmlformats.org/package/2006/metadata/core-properties"/>
    <ds:schemaRef ds:uri="http://purl.org/dc/dcmitype/"/>
    <ds:schemaRef ds:uri="http://purl.org/dc/terms/"/>
    <ds:schemaRef ds:uri="http://schemas.microsoft.com/office/2006/documentManagement/types"/>
    <ds:schemaRef ds:uri="http://www.w3.org/XML/1998/namespace"/>
    <ds:schemaRef ds:uri="http://schemas.microsoft.com/office/infopath/2007/PartnerControls"/>
    <ds:schemaRef ds:uri="54329790-5bba-4c64-af43-8ec12da731fe"/>
  </ds:schemaRefs>
</ds:datastoreItem>
</file>

<file path=docProps/app.xml><?xml version="1.0" encoding="utf-8"?>
<Properties xmlns="http://schemas.openxmlformats.org/officeDocument/2006/extended-properties" xmlns:vt="http://schemas.openxmlformats.org/officeDocument/2006/docPropsVTypes">
  <Template>Region Skånes presentationsmall</Template>
  <TotalTime>0</TotalTime>
  <Words>339</Words>
  <Application>Microsoft Office PowerPoint</Application>
  <PresentationFormat>Bredbild</PresentationFormat>
  <Paragraphs>18</Paragraphs>
  <Slides>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Public Sans</vt:lpstr>
      <vt:lpstr>Calibri</vt:lpstr>
      <vt:lpstr>Region Skåne presentation</vt:lpstr>
      <vt:lpstr>Frågor och svar om SDV med tanke på funktionalitet</vt:lpstr>
      <vt:lpstr>Om detta material</vt:lpstr>
      <vt:lpstr>Blir det fler klick med Millennium och SDV?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Frågor och svar om SDV med tanke på funktionalitet</dc:title>
  <dc:creator>Fröjd Christina</dc:creator>
  <cp:lastModifiedBy>Fröjd Christina</cp:lastModifiedBy>
  <cp:revision>1</cp:revision>
  <dcterms:created xsi:type="dcterms:W3CDTF">2024-12-05T13:20:49Z</dcterms:created>
  <dcterms:modified xsi:type="dcterms:W3CDTF">2024-12-10T10:01:38Z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3D0126CF-E299-4EA6-B5B5-949059109E94</vt:lpwstr>
  </property>
  <property fmtid="{D5CDD505-2E9C-101B-9397-08002B2CF9AE}" pid="3" name="ArticulatePath">
    <vt:lpwstr>Presentation5</vt:lpwstr>
  </property>
  <property fmtid="{D5CDD505-2E9C-101B-9397-08002B2CF9AE}" pid="4" name="ContentTypeId">
    <vt:lpwstr>0x010100A66D08728B20F84D81835F179E91734C</vt:lpwstr>
  </property>
  <property fmtid="{D5CDD505-2E9C-101B-9397-08002B2CF9AE}" pid="5" name="MediaServiceImageTags">
    <vt:lpwstr/>
  </property>
</Properties>
</file>