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 id="2147483698" r:id="rId2"/>
  </p:sldMasterIdLst>
  <p:notesMasterIdLst>
    <p:notesMasterId r:id="rId12"/>
  </p:notesMasterIdLst>
  <p:handoutMasterIdLst>
    <p:handoutMasterId r:id="rId13"/>
  </p:handoutMasterIdLst>
  <p:sldIdLst>
    <p:sldId id="504" r:id="rId3"/>
    <p:sldId id="2147481244" r:id="rId4"/>
    <p:sldId id="509" r:id="rId5"/>
    <p:sldId id="2147481240" r:id="rId6"/>
    <p:sldId id="2147481241" r:id="rId7"/>
    <p:sldId id="2147481242" r:id="rId8"/>
    <p:sldId id="2147481243" r:id="rId9"/>
    <p:sldId id="2147481239" r:id="rId10"/>
    <p:sldId id="501" r:id="rId11"/>
  </p:sldIdLst>
  <p:sldSz cx="12192000" cy="6858000"/>
  <p:notesSz cx="6858000" cy="9144000"/>
  <p:embeddedFontLst>
    <p:embeddedFont>
      <p:font typeface="Public Sans" pitchFamily="2" charset="0"/>
      <p:regular r:id="rId14"/>
      <p:bold r:id="rId15"/>
      <p:italic r:id="rId16"/>
      <p:boldItalic r:id="rId17"/>
    </p:embeddedFont>
  </p:embeddedFontLst>
  <p:custDataLst>
    <p:tags r:id="rId18"/>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22" userDrawn="1">
          <p15:clr>
            <a:srgbClr val="A4A3A4"/>
          </p15:clr>
        </p15:guide>
        <p15:guide id="2" pos="699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llanmörkt format 2 - Dekorfärg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llanmörkt format 2 - Dekorfär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llanmörkt forma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llanmörkt format 1 - Dekorfärg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86441" autoAdjust="0"/>
  </p:normalViewPr>
  <p:slideViewPr>
    <p:cSldViewPr snapToGrid="0">
      <p:cViewPr varScale="1">
        <p:scale>
          <a:sx n="95" d="100"/>
          <a:sy n="95" d="100"/>
        </p:scale>
        <p:origin x="1080" y="96"/>
      </p:cViewPr>
      <p:guideLst>
        <p:guide orient="horz" pos="822"/>
        <p:guide pos="6992"/>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544"/>
    </p:cViewPr>
  </p:sorterViewPr>
  <p:notesViewPr>
    <p:cSldViewPr snapToGrid="0" showGuides="1">
      <p:cViewPr varScale="1">
        <p:scale>
          <a:sx n="51" d="100"/>
          <a:sy n="51" d="100"/>
        </p:scale>
        <p:origin x="1836" y="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gs" Target="tags/tag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font" Target="fonts/font4.fntdata"/><Relationship Id="rId2" Type="http://schemas.openxmlformats.org/officeDocument/2006/relationships/slideMaster" Target="slideMasters/slideMaster2.xml"/><Relationship Id="rId16" Type="http://schemas.openxmlformats.org/officeDocument/2006/relationships/font" Target="fonts/font3.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font" Target="fonts/font2.fntdata"/><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1.fntdata"/><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4D511D94-4E64-1EAA-0D43-EAEE53FDC9C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D5195A2E-B3CC-C0AE-5A1F-1A1E7AB3A83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21340DC-1509-4221-AED0-908333A2814C}" type="datetimeFigureOut">
              <a:rPr lang="sv-SE" smtClean="0"/>
              <a:t>2025-03-26</a:t>
            </a:fld>
            <a:endParaRPr lang="sv-SE"/>
          </a:p>
        </p:txBody>
      </p:sp>
      <p:sp>
        <p:nvSpPr>
          <p:cNvPr id="4" name="Platshållare för sidfot 3">
            <a:extLst>
              <a:ext uri="{FF2B5EF4-FFF2-40B4-BE49-F238E27FC236}">
                <a16:creationId xmlns:a16="http://schemas.microsoft.com/office/drawing/2014/main" id="{C921803D-7FAC-F3DE-8A61-40FCB00C455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11384B36-BE09-A54C-B7BD-BFFF79D0F88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A6F1E-1E10-4A31-B5A8-8E4E14FF7C9E}" type="slidenum">
              <a:rPr lang="sv-SE" smtClean="0"/>
              <a:t>‹#›</a:t>
            </a:fld>
            <a:endParaRPr lang="sv-SE"/>
          </a:p>
        </p:txBody>
      </p:sp>
    </p:spTree>
    <p:extLst>
      <p:ext uri="{BB962C8B-B14F-4D97-AF65-F5344CB8AC3E}">
        <p14:creationId xmlns:p14="http://schemas.microsoft.com/office/powerpoint/2010/main" val="897738503"/>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25CAF2-EA02-4D7B-96AC-EC2C828EEDBF}" type="datetimeFigureOut">
              <a:rPr lang="sv-SE" smtClean="0"/>
              <a:t>2025-03-26</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7B30ED-5BE4-4B01-A895-9FD01F2DFD3F}" type="slidenum">
              <a:rPr lang="sv-SE" smtClean="0"/>
              <a:t>‹#›</a:t>
            </a:fld>
            <a:endParaRPr lang="sv-SE"/>
          </a:p>
        </p:txBody>
      </p:sp>
    </p:spTree>
    <p:extLst>
      <p:ext uri="{BB962C8B-B14F-4D97-AF65-F5344CB8AC3E}">
        <p14:creationId xmlns:p14="http://schemas.microsoft.com/office/powerpoint/2010/main" val="27326734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Sammanställning validerad av Hans Lindskog och Fredrik Wiberg 2025-03-18</a:t>
            </a:r>
          </a:p>
        </p:txBody>
      </p:sp>
      <p:sp>
        <p:nvSpPr>
          <p:cNvPr id="4" name="Platshållare för bildnummer 3"/>
          <p:cNvSpPr>
            <a:spLocks noGrp="1"/>
          </p:cNvSpPr>
          <p:nvPr>
            <p:ph type="sldNum" sz="quarter" idx="5"/>
          </p:nvPr>
        </p:nvSpPr>
        <p:spPr/>
        <p:txBody>
          <a:bodyPr/>
          <a:lstStyle/>
          <a:p>
            <a:fld id="{687B30ED-5BE4-4B01-A895-9FD01F2DFD3F}" type="slidenum">
              <a:rPr lang="sv-SE" smtClean="0"/>
              <a:t>1</a:t>
            </a:fld>
            <a:endParaRPr lang="sv-SE"/>
          </a:p>
        </p:txBody>
      </p:sp>
    </p:spTree>
    <p:extLst>
      <p:ext uri="{BB962C8B-B14F-4D97-AF65-F5344CB8AC3E}">
        <p14:creationId xmlns:p14="http://schemas.microsoft.com/office/powerpoint/2010/main" val="24886830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687B30ED-5BE4-4B01-A895-9FD01F2DFD3F}" type="slidenum">
              <a:rPr lang="sv-SE" smtClean="0"/>
              <a:t>3</a:t>
            </a:fld>
            <a:endParaRPr lang="sv-SE"/>
          </a:p>
        </p:txBody>
      </p:sp>
    </p:spTree>
    <p:extLst>
      <p:ext uri="{BB962C8B-B14F-4D97-AF65-F5344CB8AC3E}">
        <p14:creationId xmlns:p14="http://schemas.microsoft.com/office/powerpoint/2010/main" val="9932936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40A9BF-9211-597B-25AD-47033B2FA85C}"/>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7E1DC33F-2B23-4739-D0D9-FA093082B6C4}"/>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F173C55F-5A5A-AD61-0422-9D0120BB4BF3}"/>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5A829639-AAEE-255A-1B02-987D8233931E}"/>
              </a:ext>
            </a:extLst>
          </p:cNvPr>
          <p:cNvSpPr>
            <a:spLocks noGrp="1"/>
          </p:cNvSpPr>
          <p:nvPr>
            <p:ph type="sldNum" sz="quarter" idx="5"/>
          </p:nvPr>
        </p:nvSpPr>
        <p:spPr/>
        <p:txBody>
          <a:bodyPr/>
          <a:lstStyle/>
          <a:p>
            <a:fld id="{687B30ED-5BE4-4B01-A895-9FD01F2DFD3F}" type="slidenum">
              <a:rPr lang="sv-SE" smtClean="0"/>
              <a:t>4</a:t>
            </a:fld>
            <a:endParaRPr lang="sv-SE"/>
          </a:p>
        </p:txBody>
      </p:sp>
    </p:spTree>
    <p:extLst>
      <p:ext uri="{BB962C8B-B14F-4D97-AF65-F5344CB8AC3E}">
        <p14:creationId xmlns:p14="http://schemas.microsoft.com/office/powerpoint/2010/main" val="24639640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C5F46E-F9CE-DBC1-F8F4-B80F6B739227}"/>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6FBEC4FD-6A3D-2918-B926-042D811F7637}"/>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7D121CD3-0797-91F1-666A-4A9C65CEDCD1}"/>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9D795A0E-04F3-3927-59A1-FF752B7368E3}"/>
              </a:ext>
            </a:extLst>
          </p:cNvPr>
          <p:cNvSpPr>
            <a:spLocks noGrp="1"/>
          </p:cNvSpPr>
          <p:nvPr>
            <p:ph type="sldNum" sz="quarter" idx="5"/>
          </p:nvPr>
        </p:nvSpPr>
        <p:spPr/>
        <p:txBody>
          <a:bodyPr/>
          <a:lstStyle/>
          <a:p>
            <a:fld id="{687B30ED-5BE4-4B01-A895-9FD01F2DFD3F}" type="slidenum">
              <a:rPr lang="sv-SE" smtClean="0"/>
              <a:t>5</a:t>
            </a:fld>
            <a:endParaRPr lang="sv-SE"/>
          </a:p>
        </p:txBody>
      </p:sp>
    </p:spTree>
    <p:extLst>
      <p:ext uri="{BB962C8B-B14F-4D97-AF65-F5344CB8AC3E}">
        <p14:creationId xmlns:p14="http://schemas.microsoft.com/office/powerpoint/2010/main" val="42157531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A39B84-23EF-6A42-4BF5-130777AE5FBE}"/>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372BC358-A97A-83AD-F08E-2440BAE3B5A7}"/>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CFED69D8-946E-1275-D7F1-322AB7391A3C}"/>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7162E861-D055-7A98-B224-4FBAC5F362CE}"/>
              </a:ext>
            </a:extLst>
          </p:cNvPr>
          <p:cNvSpPr>
            <a:spLocks noGrp="1"/>
          </p:cNvSpPr>
          <p:nvPr>
            <p:ph type="sldNum" sz="quarter" idx="5"/>
          </p:nvPr>
        </p:nvSpPr>
        <p:spPr/>
        <p:txBody>
          <a:bodyPr/>
          <a:lstStyle/>
          <a:p>
            <a:fld id="{687B30ED-5BE4-4B01-A895-9FD01F2DFD3F}" type="slidenum">
              <a:rPr lang="sv-SE" smtClean="0"/>
              <a:t>6</a:t>
            </a:fld>
            <a:endParaRPr lang="sv-SE"/>
          </a:p>
        </p:txBody>
      </p:sp>
    </p:spTree>
    <p:extLst>
      <p:ext uri="{BB962C8B-B14F-4D97-AF65-F5344CB8AC3E}">
        <p14:creationId xmlns:p14="http://schemas.microsoft.com/office/powerpoint/2010/main" val="406774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8A18FC-6501-00C4-2C05-BCB4B2992738}"/>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0BECFDEA-9499-17E6-2755-673206D29D47}"/>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44701560-9F9B-2E23-6BD6-53B95AE67325}"/>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7A925FDA-17FA-DD55-DF7A-7C1B9BEEE638}"/>
              </a:ext>
            </a:extLst>
          </p:cNvPr>
          <p:cNvSpPr>
            <a:spLocks noGrp="1"/>
          </p:cNvSpPr>
          <p:nvPr>
            <p:ph type="sldNum" sz="quarter" idx="5"/>
          </p:nvPr>
        </p:nvSpPr>
        <p:spPr/>
        <p:txBody>
          <a:bodyPr/>
          <a:lstStyle/>
          <a:p>
            <a:fld id="{687B30ED-5BE4-4B01-A895-9FD01F2DFD3F}" type="slidenum">
              <a:rPr lang="sv-SE" smtClean="0"/>
              <a:t>7</a:t>
            </a:fld>
            <a:endParaRPr lang="sv-SE"/>
          </a:p>
        </p:txBody>
      </p:sp>
    </p:spTree>
    <p:extLst>
      <p:ext uri="{BB962C8B-B14F-4D97-AF65-F5344CB8AC3E}">
        <p14:creationId xmlns:p14="http://schemas.microsoft.com/office/powerpoint/2010/main" val="4073534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147C12-4495-45AF-AAB7-89CF5C03057E}"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675920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687B30ED-5BE4-4B01-A895-9FD01F2DFD3F}" type="slidenum">
              <a:rPr lang="sv-SE" smtClean="0"/>
              <a:t>9</a:t>
            </a:fld>
            <a:endParaRPr lang="sv-SE"/>
          </a:p>
        </p:txBody>
      </p:sp>
    </p:spTree>
    <p:extLst>
      <p:ext uri="{BB962C8B-B14F-4D97-AF65-F5344CB8AC3E}">
        <p14:creationId xmlns:p14="http://schemas.microsoft.com/office/powerpoint/2010/main" val="15155013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bild blå">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A07AEC-4933-4E73-917F-A4A367715DCB}"/>
              </a:ext>
            </a:extLst>
          </p:cNvPr>
          <p:cNvSpPr>
            <a:spLocks noGrp="1"/>
          </p:cNvSpPr>
          <p:nvPr>
            <p:ph type="ctrTitle" hasCustomPrompt="1"/>
          </p:nvPr>
        </p:nvSpPr>
        <p:spPr>
          <a:xfrm>
            <a:off x="914400" y="1700809"/>
            <a:ext cx="10363200" cy="1470025"/>
          </a:xfrm>
        </p:spPr>
        <p:txBody>
          <a:bodyPr anchor="b"/>
          <a:lstStyle>
            <a:lvl1pPr algn="ctr">
              <a:lnSpc>
                <a:spcPct val="110000"/>
              </a:lnSpc>
              <a:defRPr sz="4400">
                <a:solidFill>
                  <a:schemeClr val="tx2"/>
                </a:solidFill>
                <a:latin typeface="+mj-lt"/>
              </a:defRPr>
            </a:lvl1pPr>
          </a:lstStyle>
          <a:p>
            <a:r>
              <a:rPr lang="sv-SE" dirty="0"/>
              <a:t>Klicka här för att ändra rubrik</a:t>
            </a:r>
            <a:endParaRPr lang="en-US" dirty="0"/>
          </a:p>
        </p:txBody>
      </p:sp>
      <p:sp>
        <p:nvSpPr>
          <p:cNvPr id="9" name="Underrubrik 2">
            <a:extLst>
              <a:ext uri="{FF2B5EF4-FFF2-40B4-BE49-F238E27FC236}">
                <a16:creationId xmlns:a16="http://schemas.microsoft.com/office/drawing/2014/main" id="{A5194270-83B6-A55F-D3FF-A1265475105B}"/>
              </a:ext>
            </a:extLst>
          </p:cNvPr>
          <p:cNvSpPr>
            <a:spLocks noGrp="1"/>
          </p:cNvSpPr>
          <p:nvPr>
            <p:ph type="subTitle" idx="1" hasCustomPrompt="1"/>
          </p:nvPr>
        </p:nvSpPr>
        <p:spPr>
          <a:xfrm>
            <a:off x="1828800" y="3404592"/>
            <a:ext cx="8534400" cy="1108414"/>
          </a:xfrm>
        </p:spPr>
        <p:txBody>
          <a:bodyPr/>
          <a:lstStyle>
            <a:lvl1pPr marL="0" indent="0" algn="ctr">
              <a:lnSpc>
                <a:spcPct val="110000"/>
              </a:lnSpc>
              <a:buNone/>
              <a:defRPr sz="2800">
                <a:solidFill>
                  <a:schemeClr val="tx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här för att ändra underrubrik</a:t>
            </a:r>
            <a:endParaRPr lang="en-US" dirty="0"/>
          </a:p>
        </p:txBody>
      </p:sp>
      <p:pic>
        <p:nvPicPr>
          <p:cNvPr id="14" name="Bildobjekt 13">
            <a:extLst>
              <a:ext uri="{FF2B5EF4-FFF2-40B4-BE49-F238E27FC236}">
                <a16:creationId xmlns:a16="http://schemas.microsoft.com/office/drawing/2014/main" id="{244F8B15-58B1-2E90-1802-6F4E92C0845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spTree>
    <p:extLst>
      <p:ext uri="{BB962C8B-B14F-4D97-AF65-F5344CB8AC3E}">
        <p14:creationId xmlns:p14="http://schemas.microsoft.com/office/powerpoint/2010/main" val="2288475255"/>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vå delar grädde">
    <p:bg>
      <p:bgPr>
        <a:solidFill>
          <a:schemeClr val="accent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p:txBody>
          <a:bodyPr/>
          <a:lstStyle>
            <a:lvl1pPr>
              <a:defRPr>
                <a:solidFill>
                  <a:schemeClr val="tx2"/>
                </a:solidFill>
              </a:defRPr>
            </a:lvl1pPr>
          </a:lstStyle>
          <a:p>
            <a:r>
              <a:rPr lang="sv-SE" dirty="0"/>
              <a:t>Klicka här för att ändra rubrikformat</a:t>
            </a:r>
            <a:endParaRPr lang="en-US" dirty="0"/>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297173"/>
            <a:ext cx="5181600" cy="4828992"/>
          </a:xfrm>
        </p:spPr>
        <p:txBody>
          <a:bodyPr/>
          <a:lstStyle>
            <a:lvl1pPr>
              <a:lnSpc>
                <a:spcPct val="110000"/>
              </a:lnSpc>
              <a:spcBef>
                <a:spcPts val="1600"/>
              </a:spcBef>
              <a:buClr>
                <a:schemeClr val="tx2"/>
              </a:buClr>
              <a:defRPr sz="2800">
                <a:solidFill>
                  <a:schemeClr val="tx2"/>
                </a:solidFill>
              </a:defRPr>
            </a:lvl1pPr>
            <a:lvl2pPr>
              <a:spcBef>
                <a:spcPts val="1000"/>
              </a:spcBef>
              <a:buClr>
                <a:schemeClr val="tx2"/>
              </a:buClr>
              <a:defRPr sz="2400">
                <a:solidFill>
                  <a:schemeClr val="tx2"/>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172200" y="1297172"/>
            <a:ext cx="5181600" cy="4828992"/>
          </a:xfrm>
        </p:spPr>
        <p:txBody>
          <a:bodyPr/>
          <a:lstStyle>
            <a:lvl1pPr>
              <a:lnSpc>
                <a:spcPct val="110000"/>
              </a:lnSpc>
              <a:spcBef>
                <a:spcPts val="1600"/>
              </a:spcBef>
              <a:buClr>
                <a:schemeClr val="tx2"/>
              </a:buClr>
              <a:defRPr sz="2800">
                <a:solidFill>
                  <a:schemeClr val="tx2"/>
                </a:solidFill>
              </a:defRPr>
            </a:lvl1pPr>
            <a:lvl2pPr>
              <a:lnSpc>
                <a:spcPct val="110000"/>
              </a:lnSpc>
              <a:spcBef>
                <a:spcPts val="1000"/>
              </a:spcBef>
              <a:buClr>
                <a:schemeClr val="tx2"/>
              </a:buClr>
              <a:defRPr sz="2400">
                <a:solidFill>
                  <a:schemeClr val="tx2"/>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8" name="Platshållare för datum 3">
            <a:extLst>
              <a:ext uri="{FF2B5EF4-FFF2-40B4-BE49-F238E27FC236}">
                <a16:creationId xmlns:a16="http://schemas.microsoft.com/office/drawing/2014/main" id="{12B957DE-64F3-C89A-39F1-D0291AD12701}"/>
              </a:ext>
            </a:extLst>
          </p:cNvPr>
          <p:cNvSpPr>
            <a:spLocks noGrp="1"/>
          </p:cNvSpPr>
          <p:nvPr>
            <p:ph type="dt" sz="half" idx="10"/>
          </p:nvPr>
        </p:nvSpPr>
        <p:spPr>
          <a:xfrm>
            <a:off x="609600" y="6530791"/>
            <a:ext cx="1060175" cy="354182"/>
          </a:xfrm>
          <a:prstGeom prst="rect">
            <a:avLst/>
          </a:prstGeom>
        </p:spPr>
        <p:txBody>
          <a:bodyPr/>
          <a:lstStyle/>
          <a:p>
            <a:fld id="{BE60FA1F-B6CA-4B46-9597-56F4530F7420}" type="datetime1">
              <a:rPr lang="sv-SE" smtClean="0"/>
              <a:t>2025-03-26</a:t>
            </a:fld>
            <a:endParaRPr lang="sv-SE" dirty="0"/>
          </a:p>
        </p:txBody>
      </p:sp>
      <p:sp>
        <p:nvSpPr>
          <p:cNvPr id="9" name="Platshållare för sidfot 4">
            <a:extLst>
              <a:ext uri="{FF2B5EF4-FFF2-40B4-BE49-F238E27FC236}">
                <a16:creationId xmlns:a16="http://schemas.microsoft.com/office/drawing/2014/main" id="{0D0CD91E-220E-4904-A1F0-F78096E9A10F}"/>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10" name="Platshållare för bildnummer 5">
            <a:extLst>
              <a:ext uri="{FF2B5EF4-FFF2-40B4-BE49-F238E27FC236}">
                <a16:creationId xmlns:a16="http://schemas.microsoft.com/office/drawing/2014/main" id="{49AE31B5-5254-4A74-6724-44C627CB9772}"/>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140683962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vå delar neutral">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p:txBody>
          <a:bodyPr/>
          <a:lstStyle>
            <a:lvl1pPr>
              <a:defRPr>
                <a:solidFill>
                  <a:schemeClr val="tx1"/>
                </a:solidFill>
              </a:defRPr>
            </a:lvl1pPr>
          </a:lstStyle>
          <a:p>
            <a:r>
              <a:rPr lang="sv-SE" dirty="0"/>
              <a:t>Klicka här för att ändra rubrikformat</a:t>
            </a:r>
            <a:endParaRPr lang="en-US" dirty="0"/>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297173"/>
            <a:ext cx="5181600" cy="4828992"/>
          </a:xfrm>
        </p:spPr>
        <p:txBody>
          <a:bodyPr/>
          <a:lstStyle>
            <a:lvl1pPr>
              <a:lnSpc>
                <a:spcPct val="110000"/>
              </a:lnSpc>
              <a:spcBef>
                <a:spcPts val="1600"/>
              </a:spcBef>
              <a:buClr>
                <a:schemeClr val="tx1"/>
              </a:buClr>
              <a:defRPr sz="2800">
                <a:solidFill>
                  <a:schemeClr val="tx1"/>
                </a:solidFill>
              </a:defRPr>
            </a:lvl1pPr>
            <a:lvl2pPr>
              <a:spcBef>
                <a:spcPts val="1000"/>
              </a:spcBef>
              <a:buClr>
                <a:schemeClr val="tx1"/>
              </a:buClr>
              <a:defRPr sz="2400">
                <a:solidFill>
                  <a:schemeClr val="tx1"/>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172200" y="1297172"/>
            <a:ext cx="5181600" cy="4828992"/>
          </a:xfrm>
        </p:spPr>
        <p:txBody>
          <a:bodyPr/>
          <a:lstStyle>
            <a:lvl1pPr>
              <a:lnSpc>
                <a:spcPct val="110000"/>
              </a:lnSpc>
              <a:spcBef>
                <a:spcPts val="1600"/>
              </a:spcBef>
              <a:buClr>
                <a:schemeClr val="tx1"/>
              </a:buClr>
              <a:defRPr sz="2800">
                <a:solidFill>
                  <a:schemeClr val="tx1"/>
                </a:solidFill>
              </a:defRPr>
            </a:lvl1pPr>
            <a:lvl2pPr>
              <a:lnSpc>
                <a:spcPct val="110000"/>
              </a:lnSpc>
              <a:spcBef>
                <a:spcPts val="1000"/>
              </a:spcBef>
              <a:buClr>
                <a:schemeClr val="tx1"/>
              </a:buClr>
              <a:defRPr sz="2400">
                <a:solidFill>
                  <a:schemeClr val="tx1"/>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8" name="Platshållare för datum 3">
            <a:extLst>
              <a:ext uri="{FF2B5EF4-FFF2-40B4-BE49-F238E27FC236}">
                <a16:creationId xmlns:a16="http://schemas.microsoft.com/office/drawing/2014/main" id="{DA706DCF-9171-8087-EC6A-D9FACA0C1E39}"/>
              </a:ext>
            </a:extLst>
          </p:cNvPr>
          <p:cNvSpPr>
            <a:spLocks noGrp="1"/>
          </p:cNvSpPr>
          <p:nvPr>
            <p:ph type="dt" sz="half" idx="10"/>
          </p:nvPr>
        </p:nvSpPr>
        <p:spPr>
          <a:xfrm>
            <a:off x="609600" y="6530791"/>
            <a:ext cx="1060175" cy="354182"/>
          </a:xfrm>
          <a:prstGeom prst="rect">
            <a:avLst/>
          </a:prstGeom>
        </p:spPr>
        <p:txBody>
          <a:bodyPr/>
          <a:lstStyle/>
          <a:p>
            <a:fld id="{BAD0E7A6-AE29-4828-8EED-037A6B9009EA}" type="datetime1">
              <a:rPr lang="sv-SE" smtClean="0"/>
              <a:t>2025-03-26</a:t>
            </a:fld>
            <a:endParaRPr lang="sv-SE" dirty="0"/>
          </a:p>
        </p:txBody>
      </p:sp>
      <p:sp>
        <p:nvSpPr>
          <p:cNvPr id="9" name="Platshållare för sidfot 4">
            <a:extLst>
              <a:ext uri="{FF2B5EF4-FFF2-40B4-BE49-F238E27FC236}">
                <a16:creationId xmlns:a16="http://schemas.microsoft.com/office/drawing/2014/main" id="{0A71FC9C-1584-8A2F-C4EF-0B37FFE0F717}"/>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10" name="Platshållare för bildnummer 5">
            <a:extLst>
              <a:ext uri="{FF2B5EF4-FFF2-40B4-BE49-F238E27FC236}">
                <a16:creationId xmlns:a16="http://schemas.microsoft.com/office/drawing/2014/main" id="{4C2C239C-E658-7070-C0BC-E778536E9A54}"/>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52053592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Helsidesbild neutral">
    <p:spTree>
      <p:nvGrpSpPr>
        <p:cNvPr id="1" name=""/>
        <p:cNvGrpSpPr/>
        <p:nvPr/>
      </p:nvGrpSpPr>
      <p:grpSpPr>
        <a:xfrm>
          <a:off x="0" y="0"/>
          <a:ext cx="0" cy="0"/>
          <a:chOff x="0" y="0"/>
          <a:chExt cx="0" cy="0"/>
        </a:xfrm>
      </p:grpSpPr>
      <p:sp>
        <p:nvSpPr>
          <p:cNvPr id="10" name="Platshållare för bild 9">
            <a:extLst>
              <a:ext uri="{FF2B5EF4-FFF2-40B4-BE49-F238E27FC236}">
                <a16:creationId xmlns:a16="http://schemas.microsoft.com/office/drawing/2014/main" id="{16386569-DA0D-4783-86EC-67A11FBDDEE2}"/>
              </a:ext>
            </a:extLst>
          </p:cNvPr>
          <p:cNvSpPr>
            <a:spLocks noGrp="1" noChangeAspect="1"/>
          </p:cNvSpPr>
          <p:nvPr>
            <p:ph type="pic" sz="quarter" idx="13" hasCustomPrompt="1"/>
          </p:nvPr>
        </p:nvSpPr>
        <p:spPr>
          <a:xfrm>
            <a:off x="0" y="0"/>
            <a:ext cx="11862000" cy="6552000"/>
          </a:xfrm>
          <a:custGeom>
            <a:avLst/>
            <a:gdLst/>
            <a:ahLst/>
            <a:cxnLst/>
            <a:rect l="l" t="t" r="r" b="b"/>
            <a:pathLst>
              <a:path w="11862000" h="6552000">
                <a:moveTo>
                  <a:pt x="0" y="0"/>
                </a:moveTo>
                <a:lnTo>
                  <a:pt x="11862000" y="0"/>
                </a:lnTo>
                <a:lnTo>
                  <a:pt x="11862000" y="5414062"/>
                </a:lnTo>
                <a:lnTo>
                  <a:pt x="11780700" y="5418167"/>
                </a:lnTo>
                <a:cubicBezTo>
                  <a:pt x="11269385" y="5470094"/>
                  <a:pt x="10855402" y="5851263"/>
                  <a:pt x="10754096" y="6346330"/>
                </a:cubicBezTo>
                <a:lnTo>
                  <a:pt x="10733363" y="6552000"/>
                </a:lnTo>
                <a:lnTo>
                  <a:pt x="0" y="6552000"/>
                </a:lnTo>
                <a:close/>
              </a:path>
            </a:pathLst>
          </a:custGeom>
        </p:spPr>
        <p:txBody>
          <a:bodyPr wrap="square" anchor="ctr" anchorCtr="1">
            <a:noAutofit/>
          </a:bodyPr>
          <a:lstStyle>
            <a:lvl1pPr marL="0" indent="0" algn="ctr">
              <a:lnSpc>
                <a:spcPct val="200000"/>
              </a:lnSpc>
              <a:buFontTx/>
              <a:buNone/>
              <a:defRPr sz="2400">
                <a:solidFill>
                  <a:schemeClr val="tx1"/>
                </a:solidFill>
              </a:defRPr>
            </a:lvl1pPr>
          </a:lstStyle>
          <a:p>
            <a:pPr marL="0" marR="0" lvl="0" indent="0" algn="l" defTabSz="914400" rtl="0" eaLnBrk="1" fontAlgn="auto" latinLnBrk="0" hangingPunct="1">
              <a:lnSpc>
                <a:spcPct val="140000"/>
              </a:lnSpc>
              <a:spcBef>
                <a:spcPts val="1000"/>
              </a:spcBef>
              <a:spcAft>
                <a:spcPts val="0"/>
              </a:spcAft>
              <a:buClrTx/>
              <a:buSzTx/>
              <a:buFontTx/>
              <a:buNone/>
              <a:tabLst/>
              <a:defRPr/>
            </a:pPr>
            <a:br>
              <a:rPr lang="sv-SE" dirty="0"/>
            </a:br>
            <a:br>
              <a:rPr lang="sv-SE" dirty="0"/>
            </a:br>
            <a:br>
              <a:rPr lang="sv-SE" dirty="0"/>
            </a:br>
            <a:br>
              <a:rPr lang="sv-SE" dirty="0"/>
            </a:br>
            <a:r>
              <a:rPr lang="sv-SE" dirty="0"/>
              <a:t>Klicka på bildikonen för att </a:t>
            </a:r>
            <a:br>
              <a:rPr lang="sv-SE" dirty="0"/>
            </a:br>
            <a:r>
              <a:rPr lang="sv-SE" dirty="0"/>
              <a:t>infoga en bild, som fyller ut </a:t>
            </a:r>
            <a:br>
              <a:rPr lang="sv-SE" dirty="0"/>
            </a:br>
            <a:r>
              <a:rPr lang="sv-SE" dirty="0"/>
              <a:t>platshållaren med rundat hörn.</a:t>
            </a:r>
            <a:endParaRPr lang="en-US" dirty="0"/>
          </a:p>
        </p:txBody>
      </p:sp>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p:txBody>
          <a:bodyPr/>
          <a:lstStyle>
            <a:lvl1pPr>
              <a:defRPr sz="3600">
                <a:solidFill>
                  <a:schemeClr val="tx1"/>
                </a:solidFill>
              </a:defRPr>
            </a:lvl1pPr>
          </a:lstStyle>
          <a:p>
            <a:r>
              <a:rPr lang="sv-SE" dirty="0"/>
              <a:t>Klicka här för att ändra rubrik </a:t>
            </a:r>
            <a:endParaRPr lang="en-US" dirty="0"/>
          </a:p>
        </p:txBody>
      </p:sp>
      <p:sp>
        <p:nvSpPr>
          <p:cNvPr id="6" name="Platshållare för datum 3">
            <a:extLst>
              <a:ext uri="{FF2B5EF4-FFF2-40B4-BE49-F238E27FC236}">
                <a16:creationId xmlns:a16="http://schemas.microsoft.com/office/drawing/2014/main" id="{A0325C9A-5075-35A3-085F-FBE546D3B5D7}"/>
              </a:ext>
            </a:extLst>
          </p:cNvPr>
          <p:cNvSpPr>
            <a:spLocks noGrp="1"/>
          </p:cNvSpPr>
          <p:nvPr>
            <p:ph type="dt" sz="half" idx="10"/>
          </p:nvPr>
        </p:nvSpPr>
        <p:spPr>
          <a:xfrm>
            <a:off x="609600" y="6530791"/>
            <a:ext cx="1060175" cy="354182"/>
          </a:xfrm>
          <a:prstGeom prst="rect">
            <a:avLst/>
          </a:prstGeom>
        </p:spPr>
        <p:txBody>
          <a:bodyPr/>
          <a:lstStyle/>
          <a:p>
            <a:fld id="{CF06F227-57FA-49A3-97BD-1B27E993ACBD}" type="datetime1">
              <a:rPr lang="sv-SE" smtClean="0"/>
              <a:t>2025-03-26</a:t>
            </a:fld>
            <a:endParaRPr lang="sv-SE" dirty="0"/>
          </a:p>
        </p:txBody>
      </p:sp>
      <p:sp>
        <p:nvSpPr>
          <p:cNvPr id="7" name="Platshållare för sidfot 4">
            <a:extLst>
              <a:ext uri="{FF2B5EF4-FFF2-40B4-BE49-F238E27FC236}">
                <a16:creationId xmlns:a16="http://schemas.microsoft.com/office/drawing/2014/main" id="{9DADDCC5-B712-C7AC-E5DD-CBF3BDEBB0C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8" name="Platshållare för bildnummer 5">
            <a:extLst>
              <a:ext uri="{FF2B5EF4-FFF2-40B4-BE49-F238E27FC236}">
                <a16:creationId xmlns:a16="http://schemas.microsoft.com/office/drawing/2014/main" id="{90D32486-0131-CF98-3960-15D38D49F99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39821861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vsnittsrubrik blå">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051D5E-8234-4FE1-A794-EDA62F1A143A}"/>
              </a:ext>
            </a:extLst>
          </p:cNvPr>
          <p:cNvSpPr>
            <a:spLocks noGrp="1"/>
          </p:cNvSpPr>
          <p:nvPr>
            <p:ph type="title" hasCustomPrompt="1"/>
          </p:nvPr>
        </p:nvSpPr>
        <p:spPr>
          <a:xfrm>
            <a:off x="831850" y="1709738"/>
            <a:ext cx="10515600" cy="2852737"/>
          </a:xfrm>
        </p:spPr>
        <p:txBody>
          <a:bodyPr anchor="b"/>
          <a:lstStyle>
            <a:lvl1pPr>
              <a:defRPr sz="4000">
                <a:solidFill>
                  <a:schemeClr val="tx1"/>
                </a:solidFill>
              </a:defRPr>
            </a:lvl1pPr>
          </a:lstStyle>
          <a:p>
            <a:r>
              <a:rPr lang="sv-SE" dirty="0"/>
              <a:t>Klicka här för att ändra rubrik</a:t>
            </a:r>
            <a:endParaRPr lang="en-US" dirty="0"/>
          </a:p>
        </p:txBody>
      </p:sp>
      <p:sp>
        <p:nvSpPr>
          <p:cNvPr id="3" name="Platshållare för text 2">
            <a:extLst>
              <a:ext uri="{FF2B5EF4-FFF2-40B4-BE49-F238E27FC236}">
                <a16:creationId xmlns:a16="http://schemas.microsoft.com/office/drawing/2014/main" id="{C39D4FA4-1020-4858-AFFD-B42ADD9A0257}"/>
              </a:ext>
            </a:extLst>
          </p:cNvPr>
          <p:cNvSpPr>
            <a:spLocks noGrp="1"/>
          </p:cNvSpPr>
          <p:nvPr>
            <p:ph type="body" idx="1" hasCustomPrompt="1"/>
          </p:nvPr>
        </p:nvSpPr>
        <p:spPr>
          <a:xfrm>
            <a:off x="831850" y="4589463"/>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underrubrik</a:t>
            </a:r>
          </a:p>
        </p:txBody>
      </p:sp>
      <p:sp>
        <p:nvSpPr>
          <p:cNvPr id="7" name="Platshållare för datum 3">
            <a:extLst>
              <a:ext uri="{FF2B5EF4-FFF2-40B4-BE49-F238E27FC236}">
                <a16:creationId xmlns:a16="http://schemas.microsoft.com/office/drawing/2014/main" id="{C45A6C9D-C2F9-BEA7-4EAE-7948F072B555}"/>
              </a:ext>
            </a:extLst>
          </p:cNvPr>
          <p:cNvSpPr>
            <a:spLocks noGrp="1"/>
          </p:cNvSpPr>
          <p:nvPr>
            <p:ph type="dt" sz="half" idx="10"/>
          </p:nvPr>
        </p:nvSpPr>
        <p:spPr>
          <a:xfrm>
            <a:off x="609600" y="6530791"/>
            <a:ext cx="1060175" cy="354182"/>
          </a:xfrm>
          <a:prstGeom prst="rect">
            <a:avLst/>
          </a:prstGeom>
        </p:spPr>
        <p:txBody>
          <a:bodyPr/>
          <a:lstStyle/>
          <a:p>
            <a:fld id="{0D69891F-7F43-4EBC-87CA-86C37D690BD4}" type="datetime1">
              <a:rPr lang="sv-SE" smtClean="0"/>
              <a:t>2025-03-26</a:t>
            </a:fld>
            <a:endParaRPr lang="sv-SE" dirty="0"/>
          </a:p>
        </p:txBody>
      </p:sp>
      <p:sp>
        <p:nvSpPr>
          <p:cNvPr id="8" name="Platshållare för sidfot 4">
            <a:extLst>
              <a:ext uri="{FF2B5EF4-FFF2-40B4-BE49-F238E27FC236}">
                <a16:creationId xmlns:a16="http://schemas.microsoft.com/office/drawing/2014/main" id="{9E2DCE60-FD3E-95E2-4A9B-287FAAE29E6D}"/>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9" name="Platshållare för bildnummer 5">
            <a:extLst>
              <a:ext uri="{FF2B5EF4-FFF2-40B4-BE49-F238E27FC236}">
                <a16:creationId xmlns:a16="http://schemas.microsoft.com/office/drawing/2014/main" id="{1E68585F-58CF-FC4B-FD92-86898C956226}"/>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246963795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vsnittsrubrik grädde">
    <p:bg>
      <p:bgPr>
        <a:solidFill>
          <a:schemeClr val="accent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051D5E-8234-4FE1-A794-EDA62F1A143A}"/>
              </a:ext>
            </a:extLst>
          </p:cNvPr>
          <p:cNvSpPr>
            <a:spLocks noGrp="1"/>
          </p:cNvSpPr>
          <p:nvPr>
            <p:ph type="title" hasCustomPrompt="1"/>
          </p:nvPr>
        </p:nvSpPr>
        <p:spPr>
          <a:xfrm>
            <a:off x="831850" y="1709738"/>
            <a:ext cx="10515600" cy="2852737"/>
          </a:xfrm>
        </p:spPr>
        <p:txBody>
          <a:bodyPr anchor="b"/>
          <a:lstStyle>
            <a:lvl1pPr>
              <a:defRPr sz="4000">
                <a:solidFill>
                  <a:schemeClr val="bg2"/>
                </a:solidFill>
              </a:defRPr>
            </a:lvl1pPr>
          </a:lstStyle>
          <a:p>
            <a:r>
              <a:rPr lang="sv-SE" dirty="0"/>
              <a:t>Klicka här för att ändra rubrik</a:t>
            </a:r>
            <a:endParaRPr lang="en-US" dirty="0"/>
          </a:p>
        </p:txBody>
      </p:sp>
      <p:sp>
        <p:nvSpPr>
          <p:cNvPr id="3" name="Platshållare för text 2">
            <a:extLst>
              <a:ext uri="{FF2B5EF4-FFF2-40B4-BE49-F238E27FC236}">
                <a16:creationId xmlns:a16="http://schemas.microsoft.com/office/drawing/2014/main" id="{C39D4FA4-1020-4858-AFFD-B42ADD9A0257}"/>
              </a:ext>
            </a:extLst>
          </p:cNvPr>
          <p:cNvSpPr>
            <a:spLocks noGrp="1"/>
          </p:cNvSpPr>
          <p:nvPr>
            <p:ph type="body" idx="1" hasCustomPrompt="1"/>
          </p:nvPr>
        </p:nvSpPr>
        <p:spPr>
          <a:xfrm>
            <a:off x="831850" y="4589463"/>
            <a:ext cx="10515600" cy="1500187"/>
          </a:xfrm>
        </p:spPr>
        <p:txBody>
          <a:bodyPr/>
          <a:lstStyle>
            <a:lvl1pPr marL="0" indent="0">
              <a:buNone/>
              <a:defRPr sz="2400">
                <a:solidFill>
                  <a:schemeClr val="bg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underrubrik</a:t>
            </a:r>
          </a:p>
        </p:txBody>
      </p:sp>
      <p:sp>
        <p:nvSpPr>
          <p:cNvPr id="7" name="Platshållare för datum 3">
            <a:extLst>
              <a:ext uri="{FF2B5EF4-FFF2-40B4-BE49-F238E27FC236}">
                <a16:creationId xmlns:a16="http://schemas.microsoft.com/office/drawing/2014/main" id="{00068579-9080-EE29-D9A4-3E56BF855044}"/>
              </a:ext>
            </a:extLst>
          </p:cNvPr>
          <p:cNvSpPr>
            <a:spLocks noGrp="1"/>
          </p:cNvSpPr>
          <p:nvPr>
            <p:ph type="dt" sz="half" idx="10"/>
          </p:nvPr>
        </p:nvSpPr>
        <p:spPr>
          <a:xfrm>
            <a:off x="609600" y="6530791"/>
            <a:ext cx="1060175" cy="354182"/>
          </a:xfrm>
          <a:prstGeom prst="rect">
            <a:avLst/>
          </a:prstGeom>
        </p:spPr>
        <p:txBody>
          <a:bodyPr/>
          <a:lstStyle/>
          <a:p>
            <a:fld id="{FE586BAB-9EEF-4B06-B77F-822919DD1E7D}" type="datetime1">
              <a:rPr lang="sv-SE" smtClean="0"/>
              <a:t>2025-03-26</a:t>
            </a:fld>
            <a:endParaRPr lang="sv-SE" dirty="0"/>
          </a:p>
        </p:txBody>
      </p:sp>
      <p:sp>
        <p:nvSpPr>
          <p:cNvPr id="8" name="Platshållare för sidfot 4">
            <a:extLst>
              <a:ext uri="{FF2B5EF4-FFF2-40B4-BE49-F238E27FC236}">
                <a16:creationId xmlns:a16="http://schemas.microsoft.com/office/drawing/2014/main" id="{CE7776F5-8B54-2D91-99C9-B11E98F95E34}"/>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9" name="Platshållare för bildnummer 5">
            <a:extLst>
              <a:ext uri="{FF2B5EF4-FFF2-40B4-BE49-F238E27FC236}">
                <a16:creationId xmlns:a16="http://schemas.microsoft.com/office/drawing/2014/main" id="{723668E9-8B04-52B3-F7CA-27B4B4D49E9F}"/>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323051253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Avsnittsrubrik vit">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051D5E-8234-4FE1-A794-EDA62F1A143A}"/>
              </a:ext>
            </a:extLst>
          </p:cNvPr>
          <p:cNvSpPr>
            <a:spLocks noGrp="1"/>
          </p:cNvSpPr>
          <p:nvPr>
            <p:ph type="title" hasCustomPrompt="1"/>
          </p:nvPr>
        </p:nvSpPr>
        <p:spPr>
          <a:xfrm>
            <a:off x="831850" y="1709738"/>
            <a:ext cx="10515600" cy="2852737"/>
          </a:xfrm>
        </p:spPr>
        <p:txBody>
          <a:bodyPr anchor="b"/>
          <a:lstStyle>
            <a:lvl1pPr>
              <a:defRPr sz="4000">
                <a:solidFill>
                  <a:schemeClr val="bg1"/>
                </a:solidFill>
              </a:defRPr>
            </a:lvl1pPr>
          </a:lstStyle>
          <a:p>
            <a:r>
              <a:rPr lang="sv-SE" dirty="0"/>
              <a:t>Klicka här för att ändra rubrik</a:t>
            </a:r>
            <a:endParaRPr lang="en-US" dirty="0"/>
          </a:p>
        </p:txBody>
      </p:sp>
      <p:sp>
        <p:nvSpPr>
          <p:cNvPr id="3" name="Platshållare för text 2">
            <a:extLst>
              <a:ext uri="{FF2B5EF4-FFF2-40B4-BE49-F238E27FC236}">
                <a16:creationId xmlns:a16="http://schemas.microsoft.com/office/drawing/2014/main" id="{C39D4FA4-1020-4858-AFFD-B42ADD9A0257}"/>
              </a:ext>
            </a:extLst>
          </p:cNvPr>
          <p:cNvSpPr>
            <a:spLocks noGrp="1"/>
          </p:cNvSpPr>
          <p:nvPr>
            <p:ph type="body" idx="1" hasCustomPrompt="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underrubrik</a:t>
            </a:r>
          </a:p>
        </p:txBody>
      </p:sp>
      <p:sp>
        <p:nvSpPr>
          <p:cNvPr id="4" name="Platshållare för datum 3">
            <a:extLst>
              <a:ext uri="{FF2B5EF4-FFF2-40B4-BE49-F238E27FC236}">
                <a16:creationId xmlns:a16="http://schemas.microsoft.com/office/drawing/2014/main" id="{B9AA0B6B-7AF9-4DB1-9AD8-B53FE065E15E}"/>
              </a:ext>
            </a:extLst>
          </p:cNvPr>
          <p:cNvSpPr>
            <a:spLocks noGrp="1"/>
          </p:cNvSpPr>
          <p:nvPr>
            <p:ph type="dt" sz="half" idx="10"/>
          </p:nvPr>
        </p:nvSpPr>
        <p:spPr>
          <a:xfrm>
            <a:off x="584754" y="6525320"/>
            <a:ext cx="960781" cy="365125"/>
          </a:xfrm>
          <a:prstGeom prst="rect">
            <a:avLst/>
          </a:prstGeom>
        </p:spPr>
        <p:txBody>
          <a:bodyPr/>
          <a:lstStyle/>
          <a:p>
            <a:fld id="{3001A785-8427-4ACF-8D68-053FEA8D152B}" type="datetime1">
              <a:rPr lang="sv-SE" smtClean="0"/>
              <a:t>2025-03-26</a:t>
            </a:fld>
            <a:endParaRPr lang="sv-SE"/>
          </a:p>
        </p:txBody>
      </p:sp>
      <p:sp>
        <p:nvSpPr>
          <p:cNvPr id="5" name="Platshållare för sidfot 4">
            <a:extLst>
              <a:ext uri="{FF2B5EF4-FFF2-40B4-BE49-F238E27FC236}">
                <a16:creationId xmlns:a16="http://schemas.microsoft.com/office/drawing/2014/main" id="{A173734F-9E81-4EBF-828B-55E450247C8F}"/>
              </a:ext>
            </a:extLst>
          </p:cNvPr>
          <p:cNvSpPr>
            <a:spLocks noGrp="1"/>
          </p:cNvSpPr>
          <p:nvPr>
            <p:ph type="ftr" sz="quarter" idx="11"/>
          </p:nvPr>
        </p:nvSpPr>
        <p:spPr>
          <a:xfrm>
            <a:off x="1669775" y="6525320"/>
            <a:ext cx="9367630" cy="365125"/>
          </a:xfrm>
          <a:prstGeom prst="rect">
            <a:avLst/>
          </a:prstGeom>
        </p:spPr>
        <p:txBody>
          <a:bodyPr/>
          <a:lstStyle/>
          <a:p>
            <a:endParaRPr lang="sv-SE"/>
          </a:p>
        </p:txBody>
      </p:sp>
      <p:sp>
        <p:nvSpPr>
          <p:cNvPr id="6" name="Platshållare för bildnummer 5">
            <a:extLst>
              <a:ext uri="{FF2B5EF4-FFF2-40B4-BE49-F238E27FC236}">
                <a16:creationId xmlns:a16="http://schemas.microsoft.com/office/drawing/2014/main" id="{4B4E38FE-8DC6-480D-A933-4F56F2E69512}"/>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837174459"/>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m yta grädde">
    <p:bg>
      <p:bgPr>
        <a:solidFill>
          <a:schemeClr val="accent2"/>
        </a:solidFill>
        <a:effectLst/>
      </p:bgPr>
    </p:bg>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9A4AEAF6-85EC-150D-D807-A8F0E68C11C4}"/>
              </a:ext>
            </a:extLst>
          </p:cNvPr>
          <p:cNvSpPr>
            <a:spLocks noGrp="1"/>
          </p:cNvSpPr>
          <p:nvPr>
            <p:ph type="title" hasCustomPrompt="1"/>
          </p:nvPr>
        </p:nvSpPr>
        <p:spPr>
          <a:xfrm>
            <a:off x="609600" y="360000"/>
            <a:ext cx="10972800" cy="735153"/>
          </a:xfrm>
        </p:spPr>
        <p:txBody>
          <a:bodyPr/>
          <a:lstStyle>
            <a:lvl1pPr>
              <a:defRPr sz="3600">
                <a:solidFill>
                  <a:schemeClr val="tx2"/>
                </a:solidFill>
              </a:defRPr>
            </a:lvl1pPr>
          </a:lstStyle>
          <a:p>
            <a:r>
              <a:rPr lang="sv-SE" dirty="0"/>
              <a:t>Klicka här för att ändra rubrik</a:t>
            </a:r>
            <a:endParaRPr lang="en-US" dirty="0"/>
          </a:p>
        </p:txBody>
      </p:sp>
      <p:sp>
        <p:nvSpPr>
          <p:cNvPr id="2" name="Platshållare för datum 3">
            <a:extLst>
              <a:ext uri="{FF2B5EF4-FFF2-40B4-BE49-F238E27FC236}">
                <a16:creationId xmlns:a16="http://schemas.microsoft.com/office/drawing/2014/main" id="{EC713A04-296D-4A5E-4FD1-2789A0A7A693}"/>
              </a:ext>
            </a:extLst>
          </p:cNvPr>
          <p:cNvSpPr>
            <a:spLocks noGrp="1"/>
          </p:cNvSpPr>
          <p:nvPr>
            <p:ph type="dt" sz="half" idx="10"/>
          </p:nvPr>
        </p:nvSpPr>
        <p:spPr>
          <a:xfrm>
            <a:off x="609600" y="6530791"/>
            <a:ext cx="1060175" cy="354182"/>
          </a:xfrm>
          <a:prstGeom prst="rect">
            <a:avLst/>
          </a:prstGeom>
        </p:spPr>
        <p:txBody>
          <a:bodyPr/>
          <a:lstStyle/>
          <a:p>
            <a:fld id="{71FCD157-0A2C-4AAC-962C-4319DA53B03C}" type="datetime1">
              <a:rPr lang="sv-SE" smtClean="0"/>
              <a:t>2025-03-26</a:t>
            </a:fld>
            <a:endParaRPr lang="sv-SE" dirty="0"/>
          </a:p>
        </p:txBody>
      </p:sp>
      <p:sp>
        <p:nvSpPr>
          <p:cNvPr id="7" name="Platshållare för sidfot 4">
            <a:extLst>
              <a:ext uri="{FF2B5EF4-FFF2-40B4-BE49-F238E27FC236}">
                <a16:creationId xmlns:a16="http://schemas.microsoft.com/office/drawing/2014/main" id="{98395FDC-DEF1-0B01-E4BC-720A0E39666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8" name="Platshållare för bildnummer 5">
            <a:extLst>
              <a:ext uri="{FF2B5EF4-FFF2-40B4-BE49-F238E27FC236}">
                <a16:creationId xmlns:a16="http://schemas.microsoft.com/office/drawing/2014/main" id="{CD5DDAFD-3E9D-0E37-16AE-9E369BFC5E3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91488507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om yta neutral">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9A4AEAF6-85EC-150D-D807-A8F0E68C11C4}"/>
              </a:ext>
            </a:extLst>
          </p:cNvPr>
          <p:cNvSpPr>
            <a:spLocks noGrp="1"/>
          </p:cNvSpPr>
          <p:nvPr>
            <p:ph type="title" hasCustomPrompt="1"/>
          </p:nvPr>
        </p:nvSpPr>
        <p:spPr>
          <a:xfrm>
            <a:off x="609600" y="360000"/>
            <a:ext cx="10972800" cy="735153"/>
          </a:xfrm>
        </p:spPr>
        <p:txBody>
          <a:bodyPr/>
          <a:lstStyle>
            <a:lvl1pPr>
              <a:defRPr sz="3600">
                <a:solidFill>
                  <a:schemeClr val="tx1"/>
                </a:solidFill>
              </a:defRPr>
            </a:lvl1pPr>
          </a:lstStyle>
          <a:p>
            <a:r>
              <a:rPr lang="sv-SE" dirty="0"/>
              <a:t>Klicka här för att ändra rubrik</a:t>
            </a:r>
            <a:endParaRPr lang="en-US" dirty="0"/>
          </a:p>
        </p:txBody>
      </p:sp>
      <p:sp>
        <p:nvSpPr>
          <p:cNvPr id="2" name="Platshållare för datum 3">
            <a:extLst>
              <a:ext uri="{FF2B5EF4-FFF2-40B4-BE49-F238E27FC236}">
                <a16:creationId xmlns:a16="http://schemas.microsoft.com/office/drawing/2014/main" id="{E778A0B9-2D69-0ABE-7F68-813023F532D4}"/>
              </a:ext>
            </a:extLst>
          </p:cNvPr>
          <p:cNvSpPr>
            <a:spLocks noGrp="1"/>
          </p:cNvSpPr>
          <p:nvPr>
            <p:ph type="dt" sz="half" idx="10"/>
          </p:nvPr>
        </p:nvSpPr>
        <p:spPr>
          <a:xfrm>
            <a:off x="609600" y="6530791"/>
            <a:ext cx="1060175" cy="354182"/>
          </a:xfrm>
          <a:prstGeom prst="rect">
            <a:avLst/>
          </a:prstGeom>
        </p:spPr>
        <p:txBody>
          <a:bodyPr/>
          <a:lstStyle/>
          <a:p>
            <a:fld id="{88171146-AEE4-4C35-B459-B938E6802B17}" type="datetime1">
              <a:rPr lang="sv-SE" smtClean="0"/>
              <a:t>2025-03-26</a:t>
            </a:fld>
            <a:endParaRPr lang="sv-SE" dirty="0"/>
          </a:p>
        </p:txBody>
      </p:sp>
      <p:sp>
        <p:nvSpPr>
          <p:cNvPr id="7" name="Platshållare för sidfot 4">
            <a:extLst>
              <a:ext uri="{FF2B5EF4-FFF2-40B4-BE49-F238E27FC236}">
                <a16:creationId xmlns:a16="http://schemas.microsoft.com/office/drawing/2014/main" id="{C553A5AA-2251-BCEF-BA4A-5055B3BFDD16}"/>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8" name="Platshållare för bildnummer 5">
            <a:extLst>
              <a:ext uri="{FF2B5EF4-FFF2-40B4-BE49-F238E27FC236}">
                <a16:creationId xmlns:a16="http://schemas.microsoft.com/office/drawing/2014/main" id="{4F48269D-D5CC-FFEA-8A05-8CB6B03F87DC}"/>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137528112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om yta utan logotyp neutral ">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400ECA7-AE51-F08E-9F74-11BB66F2A089}"/>
              </a:ext>
            </a:extLst>
          </p:cNvPr>
          <p:cNvSpPr>
            <a:spLocks noGrp="1"/>
          </p:cNvSpPr>
          <p:nvPr>
            <p:ph type="title" hasCustomPrompt="1"/>
          </p:nvPr>
        </p:nvSpPr>
        <p:spPr>
          <a:xfrm>
            <a:off x="609600" y="360000"/>
            <a:ext cx="10972800" cy="735153"/>
          </a:xfrm>
        </p:spPr>
        <p:txBody>
          <a:bodyPr/>
          <a:lstStyle>
            <a:lvl1pPr>
              <a:defRPr sz="3600">
                <a:solidFill>
                  <a:schemeClr val="tx1"/>
                </a:solidFill>
              </a:defRPr>
            </a:lvl1pPr>
          </a:lstStyle>
          <a:p>
            <a:r>
              <a:rPr lang="sv-SE" dirty="0"/>
              <a:t>Klicka här för att ändra rubrik</a:t>
            </a:r>
            <a:endParaRPr lang="en-US" dirty="0"/>
          </a:p>
        </p:txBody>
      </p:sp>
      <p:sp>
        <p:nvSpPr>
          <p:cNvPr id="6" name="Platshållare för datum 3">
            <a:extLst>
              <a:ext uri="{FF2B5EF4-FFF2-40B4-BE49-F238E27FC236}">
                <a16:creationId xmlns:a16="http://schemas.microsoft.com/office/drawing/2014/main" id="{A5C43E44-399B-AD66-852B-6FBB2BFD8E4F}"/>
              </a:ext>
            </a:extLst>
          </p:cNvPr>
          <p:cNvSpPr>
            <a:spLocks noGrp="1"/>
          </p:cNvSpPr>
          <p:nvPr>
            <p:ph type="dt" sz="half" idx="10"/>
          </p:nvPr>
        </p:nvSpPr>
        <p:spPr>
          <a:xfrm>
            <a:off x="609600" y="6530791"/>
            <a:ext cx="1060175" cy="354182"/>
          </a:xfrm>
          <a:prstGeom prst="rect">
            <a:avLst/>
          </a:prstGeom>
        </p:spPr>
        <p:txBody>
          <a:bodyPr/>
          <a:lstStyle/>
          <a:p>
            <a:fld id="{C5AEBDB0-46AE-40AB-B6F1-75EEA8B6B06E}" type="datetime1">
              <a:rPr lang="sv-SE" smtClean="0"/>
              <a:t>2025-03-26</a:t>
            </a:fld>
            <a:endParaRPr lang="sv-SE" dirty="0"/>
          </a:p>
        </p:txBody>
      </p:sp>
      <p:sp>
        <p:nvSpPr>
          <p:cNvPr id="7" name="Platshållare för sidfot 4">
            <a:extLst>
              <a:ext uri="{FF2B5EF4-FFF2-40B4-BE49-F238E27FC236}">
                <a16:creationId xmlns:a16="http://schemas.microsoft.com/office/drawing/2014/main" id="{0723245D-44EA-5763-8400-5C566DC9CB61}"/>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8" name="Platshållare för bildnummer 5">
            <a:extLst>
              <a:ext uri="{FF2B5EF4-FFF2-40B4-BE49-F238E27FC236}">
                <a16:creationId xmlns:a16="http://schemas.microsoft.com/office/drawing/2014/main" id="{AD75F367-E644-E422-4C41-32675F04AD35}"/>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339313225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Jämförelse neutra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109971-4745-4ECE-8A5C-4E00F03AC096}"/>
              </a:ext>
            </a:extLst>
          </p:cNvPr>
          <p:cNvSpPr>
            <a:spLocks noGrp="1"/>
          </p:cNvSpPr>
          <p:nvPr>
            <p:ph type="title" hasCustomPrompt="1"/>
          </p:nvPr>
        </p:nvSpPr>
        <p:spPr>
          <a:xfrm>
            <a:off x="609600" y="360000"/>
            <a:ext cx="10972800" cy="724521"/>
          </a:xfrm>
        </p:spPr>
        <p:txBody>
          <a:bodyPr/>
          <a:lstStyle>
            <a:lvl1pPr>
              <a:defRPr sz="3600">
                <a:solidFill>
                  <a:schemeClr val="tx1"/>
                </a:solidFill>
              </a:defRPr>
            </a:lvl1pPr>
          </a:lstStyle>
          <a:p>
            <a:r>
              <a:rPr lang="sv-SE" dirty="0"/>
              <a:t>Klicka här för att ändra rubrik</a:t>
            </a:r>
            <a:endParaRPr lang="en-US" dirty="0"/>
          </a:p>
        </p:txBody>
      </p:sp>
      <p:sp>
        <p:nvSpPr>
          <p:cNvPr id="3" name="Platshållare för text 2">
            <a:extLst>
              <a:ext uri="{FF2B5EF4-FFF2-40B4-BE49-F238E27FC236}">
                <a16:creationId xmlns:a16="http://schemas.microsoft.com/office/drawing/2014/main" id="{596A0ADB-768E-4380-A0DC-DA924401FB73}"/>
              </a:ext>
            </a:extLst>
          </p:cNvPr>
          <p:cNvSpPr>
            <a:spLocks noGrp="1"/>
          </p:cNvSpPr>
          <p:nvPr>
            <p:ph type="body" idx="1" hasCustomPrompt="1"/>
          </p:nvPr>
        </p:nvSpPr>
        <p:spPr>
          <a:xfrm>
            <a:off x="609600" y="1241051"/>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underrubrik</a:t>
            </a:r>
          </a:p>
        </p:txBody>
      </p:sp>
      <p:sp>
        <p:nvSpPr>
          <p:cNvPr id="4" name="Platshållare för innehåll 3">
            <a:extLst>
              <a:ext uri="{FF2B5EF4-FFF2-40B4-BE49-F238E27FC236}">
                <a16:creationId xmlns:a16="http://schemas.microsoft.com/office/drawing/2014/main" id="{5419755C-5DBD-4541-AA01-2558E5D30508}"/>
              </a:ext>
            </a:extLst>
          </p:cNvPr>
          <p:cNvSpPr>
            <a:spLocks noGrp="1"/>
          </p:cNvSpPr>
          <p:nvPr>
            <p:ph sz="half" idx="2" hasCustomPrompt="1"/>
          </p:nvPr>
        </p:nvSpPr>
        <p:spPr>
          <a:xfrm>
            <a:off x="609600" y="2221492"/>
            <a:ext cx="5157787" cy="3968170"/>
          </a:xfrm>
        </p:spPr>
        <p:txBody>
          <a:bodyPr/>
          <a:lstStyle>
            <a:lvl1pPr>
              <a:lnSpc>
                <a:spcPct val="110000"/>
              </a:lnSpc>
              <a:spcBef>
                <a:spcPts val="1600"/>
              </a:spcBef>
              <a:buClr>
                <a:schemeClr val="tx1"/>
              </a:buClr>
              <a:defRPr sz="2400">
                <a:solidFill>
                  <a:schemeClr val="tx1"/>
                </a:solidFill>
              </a:defRPr>
            </a:lvl1pPr>
            <a:lvl2pPr>
              <a:lnSpc>
                <a:spcPct val="110000"/>
              </a:lnSpc>
              <a:spcBef>
                <a:spcPts val="1000"/>
              </a:spcBef>
              <a:buClr>
                <a:schemeClr val="tx1"/>
              </a:buClr>
              <a:defRPr sz="2400">
                <a:solidFill>
                  <a:schemeClr val="tx1"/>
                </a:solidFill>
              </a:defRPr>
            </a:lvl2pPr>
            <a:lvl3pPr>
              <a:lnSpc>
                <a:spcPct val="110000"/>
              </a:lnSpc>
              <a:buClr>
                <a:schemeClr val="tx1"/>
              </a:buClr>
              <a:defRPr>
                <a:solidFill>
                  <a:schemeClr val="tx1"/>
                </a:solidFill>
              </a:defRPr>
            </a:lvl3pPr>
            <a:lvl4pPr>
              <a:lnSpc>
                <a:spcPct val="110000"/>
              </a:lnSpc>
              <a:defRPr/>
            </a:lvl4pPr>
            <a:lvl5pPr>
              <a:lnSpc>
                <a:spcPct val="110000"/>
              </a:lnSpc>
              <a:defRPr/>
            </a:lvl5pPr>
          </a:lstStyle>
          <a:p>
            <a:pPr lvl="0"/>
            <a:r>
              <a:rPr lang="sv-SE" dirty="0"/>
              <a:t>Skriv text här</a:t>
            </a:r>
          </a:p>
          <a:p>
            <a:pPr lvl="1"/>
            <a:r>
              <a:rPr lang="sv-SE" dirty="0"/>
              <a:t>Nivå två</a:t>
            </a:r>
          </a:p>
          <a:p>
            <a:pPr lvl="2"/>
            <a:r>
              <a:rPr lang="sv-SE" dirty="0"/>
              <a:t>Nivå tre</a:t>
            </a:r>
          </a:p>
        </p:txBody>
      </p:sp>
      <p:sp>
        <p:nvSpPr>
          <p:cNvPr id="5" name="Platshållare för text 4">
            <a:extLst>
              <a:ext uri="{FF2B5EF4-FFF2-40B4-BE49-F238E27FC236}">
                <a16:creationId xmlns:a16="http://schemas.microsoft.com/office/drawing/2014/main" id="{C84B153F-E910-4E67-86A0-0C4BB4976259}"/>
              </a:ext>
            </a:extLst>
          </p:cNvPr>
          <p:cNvSpPr>
            <a:spLocks noGrp="1"/>
          </p:cNvSpPr>
          <p:nvPr>
            <p:ph type="body" sz="quarter" idx="3" hasCustomPrompt="1"/>
          </p:nvPr>
        </p:nvSpPr>
        <p:spPr>
          <a:xfrm>
            <a:off x="6382650" y="1241051"/>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underrubrik</a:t>
            </a:r>
          </a:p>
        </p:txBody>
      </p:sp>
      <p:sp>
        <p:nvSpPr>
          <p:cNvPr id="6" name="Platshållare för innehåll 5">
            <a:extLst>
              <a:ext uri="{FF2B5EF4-FFF2-40B4-BE49-F238E27FC236}">
                <a16:creationId xmlns:a16="http://schemas.microsoft.com/office/drawing/2014/main" id="{5E39F378-447A-4833-854F-DDA68DE37968}"/>
              </a:ext>
            </a:extLst>
          </p:cNvPr>
          <p:cNvSpPr>
            <a:spLocks noGrp="1"/>
          </p:cNvSpPr>
          <p:nvPr>
            <p:ph sz="quarter" idx="4" hasCustomPrompt="1"/>
          </p:nvPr>
        </p:nvSpPr>
        <p:spPr>
          <a:xfrm>
            <a:off x="6399212" y="2221492"/>
            <a:ext cx="5183188" cy="3968170"/>
          </a:xfrm>
        </p:spPr>
        <p:txBody>
          <a:bodyPr/>
          <a:lstStyle>
            <a:lvl1pPr>
              <a:lnSpc>
                <a:spcPct val="110000"/>
              </a:lnSpc>
              <a:spcBef>
                <a:spcPts val="1600"/>
              </a:spcBef>
              <a:buClr>
                <a:schemeClr val="tx1"/>
              </a:buClr>
              <a:defRPr sz="2400">
                <a:solidFill>
                  <a:schemeClr val="tx1"/>
                </a:solidFill>
              </a:defRPr>
            </a:lvl1pPr>
            <a:lvl2pPr>
              <a:lnSpc>
                <a:spcPct val="110000"/>
              </a:lnSpc>
              <a:spcBef>
                <a:spcPts val="1000"/>
              </a:spcBef>
              <a:buClr>
                <a:schemeClr val="tx1"/>
              </a:buClr>
              <a:defRPr sz="2400">
                <a:solidFill>
                  <a:schemeClr val="tx1"/>
                </a:solidFill>
              </a:defRPr>
            </a:lvl2pPr>
            <a:lvl3pPr>
              <a:lnSpc>
                <a:spcPct val="110000"/>
              </a:lnSpc>
              <a:buClr>
                <a:schemeClr val="tx1"/>
              </a:buClr>
              <a:defRPr>
                <a:solidFill>
                  <a:schemeClr val="tx1"/>
                </a:solidFill>
              </a:defRPr>
            </a:lvl3pPr>
            <a:lvl4pPr>
              <a:lnSpc>
                <a:spcPct val="110000"/>
              </a:lnSpc>
              <a:defRPr/>
            </a:lvl4pPr>
            <a:lvl5pPr>
              <a:lnSpc>
                <a:spcPct val="110000"/>
              </a:lnSpc>
              <a:defRPr/>
            </a:lvl5pPr>
          </a:lstStyle>
          <a:p>
            <a:pPr lvl="0"/>
            <a:r>
              <a:rPr lang="sv-SE" dirty="0"/>
              <a:t>Skriv text här</a:t>
            </a:r>
          </a:p>
          <a:p>
            <a:pPr lvl="1"/>
            <a:r>
              <a:rPr lang="sv-SE" dirty="0"/>
              <a:t>Nivå två</a:t>
            </a:r>
          </a:p>
          <a:p>
            <a:pPr lvl="2"/>
            <a:r>
              <a:rPr lang="sv-SE" dirty="0"/>
              <a:t>Nivå tre</a:t>
            </a:r>
          </a:p>
        </p:txBody>
      </p:sp>
      <p:sp>
        <p:nvSpPr>
          <p:cNvPr id="10" name="Platshållare för datum 3">
            <a:extLst>
              <a:ext uri="{FF2B5EF4-FFF2-40B4-BE49-F238E27FC236}">
                <a16:creationId xmlns:a16="http://schemas.microsoft.com/office/drawing/2014/main" id="{5CC8557A-39E5-2439-2E43-5C8D95645E6D}"/>
              </a:ext>
            </a:extLst>
          </p:cNvPr>
          <p:cNvSpPr>
            <a:spLocks noGrp="1"/>
          </p:cNvSpPr>
          <p:nvPr>
            <p:ph type="dt" sz="half" idx="10"/>
          </p:nvPr>
        </p:nvSpPr>
        <p:spPr>
          <a:xfrm>
            <a:off x="609600" y="6530791"/>
            <a:ext cx="1060175" cy="354182"/>
          </a:xfrm>
          <a:prstGeom prst="rect">
            <a:avLst/>
          </a:prstGeom>
        </p:spPr>
        <p:txBody>
          <a:bodyPr/>
          <a:lstStyle/>
          <a:p>
            <a:fld id="{AA5BADEF-8F84-45D8-AB78-79E0427D4A12}" type="datetime1">
              <a:rPr lang="sv-SE" smtClean="0"/>
              <a:t>2025-03-26</a:t>
            </a:fld>
            <a:endParaRPr lang="sv-SE" dirty="0"/>
          </a:p>
        </p:txBody>
      </p:sp>
      <p:sp>
        <p:nvSpPr>
          <p:cNvPr id="11" name="Platshållare för sidfot 4">
            <a:extLst>
              <a:ext uri="{FF2B5EF4-FFF2-40B4-BE49-F238E27FC236}">
                <a16:creationId xmlns:a16="http://schemas.microsoft.com/office/drawing/2014/main" id="{876B45AE-5CCD-6B94-7A25-A15B3FF33737}"/>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12" name="Platshållare för bildnummer 5">
            <a:extLst>
              <a:ext uri="{FF2B5EF4-FFF2-40B4-BE49-F238E27FC236}">
                <a16:creationId xmlns:a16="http://schemas.microsoft.com/office/drawing/2014/main" id="{15478B75-428F-A1D7-E746-ADC7752774AC}"/>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99178910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tartbild grädde">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A07AEC-4933-4E73-917F-A4A367715DCB}"/>
              </a:ext>
            </a:extLst>
          </p:cNvPr>
          <p:cNvSpPr>
            <a:spLocks noGrp="1"/>
          </p:cNvSpPr>
          <p:nvPr>
            <p:ph type="ctrTitle" hasCustomPrompt="1"/>
          </p:nvPr>
        </p:nvSpPr>
        <p:spPr>
          <a:xfrm>
            <a:off x="914400" y="1700809"/>
            <a:ext cx="10363200" cy="1470025"/>
          </a:xfrm>
        </p:spPr>
        <p:txBody>
          <a:bodyPr anchor="b"/>
          <a:lstStyle>
            <a:lvl1pPr algn="ctr">
              <a:lnSpc>
                <a:spcPct val="110000"/>
              </a:lnSpc>
              <a:defRPr sz="4400">
                <a:solidFill>
                  <a:schemeClr val="tx2"/>
                </a:solidFill>
              </a:defRPr>
            </a:lvl1pPr>
          </a:lstStyle>
          <a:p>
            <a:r>
              <a:rPr lang="sv-SE" dirty="0"/>
              <a:t>Klicka här för att ändra rubrik</a:t>
            </a:r>
            <a:endParaRPr lang="en-US" dirty="0"/>
          </a:p>
        </p:txBody>
      </p:sp>
      <p:sp>
        <p:nvSpPr>
          <p:cNvPr id="3" name="Underrubrik 2">
            <a:extLst>
              <a:ext uri="{FF2B5EF4-FFF2-40B4-BE49-F238E27FC236}">
                <a16:creationId xmlns:a16="http://schemas.microsoft.com/office/drawing/2014/main" id="{74B17208-3F22-4DF6-B2AB-2683AB098CC7}"/>
              </a:ext>
            </a:extLst>
          </p:cNvPr>
          <p:cNvSpPr>
            <a:spLocks noGrp="1"/>
          </p:cNvSpPr>
          <p:nvPr>
            <p:ph type="subTitle" idx="1" hasCustomPrompt="1"/>
          </p:nvPr>
        </p:nvSpPr>
        <p:spPr>
          <a:xfrm>
            <a:off x="1828800" y="3404592"/>
            <a:ext cx="8534400" cy="1108414"/>
          </a:xfrm>
        </p:spPr>
        <p:txBody>
          <a:bodyPr/>
          <a:lstStyle>
            <a:lvl1pPr marL="0" indent="0" algn="ctr">
              <a:lnSpc>
                <a:spcPct val="110000"/>
              </a:lnSpc>
              <a:buNone/>
              <a:defRPr sz="2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här för att ändra underrubrik</a:t>
            </a:r>
            <a:endParaRPr lang="en-US" dirty="0"/>
          </a:p>
        </p:txBody>
      </p:sp>
      <p:sp>
        <p:nvSpPr>
          <p:cNvPr id="5" name="Platshållare för datum 3">
            <a:extLst>
              <a:ext uri="{FF2B5EF4-FFF2-40B4-BE49-F238E27FC236}">
                <a16:creationId xmlns:a16="http://schemas.microsoft.com/office/drawing/2014/main" id="{AFE24852-164B-CFDE-B769-790BC3263B4F}"/>
              </a:ext>
            </a:extLst>
          </p:cNvPr>
          <p:cNvSpPr>
            <a:spLocks noGrp="1"/>
          </p:cNvSpPr>
          <p:nvPr>
            <p:ph type="dt" sz="half" idx="10"/>
          </p:nvPr>
        </p:nvSpPr>
        <p:spPr>
          <a:xfrm>
            <a:off x="609600" y="6530791"/>
            <a:ext cx="1060175" cy="354182"/>
          </a:xfrm>
          <a:prstGeom prst="rect">
            <a:avLst/>
          </a:prstGeom>
        </p:spPr>
        <p:txBody>
          <a:bodyPr/>
          <a:lstStyle/>
          <a:p>
            <a:fld id="{4D73F0A0-3A2F-4832-BE53-6B8B6864E3E5}" type="datetime1">
              <a:rPr lang="sv-SE" smtClean="0"/>
              <a:t>2025-03-26</a:t>
            </a:fld>
            <a:endParaRPr lang="sv-SE" dirty="0"/>
          </a:p>
        </p:txBody>
      </p:sp>
      <p:sp>
        <p:nvSpPr>
          <p:cNvPr id="7" name="Platshållare för sidfot 4">
            <a:extLst>
              <a:ext uri="{FF2B5EF4-FFF2-40B4-BE49-F238E27FC236}">
                <a16:creationId xmlns:a16="http://schemas.microsoft.com/office/drawing/2014/main" id="{CCC1B95F-8FF6-795C-71C7-EF6DB9AB23D5}"/>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9" name="Platshållare för bildnummer 5">
            <a:extLst>
              <a:ext uri="{FF2B5EF4-FFF2-40B4-BE49-F238E27FC236}">
                <a16:creationId xmlns:a16="http://schemas.microsoft.com/office/drawing/2014/main" id="{6D013B1D-5E77-D5A6-6127-FB27ABDC7DBB}"/>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pic>
        <p:nvPicPr>
          <p:cNvPr id="10" name="Bildobjekt 9">
            <a:extLst>
              <a:ext uri="{FF2B5EF4-FFF2-40B4-BE49-F238E27FC236}">
                <a16:creationId xmlns:a16="http://schemas.microsoft.com/office/drawing/2014/main" id="{5268180F-B84D-0F44-B4B5-93A7D7845BE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spTree>
    <p:extLst>
      <p:ext uri="{BB962C8B-B14F-4D97-AF65-F5344CB8AC3E}">
        <p14:creationId xmlns:p14="http://schemas.microsoft.com/office/powerpoint/2010/main" val="22700971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Halvsidesbild blå">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609600" y="274638"/>
            <a:ext cx="5181600" cy="1143000"/>
          </a:xfrm>
        </p:spPr>
        <p:txBody>
          <a:bodyPr/>
          <a:lstStyle>
            <a:lvl1pPr>
              <a:defRPr sz="3200">
                <a:solidFill>
                  <a:schemeClr val="bg2"/>
                </a:solidFill>
              </a:defRPr>
            </a:lvl1pPr>
          </a:lstStyle>
          <a:p>
            <a:r>
              <a:rPr lang="sv-SE" dirty="0"/>
              <a:t>Klicka här för att ändra rubrik</a:t>
            </a:r>
            <a:endParaRPr lang="en-US" dirty="0"/>
          </a:p>
        </p:txBody>
      </p:sp>
      <p:sp>
        <p:nvSpPr>
          <p:cNvPr id="10" name="Platshållare för innehåll 2">
            <a:extLst>
              <a:ext uri="{FF2B5EF4-FFF2-40B4-BE49-F238E27FC236}">
                <a16:creationId xmlns:a16="http://schemas.microsoft.com/office/drawing/2014/main" id="{5C763317-F411-4D62-BE3D-5C26FC77F3B8}"/>
              </a:ext>
            </a:extLst>
          </p:cNvPr>
          <p:cNvSpPr>
            <a:spLocks noGrp="1"/>
          </p:cNvSpPr>
          <p:nvPr>
            <p:ph sz="half" idx="1" hasCustomPrompt="1"/>
          </p:nvPr>
        </p:nvSpPr>
        <p:spPr>
          <a:xfrm>
            <a:off x="609600" y="1600201"/>
            <a:ext cx="5181600" cy="4768701"/>
          </a:xfrm>
        </p:spPr>
        <p:txBody>
          <a:bodyPr/>
          <a:lstStyle>
            <a:lvl1pPr>
              <a:lnSpc>
                <a:spcPct val="110000"/>
              </a:lnSpc>
              <a:spcBef>
                <a:spcPts val="1600"/>
              </a:spcBef>
              <a:buClr>
                <a:schemeClr val="accent2"/>
              </a:buClr>
              <a:defRPr sz="2800">
                <a:solidFill>
                  <a:schemeClr val="bg2"/>
                </a:solidFill>
              </a:defRPr>
            </a:lvl1pPr>
            <a:lvl2pPr>
              <a:spcBef>
                <a:spcPts val="1000"/>
              </a:spcBef>
              <a:buClr>
                <a:schemeClr val="accent2"/>
              </a:buClr>
              <a:defRPr sz="2400">
                <a:solidFill>
                  <a:schemeClr val="bg2"/>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19" name="Platshållare för bild 18">
            <a:extLst>
              <a:ext uri="{FF2B5EF4-FFF2-40B4-BE49-F238E27FC236}">
                <a16:creationId xmlns:a16="http://schemas.microsoft.com/office/drawing/2014/main" id="{D6486219-2215-4369-90BE-9897A751A24C}"/>
              </a:ext>
            </a:extLst>
          </p:cNvPr>
          <p:cNvSpPr>
            <a:spLocks noGrp="1" noChangeAspect="1"/>
          </p:cNvSpPr>
          <p:nvPr>
            <p:ph type="pic" sz="quarter" idx="13" hasCustomPrompt="1"/>
          </p:nvPr>
        </p:nvSpPr>
        <p:spPr>
          <a:xfrm>
            <a:off x="5969000" y="0"/>
            <a:ext cx="5880100" cy="6557963"/>
          </a:xfrm>
          <a:custGeom>
            <a:avLst/>
            <a:gdLst/>
            <a:ahLst/>
            <a:cxnLst/>
            <a:rect l="l" t="t" r="r" b="b"/>
            <a:pathLst>
              <a:path w="5880100" h="6557963">
                <a:moveTo>
                  <a:pt x="0" y="0"/>
                </a:moveTo>
                <a:lnTo>
                  <a:pt x="5880100" y="0"/>
                </a:lnTo>
                <a:lnTo>
                  <a:pt x="5880100" y="5413848"/>
                </a:lnTo>
                <a:lnTo>
                  <a:pt x="5815773" y="5417096"/>
                </a:lnTo>
                <a:cubicBezTo>
                  <a:pt x="5265126" y="5473017"/>
                  <a:pt x="4827361" y="5910782"/>
                  <a:pt x="4771440" y="6461429"/>
                </a:cubicBezTo>
                <a:lnTo>
                  <a:pt x="4766565" y="6557963"/>
                </a:lnTo>
                <a:lnTo>
                  <a:pt x="0" y="6557963"/>
                </a:lnTo>
                <a:close/>
              </a:path>
            </a:pathLst>
          </a:custGeom>
        </p:spPr>
        <p:txBody>
          <a:bodyPr wrap="square" anchor="ctr" anchorCtr="0">
            <a:noAutofit/>
          </a:bodyPr>
          <a:lstStyle>
            <a:lvl1pPr marL="0" indent="0" algn="ctr">
              <a:lnSpc>
                <a:spcPct val="100000"/>
              </a:lnSpc>
              <a:spcBef>
                <a:spcPts val="600"/>
              </a:spcBef>
              <a:buFontTx/>
              <a:buNone/>
              <a:defRPr sz="2000">
                <a:solidFill>
                  <a:schemeClr val="bg2"/>
                </a:solidFill>
              </a:defRPr>
            </a:lvl1pPr>
          </a:lstStyle>
          <a:p>
            <a:pPr marL="0" marR="0" lvl="0" indent="0" algn="ctr" defTabSz="914400" rtl="0" eaLnBrk="1" fontAlgn="auto" latinLnBrk="0" hangingPunct="1">
              <a:lnSpc>
                <a:spcPct val="140000"/>
              </a:lnSpc>
              <a:spcBef>
                <a:spcPts val="1000"/>
              </a:spcBef>
              <a:spcAft>
                <a:spcPts val="0"/>
              </a:spcAft>
              <a:buClrTx/>
              <a:buSzTx/>
              <a:buFontTx/>
              <a:buNone/>
              <a:tabLst/>
              <a:defRPr/>
            </a:pPr>
            <a:br>
              <a:rPr lang="sv-SE" dirty="0"/>
            </a:br>
            <a:br>
              <a:rPr lang="sv-SE" dirty="0"/>
            </a:br>
            <a:br>
              <a:rPr lang="sv-SE" dirty="0"/>
            </a:br>
            <a:br>
              <a:rPr lang="sv-SE" dirty="0"/>
            </a:br>
            <a:r>
              <a:rPr lang="sv-SE" dirty="0"/>
              <a:t>Klicka på ikonen för att </a:t>
            </a:r>
            <a:br>
              <a:rPr lang="sv-SE" dirty="0"/>
            </a:br>
            <a:r>
              <a:rPr lang="sv-SE" dirty="0"/>
              <a:t>infoga en bild, som fyller ut </a:t>
            </a:r>
            <a:br>
              <a:rPr lang="sv-SE" dirty="0"/>
            </a:br>
            <a:r>
              <a:rPr lang="sv-SE" dirty="0"/>
              <a:t>platshållaren med rundat hörn.</a:t>
            </a:r>
            <a:endParaRPr lang="en-US" dirty="0"/>
          </a:p>
        </p:txBody>
      </p:sp>
      <p:sp>
        <p:nvSpPr>
          <p:cNvPr id="6" name="Platshållare för datum 3">
            <a:extLst>
              <a:ext uri="{FF2B5EF4-FFF2-40B4-BE49-F238E27FC236}">
                <a16:creationId xmlns:a16="http://schemas.microsoft.com/office/drawing/2014/main" id="{86BE9932-6652-2F68-1034-24E5E46509CD}"/>
              </a:ext>
            </a:extLst>
          </p:cNvPr>
          <p:cNvSpPr>
            <a:spLocks noGrp="1"/>
          </p:cNvSpPr>
          <p:nvPr>
            <p:ph type="dt" sz="half" idx="10"/>
          </p:nvPr>
        </p:nvSpPr>
        <p:spPr>
          <a:xfrm>
            <a:off x="609600" y="6530791"/>
            <a:ext cx="1060175" cy="354182"/>
          </a:xfrm>
          <a:prstGeom prst="rect">
            <a:avLst/>
          </a:prstGeom>
        </p:spPr>
        <p:txBody>
          <a:bodyPr/>
          <a:lstStyle/>
          <a:p>
            <a:fld id="{056C4D66-1807-4776-9F16-AA3C32A246C1}" type="datetime1">
              <a:rPr lang="sv-SE" smtClean="0"/>
              <a:t>2025-03-26</a:t>
            </a:fld>
            <a:endParaRPr lang="sv-SE" dirty="0"/>
          </a:p>
        </p:txBody>
      </p:sp>
      <p:sp>
        <p:nvSpPr>
          <p:cNvPr id="7" name="Platshållare för sidfot 4">
            <a:extLst>
              <a:ext uri="{FF2B5EF4-FFF2-40B4-BE49-F238E27FC236}">
                <a16:creationId xmlns:a16="http://schemas.microsoft.com/office/drawing/2014/main" id="{163ED8F1-3338-F67C-7AF6-F651A8C4D867}"/>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8" name="Platshållare för bildnummer 5">
            <a:extLst>
              <a:ext uri="{FF2B5EF4-FFF2-40B4-BE49-F238E27FC236}">
                <a16:creationId xmlns:a16="http://schemas.microsoft.com/office/drawing/2014/main" id="{EA0CF44F-A949-73AD-6632-4E606E57316A}"/>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404720990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Halvsidesbild grädde ">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609600" y="274638"/>
            <a:ext cx="5181600" cy="1143000"/>
          </a:xfrm>
        </p:spPr>
        <p:txBody>
          <a:bodyPr/>
          <a:lstStyle>
            <a:lvl1pPr>
              <a:defRPr sz="3200">
                <a:solidFill>
                  <a:schemeClr val="tx2"/>
                </a:solidFill>
              </a:defRPr>
            </a:lvl1pPr>
          </a:lstStyle>
          <a:p>
            <a:r>
              <a:rPr lang="sv-SE" dirty="0"/>
              <a:t>Klicka här för att ändra rubrik</a:t>
            </a:r>
            <a:endParaRPr lang="en-US" dirty="0"/>
          </a:p>
        </p:txBody>
      </p:sp>
      <p:sp>
        <p:nvSpPr>
          <p:cNvPr id="10" name="Platshållare för innehåll 2">
            <a:extLst>
              <a:ext uri="{FF2B5EF4-FFF2-40B4-BE49-F238E27FC236}">
                <a16:creationId xmlns:a16="http://schemas.microsoft.com/office/drawing/2014/main" id="{5C763317-F411-4D62-BE3D-5C26FC77F3B8}"/>
              </a:ext>
            </a:extLst>
          </p:cNvPr>
          <p:cNvSpPr>
            <a:spLocks noGrp="1"/>
          </p:cNvSpPr>
          <p:nvPr>
            <p:ph sz="half" idx="1" hasCustomPrompt="1"/>
          </p:nvPr>
        </p:nvSpPr>
        <p:spPr>
          <a:xfrm>
            <a:off x="609600" y="1600201"/>
            <a:ext cx="5181600" cy="4768701"/>
          </a:xfrm>
        </p:spPr>
        <p:txBody>
          <a:bodyPr/>
          <a:lstStyle>
            <a:lvl1pPr>
              <a:lnSpc>
                <a:spcPct val="110000"/>
              </a:lnSpc>
              <a:spcBef>
                <a:spcPts val="1600"/>
              </a:spcBef>
              <a:buClr>
                <a:schemeClr val="tx2"/>
              </a:buClr>
              <a:defRPr sz="2800">
                <a:solidFill>
                  <a:schemeClr val="tx2"/>
                </a:solidFill>
              </a:defRPr>
            </a:lvl1pPr>
            <a:lvl2pPr>
              <a:spcBef>
                <a:spcPts val="1000"/>
              </a:spcBef>
              <a:buClr>
                <a:schemeClr val="tx2"/>
              </a:buClr>
              <a:defRPr sz="2400">
                <a:solidFill>
                  <a:schemeClr val="tx2"/>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19" name="Platshållare för bild 18">
            <a:extLst>
              <a:ext uri="{FF2B5EF4-FFF2-40B4-BE49-F238E27FC236}">
                <a16:creationId xmlns:a16="http://schemas.microsoft.com/office/drawing/2014/main" id="{D6486219-2215-4369-90BE-9897A751A24C}"/>
              </a:ext>
            </a:extLst>
          </p:cNvPr>
          <p:cNvSpPr>
            <a:spLocks noGrp="1" noChangeAspect="1"/>
          </p:cNvSpPr>
          <p:nvPr>
            <p:ph type="pic" sz="quarter" idx="13" hasCustomPrompt="1"/>
          </p:nvPr>
        </p:nvSpPr>
        <p:spPr>
          <a:xfrm>
            <a:off x="5969000" y="1"/>
            <a:ext cx="5880100" cy="6517758"/>
          </a:xfrm>
          <a:custGeom>
            <a:avLst/>
            <a:gdLst/>
            <a:ahLst/>
            <a:cxnLst/>
            <a:rect l="l" t="t" r="r" b="b"/>
            <a:pathLst>
              <a:path w="5880100" h="6557963">
                <a:moveTo>
                  <a:pt x="0" y="0"/>
                </a:moveTo>
                <a:lnTo>
                  <a:pt x="5880100" y="0"/>
                </a:lnTo>
                <a:lnTo>
                  <a:pt x="5880100" y="5413848"/>
                </a:lnTo>
                <a:lnTo>
                  <a:pt x="5815773" y="5417096"/>
                </a:lnTo>
                <a:cubicBezTo>
                  <a:pt x="5265126" y="5473017"/>
                  <a:pt x="4827361" y="5910782"/>
                  <a:pt x="4771440" y="6461429"/>
                </a:cubicBezTo>
                <a:lnTo>
                  <a:pt x="4766565" y="6557963"/>
                </a:lnTo>
                <a:lnTo>
                  <a:pt x="0" y="6557963"/>
                </a:lnTo>
                <a:close/>
              </a:path>
            </a:pathLst>
          </a:custGeom>
        </p:spPr>
        <p:txBody>
          <a:bodyPr wrap="square" anchor="ctr" anchorCtr="0">
            <a:noAutofit/>
          </a:bodyPr>
          <a:lstStyle>
            <a:lvl1pPr marL="0" indent="0" algn="ctr">
              <a:lnSpc>
                <a:spcPct val="100000"/>
              </a:lnSpc>
              <a:spcBef>
                <a:spcPts val="0"/>
              </a:spcBef>
              <a:buFontTx/>
              <a:buNone/>
              <a:defRPr sz="2000">
                <a:solidFill>
                  <a:schemeClr val="tx2"/>
                </a:solidFill>
              </a:defRPr>
            </a:lvl1pPr>
          </a:lstStyle>
          <a:p>
            <a:pPr marL="0" marR="0" lvl="0" indent="0" algn="ctr" defTabSz="914400" rtl="0" eaLnBrk="1" fontAlgn="auto" latinLnBrk="0" hangingPunct="1">
              <a:lnSpc>
                <a:spcPct val="140000"/>
              </a:lnSpc>
              <a:spcBef>
                <a:spcPts val="1000"/>
              </a:spcBef>
              <a:spcAft>
                <a:spcPts val="0"/>
              </a:spcAft>
              <a:buClrTx/>
              <a:buSzTx/>
              <a:buFontTx/>
              <a:buNone/>
              <a:tabLst/>
              <a:defRPr/>
            </a:pPr>
            <a:br>
              <a:rPr lang="sv-SE" dirty="0"/>
            </a:br>
            <a:br>
              <a:rPr lang="sv-SE" dirty="0"/>
            </a:br>
            <a:br>
              <a:rPr lang="sv-SE" dirty="0"/>
            </a:br>
            <a:br>
              <a:rPr lang="sv-SE" dirty="0"/>
            </a:br>
            <a:br>
              <a:rPr lang="sv-SE" dirty="0"/>
            </a:br>
            <a:r>
              <a:rPr lang="sv-SE" dirty="0"/>
              <a:t>Klicka på ikonen för att </a:t>
            </a:r>
            <a:br>
              <a:rPr lang="sv-SE" dirty="0"/>
            </a:br>
            <a:r>
              <a:rPr lang="sv-SE" dirty="0"/>
              <a:t>infoga en bild, som fyller ut </a:t>
            </a:r>
            <a:br>
              <a:rPr lang="sv-SE" dirty="0"/>
            </a:br>
            <a:r>
              <a:rPr lang="sv-SE" dirty="0"/>
              <a:t>platshållaren med rundat hörn</a:t>
            </a:r>
            <a:br>
              <a:rPr lang="sv-SE" dirty="0"/>
            </a:br>
            <a:endParaRPr lang="en-US" dirty="0"/>
          </a:p>
        </p:txBody>
      </p:sp>
      <p:sp>
        <p:nvSpPr>
          <p:cNvPr id="6" name="Platshållare för datum 3">
            <a:extLst>
              <a:ext uri="{FF2B5EF4-FFF2-40B4-BE49-F238E27FC236}">
                <a16:creationId xmlns:a16="http://schemas.microsoft.com/office/drawing/2014/main" id="{3E7D6E2E-8A4F-D98F-225B-724A74A076A8}"/>
              </a:ext>
            </a:extLst>
          </p:cNvPr>
          <p:cNvSpPr>
            <a:spLocks noGrp="1"/>
          </p:cNvSpPr>
          <p:nvPr>
            <p:ph type="dt" sz="half" idx="10"/>
          </p:nvPr>
        </p:nvSpPr>
        <p:spPr>
          <a:xfrm>
            <a:off x="609600" y="6530791"/>
            <a:ext cx="1060175" cy="354182"/>
          </a:xfrm>
          <a:prstGeom prst="rect">
            <a:avLst/>
          </a:prstGeom>
        </p:spPr>
        <p:txBody>
          <a:bodyPr/>
          <a:lstStyle/>
          <a:p>
            <a:fld id="{738A8468-28CB-4E66-9D43-5E9BC9263E51}" type="datetime1">
              <a:rPr lang="sv-SE" smtClean="0"/>
              <a:t>2025-03-26</a:t>
            </a:fld>
            <a:endParaRPr lang="sv-SE" dirty="0"/>
          </a:p>
        </p:txBody>
      </p:sp>
      <p:sp>
        <p:nvSpPr>
          <p:cNvPr id="7" name="Platshållare för sidfot 4">
            <a:extLst>
              <a:ext uri="{FF2B5EF4-FFF2-40B4-BE49-F238E27FC236}">
                <a16:creationId xmlns:a16="http://schemas.microsoft.com/office/drawing/2014/main" id="{4339C906-0FFF-0D74-2AA4-386DD03BEAF9}"/>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8" name="Platshållare för bildnummer 5">
            <a:extLst>
              <a:ext uri="{FF2B5EF4-FFF2-40B4-BE49-F238E27FC236}">
                <a16:creationId xmlns:a16="http://schemas.microsoft.com/office/drawing/2014/main" id="{50559915-C442-FFF4-7F3F-17BD499814E6}"/>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369191672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Halvsidesbild neutra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609600" y="274638"/>
            <a:ext cx="5181600" cy="1143000"/>
          </a:xfrm>
        </p:spPr>
        <p:txBody>
          <a:bodyPr/>
          <a:lstStyle>
            <a:lvl1pPr>
              <a:defRPr sz="3200">
                <a:solidFill>
                  <a:schemeClr val="tx1"/>
                </a:solidFill>
              </a:defRPr>
            </a:lvl1pPr>
          </a:lstStyle>
          <a:p>
            <a:r>
              <a:rPr lang="sv-SE" dirty="0"/>
              <a:t>Klicka här för att ändra rubrik</a:t>
            </a:r>
            <a:endParaRPr lang="en-US" dirty="0"/>
          </a:p>
        </p:txBody>
      </p:sp>
      <p:sp>
        <p:nvSpPr>
          <p:cNvPr id="10" name="Platshållare för innehåll 2">
            <a:extLst>
              <a:ext uri="{FF2B5EF4-FFF2-40B4-BE49-F238E27FC236}">
                <a16:creationId xmlns:a16="http://schemas.microsoft.com/office/drawing/2014/main" id="{5C763317-F411-4D62-BE3D-5C26FC77F3B8}"/>
              </a:ext>
            </a:extLst>
          </p:cNvPr>
          <p:cNvSpPr>
            <a:spLocks noGrp="1"/>
          </p:cNvSpPr>
          <p:nvPr>
            <p:ph sz="half" idx="1" hasCustomPrompt="1"/>
          </p:nvPr>
        </p:nvSpPr>
        <p:spPr>
          <a:xfrm>
            <a:off x="609600" y="1600201"/>
            <a:ext cx="5181600" cy="4768701"/>
          </a:xfrm>
        </p:spPr>
        <p:txBody>
          <a:bodyPr/>
          <a:lstStyle>
            <a:lvl1pPr>
              <a:lnSpc>
                <a:spcPct val="110000"/>
              </a:lnSpc>
              <a:spcBef>
                <a:spcPts val="1600"/>
              </a:spcBef>
              <a:buClr>
                <a:schemeClr val="tx1"/>
              </a:buClr>
              <a:defRPr sz="2800">
                <a:solidFill>
                  <a:schemeClr val="tx1"/>
                </a:solidFill>
              </a:defRPr>
            </a:lvl1pPr>
            <a:lvl2pPr>
              <a:spcBef>
                <a:spcPts val="1000"/>
              </a:spcBef>
              <a:buClr>
                <a:schemeClr val="tx1"/>
              </a:buClr>
              <a:defRPr sz="2400">
                <a:solidFill>
                  <a:schemeClr val="tx1"/>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19" name="Platshållare för bild 18">
            <a:extLst>
              <a:ext uri="{FF2B5EF4-FFF2-40B4-BE49-F238E27FC236}">
                <a16:creationId xmlns:a16="http://schemas.microsoft.com/office/drawing/2014/main" id="{D6486219-2215-4369-90BE-9897A751A24C}"/>
              </a:ext>
            </a:extLst>
          </p:cNvPr>
          <p:cNvSpPr>
            <a:spLocks noGrp="1" noChangeAspect="1"/>
          </p:cNvSpPr>
          <p:nvPr>
            <p:ph type="pic" sz="quarter" idx="13" hasCustomPrompt="1"/>
          </p:nvPr>
        </p:nvSpPr>
        <p:spPr>
          <a:xfrm>
            <a:off x="5969000" y="1"/>
            <a:ext cx="5880100" cy="6525320"/>
          </a:xfrm>
          <a:custGeom>
            <a:avLst/>
            <a:gdLst/>
            <a:ahLst/>
            <a:cxnLst/>
            <a:rect l="l" t="t" r="r" b="b"/>
            <a:pathLst>
              <a:path w="5880100" h="6557963">
                <a:moveTo>
                  <a:pt x="0" y="0"/>
                </a:moveTo>
                <a:lnTo>
                  <a:pt x="5880100" y="0"/>
                </a:lnTo>
                <a:lnTo>
                  <a:pt x="5880100" y="5413848"/>
                </a:lnTo>
                <a:lnTo>
                  <a:pt x="5815773" y="5417096"/>
                </a:lnTo>
                <a:cubicBezTo>
                  <a:pt x="5265126" y="5473017"/>
                  <a:pt x="4827361" y="5910782"/>
                  <a:pt x="4771440" y="6461429"/>
                </a:cubicBezTo>
                <a:lnTo>
                  <a:pt x="4766565" y="6557963"/>
                </a:lnTo>
                <a:lnTo>
                  <a:pt x="0" y="6557963"/>
                </a:lnTo>
                <a:close/>
              </a:path>
            </a:pathLst>
          </a:custGeom>
        </p:spPr>
        <p:txBody>
          <a:bodyPr wrap="square" anchor="ctr" anchorCtr="0">
            <a:noAutofit/>
          </a:bodyPr>
          <a:lstStyle>
            <a:lvl1pPr marL="0" indent="0" algn="ctr">
              <a:lnSpc>
                <a:spcPct val="100000"/>
              </a:lnSpc>
              <a:spcBef>
                <a:spcPts val="600"/>
              </a:spcBef>
              <a:buFontTx/>
              <a:buNone/>
              <a:defRPr sz="2000"/>
            </a:lvl1pPr>
          </a:lstStyle>
          <a:p>
            <a:br>
              <a:rPr lang="sv-SE" dirty="0"/>
            </a:br>
            <a:br>
              <a:rPr lang="sv-SE" dirty="0"/>
            </a:br>
            <a:br>
              <a:rPr lang="sv-SE" dirty="0"/>
            </a:br>
            <a:br>
              <a:rPr lang="sv-SE" dirty="0"/>
            </a:br>
            <a:br>
              <a:rPr lang="sv-SE" dirty="0"/>
            </a:br>
            <a:r>
              <a:rPr lang="sv-SE" dirty="0"/>
              <a:t>Klicka på ikonen för att </a:t>
            </a:r>
            <a:br>
              <a:rPr lang="sv-SE" dirty="0"/>
            </a:br>
            <a:r>
              <a:rPr lang="sv-SE" dirty="0"/>
              <a:t>infoga en bild, som fyller ut </a:t>
            </a:r>
            <a:br>
              <a:rPr lang="sv-SE" dirty="0"/>
            </a:br>
            <a:r>
              <a:rPr lang="sv-SE" dirty="0"/>
              <a:t>platshållaren med rundat hörn.</a:t>
            </a:r>
            <a:endParaRPr lang="en-US" dirty="0"/>
          </a:p>
        </p:txBody>
      </p:sp>
      <p:sp>
        <p:nvSpPr>
          <p:cNvPr id="6" name="Platshållare för datum 3">
            <a:extLst>
              <a:ext uri="{FF2B5EF4-FFF2-40B4-BE49-F238E27FC236}">
                <a16:creationId xmlns:a16="http://schemas.microsoft.com/office/drawing/2014/main" id="{8BAF8B48-190A-CD33-0203-CB9E94B0B919}"/>
              </a:ext>
            </a:extLst>
          </p:cNvPr>
          <p:cNvSpPr>
            <a:spLocks noGrp="1"/>
          </p:cNvSpPr>
          <p:nvPr>
            <p:ph type="dt" sz="half" idx="10"/>
          </p:nvPr>
        </p:nvSpPr>
        <p:spPr>
          <a:xfrm>
            <a:off x="609600" y="6530791"/>
            <a:ext cx="1060175" cy="354182"/>
          </a:xfrm>
          <a:prstGeom prst="rect">
            <a:avLst/>
          </a:prstGeom>
        </p:spPr>
        <p:txBody>
          <a:bodyPr/>
          <a:lstStyle/>
          <a:p>
            <a:fld id="{2832F019-68C5-4A37-B2E1-1C87E0510245}" type="datetime1">
              <a:rPr lang="sv-SE" smtClean="0"/>
              <a:t>2025-03-26</a:t>
            </a:fld>
            <a:endParaRPr lang="sv-SE" dirty="0"/>
          </a:p>
        </p:txBody>
      </p:sp>
      <p:sp>
        <p:nvSpPr>
          <p:cNvPr id="7" name="Platshållare för sidfot 4">
            <a:extLst>
              <a:ext uri="{FF2B5EF4-FFF2-40B4-BE49-F238E27FC236}">
                <a16:creationId xmlns:a16="http://schemas.microsoft.com/office/drawing/2014/main" id="{21C96D5D-12A1-49BC-3215-73D03C7CA8F4}"/>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8" name="Platshållare för bildnummer 5">
            <a:extLst>
              <a:ext uri="{FF2B5EF4-FFF2-40B4-BE49-F238E27FC236}">
                <a16:creationId xmlns:a16="http://schemas.microsoft.com/office/drawing/2014/main" id="{4292DD92-F84D-6372-5A07-8F06DBCC08FC}"/>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351990191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Bild med bildtext blå ">
    <p:bg>
      <p:bgPr>
        <a:solidFill>
          <a:schemeClr val="accent1"/>
        </a:solidFill>
        <a:effectLst/>
      </p:bgPr>
    </p:bg>
    <p:spTree>
      <p:nvGrpSpPr>
        <p:cNvPr id="1" name=""/>
        <p:cNvGrpSpPr/>
        <p:nvPr/>
      </p:nvGrpSpPr>
      <p:grpSpPr>
        <a:xfrm>
          <a:off x="0" y="0"/>
          <a:ext cx="0" cy="0"/>
          <a:chOff x="0" y="0"/>
          <a:chExt cx="0" cy="0"/>
        </a:xfrm>
      </p:grpSpPr>
      <p:sp>
        <p:nvSpPr>
          <p:cNvPr id="17" name="Platshållare för bild 16">
            <a:extLst>
              <a:ext uri="{FF2B5EF4-FFF2-40B4-BE49-F238E27FC236}">
                <a16:creationId xmlns:a16="http://schemas.microsoft.com/office/drawing/2014/main" id="{AD94CA0B-BF75-4D87-8705-6B5298FD7CD6}"/>
              </a:ext>
            </a:extLst>
          </p:cNvPr>
          <p:cNvSpPr>
            <a:spLocks noGrp="1" noChangeAspect="1"/>
          </p:cNvSpPr>
          <p:nvPr>
            <p:ph type="pic" sz="quarter" idx="13" hasCustomPrompt="1"/>
          </p:nvPr>
        </p:nvSpPr>
        <p:spPr>
          <a:xfrm>
            <a:off x="4904894" y="0"/>
            <a:ext cx="6947669" cy="6538636"/>
          </a:xfrm>
          <a:custGeom>
            <a:avLst/>
            <a:gdLst/>
            <a:ahLst/>
            <a:cxnLst/>
            <a:rect l="l" t="t" r="r" b="b"/>
            <a:pathLst>
              <a:path w="6947669" h="6264000">
                <a:moveTo>
                  <a:pt x="0" y="0"/>
                </a:moveTo>
                <a:lnTo>
                  <a:pt x="6947669" y="0"/>
                </a:lnTo>
                <a:lnTo>
                  <a:pt x="6947669" y="5141325"/>
                </a:lnTo>
                <a:lnTo>
                  <a:pt x="6873812" y="5145055"/>
                </a:lnTo>
                <a:cubicBezTo>
                  <a:pt x="6323165" y="5200976"/>
                  <a:pt x="5885400" y="5638741"/>
                  <a:pt x="5829479" y="6189389"/>
                </a:cubicBezTo>
                <a:lnTo>
                  <a:pt x="5825711" y="6264000"/>
                </a:lnTo>
                <a:lnTo>
                  <a:pt x="0" y="6264000"/>
                </a:lnTo>
                <a:close/>
              </a:path>
            </a:pathLst>
          </a:custGeom>
        </p:spPr>
        <p:txBody>
          <a:bodyPr wrap="square" anchor="ctr" anchorCtr="0">
            <a:noAutofit/>
          </a:bodyPr>
          <a:lstStyle>
            <a:lvl1pPr marL="0" indent="0" algn="ctr">
              <a:lnSpc>
                <a:spcPct val="100000"/>
              </a:lnSpc>
              <a:spcBef>
                <a:spcPts val="600"/>
              </a:spcBef>
              <a:buFontTx/>
              <a:buNone/>
              <a:defRPr sz="2000">
                <a:solidFill>
                  <a:schemeClr val="bg2"/>
                </a:solidFill>
              </a:defRPr>
            </a:lvl1pPr>
          </a:lstStyle>
          <a:p>
            <a:br>
              <a:rPr lang="sv-SE" dirty="0"/>
            </a:br>
            <a:br>
              <a:rPr lang="sv-SE" dirty="0"/>
            </a:br>
            <a:endParaRPr lang="sv-SE" dirty="0"/>
          </a:p>
          <a:p>
            <a:endParaRPr lang="sv-SE" dirty="0"/>
          </a:p>
          <a:p>
            <a:br>
              <a:rPr lang="sv-SE" dirty="0"/>
            </a:br>
            <a:r>
              <a:rPr lang="sv-SE" dirty="0"/>
              <a:t>Klicka på ikonen för att </a:t>
            </a:r>
            <a:br>
              <a:rPr lang="sv-SE" dirty="0"/>
            </a:br>
            <a:r>
              <a:rPr lang="sv-SE" dirty="0"/>
              <a:t>infoga en bild, som fyller ut </a:t>
            </a:r>
            <a:br>
              <a:rPr lang="sv-SE" dirty="0"/>
            </a:br>
            <a:r>
              <a:rPr lang="sv-SE" dirty="0"/>
              <a:t>platshållaren med rundat hörn.</a:t>
            </a:r>
            <a:endParaRPr lang="en-US" dirty="0"/>
          </a:p>
        </p:txBody>
      </p:sp>
      <p:sp>
        <p:nvSpPr>
          <p:cNvPr id="2" name="Rubrik 1">
            <a:extLst>
              <a:ext uri="{FF2B5EF4-FFF2-40B4-BE49-F238E27FC236}">
                <a16:creationId xmlns:a16="http://schemas.microsoft.com/office/drawing/2014/main" id="{9EBF9E0C-BEB5-4F8D-9A18-C5E7E941A86E}"/>
              </a:ext>
            </a:extLst>
          </p:cNvPr>
          <p:cNvSpPr>
            <a:spLocks noGrp="1"/>
          </p:cNvSpPr>
          <p:nvPr>
            <p:ph type="title" hasCustomPrompt="1"/>
          </p:nvPr>
        </p:nvSpPr>
        <p:spPr>
          <a:xfrm>
            <a:off x="609600" y="360000"/>
            <a:ext cx="3932237" cy="1170000"/>
          </a:xfrm>
        </p:spPr>
        <p:txBody>
          <a:bodyPr anchor="t" anchorCtr="0"/>
          <a:lstStyle>
            <a:lvl1pPr>
              <a:defRPr sz="3200">
                <a:solidFill>
                  <a:schemeClr val="bg2"/>
                </a:solidFill>
              </a:defRPr>
            </a:lvl1pPr>
          </a:lstStyle>
          <a:p>
            <a:r>
              <a:rPr lang="sv-SE" dirty="0"/>
              <a:t>Klicka här för att ändra rubrik</a:t>
            </a:r>
            <a:endParaRPr lang="en-US" dirty="0"/>
          </a:p>
        </p:txBody>
      </p:sp>
      <p:sp>
        <p:nvSpPr>
          <p:cNvPr id="4" name="Platshållare för text 3">
            <a:extLst>
              <a:ext uri="{FF2B5EF4-FFF2-40B4-BE49-F238E27FC236}">
                <a16:creationId xmlns:a16="http://schemas.microsoft.com/office/drawing/2014/main" id="{A63E5C69-658D-4A13-BCB5-8E05A291B188}"/>
              </a:ext>
            </a:extLst>
          </p:cNvPr>
          <p:cNvSpPr>
            <a:spLocks noGrp="1"/>
          </p:cNvSpPr>
          <p:nvPr>
            <p:ph type="body" sz="half" idx="2" hasCustomPrompt="1"/>
          </p:nvPr>
        </p:nvSpPr>
        <p:spPr>
          <a:xfrm>
            <a:off x="609600" y="1711843"/>
            <a:ext cx="3932237" cy="4523858"/>
          </a:xfrm>
        </p:spPr>
        <p:txBody>
          <a:bodyPr/>
          <a:lstStyle>
            <a:lvl1pPr marL="342900" indent="-342900">
              <a:lnSpc>
                <a:spcPct val="110000"/>
              </a:lnSpc>
              <a:buClr>
                <a:schemeClr val="bg2"/>
              </a:buClr>
              <a:buFont typeface="Arial" panose="020B0604020202020204" pitchFamily="34" charset="0"/>
              <a:buChar char="•"/>
              <a:defRPr sz="200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Skriv text här</a:t>
            </a:r>
          </a:p>
        </p:txBody>
      </p:sp>
      <p:sp>
        <p:nvSpPr>
          <p:cNvPr id="3" name="Platshållare för datum 3">
            <a:extLst>
              <a:ext uri="{FF2B5EF4-FFF2-40B4-BE49-F238E27FC236}">
                <a16:creationId xmlns:a16="http://schemas.microsoft.com/office/drawing/2014/main" id="{7278BE36-5D03-B947-50CF-2E825EAABC98}"/>
              </a:ext>
            </a:extLst>
          </p:cNvPr>
          <p:cNvSpPr>
            <a:spLocks noGrp="1"/>
          </p:cNvSpPr>
          <p:nvPr>
            <p:ph type="dt" sz="half" idx="10"/>
          </p:nvPr>
        </p:nvSpPr>
        <p:spPr>
          <a:xfrm>
            <a:off x="609600" y="6530791"/>
            <a:ext cx="1060175" cy="354182"/>
          </a:xfrm>
          <a:prstGeom prst="rect">
            <a:avLst/>
          </a:prstGeom>
        </p:spPr>
        <p:txBody>
          <a:bodyPr/>
          <a:lstStyle/>
          <a:p>
            <a:fld id="{89B2D01C-7309-43AD-BB51-C03D02FBFE6F}" type="datetime1">
              <a:rPr lang="sv-SE" smtClean="0"/>
              <a:t>2025-03-26</a:t>
            </a:fld>
            <a:endParaRPr lang="sv-SE" dirty="0"/>
          </a:p>
        </p:txBody>
      </p:sp>
      <p:sp>
        <p:nvSpPr>
          <p:cNvPr id="8" name="Platshållare för sidfot 4">
            <a:extLst>
              <a:ext uri="{FF2B5EF4-FFF2-40B4-BE49-F238E27FC236}">
                <a16:creationId xmlns:a16="http://schemas.microsoft.com/office/drawing/2014/main" id="{09C34CAE-7C61-6971-4E6A-D3B61E05793E}"/>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9" name="Platshållare för bildnummer 5">
            <a:extLst>
              <a:ext uri="{FF2B5EF4-FFF2-40B4-BE49-F238E27FC236}">
                <a16:creationId xmlns:a16="http://schemas.microsoft.com/office/drawing/2014/main" id="{E9808DA3-999C-3634-67E5-C32D4F1EE862}"/>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298558293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Bild med bildtext grädde">
    <p:bg>
      <p:bgPr>
        <a:solidFill>
          <a:schemeClr val="accent2"/>
        </a:solidFill>
        <a:effectLst/>
      </p:bgPr>
    </p:bg>
    <p:spTree>
      <p:nvGrpSpPr>
        <p:cNvPr id="1" name=""/>
        <p:cNvGrpSpPr/>
        <p:nvPr/>
      </p:nvGrpSpPr>
      <p:grpSpPr>
        <a:xfrm>
          <a:off x="0" y="0"/>
          <a:ext cx="0" cy="0"/>
          <a:chOff x="0" y="0"/>
          <a:chExt cx="0" cy="0"/>
        </a:xfrm>
      </p:grpSpPr>
      <p:sp>
        <p:nvSpPr>
          <p:cNvPr id="17" name="Platshållare för bild 16">
            <a:extLst>
              <a:ext uri="{FF2B5EF4-FFF2-40B4-BE49-F238E27FC236}">
                <a16:creationId xmlns:a16="http://schemas.microsoft.com/office/drawing/2014/main" id="{AD94CA0B-BF75-4D87-8705-6B5298FD7CD6}"/>
              </a:ext>
            </a:extLst>
          </p:cNvPr>
          <p:cNvSpPr>
            <a:spLocks noGrp="1" noChangeAspect="1"/>
          </p:cNvSpPr>
          <p:nvPr>
            <p:ph type="pic" sz="quarter" idx="13" hasCustomPrompt="1"/>
          </p:nvPr>
        </p:nvSpPr>
        <p:spPr>
          <a:xfrm>
            <a:off x="4904894" y="0"/>
            <a:ext cx="6947669" cy="6538636"/>
          </a:xfrm>
          <a:custGeom>
            <a:avLst/>
            <a:gdLst/>
            <a:ahLst/>
            <a:cxnLst/>
            <a:rect l="l" t="t" r="r" b="b"/>
            <a:pathLst>
              <a:path w="6947669" h="6264000">
                <a:moveTo>
                  <a:pt x="0" y="0"/>
                </a:moveTo>
                <a:lnTo>
                  <a:pt x="6947669" y="0"/>
                </a:lnTo>
                <a:lnTo>
                  <a:pt x="6947669" y="5141325"/>
                </a:lnTo>
                <a:lnTo>
                  <a:pt x="6873812" y="5145055"/>
                </a:lnTo>
                <a:cubicBezTo>
                  <a:pt x="6323165" y="5200976"/>
                  <a:pt x="5885400" y="5638741"/>
                  <a:pt x="5829479" y="6189389"/>
                </a:cubicBezTo>
                <a:lnTo>
                  <a:pt x="5825711" y="6264000"/>
                </a:lnTo>
                <a:lnTo>
                  <a:pt x="0" y="6264000"/>
                </a:lnTo>
                <a:close/>
              </a:path>
            </a:pathLst>
          </a:custGeom>
        </p:spPr>
        <p:txBody>
          <a:bodyPr wrap="square" anchor="ctr" anchorCtr="0">
            <a:noAutofit/>
          </a:bodyPr>
          <a:lstStyle>
            <a:lvl1pPr marL="0" indent="0" algn="ctr">
              <a:lnSpc>
                <a:spcPct val="100000"/>
              </a:lnSpc>
              <a:spcBef>
                <a:spcPts val="600"/>
              </a:spcBef>
              <a:buFontTx/>
              <a:buNone/>
              <a:defRPr sz="2000">
                <a:solidFill>
                  <a:schemeClr val="tx2"/>
                </a:solidFill>
              </a:defRPr>
            </a:lvl1pPr>
          </a:lstStyle>
          <a:p>
            <a:br>
              <a:rPr lang="sv-SE" dirty="0"/>
            </a:br>
            <a:br>
              <a:rPr lang="sv-SE" dirty="0"/>
            </a:br>
            <a:br>
              <a:rPr lang="sv-SE" dirty="0"/>
            </a:br>
            <a:br>
              <a:rPr lang="sv-SE" dirty="0"/>
            </a:br>
            <a:br>
              <a:rPr lang="sv-SE" dirty="0"/>
            </a:br>
            <a:r>
              <a:rPr lang="sv-SE" dirty="0"/>
              <a:t>Klicka på ikonen för att </a:t>
            </a:r>
            <a:br>
              <a:rPr lang="sv-SE" dirty="0"/>
            </a:br>
            <a:r>
              <a:rPr lang="sv-SE" dirty="0"/>
              <a:t>infoga en bild, som fyller ut </a:t>
            </a:r>
            <a:br>
              <a:rPr lang="sv-SE" dirty="0"/>
            </a:br>
            <a:r>
              <a:rPr lang="sv-SE" dirty="0"/>
              <a:t>platshållaren med rundat hörn.</a:t>
            </a:r>
            <a:endParaRPr lang="en-US" dirty="0"/>
          </a:p>
        </p:txBody>
      </p:sp>
      <p:sp>
        <p:nvSpPr>
          <p:cNvPr id="2" name="Rubrik 1">
            <a:extLst>
              <a:ext uri="{FF2B5EF4-FFF2-40B4-BE49-F238E27FC236}">
                <a16:creationId xmlns:a16="http://schemas.microsoft.com/office/drawing/2014/main" id="{9EBF9E0C-BEB5-4F8D-9A18-C5E7E941A86E}"/>
              </a:ext>
            </a:extLst>
          </p:cNvPr>
          <p:cNvSpPr>
            <a:spLocks noGrp="1"/>
          </p:cNvSpPr>
          <p:nvPr>
            <p:ph type="title" hasCustomPrompt="1"/>
          </p:nvPr>
        </p:nvSpPr>
        <p:spPr>
          <a:xfrm>
            <a:off x="609600" y="360000"/>
            <a:ext cx="3932237" cy="1171088"/>
          </a:xfrm>
        </p:spPr>
        <p:txBody>
          <a:bodyPr anchor="t" anchorCtr="0"/>
          <a:lstStyle>
            <a:lvl1pPr>
              <a:defRPr sz="3200">
                <a:solidFill>
                  <a:schemeClr val="tx2"/>
                </a:solidFill>
              </a:defRPr>
            </a:lvl1pPr>
          </a:lstStyle>
          <a:p>
            <a:r>
              <a:rPr lang="sv-SE" dirty="0"/>
              <a:t>Klicka här för att ändra rubrik</a:t>
            </a:r>
            <a:endParaRPr lang="en-US" dirty="0"/>
          </a:p>
        </p:txBody>
      </p:sp>
      <p:sp>
        <p:nvSpPr>
          <p:cNvPr id="4" name="Platshållare för text 3">
            <a:extLst>
              <a:ext uri="{FF2B5EF4-FFF2-40B4-BE49-F238E27FC236}">
                <a16:creationId xmlns:a16="http://schemas.microsoft.com/office/drawing/2014/main" id="{A63E5C69-658D-4A13-BCB5-8E05A291B188}"/>
              </a:ext>
            </a:extLst>
          </p:cNvPr>
          <p:cNvSpPr>
            <a:spLocks noGrp="1"/>
          </p:cNvSpPr>
          <p:nvPr>
            <p:ph type="body" sz="half" idx="2" hasCustomPrompt="1"/>
          </p:nvPr>
        </p:nvSpPr>
        <p:spPr>
          <a:xfrm>
            <a:off x="609600" y="1665288"/>
            <a:ext cx="3932237" cy="4570413"/>
          </a:xfrm>
        </p:spPr>
        <p:txBody>
          <a:bodyPr/>
          <a:lstStyle>
            <a:lvl1pPr marL="342900" indent="-342900">
              <a:lnSpc>
                <a:spcPct val="110000"/>
              </a:lnSpc>
              <a:buClr>
                <a:schemeClr val="tx2"/>
              </a:buClr>
              <a:buFont typeface="Arial" panose="020B0604020202020204" pitchFamily="34" charset="0"/>
              <a:buChar char="•"/>
              <a:defRPr sz="20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Skriv text här</a:t>
            </a:r>
          </a:p>
        </p:txBody>
      </p:sp>
      <p:sp>
        <p:nvSpPr>
          <p:cNvPr id="3" name="Platshållare för datum 3">
            <a:extLst>
              <a:ext uri="{FF2B5EF4-FFF2-40B4-BE49-F238E27FC236}">
                <a16:creationId xmlns:a16="http://schemas.microsoft.com/office/drawing/2014/main" id="{EC997379-AA57-FFC0-C67C-2D47D22C2EB1}"/>
              </a:ext>
            </a:extLst>
          </p:cNvPr>
          <p:cNvSpPr>
            <a:spLocks noGrp="1"/>
          </p:cNvSpPr>
          <p:nvPr>
            <p:ph type="dt" sz="half" idx="10"/>
          </p:nvPr>
        </p:nvSpPr>
        <p:spPr>
          <a:xfrm>
            <a:off x="674411" y="6530791"/>
            <a:ext cx="995364" cy="273555"/>
          </a:xfrm>
          <a:prstGeom prst="rect">
            <a:avLst/>
          </a:prstGeom>
        </p:spPr>
        <p:txBody>
          <a:bodyPr/>
          <a:lstStyle/>
          <a:p>
            <a:fld id="{3EE0776E-56C1-4163-BBDC-05D27C5158B9}" type="datetime1">
              <a:rPr lang="sv-SE" smtClean="0"/>
              <a:t>2025-03-26</a:t>
            </a:fld>
            <a:endParaRPr lang="sv-SE" dirty="0"/>
          </a:p>
        </p:txBody>
      </p:sp>
      <p:sp>
        <p:nvSpPr>
          <p:cNvPr id="8" name="Platshållare för sidfot 4">
            <a:extLst>
              <a:ext uri="{FF2B5EF4-FFF2-40B4-BE49-F238E27FC236}">
                <a16:creationId xmlns:a16="http://schemas.microsoft.com/office/drawing/2014/main" id="{E0EE9DDD-8D27-BD71-D6BB-11AB844D7D72}"/>
              </a:ext>
            </a:extLst>
          </p:cNvPr>
          <p:cNvSpPr>
            <a:spLocks noGrp="1"/>
          </p:cNvSpPr>
          <p:nvPr>
            <p:ph type="ftr" sz="quarter" idx="11"/>
          </p:nvPr>
        </p:nvSpPr>
        <p:spPr>
          <a:xfrm>
            <a:off x="2242441" y="6513520"/>
            <a:ext cx="8794963" cy="300235"/>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9" name="Platshållare för bildnummer 5">
            <a:extLst>
              <a:ext uri="{FF2B5EF4-FFF2-40B4-BE49-F238E27FC236}">
                <a16:creationId xmlns:a16="http://schemas.microsoft.com/office/drawing/2014/main" id="{03F8E2E3-7B29-03BC-3B15-8990B12843CC}"/>
              </a:ext>
            </a:extLst>
          </p:cNvPr>
          <p:cNvSpPr>
            <a:spLocks noGrp="1"/>
          </p:cNvSpPr>
          <p:nvPr>
            <p:ph type="sldNum" sz="quarter" idx="12"/>
          </p:nvPr>
        </p:nvSpPr>
        <p:spPr>
          <a:xfrm>
            <a:off x="11267768" y="6513520"/>
            <a:ext cx="637660" cy="300235"/>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977872960"/>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Bild med bildtext neutral">
    <p:spTree>
      <p:nvGrpSpPr>
        <p:cNvPr id="1" name=""/>
        <p:cNvGrpSpPr/>
        <p:nvPr/>
      </p:nvGrpSpPr>
      <p:grpSpPr>
        <a:xfrm>
          <a:off x="0" y="0"/>
          <a:ext cx="0" cy="0"/>
          <a:chOff x="0" y="0"/>
          <a:chExt cx="0" cy="0"/>
        </a:xfrm>
      </p:grpSpPr>
      <p:sp>
        <p:nvSpPr>
          <p:cNvPr id="17" name="Platshållare för bild 16">
            <a:extLst>
              <a:ext uri="{FF2B5EF4-FFF2-40B4-BE49-F238E27FC236}">
                <a16:creationId xmlns:a16="http://schemas.microsoft.com/office/drawing/2014/main" id="{AD94CA0B-BF75-4D87-8705-6B5298FD7CD6}"/>
              </a:ext>
            </a:extLst>
          </p:cNvPr>
          <p:cNvSpPr>
            <a:spLocks noGrp="1" noChangeAspect="1"/>
          </p:cNvSpPr>
          <p:nvPr>
            <p:ph type="pic" sz="quarter" idx="13" hasCustomPrompt="1"/>
          </p:nvPr>
        </p:nvSpPr>
        <p:spPr>
          <a:xfrm>
            <a:off x="4904894" y="0"/>
            <a:ext cx="6947669" cy="6538636"/>
          </a:xfrm>
          <a:custGeom>
            <a:avLst/>
            <a:gdLst/>
            <a:ahLst/>
            <a:cxnLst/>
            <a:rect l="l" t="t" r="r" b="b"/>
            <a:pathLst>
              <a:path w="6947669" h="6264000">
                <a:moveTo>
                  <a:pt x="0" y="0"/>
                </a:moveTo>
                <a:lnTo>
                  <a:pt x="6947669" y="0"/>
                </a:lnTo>
                <a:lnTo>
                  <a:pt x="6947669" y="5141325"/>
                </a:lnTo>
                <a:lnTo>
                  <a:pt x="6873812" y="5145055"/>
                </a:lnTo>
                <a:cubicBezTo>
                  <a:pt x="6323165" y="5200976"/>
                  <a:pt x="5885400" y="5638741"/>
                  <a:pt x="5829479" y="6189389"/>
                </a:cubicBezTo>
                <a:lnTo>
                  <a:pt x="5825711" y="6264000"/>
                </a:lnTo>
                <a:lnTo>
                  <a:pt x="0" y="6264000"/>
                </a:lnTo>
                <a:close/>
              </a:path>
            </a:pathLst>
          </a:custGeom>
        </p:spPr>
        <p:txBody>
          <a:bodyPr wrap="square" anchor="ctr" anchorCtr="0">
            <a:noAutofit/>
          </a:bodyPr>
          <a:lstStyle>
            <a:lvl1pPr marL="0" indent="0" algn="ctr">
              <a:lnSpc>
                <a:spcPct val="100000"/>
              </a:lnSpc>
              <a:spcBef>
                <a:spcPts val="600"/>
              </a:spcBef>
              <a:buFontTx/>
              <a:buNone/>
              <a:defRPr sz="2000"/>
            </a:lvl1pPr>
          </a:lstStyle>
          <a:p>
            <a:br>
              <a:rPr lang="sv-SE" dirty="0"/>
            </a:br>
            <a:br>
              <a:rPr lang="sv-SE" dirty="0"/>
            </a:br>
            <a:br>
              <a:rPr lang="sv-SE" dirty="0"/>
            </a:br>
            <a:br>
              <a:rPr lang="sv-SE" dirty="0"/>
            </a:br>
            <a:br>
              <a:rPr lang="sv-SE" dirty="0"/>
            </a:br>
            <a:r>
              <a:rPr lang="sv-SE" dirty="0"/>
              <a:t>Klicka på ikonen för att </a:t>
            </a:r>
            <a:br>
              <a:rPr lang="sv-SE" dirty="0"/>
            </a:br>
            <a:r>
              <a:rPr lang="sv-SE" dirty="0"/>
              <a:t>infoga en bild, som fyller ut </a:t>
            </a:r>
            <a:br>
              <a:rPr lang="sv-SE" dirty="0"/>
            </a:br>
            <a:r>
              <a:rPr lang="sv-SE" dirty="0"/>
              <a:t>platshållaren med rundat hörn.</a:t>
            </a:r>
            <a:endParaRPr lang="en-US" dirty="0"/>
          </a:p>
        </p:txBody>
      </p:sp>
      <p:sp>
        <p:nvSpPr>
          <p:cNvPr id="2" name="Rubrik 1">
            <a:extLst>
              <a:ext uri="{FF2B5EF4-FFF2-40B4-BE49-F238E27FC236}">
                <a16:creationId xmlns:a16="http://schemas.microsoft.com/office/drawing/2014/main" id="{9EBF9E0C-BEB5-4F8D-9A18-C5E7E941A86E}"/>
              </a:ext>
            </a:extLst>
          </p:cNvPr>
          <p:cNvSpPr>
            <a:spLocks noGrp="1"/>
          </p:cNvSpPr>
          <p:nvPr>
            <p:ph type="title" hasCustomPrompt="1"/>
          </p:nvPr>
        </p:nvSpPr>
        <p:spPr>
          <a:xfrm>
            <a:off x="609600" y="360000"/>
            <a:ext cx="3932237" cy="1170000"/>
          </a:xfrm>
        </p:spPr>
        <p:txBody>
          <a:bodyPr anchor="t" anchorCtr="0"/>
          <a:lstStyle>
            <a:lvl1pPr>
              <a:defRPr sz="3200">
                <a:solidFill>
                  <a:schemeClr val="tx1"/>
                </a:solidFill>
              </a:defRPr>
            </a:lvl1pPr>
          </a:lstStyle>
          <a:p>
            <a:r>
              <a:rPr lang="sv-SE" dirty="0"/>
              <a:t>Klicka här för att ändra rubrik</a:t>
            </a:r>
            <a:endParaRPr lang="en-US" dirty="0"/>
          </a:p>
        </p:txBody>
      </p:sp>
      <p:sp>
        <p:nvSpPr>
          <p:cNvPr id="4" name="Platshållare för text 3">
            <a:extLst>
              <a:ext uri="{FF2B5EF4-FFF2-40B4-BE49-F238E27FC236}">
                <a16:creationId xmlns:a16="http://schemas.microsoft.com/office/drawing/2014/main" id="{A63E5C69-658D-4A13-BCB5-8E05A291B188}"/>
              </a:ext>
            </a:extLst>
          </p:cNvPr>
          <p:cNvSpPr>
            <a:spLocks noGrp="1"/>
          </p:cNvSpPr>
          <p:nvPr>
            <p:ph type="body" sz="half" idx="2" hasCustomPrompt="1"/>
          </p:nvPr>
        </p:nvSpPr>
        <p:spPr>
          <a:xfrm>
            <a:off x="609600" y="1669313"/>
            <a:ext cx="3932237" cy="4587654"/>
          </a:xfrm>
        </p:spPr>
        <p:txBody>
          <a:bodyPr/>
          <a:lstStyle>
            <a:lvl1pPr marL="342900" indent="-342900">
              <a:lnSpc>
                <a:spcPct val="110000"/>
              </a:lnSpc>
              <a:buClr>
                <a:schemeClr val="tx1"/>
              </a:buClr>
              <a:buFont typeface="Arial" panose="020B0604020202020204" pitchFamily="34" charset="0"/>
              <a:buChar char="•"/>
              <a:defRPr sz="20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Skriv text här</a:t>
            </a:r>
          </a:p>
        </p:txBody>
      </p:sp>
      <p:sp>
        <p:nvSpPr>
          <p:cNvPr id="3" name="Platshållare för datum 3">
            <a:extLst>
              <a:ext uri="{FF2B5EF4-FFF2-40B4-BE49-F238E27FC236}">
                <a16:creationId xmlns:a16="http://schemas.microsoft.com/office/drawing/2014/main" id="{7237D1B6-089F-FE4A-553A-91F3A0048050}"/>
              </a:ext>
            </a:extLst>
          </p:cNvPr>
          <p:cNvSpPr>
            <a:spLocks noGrp="1"/>
          </p:cNvSpPr>
          <p:nvPr>
            <p:ph type="dt" sz="half" idx="10"/>
          </p:nvPr>
        </p:nvSpPr>
        <p:spPr>
          <a:xfrm>
            <a:off x="609600" y="6530791"/>
            <a:ext cx="1060175" cy="354182"/>
          </a:xfrm>
          <a:prstGeom prst="rect">
            <a:avLst/>
          </a:prstGeom>
        </p:spPr>
        <p:txBody>
          <a:bodyPr/>
          <a:lstStyle/>
          <a:p>
            <a:fld id="{BBB410BE-CF1F-4E5F-9DCA-D51FBE5FB1D3}" type="datetime1">
              <a:rPr lang="sv-SE" smtClean="0"/>
              <a:t>2025-03-26</a:t>
            </a:fld>
            <a:endParaRPr lang="sv-SE" dirty="0"/>
          </a:p>
        </p:txBody>
      </p:sp>
      <p:sp>
        <p:nvSpPr>
          <p:cNvPr id="8" name="Platshållare för sidfot 4">
            <a:extLst>
              <a:ext uri="{FF2B5EF4-FFF2-40B4-BE49-F238E27FC236}">
                <a16:creationId xmlns:a16="http://schemas.microsoft.com/office/drawing/2014/main" id="{2C55B8E2-0B30-8F03-4864-C893D054A483}"/>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9" name="Platshållare för bildnummer 5">
            <a:extLst>
              <a:ext uri="{FF2B5EF4-FFF2-40B4-BE49-F238E27FC236}">
                <a16:creationId xmlns:a16="http://schemas.microsoft.com/office/drawing/2014/main" id="{3F34B608-4D46-FA27-659B-1A66156B2CC1}"/>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173249998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lutbild_med bi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965772" y="4035405"/>
            <a:ext cx="4384966" cy="1471543"/>
          </a:xfrm>
        </p:spPr>
        <p:txBody>
          <a:bodyPr/>
          <a:lstStyle>
            <a:lvl1pPr algn="l">
              <a:defRPr sz="8000">
                <a:solidFill>
                  <a:schemeClr val="bg2"/>
                </a:solidFill>
              </a:defRPr>
            </a:lvl1pPr>
          </a:lstStyle>
          <a:p>
            <a:r>
              <a:rPr lang="sv-SE" dirty="0"/>
              <a:t>TACK!</a:t>
            </a:r>
            <a:endParaRPr lang="en-US" dirty="0"/>
          </a:p>
        </p:txBody>
      </p:sp>
    </p:spTree>
    <p:extLst>
      <p:ext uri="{BB962C8B-B14F-4D97-AF65-F5344CB8AC3E}">
        <p14:creationId xmlns:p14="http://schemas.microsoft.com/office/powerpoint/2010/main" val="81253285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Slutbild_med bild">
    <p:bg>
      <p:bgPr>
        <a:solidFill>
          <a:schemeClr val="tx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965772" y="4035405"/>
            <a:ext cx="4384966" cy="1471543"/>
          </a:xfrm>
        </p:spPr>
        <p:txBody>
          <a:bodyPr/>
          <a:lstStyle>
            <a:lvl1pPr algn="l">
              <a:defRPr sz="8000">
                <a:solidFill>
                  <a:schemeClr val="bg2"/>
                </a:solidFill>
              </a:defRPr>
            </a:lvl1pPr>
          </a:lstStyle>
          <a:p>
            <a:r>
              <a:rPr lang="sv-SE" dirty="0"/>
              <a:t>TACK!</a:t>
            </a:r>
            <a:endParaRPr lang="en-US" dirty="0"/>
          </a:p>
        </p:txBody>
      </p:sp>
      <p:sp>
        <p:nvSpPr>
          <p:cNvPr id="6" name="Platshållare för datum 3">
            <a:extLst>
              <a:ext uri="{FF2B5EF4-FFF2-40B4-BE49-F238E27FC236}">
                <a16:creationId xmlns:a16="http://schemas.microsoft.com/office/drawing/2014/main" id="{A0325C9A-5075-35A3-085F-FBE546D3B5D7}"/>
              </a:ext>
            </a:extLst>
          </p:cNvPr>
          <p:cNvSpPr>
            <a:spLocks noGrp="1"/>
          </p:cNvSpPr>
          <p:nvPr>
            <p:ph type="dt" sz="half" idx="10"/>
          </p:nvPr>
        </p:nvSpPr>
        <p:spPr>
          <a:xfrm>
            <a:off x="609600" y="6530791"/>
            <a:ext cx="1060175" cy="354182"/>
          </a:xfrm>
          <a:prstGeom prst="rect">
            <a:avLst/>
          </a:prstGeom>
        </p:spPr>
        <p:txBody>
          <a:bodyPr/>
          <a:lstStyle/>
          <a:p>
            <a:fld id="{140B3BAA-58DF-4A23-910A-712F9B42C53D}" type="datetime1">
              <a:rPr lang="sv-SE" smtClean="0"/>
              <a:t>2025-03-26</a:t>
            </a:fld>
            <a:endParaRPr lang="sv-SE" dirty="0"/>
          </a:p>
        </p:txBody>
      </p:sp>
      <p:sp>
        <p:nvSpPr>
          <p:cNvPr id="7" name="Platshållare för sidfot 4">
            <a:extLst>
              <a:ext uri="{FF2B5EF4-FFF2-40B4-BE49-F238E27FC236}">
                <a16:creationId xmlns:a16="http://schemas.microsoft.com/office/drawing/2014/main" id="{9DADDCC5-B712-C7AC-E5DD-CBF3BDEBB0C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8" name="Platshållare för bildnummer 5">
            <a:extLst>
              <a:ext uri="{FF2B5EF4-FFF2-40B4-BE49-F238E27FC236}">
                <a16:creationId xmlns:a16="http://schemas.microsoft.com/office/drawing/2014/main" id="{90D32486-0131-CF98-3960-15D38D49F99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370011666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Slutbild_med bild">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965772" y="4035405"/>
            <a:ext cx="4384966" cy="1471543"/>
          </a:xfrm>
        </p:spPr>
        <p:txBody>
          <a:bodyPr/>
          <a:lstStyle>
            <a:lvl1pPr algn="l">
              <a:defRPr sz="8000">
                <a:solidFill>
                  <a:schemeClr val="tx2"/>
                </a:solidFill>
              </a:defRPr>
            </a:lvl1pPr>
          </a:lstStyle>
          <a:p>
            <a:r>
              <a:rPr lang="sv-SE" dirty="0"/>
              <a:t>TACK!</a:t>
            </a:r>
            <a:endParaRPr lang="en-US" dirty="0"/>
          </a:p>
        </p:txBody>
      </p:sp>
      <p:sp>
        <p:nvSpPr>
          <p:cNvPr id="6" name="Platshållare för datum 3">
            <a:extLst>
              <a:ext uri="{FF2B5EF4-FFF2-40B4-BE49-F238E27FC236}">
                <a16:creationId xmlns:a16="http://schemas.microsoft.com/office/drawing/2014/main" id="{A0325C9A-5075-35A3-085F-FBE546D3B5D7}"/>
              </a:ext>
            </a:extLst>
          </p:cNvPr>
          <p:cNvSpPr>
            <a:spLocks noGrp="1"/>
          </p:cNvSpPr>
          <p:nvPr>
            <p:ph type="dt" sz="half" idx="10"/>
          </p:nvPr>
        </p:nvSpPr>
        <p:spPr>
          <a:xfrm>
            <a:off x="609600" y="6530791"/>
            <a:ext cx="1060175" cy="354182"/>
          </a:xfrm>
          <a:prstGeom prst="rect">
            <a:avLst/>
          </a:prstGeom>
        </p:spPr>
        <p:txBody>
          <a:bodyPr/>
          <a:lstStyle/>
          <a:p>
            <a:fld id="{140B3BAA-58DF-4A23-910A-712F9B42C53D}" type="datetime1">
              <a:rPr lang="sv-SE" smtClean="0"/>
              <a:t>2025-03-26</a:t>
            </a:fld>
            <a:endParaRPr lang="sv-SE" dirty="0"/>
          </a:p>
        </p:txBody>
      </p:sp>
      <p:sp>
        <p:nvSpPr>
          <p:cNvPr id="7" name="Platshållare för sidfot 4">
            <a:extLst>
              <a:ext uri="{FF2B5EF4-FFF2-40B4-BE49-F238E27FC236}">
                <a16:creationId xmlns:a16="http://schemas.microsoft.com/office/drawing/2014/main" id="{9DADDCC5-B712-C7AC-E5DD-CBF3BDEBB0C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8" name="Platshållare för bildnummer 5">
            <a:extLst>
              <a:ext uri="{FF2B5EF4-FFF2-40B4-BE49-F238E27FC236}">
                <a16:creationId xmlns:a16="http://schemas.microsoft.com/office/drawing/2014/main" id="{90D32486-0131-CF98-3960-15D38D49F99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10734078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_Slutbild_med bi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965772" y="4035405"/>
            <a:ext cx="4384966" cy="1471543"/>
          </a:xfrm>
        </p:spPr>
        <p:txBody>
          <a:bodyPr/>
          <a:lstStyle>
            <a:lvl1pPr algn="l">
              <a:defRPr sz="8000">
                <a:solidFill>
                  <a:schemeClr val="tx1"/>
                </a:solidFill>
              </a:defRPr>
            </a:lvl1pPr>
          </a:lstStyle>
          <a:p>
            <a:r>
              <a:rPr lang="sv-SE" dirty="0"/>
              <a:t>TACK!</a:t>
            </a:r>
            <a:endParaRPr lang="en-US" dirty="0"/>
          </a:p>
        </p:txBody>
      </p:sp>
      <p:sp>
        <p:nvSpPr>
          <p:cNvPr id="6" name="Platshållare för datum 3">
            <a:extLst>
              <a:ext uri="{FF2B5EF4-FFF2-40B4-BE49-F238E27FC236}">
                <a16:creationId xmlns:a16="http://schemas.microsoft.com/office/drawing/2014/main" id="{A0325C9A-5075-35A3-085F-FBE546D3B5D7}"/>
              </a:ext>
            </a:extLst>
          </p:cNvPr>
          <p:cNvSpPr>
            <a:spLocks noGrp="1"/>
          </p:cNvSpPr>
          <p:nvPr>
            <p:ph type="dt" sz="half" idx="10"/>
          </p:nvPr>
        </p:nvSpPr>
        <p:spPr>
          <a:xfrm>
            <a:off x="609600" y="6530791"/>
            <a:ext cx="1060175" cy="354182"/>
          </a:xfrm>
          <a:prstGeom prst="rect">
            <a:avLst/>
          </a:prstGeom>
        </p:spPr>
        <p:txBody>
          <a:bodyPr/>
          <a:lstStyle/>
          <a:p>
            <a:fld id="{140B3BAA-58DF-4A23-910A-712F9B42C53D}" type="datetime1">
              <a:rPr lang="sv-SE" smtClean="0"/>
              <a:t>2025-03-26</a:t>
            </a:fld>
            <a:endParaRPr lang="sv-SE" dirty="0"/>
          </a:p>
        </p:txBody>
      </p:sp>
      <p:sp>
        <p:nvSpPr>
          <p:cNvPr id="7" name="Platshållare för sidfot 4">
            <a:extLst>
              <a:ext uri="{FF2B5EF4-FFF2-40B4-BE49-F238E27FC236}">
                <a16:creationId xmlns:a16="http://schemas.microsoft.com/office/drawing/2014/main" id="{9DADDCC5-B712-C7AC-E5DD-CBF3BDEBB0C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8" name="Platshållare för bildnummer 5">
            <a:extLst>
              <a:ext uri="{FF2B5EF4-FFF2-40B4-BE49-F238E27FC236}">
                <a16:creationId xmlns:a16="http://schemas.microsoft.com/office/drawing/2014/main" id="{90D32486-0131-CF98-3960-15D38D49F99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291078151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artbild neutral">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A07AEC-4933-4E73-917F-A4A367715DCB}"/>
              </a:ext>
            </a:extLst>
          </p:cNvPr>
          <p:cNvSpPr>
            <a:spLocks noGrp="1"/>
          </p:cNvSpPr>
          <p:nvPr>
            <p:ph type="ctrTitle" hasCustomPrompt="1"/>
          </p:nvPr>
        </p:nvSpPr>
        <p:spPr>
          <a:xfrm>
            <a:off x="914400" y="1700809"/>
            <a:ext cx="10363200" cy="1470025"/>
          </a:xfrm>
        </p:spPr>
        <p:txBody>
          <a:bodyPr anchor="b"/>
          <a:lstStyle>
            <a:lvl1pPr algn="ctr">
              <a:lnSpc>
                <a:spcPct val="110000"/>
              </a:lnSpc>
              <a:defRPr sz="4400">
                <a:solidFill>
                  <a:schemeClr val="bg1"/>
                </a:solidFill>
              </a:defRPr>
            </a:lvl1pPr>
          </a:lstStyle>
          <a:p>
            <a:r>
              <a:rPr lang="sv-SE" dirty="0"/>
              <a:t>Klicka här för att ändra rubrik</a:t>
            </a:r>
            <a:endParaRPr lang="en-US" dirty="0"/>
          </a:p>
        </p:txBody>
      </p:sp>
      <p:sp>
        <p:nvSpPr>
          <p:cNvPr id="5" name="Platshållare för datum 3">
            <a:extLst>
              <a:ext uri="{FF2B5EF4-FFF2-40B4-BE49-F238E27FC236}">
                <a16:creationId xmlns:a16="http://schemas.microsoft.com/office/drawing/2014/main" id="{7504EE9F-131D-EFB7-2A79-B3DD8BF9A109}"/>
              </a:ext>
            </a:extLst>
          </p:cNvPr>
          <p:cNvSpPr>
            <a:spLocks noGrp="1"/>
          </p:cNvSpPr>
          <p:nvPr>
            <p:ph type="dt" sz="half" idx="10"/>
          </p:nvPr>
        </p:nvSpPr>
        <p:spPr>
          <a:xfrm>
            <a:off x="660952" y="6486545"/>
            <a:ext cx="1060175" cy="354182"/>
          </a:xfrm>
          <a:prstGeom prst="rect">
            <a:avLst/>
          </a:prstGeom>
        </p:spPr>
        <p:txBody>
          <a:bodyPr/>
          <a:lstStyle/>
          <a:p>
            <a:fld id="{38300729-9120-4936-A615-CF043BDAE2EC}" type="datetime1">
              <a:rPr lang="sv-SE" smtClean="0"/>
              <a:t>2025-03-26</a:t>
            </a:fld>
            <a:endParaRPr lang="sv-SE" dirty="0"/>
          </a:p>
        </p:txBody>
      </p:sp>
      <p:sp>
        <p:nvSpPr>
          <p:cNvPr id="7" name="Platshållare för sidfot 4">
            <a:extLst>
              <a:ext uri="{FF2B5EF4-FFF2-40B4-BE49-F238E27FC236}">
                <a16:creationId xmlns:a16="http://schemas.microsoft.com/office/drawing/2014/main" id="{53945A83-9CF5-D3E1-4AC0-51BF060AD957}"/>
              </a:ext>
            </a:extLst>
          </p:cNvPr>
          <p:cNvSpPr>
            <a:spLocks noGrp="1"/>
          </p:cNvSpPr>
          <p:nvPr>
            <p:ph type="ftr" sz="quarter" idx="11"/>
          </p:nvPr>
        </p:nvSpPr>
        <p:spPr>
          <a:xfrm>
            <a:off x="1721127" y="6469274"/>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8" name="Platshållare för bildnummer 5">
            <a:extLst>
              <a:ext uri="{FF2B5EF4-FFF2-40B4-BE49-F238E27FC236}">
                <a16:creationId xmlns:a16="http://schemas.microsoft.com/office/drawing/2014/main" id="{47E25ADB-6596-015B-3496-5779FCC53A78}"/>
              </a:ext>
            </a:extLst>
          </p:cNvPr>
          <p:cNvSpPr>
            <a:spLocks noGrp="1"/>
          </p:cNvSpPr>
          <p:nvPr>
            <p:ph type="sldNum" sz="quarter" idx="12"/>
          </p:nvPr>
        </p:nvSpPr>
        <p:spPr>
          <a:xfrm>
            <a:off x="11277600" y="6469274"/>
            <a:ext cx="679180" cy="388726"/>
          </a:xfrm>
        </p:spPr>
        <p:txBody>
          <a:bodyPr/>
          <a:lstStyle/>
          <a:p>
            <a:fld id="{B4730AA7-F777-4CAC-8CCC-AEA20B9348DC}" type="slidenum">
              <a:rPr lang="sv-SE" smtClean="0"/>
              <a:t>‹#›</a:t>
            </a:fld>
            <a:endParaRPr lang="sv-SE" dirty="0"/>
          </a:p>
        </p:txBody>
      </p:sp>
      <p:sp>
        <p:nvSpPr>
          <p:cNvPr id="10" name="Underrubrik 2">
            <a:extLst>
              <a:ext uri="{FF2B5EF4-FFF2-40B4-BE49-F238E27FC236}">
                <a16:creationId xmlns:a16="http://schemas.microsoft.com/office/drawing/2014/main" id="{A95E7C8D-E10A-96EA-A696-E14A4D299E68}"/>
              </a:ext>
            </a:extLst>
          </p:cNvPr>
          <p:cNvSpPr>
            <a:spLocks noGrp="1"/>
          </p:cNvSpPr>
          <p:nvPr>
            <p:ph type="subTitle" idx="1" hasCustomPrompt="1"/>
          </p:nvPr>
        </p:nvSpPr>
        <p:spPr>
          <a:xfrm>
            <a:off x="1828800" y="3404592"/>
            <a:ext cx="8534400" cy="1108414"/>
          </a:xfrm>
        </p:spPr>
        <p:txBody>
          <a:bodyPr/>
          <a:lstStyle>
            <a:lvl1pPr marL="0" indent="0" algn="ctr">
              <a:lnSpc>
                <a:spcPct val="110000"/>
              </a:lnSpc>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här för att ändra underrubrik</a:t>
            </a:r>
            <a:endParaRPr lang="en-US" dirty="0"/>
          </a:p>
        </p:txBody>
      </p:sp>
      <p:pic>
        <p:nvPicPr>
          <p:cNvPr id="12" name="Bildobjekt 11">
            <a:extLst>
              <a:ext uri="{FF2B5EF4-FFF2-40B4-BE49-F238E27FC236}">
                <a16:creationId xmlns:a16="http://schemas.microsoft.com/office/drawing/2014/main" id="{C8E3E256-BBF3-D765-FDC4-A130C5C5C95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spTree>
    <p:extLst>
      <p:ext uri="{BB962C8B-B14F-4D97-AF65-F5344CB8AC3E}">
        <p14:creationId xmlns:p14="http://schemas.microsoft.com/office/powerpoint/2010/main" val="420544636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tartbild blå">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A07AEC-4933-4E73-917F-A4A367715DCB}"/>
              </a:ext>
            </a:extLst>
          </p:cNvPr>
          <p:cNvSpPr>
            <a:spLocks noGrp="1"/>
          </p:cNvSpPr>
          <p:nvPr>
            <p:ph type="ctrTitle" hasCustomPrompt="1"/>
          </p:nvPr>
        </p:nvSpPr>
        <p:spPr>
          <a:xfrm>
            <a:off x="914400" y="1700809"/>
            <a:ext cx="10363200" cy="1470025"/>
          </a:xfrm>
        </p:spPr>
        <p:txBody>
          <a:bodyPr anchor="b"/>
          <a:lstStyle>
            <a:lvl1pPr algn="ctr">
              <a:lnSpc>
                <a:spcPct val="110000"/>
              </a:lnSpc>
              <a:defRPr sz="4400">
                <a:solidFill>
                  <a:schemeClr val="tx2"/>
                </a:solidFill>
                <a:latin typeface="+mj-lt"/>
              </a:defRPr>
            </a:lvl1pPr>
          </a:lstStyle>
          <a:p>
            <a:r>
              <a:rPr lang="sv-SE"/>
              <a:t>Klicka här för att ändra rubrik</a:t>
            </a:r>
            <a:endParaRPr lang="en-US"/>
          </a:p>
        </p:txBody>
      </p:sp>
      <p:sp>
        <p:nvSpPr>
          <p:cNvPr id="9" name="Underrubrik 2">
            <a:extLst>
              <a:ext uri="{FF2B5EF4-FFF2-40B4-BE49-F238E27FC236}">
                <a16:creationId xmlns:a16="http://schemas.microsoft.com/office/drawing/2014/main" id="{A5194270-83B6-A55F-D3FF-A1265475105B}"/>
              </a:ext>
            </a:extLst>
          </p:cNvPr>
          <p:cNvSpPr>
            <a:spLocks noGrp="1"/>
          </p:cNvSpPr>
          <p:nvPr>
            <p:ph type="subTitle" idx="1" hasCustomPrompt="1"/>
          </p:nvPr>
        </p:nvSpPr>
        <p:spPr>
          <a:xfrm>
            <a:off x="1828800" y="3404592"/>
            <a:ext cx="8534400" cy="1108414"/>
          </a:xfrm>
        </p:spPr>
        <p:txBody>
          <a:bodyPr/>
          <a:lstStyle>
            <a:lvl1pPr marL="0" indent="0" algn="ctr">
              <a:lnSpc>
                <a:spcPct val="110000"/>
              </a:lnSpc>
              <a:buNone/>
              <a:defRPr sz="2800">
                <a:solidFill>
                  <a:schemeClr val="tx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underrubrik</a:t>
            </a:r>
            <a:endParaRPr lang="en-US"/>
          </a:p>
        </p:txBody>
      </p:sp>
      <p:pic>
        <p:nvPicPr>
          <p:cNvPr id="14" name="Bildobjekt 13">
            <a:extLst>
              <a:ext uri="{FF2B5EF4-FFF2-40B4-BE49-F238E27FC236}">
                <a16:creationId xmlns:a16="http://schemas.microsoft.com/office/drawing/2014/main" id="{244F8B15-58B1-2E90-1802-6F4E92C0845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spTree>
    <p:extLst>
      <p:ext uri="{BB962C8B-B14F-4D97-AF65-F5344CB8AC3E}">
        <p14:creationId xmlns:p14="http://schemas.microsoft.com/office/powerpoint/2010/main" val="325076983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Startbild grädde">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A07AEC-4933-4E73-917F-A4A367715DCB}"/>
              </a:ext>
            </a:extLst>
          </p:cNvPr>
          <p:cNvSpPr>
            <a:spLocks noGrp="1"/>
          </p:cNvSpPr>
          <p:nvPr>
            <p:ph type="ctrTitle" hasCustomPrompt="1"/>
          </p:nvPr>
        </p:nvSpPr>
        <p:spPr>
          <a:xfrm>
            <a:off x="914400" y="1700809"/>
            <a:ext cx="10363200" cy="1470025"/>
          </a:xfrm>
        </p:spPr>
        <p:txBody>
          <a:bodyPr anchor="b"/>
          <a:lstStyle>
            <a:lvl1pPr algn="ctr">
              <a:lnSpc>
                <a:spcPct val="110000"/>
              </a:lnSpc>
              <a:defRPr sz="4400">
                <a:solidFill>
                  <a:schemeClr val="tx2"/>
                </a:solidFill>
              </a:defRPr>
            </a:lvl1pPr>
          </a:lstStyle>
          <a:p>
            <a:r>
              <a:rPr lang="sv-SE"/>
              <a:t>Klicka här för att ändra rubrik</a:t>
            </a:r>
            <a:endParaRPr lang="en-US"/>
          </a:p>
        </p:txBody>
      </p:sp>
      <p:sp>
        <p:nvSpPr>
          <p:cNvPr id="3" name="Underrubrik 2">
            <a:extLst>
              <a:ext uri="{FF2B5EF4-FFF2-40B4-BE49-F238E27FC236}">
                <a16:creationId xmlns:a16="http://schemas.microsoft.com/office/drawing/2014/main" id="{74B17208-3F22-4DF6-B2AB-2683AB098CC7}"/>
              </a:ext>
            </a:extLst>
          </p:cNvPr>
          <p:cNvSpPr>
            <a:spLocks noGrp="1"/>
          </p:cNvSpPr>
          <p:nvPr>
            <p:ph type="subTitle" idx="1" hasCustomPrompt="1"/>
          </p:nvPr>
        </p:nvSpPr>
        <p:spPr>
          <a:xfrm>
            <a:off x="1828800" y="3404592"/>
            <a:ext cx="8534400" cy="1108414"/>
          </a:xfrm>
        </p:spPr>
        <p:txBody>
          <a:bodyPr/>
          <a:lstStyle>
            <a:lvl1pPr marL="0" indent="0" algn="ctr">
              <a:lnSpc>
                <a:spcPct val="110000"/>
              </a:lnSpc>
              <a:buNone/>
              <a:defRPr sz="2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underrubrik</a:t>
            </a:r>
            <a:endParaRPr lang="en-US"/>
          </a:p>
        </p:txBody>
      </p:sp>
      <p:sp>
        <p:nvSpPr>
          <p:cNvPr id="5" name="Platshållare för datum 3">
            <a:extLst>
              <a:ext uri="{FF2B5EF4-FFF2-40B4-BE49-F238E27FC236}">
                <a16:creationId xmlns:a16="http://schemas.microsoft.com/office/drawing/2014/main" id="{AFE24852-164B-CFDE-B769-790BC3263B4F}"/>
              </a:ext>
            </a:extLst>
          </p:cNvPr>
          <p:cNvSpPr>
            <a:spLocks noGrp="1"/>
          </p:cNvSpPr>
          <p:nvPr>
            <p:ph type="dt" sz="half" idx="10"/>
          </p:nvPr>
        </p:nvSpPr>
        <p:spPr>
          <a:xfrm>
            <a:off x="609600" y="6530791"/>
            <a:ext cx="1060175" cy="354182"/>
          </a:xfrm>
          <a:prstGeom prst="rect">
            <a:avLst/>
          </a:prstGeom>
        </p:spPr>
        <p:txBody>
          <a:bodyPr/>
          <a:lstStyle/>
          <a:p>
            <a:fld id="{4D73F0A0-3A2F-4832-BE53-6B8B6864E3E5}" type="datetime1">
              <a:rPr lang="sv-SE" smtClean="0"/>
              <a:t>2025-03-26</a:t>
            </a:fld>
            <a:endParaRPr lang="sv-SE"/>
          </a:p>
        </p:txBody>
      </p:sp>
      <p:sp>
        <p:nvSpPr>
          <p:cNvPr id="7" name="Platshållare för sidfot 4">
            <a:extLst>
              <a:ext uri="{FF2B5EF4-FFF2-40B4-BE49-F238E27FC236}">
                <a16:creationId xmlns:a16="http://schemas.microsoft.com/office/drawing/2014/main" id="{CCC1B95F-8FF6-795C-71C7-EF6DB9AB23D5}"/>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9" name="Platshållare för bildnummer 5">
            <a:extLst>
              <a:ext uri="{FF2B5EF4-FFF2-40B4-BE49-F238E27FC236}">
                <a16:creationId xmlns:a16="http://schemas.microsoft.com/office/drawing/2014/main" id="{6D013B1D-5E77-D5A6-6127-FB27ABDC7DBB}"/>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pic>
        <p:nvPicPr>
          <p:cNvPr id="10" name="Bildobjekt 9">
            <a:extLst>
              <a:ext uri="{FF2B5EF4-FFF2-40B4-BE49-F238E27FC236}">
                <a16:creationId xmlns:a16="http://schemas.microsoft.com/office/drawing/2014/main" id="{5268180F-B84D-0F44-B4B5-93A7D7845BE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spTree>
    <p:extLst>
      <p:ext uri="{BB962C8B-B14F-4D97-AF65-F5344CB8AC3E}">
        <p14:creationId xmlns:p14="http://schemas.microsoft.com/office/powerpoint/2010/main" val="360582299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tartbild neutral">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A07AEC-4933-4E73-917F-A4A367715DCB}"/>
              </a:ext>
            </a:extLst>
          </p:cNvPr>
          <p:cNvSpPr>
            <a:spLocks noGrp="1"/>
          </p:cNvSpPr>
          <p:nvPr>
            <p:ph type="ctrTitle" hasCustomPrompt="1"/>
          </p:nvPr>
        </p:nvSpPr>
        <p:spPr>
          <a:xfrm>
            <a:off x="914400" y="1700809"/>
            <a:ext cx="10363200" cy="1470025"/>
          </a:xfrm>
        </p:spPr>
        <p:txBody>
          <a:bodyPr anchor="b"/>
          <a:lstStyle>
            <a:lvl1pPr algn="ctr">
              <a:lnSpc>
                <a:spcPct val="110000"/>
              </a:lnSpc>
              <a:defRPr sz="4400">
                <a:solidFill>
                  <a:schemeClr val="bg1"/>
                </a:solidFill>
              </a:defRPr>
            </a:lvl1pPr>
          </a:lstStyle>
          <a:p>
            <a:r>
              <a:rPr lang="sv-SE"/>
              <a:t>Klicka här för att ändra rubrik</a:t>
            </a:r>
            <a:endParaRPr lang="en-US"/>
          </a:p>
        </p:txBody>
      </p:sp>
      <p:sp>
        <p:nvSpPr>
          <p:cNvPr id="5" name="Platshållare för datum 3">
            <a:extLst>
              <a:ext uri="{FF2B5EF4-FFF2-40B4-BE49-F238E27FC236}">
                <a16:creationId xmlns:a16="http://schemas.microsoft.com/office/drawing/2014/main" id="{7504EE9F-131D-EFB7-2A79-B3DD8BF9A109}"/>
              </a:ext>
            </a:extLst>
          </p:cNvPr>
          <p:cNvSpPr>
            <a:spLocks noGrp="1"/>
          </p:cNvSpPr>
          <p:nvPr>
            <p:ph type="dt" sz="half" idx="10"/>
          </p:nvPr>
        </p:nvSpPr>
        <p:spPr>
          <a:xfrm>
            <a:off x="660952" y="6486545"/>
            <a:ext cx="1060175" cy="354182"/>
          </a:xfrm>
          <a:prstGeom prst="rect">
            <a:avLst/>
          </a:prstGeom>
        </p:spPr>
        <p:txBody>
          <a:bodyPr/>
          <a:lstStyle/>
          <a:p>
            <a:fld id="{38300729-9120-4936-A615-CF043BDAE2EC}" type="datetime1">
              <a:rPr lang="sv-SE" smtClean="0"/>
              <a:t>2025-03-26</a:t>
            </a:fld>
            <a:endParaRPr lang="sv-SE"/>
          </a:p>
        </p:txBody>
      </p:sp>
      <p:sp>
        <p:nvSpPr>
          <p:cNvPr id="7" name="Platshållare för sidfot 4">
            <a:extLst>
              <a:ext uri="{FF2B5EF4-FFF2-40B4-BE49-F238E27FC236}">
                <a16:creationId xmlns:a16="http://schemas.microsoft.com/office/drawing/2014/main" id="{53945A83-9CF5-D3E1-4AC0-51BF060AD957}"/>
              </a:ext>
            </a:extLst>
          </p:cNvPr>
          <p:cNvSpPr>
            <a:spLocks noGrp="1"/>
          </p:cNvSpPr>
          <p:nvPr>
            <p:ph type="ftr" sz="quarter" idx="11"/>
          </p:nvPr>
        </p:nvSpPr>
        <p:spPr>
          <a:xfrm>
            <a:off x="1721127" y="6469274"/>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47E25ADB-6596-015B-3496-5779FCC53A78}"/>
              </a:ext>
            </a:extLst>
          </p:cNvPr>
          <p:cNvSpPr>
            <a:spLocks noGrp="1"/>
          </p:cNvSpPr>
          <p:nvPr>
            <p:ph type="sldNum" sz="quarter" idx="12"/>
          </p:nvPr>
        </p:nvSpPr>
        <p:spPr>
          <a:xfrm>
            <a:off x="11277600" y="6469274"/>
            <a:ext cx="679180" cy="388726"/>
          </a:xfrm>
        </p:spPr>
        <p:txBody>
          <a:bodyPr/>
          <a:lstStyle/>
          <a:p>
            <a:fld id="{B4730AA7-F777-4CAC-8CCC-AEA20B9348DC}" type="slidenum">
              <a:rPr lang="sv-SE" smtClean="0"/>
              <a:t>‹#›</a:t>
            </a:fld>
            <a:endParaRPr lang="sv-SE"/>
          </a:p>
        </p:txBody>
      </p:sp>
      <p:sp>
        <p:nvSpPr>
          <p:cNvPr id="10" name="Underrubrik 2">
            <a:extLst>
              <a:ext uri="{FF2B5EF4-FFF2-40B4-BE49-F238E27FC236}">
                <a16:creationId xmlns:a16="http://schemas.microsoft.com/office/drawing/2014/main" id="{A95E7C8D-E10A-96EA-A696-E14A4D299E68}"/>
              </a:ext>
            </a:extLst>
          </p:cNvPr>
          <p:cNvSpPr>
            <a:spLocks noGrp="1"/>
          </p:cNvSpPr>
          <p:nvPr>
            <p:ph type="subTitle" idx="1" hasCustomPrompt="1"/>
          </p:nvPr>
        </p:nvSpPr>
        <p:spPr>
          <a:xfrm>
            <a:off x="1828800" y="3404592"/>
            <a:ext cx="8534400" cy="1108414"/>
          </a:xfrm>
        </p:spPr>
        <p:txBody>
          <a:bodyPr/>
          <a:lstStyle>
            <a:lvl1pPr marL="0" indent="0" algn="ctr">
              <a:lnSpc>
                <a:spcPct val="110000"/>
              </a:lnSpc>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underrubrik</a:t>
            </a:r>
            <a:endParaRPr lang="en-US"/>
          </a:p>
        </p:txBody>
      </p:sp>
      <p:pic>
        <p:nvPicPr>
          <p:cNvPr id="12" name="Bildobjekt 11">
            <a:extLst>
              <a:ext uri="{FF2B5EF4-FFF2-40B4-BE49-F238E27FC236}">
                <a16:creationId xmlns:a16="http://schemas.microsoft.com/office/drawing/2014/main" id="{C8E3E256-BBF3-D765-FDC4-A130C5C5C95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spTree>
    <p:extLst>
      <p:ext uri="{BB962C8B-B14F-4D97-AF65-F5344CB8AC3E}">
        <p14:creationId xmlns:p14="http://schemas.microsoft.com/office/powerpoint/2010/main" val="31778591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Rubrik och innehåll blå">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hasCustomPrompt="1"/>
          </p:nvPr>
        </p:nvSpPr>
        <p:spPr>
          <a:xfrm>
            <a:off x="609600" y="360000"/>
            <a:ext cx="10972800" cy="745786"/>
          </a:xfrm>
        </p:spPr>
        <p:txBody>
          <a:bodyPr anchor="t" anchorCtr="0"/>
          <a:lstStyle>
            <a:lvl1pPr>
              <a:defRPr sz="3600" baseline="0">
                <a:solidFill>
                  <a:schemeClr val="bg2"/>
                </a:solidFill>
              </a:defRPr>
            </a:lvl1pPr>
          </a:lstStyle>
          <a:p>
            <a:r>
              <a:rPr lang="sv-SE"/>
              <a:t>Klicka här för att ändra rubrik</a:t>
            </a:r>
            <a:endParaRPr lang="en-US"/>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hasCustomPrompt="1"/>
          </p:nvPr>
        </p:nvSpPr>
        <p:spPr>
          <a:xfrm>
            <a:off x="609600" y="1275907"/>
            <a:ext cx="10972800" cy="4850257"/>
          </a:xfrm>
        </p:spPr>
        <p:txBody>
          <a:bodyPr/>
          <a:lstStyle>
            <a:lvl1pPr>
              <a:lnSpc>
                <a:spcPct val="110000"/>
              </a:lnSpc>
              <a:spcBef>
                <a:spcPts val="1600"/>
              </a:spcBef>
              <a:buClr>
                <a:schemeClr val="bg2"/>
              </a:buClr>
              <a:defRPr sz="3000">
                <a:solidFill>
                  <a:schemeClr val="bg2"/>
                </a:solidFill>
              </a:defRPr>
            </a:lvl1pPr>
            <a:lvl2pPr>
              <a:lnSpc>
                <a:spcPct val="110000"/>
              </a:lnSpc>
              <a:spcBef>
                <a:spcPts val="800"/>
              </a:spcBef>
              <a:buClr>
                <a:schemeClr val="bg2"/>
              </a:buClr>
              <a:defRPr sz="2800">
                <a:solidFill>
                  <a:schemeClr val="bg2"/>
                </a:solidFill>
              </a:defRPr>
            </a:lvl2pPr>
            <a:lvl3pPr>
              <a:lnSpc>
                <a:spcPct val="110000"/>
              </a:lnSpc>
              <a:spcBef>
                <a:spcPts val="800"/>
              </a:spcBef>
              <a:buClr>
                <a:schemeClr val="bg2"/>
              </a:buClr>
              <a:defRPr sz="2400">
                <a:solidFill>
                  <a:schemeClr val="bg2"/>
                </a:solidFill>
              </a:defRPr>
            </a:lvl3pPr>
            <a:lvl4pPr>
              <a:lnSpc>
                <a:spcPct val="110000"/>
              </a:lnSpc>
              <a:spcBef>
                <a:spcPts val="800"/>
              </a:spcBef>
              <a:defRPr>
                <a:solidFill>
                  <a:schemeClr val="tx2"/>
                </a:solidFill>
              </a:defRPr>
            </a:lvl4pPr>
            <a:lvl5pPr>
              <a:lnSpc>
                <a:spcPct val="110000"/>
              </a:lnSpc>
              <a:spcBef>
                <a:spcPts val="800"/>
              </a:spcBef>
              <a:defRPr>
                <a:solidFill>
                  <a:schemeClr val="tx2"/>
                </a:solidFill>
              </a:defRPr>
            </a:lvl5pPr>
          </a:lstStyle>
          <a:p>
            <a:pPr lvl="0"/>
            <a:r>
              <a:rPr lang="sv-SE"/>
              <a:t>Skriv text här</a:t>
            </a:r>
          </a:p>
          <a:p>
            <a:pPr lvl="1"/>
            <a:r>
              <a:rPr lang="sv-SE"/>
              <a:t>Nivå två</a:t>
            </a:r>
          </a:p>
          <a:p>
            <a:pPr lvl="2"/>
            <a:r>
              <a:rPr lang="sv-SE"/>
              <a:t>Nivå tre</a:t>
            </a:r>
          </a:p>
        </p:txBody>
      </p:sp>
      <p:sp>
        <p:nvSpPr>
          <p:cNvPr id="4" name="Platshållare för datum 3">
            <a:extLst>
              <a:ext uri="{FF2B5EF4-FFF2-40B4-BE49-F238E27FC236}">
                <a16:creationId xmlns:a16="http://schemas.microsoft.com/office/drawing/2014/main" id="{7F369186-E3DF-440E-977F-FB2B3216ED4F}"/>
              </a:ext>
            </a:extLst>
          </p:cNvPr>
          <p:cNvSpPr>
            <a:spLocks noGrp="1"/>
          </p:cNvSpPr>
          <p:nvPr>
            <p:ph type="dt" sz="half" idx="10"/>
          </p:nvPr>
        </p:nvSpPr>
        <p:spPr>
          <a:xfrm>
            <a:off x="609600" y="6530791"/>
            <a:ext cx="1060175" cy="354182"/>
          </a:xfrm>
          <a:prstGeom prst="rect">
            <a:avLst/>
          </a:prstGeom>
        </p:spPr>
        <p:txBody>
          <a:bodyPr/>
          <a:lstStyle/>
          <a:p>
            <a:fld id="{56F01782-C5A9-40B6-AB6E-8DE9881C3C7C}" type="datetime1">
              <a:rPr lang="sv-SE" smtClean="0"/>
              <a:t>2025-03-26</a:t>
            </a:fld>
            <a:endParaRPr lang="sv-SE"/>
          </a:p>
        </p:txBody>
      </p:sp>
      <p:sp>
        <p:nvSpPr>
          <p:cNvPr id="5" name="Platshållare för sidfot 4">
            <a:extLst>
              <a:ext uri="{FF2B5EF4-FFF2-40B4-BE49-F238E27FC236}">
                <a16:creationId xmlns:a16="http://schemas.microsoft.com/office/drawing/2014/main" id="{D42A9194-8EFD-4250-AB50-26F4F10DACAA}"/>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6" name="Platshållare för bildnummer 5">
            <a:extLst>
              <a:ext uri="{FF2B5EF4-FFF2-40B4-BE49-F238E27FC236}">
                <a16:creationId xmlns:a16="http://schemas.microsoft.com/office/drawing/2014/main" id="{BED05CBE-4A1F-49DC-8E48-BBEEB3E600FA}"/>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91463657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Rubrik och innehåll grädde">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hasCustomPrompt="1"/>
          </p:nvPr>
        </p:nvSpPr>
        <p:spPr>
          <a:xfrm>
            <a:off x="609600" y="360000"/>
            <a:ext cx="10972800" cy="745786"/>
          </a:xfrm>
        </p:spPr>
        <p:txBody>
          <a:bodyPr anchor="t" anchorCtr="0"/>
          <a:lstStyle>
            <a:lvl1pPr>
              <a:defRPr sz="3600">
                <a:solidFill>
                  <a:schemeClr val="tx2"/>
                </a:solidFill>
              </a:defRPr>
            </a:lvl1pPr>
          </a:lstStyle>
          <a:p>
            <a:r>
              <a:rPr lang="sv-SE"/>
              <a:t>Klicka här för att ändra rubrik</a:t>
            </a:r>
            <a:endParaRPr lang="en-US"/>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hasCustomPrompt="1"/>
          </p:nvPr>
        </p:nvSpPr>
        <p:spPr>
          <a:xfrm>
            <a:off x="609600" y="1275907"/>
            <a:ext cx="10972800" cy="4850257"/>
          </a:xfrm>
        </p:spPr>
        <p:txBody>
          <a:bodyPr/>
          <a:lstStyle>
            <a:lvl1pPr>
              <a:lnSpc>
                <a:spcPct val="110000"/>
              </a:lnSpc>
              <a:spcBef>
                <a:spcPts val="1600"/>
              </a:spcBef>
              <a:buClr>
                <a:schemeClr val="tx2"/>
              </a:buClr>
              <a:defRPr sz="3000">
                <a:solidFill>
                  <a:schemeClr val="tx2"/>
                </a:solidFill>
              </a:defRPr>
            </a:lvl1pPr>
            <a:lvl2pPr>
              <a:lnSpc>
                <a:spcPct val="110000"/>
              </a:lnSpc>
              <a:spcBef>
                <a:spcPts val="800"/>
              </a:spcBef>
              <a:buClr>
                <a:schemeClr val="tx2"/>
              </a:buClr>
              <a:defRPr sz="2800">
                <a:solidFill>
                  <a:schemeClr val="tx2"/>
                </a:solidFill>
              </a:defRPr>
            </a:lvl2pPr>
            <a:lvl3pPr>
              <a:lnSpc>
                <a:spcPct val="110000"/>
              </a:lnSpc>
              <a:spcBef>
                <a:spcPts val="800"/>
              </a:spcBef>
              <a:buClr>
                <a:schemeClr val="tx2"/>
              </a:buClr>
              <a:defRPr sz="2400">
                <a:solidFill>
                  <a:schemeClr val="tx2"/>
                </a:solidFill>
              </a:defRPr>
            </a:lvl3pPr>
            <a:lvl4pPr>
              <a:lnSpc>
                <a:spcPct val="110000"/>
              </a:lnSpc>
              <a:spcBef>
                <a:spcPts val="800"/>
              </a:spcBef>
              <a:defRPr>
                <a:solidFill>
                  <a:schemeClr val="tx2"/>
                </a:solidFill>
              </a:defRPr>
            </a:lvl4pPr>
            <a:lvl5pPr>
              <a:lnSpc>
                <a:spcPct val="110000"/>
              </a:lnSpc>
              <a:spcBef>
                <a:spcPts val="800"/>
              </a:spcBef>
              <a:defRPr>
                <a:solidFill>
                  <a:schemeClr val="tx2"/>
                </a:solidFill>
              </a:defRPr>
            </a:lvl5pPr>
          </a:lstStyle>
          <a:p>
            <a:pPr lvl="0"/>
            <a:r>
              <a:rPr lang="sv-SE"/>
              <a:t>Skriv text här</a:t>
            </a:r>
          </a:p>
          <a:p>
            <a:pPr lvl="1"/>
            <a:r>
              <a:rPr lang="sv-SE"/>
              <a:t>Nivå två</a:t>
            </a:r>
          </a:p>
          <a:p>
            <a:pPr lvl="2"/>
            <a:r>
              <a:rPr lang="sv-SE"/>
              <a:t>Nivå tre</a:t>
            </a:r>
          </a:p>
        </p:txBody>
      </p:sp>
      <p:sp>
        <p:nvSpPr>
          <p:cNvPr id="4" name="Platshållare för datum 3">
            <a:extLst>
              <a:ext uri="{FF2B5EF4-FFF2-40B4-BE49-F238E27FC236}">
                <a16:creationId xmlns:a16="http://schemas.microsoft.com/office/drawing/2014/main" id="{940BFD82-33C4-3884-7512-07CF043CCB21}"/>
              </a:ext>
            </a:extLst>
          </p:cNvPr>
          <p:cNvSpPr>
            <a:spLocks noGrp="1"/>
          </p:cNvSpPr>
          <p:nvPr>
            <p:ph type="dt" sz="half" idx="10"/>
          </p:nvPr>
        </p:nvSpPr>
        <p:spPr/>
        <p:txBody>
          <a:bodyPr/>
          <a:lstStyle/>
          <a:p>
            <a:fld id="{C09CA4B8-A0BB-4502-821F-7B06CCF7898B}" type="datetime1">
              <a:rPr lang="sv-SE" smtClean="0"/>
              <a:t>2025-03-26</a:t>
            </a:fld>
            <a:endParaRPr lang="sv-SE"/>
          </a:p>
        </p:txBody>
      </p:sp>
      <p:sp>
        <p:nvSpPr>
          <p:cNvPr id="5" name="Platshållare för bildnummer 4">
            <a:extLst>
              <a:ext uri="{FF2B5EF4-FFF2-40B4-BE49-F238E27FC236}">
                <a16:creationId xmlns:a16="http://schemas.microsoft.com/office/drawing/2014/main" id="{E4827E4A-6513-E2F8-83CE-0D930C8FBECD}"/>
              </a:ext>
            </a:extLst>
          </p:cNvPr>
          <p:cNvSpPr>
            <a:spLocks noGrp="1"/>
          </p:cNvSpPr>
          <p:nvPr>
            <p:ph type="sldNum" sz="quarter" idx="11"/>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90755767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Rubrik och innehåll neutral">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hasCustomPrompt="1"/>
          </p:nvPr>
        </p:nvSpPr>
        <p:spPr>
          <a:xfrm>
            <a:off x="609600" y="358943"/>
            <a:ext cx="10972800" cy="745786"/>
          </a:xfrm>
        </p:spPr>
        <p:txBody>
          <a:bodyPr anchor="t" anchorCtr="0"/>
          <a:lstStyle>
            <a:lvl1pPr>
              <a:defRPr sz="3600">
                <a:solidFill>
                  <a:schemeClr val="tx1"/>
                </a:solidFill>
              </a:defRPr>
            </a:lvl1pPr>
          </a:lstStyle>
          <a:p>
            <a:r>
              <a:rPr lang="sv-SE"/>
              <a:t>Klicka här för att ändra rubrik</a:t>
            </a:r>
            <a:endParaRPr lang="en-US"/>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hasCustomPrompt="1"/>
          </p:nvPr>
        </p:nvSpPr>
        <p:spPr>
          <a:xfrm>
            <a:off x="609600" y="1275907"/>
            <a:ext cx="10972800" cy="4850257"/>
          </a:xfrm>
        </p:spPr>
        <p:txBody>
          <a:bodyPr/>
          <a:lstStyle>
            <a:lvl1pPr>
              <a:lnSpc>
                <a:spcPct val="110000"/>
              </a:lnSpc>
              <a:spcBef>
                <a:spcPts val="1600"/>
              </a:spcBef>
              <a:buClr>
                <a:schemeClr val="tx1"/>
              </a:buClr>
              <a:defRPr sz="3000">
                <a:solidFill>
                  <a:schemeClr val="tx1"/>
                </a:solidFill>
              </a:defRPr>
            </a:lvl1pPr>
            <a:lvl2pPr>
              <a:lnSpc>
                <a:spcPct val="110000"/>
              </a:lnSpc>
              <a:spcBef>
                <a:spcPts val="800"/>
              </a:spcBef>
              <a:buClr>
                <a:schemeClr val="tx1"/>
              </a:buClr>
              <a:defRPr sz="2800">
                <a:solidFill>
                  <a:schemeClr val="tx1"/>
                </a:solidFill>
              </a:defRPr>
            </a:lvl2pPr>
            <a:lvl3pPr>
              <a:lnSpc>
                <a:spcPct val="110000"/>
              </a:lnSpc>
              <a:spcBef>
                <a:spcPts val="800"/>
              </a:spcBef>
              <a:buClr>
                <a:schemeClr val="tx1"/>
              </a:buClr>
              <a:defRPr sz="2400">
                <a:solidFill>
                  <a:schemeClr val="tx1"/>
                </a:solidFill>
              </a:defRPr>
            </a:lvl3pPr>
            <a:lvl4pPr>
              <a:lnSpc>
                <a:spcPct val="110000"/>
              </a:lnSpc>
              <a:spcBef>
                <a:spcPts val="800"/>
              </a:spcBef>
              <a:defRPr>
                <a:solidFill>
                  <a:schemeClr val="tx2"/>
                </a:solidFill>
              </a:defRPr>
            </a:lvl4pPr>
            <a:lvl5pPr>
              <a:lnSpc>
                <a:spcPct val="110000"/>
              </a:lnSpc>
              <a:spcBef>
                <a:spcPts val="800"/>
              </a:spcBef>
              <a:defRPr>
                <a:solidFill>
                  <a:schemeClr val="tx2"/>
                </a:solidFill>
              </a:defRPr>
            </a:lvl5pPr>
          </a:lstStyle>
          <a:p>
            <a:pPr lvl="0"/>
            <a:r>
              <a:rPr lang="sv-SE"/>
              <a:t>Skriv text här</a:t>
            </a:r>
          </a:p>
          <a:p>
            <a:pPr lvl="1"/>
            <a:r>
              <a:rPr lang="sv-SE"/>
              <a:t>Nivå två</a:t>
            </a:r>
          </a:p>
          <a:p>
            <a:pPr lvl="2"/>
            <a:r>
              <a:rPr lang="sv-SE"/>
              <a:t>Nivå tre</a:t>
            </a:r>
          </a:p>
        </p:txBody>
      </p:sp>
      <p:sp>
        <p:nvSpPr>
          <p:cNvPr id="7" name="Platshållare för datum 3">
            <a:extLst>
              <a:ext uri="{FF2B5EF4-FFF2-40B4-BE49-F238E27FC236}">
                <a16:creationId xmlns:a16="http://schemas.microsoft.com/office/drawing/2014/main" id="{286F81BD-23A4-14C0-EED6-2E592018971D}"/>
              </a:ext>
            </a:extLst>
          </p:cNvPr>
          <p:cNvSpPr>
            <a:spLocks noGrp="1"/>
          </p:cNvSpPr>
          <p:nvPr>
            <p:ph type="dt" sz="half" idx="10"/>
          </p:nvPr>
        </p:nvSpPr>
        <p:spPr>
          <a:xfrm>
            <a:off x="609600" y="6530791"/>
            <a:ext cx="1060175" cy="354182"/>
          </a:xfrm>
          <a:prstGeom prst="rect">
            <a:avLst/>
          </a:prstGeom>
        </p:spPr>
        <p:txBody>
          <a:bodyPr/>
          <a:lstStyle/>
          <a:p>
            <a:fld id="{92A9DB68-DDFE-43CD-983D-4BE2E622E370}" type="datetime1">
              <a:rPr lang="sv-SE" smtClean="0"/>
              <a:t>2025-03-26</a:t>
            </a:fld>
            <a:endParaRPr lang="sv-SE"/>
          </a:p>
        </p:txBody>
      </p:sp>
      <p:sp>
        <p:nvSpPr>
          <p:cNvPr id="8" name="Platshållare för sidfot 4">
            <a:extLst>
              <a:ext uri="{FF2B5EF4-FFF2-40B4-BE49-F238E27FC236}">
                <a16:creationId xmlns:a16="http://schemas.microsoft.com/office/drawing/2014/main" id="{E2194FC6-79A2-A4A8-930C-D8014F0C30E1}"/>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9" name="Platshållare för bildnummer 5">
            <a:extLst>
              <a:ext uri="{FF2B5EF4-FFF2-40B4-BE49-F238E27FC236}">
                <a16:creationId xmlns:a16="http://schemas.microsoft.com/office/drawing/2014/main" id="{D89DBB4E-248F-B506-05F9-B9F1522260E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96136946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1 Två delar två färger">
    <p:bg>
      <p:bgRef idx="1001">
        <a:schemeClr val="bg2"/>
      </p:bgRef>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2098311B-514A-4DC4-8FD1-424CB79B5F36}"/>
              </a:ext>
            </a:extLst>
          </p:cNvPr>
          <p:cNvSpPr/>
          <p:nvPr/>
        </p:nvSpPr>
        <p:spPr>
          <a:xfrm>
            <a:off x="0" y="-116964"/>
            <a:ext cx="6096000" cy="66772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sv-SE"/>
          </a:p>
        </p:txBody>
      </p:sp>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a:xfrm>
            <a:off x="609600" y="360000"/>
            <a:ext cx="5181600" cy="1143000"/>
          </a:xfrm>
        </p:spPr>
        <p:txBody>
          <a:bodyPr/>
          <a:lstStyle>
            <a:lvl1pPr>
              <a:defRPr sz="3600">
                <a:solidFill>
                  <a:schemeClr val="bg2"/>
                </a:solidFill>
              </a:defRPr>
            </a:lvl1pPr>
          </a:lstStyle>
          <a:p>
            <a:r>
              <a:rPr lang="sv-SE"/>
              <a:t>Klicka här för att ändra rubrik</a:t>
            </a:r>
            <a:endParaRPr lang="en-US"/>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708660"/>
            <a:ext cx="5181600" cy="4518401"/>
          </a:xfrm>
        </p:spPr>
        <p:txBody>
          <a:bodyPr/>
          <a:lstStyle>
            <a:lvl1pPr>
              <a:lnSpc>
                <a:spcPct val="110000"/>
              </a:lnSpc>
              <a:spcBef>
                <a:spcPts val="1600"/>
              </a:spcBef>
              <a:buClr>
                <a:schemeClr val="bg2"/>
              </a:buClr>
              <a:defRPr sz="2800">
                <a:solidFill>
                  <a:schemeClr val="bg2"/>
                </a:solidFill>
              </a:defRPr>
            </a:lvl1pPr>
            <a:lvl2pPr>
              <a:spcBef>
                <a:spcPts val="1000"/>
              </a:spcBef>
              <a:buClr>
                <a:schemeClr val="bg2"/>
              </a:buClr>
              <a:defRPr sz="2400">
                <a:solidFill>
                  <a:schemeClr val="bg2"/>
                </a:solidFill>
              </a:defRPr>
            </a:lvl2pPr>
            <a:lvl3pPr>
              <a:lnSpc>
                <a:spcPct val="110000"/>
              </a:lnSpc>
              <a:defRPr>
                <a:solidFill>
                  <a:schemeClr val="bg2"/>
                </a:solidFill>
              </a:defRPr>
            </a:lvl3pPr>
            <a:lvl4pPr>
              <a:lnSpc>
                <a:spcPct val="110000"/>
              </a:lnSpc>
              <a:defRPr>
                <a:solidFill>
                  <a:schemeClr val="bg2"/>
                </a:solidFill>
              </a:defRPr>
            </a:lvl4pPr>
            <a:lvl5pPr>
              <a:lnSpc>
                <a:spcPct val="110000"/>
              </a:lnSpc>
              <a:defRPr>
                <a:solidFill>
                  <a:schemeClr val="bg2"/>
                </a:solidFill>
              </a:defRPr>
            </a:lvl5pPr>
          </a:lstStyle>
          <a:p>
            <a:pPr lvl="0"/>
            <a:r>
              <a:rPr lang="sv-SE"/>
              <a:t>Skriv text här</a:t>
            </a:r>
          </a:p>
          <a:p>
            <a:pPr lvl="1"/>
            <a:r>
              <a:rPr lang="sv-SE"/>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208645" y="360000"/>
            <a:ext cx="5181600" cy="5874623"/>
          </a:xfrm>
        </p:spPr>
        <p:txBody>
          <a:bodyPr/>
          <a:lstStyle>
            <a:lvl1pPr>
              <a:lnSpc>
                <a:spcPct val="110000"/>
              </a:lnSpc>
              <a:spcBef>
                <a:spcPts val="1600"/>
              </a:spcBef>
              <a:defRPr sz="2800">
                <a:solidFill>
                  <a:schemeClr val="tx2"/>
                </a:solidFill>
              </a:defRPr>
            </a:lvl1pPr>
            <a:lvl2pPr>
              <a:lnSpc>
                <a:spcPct val="110000"/>
              </a:lnSpc>
              <a:spcBef>
                <a:spcPts val="1000"/>
              </a:spcBef>
              <a:defRPr sz="2400">
                <a:solidFill>
                  <a:schemeClr val="tx2"/>
                </a:solidFill>
              </a:defRPr>
            </a:lvl2pPr>
            <a:lvl3pPr marL="864000" indent="0" algn="ctr">
              <a:lnSpc>
                <a:spcPct val="100000"/>
              </a:lnSpc>
              <a:spcBef>
                <a:spcPts val="0"/>
              </a:spcBef>
              <a:buFont typeface="Arial" panose="020B0604020202020204" pitchFamily="34" charset="0"/>
              <a:buNone/>
              <a:defRPr sz="2000">
                <a:solidFill>
                  <a:schemeClr val="tx2"/>
                </a:solidFill>
              </a:defRPr>
            </a:lvl3pPr>
            <a:lvl4pPr>
              <a:lnSpc>
                <a:spcPct val="110000"/>
              </a:lnSpc>
              <a:defRPr/>
            </a:lvl4pPr>
            <a:lvl5pPr>
              <a:lnSpc>
                <a:spcPct val="110000"/>
              </a:lnSpc>
              <a:defRPr/>
            </a:lvl5pPr>
          </a:lstStyle>
          <a:p>
            <a:pPr marL="864000" marR="0" lvl="2"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br>
              <a:rPr lang="sv-SE"/>
            </a:br>
            <a:br>
              <a:rPr lang="sv-SE"/>
            </a:br>
            <a:br>
              <a:rPr lang="sv-SE"/>
            </a:br>
            <a:br>
              <a:rPr lang="sv-SE"/>
            </a:br>
            <a:br>
              <a:rPr lang="sv-SE"/>
            </a:br>
            <a:r>
              <a:rPr lang="sv-SE"/>
              <a:t>	      </a:t>
            </a:r>
          </a:p>
          <a:p>
            <a:pPr marL="864000" marR="0" lvl="2"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a:t>       </a:t>
            </a:r>
            <a:br>
              <a:rPr lang="sv-SE"/>
            </a:br>
            <a:r>
              <a:rPr lang="sv-SE"/>
              <a:t>         Välj ikon och infoga </a:t>
            </a:r>
            <a:endParaRPr lang="en-US"/>
          </a:p>
        </p:txBody>
      </p:sp>
      <p:sp>
        <p:nvSpPr>
          <p:cNvPr id="9" name="Platshållare för datum 3">
            <a:extLst>
              <a:ext uri="{FF2B5EF4-FFF2-40B4-BE49-F238E27FC236}">
                <a16:creationId xmlns:a16="http://schemas.microsoft.com/office/drawing/2014/main" id="{4E0B0FE2-E5A1-BE14-1AD7-F11C3D70D296}"/>
              </a:ext>
            </a:extLst>
          </p:cNvPr>
          <p:cNvSpPr>
            <a:spLocks noGrp="1"/>
          </p:cNvSpPr>
          <p:nvPr>
            <p:ph type="dt" sz="half" idx="10"/>
          </p:nvPr>
        </p:nvSpPr>
        <p:spPr>
          <a:xfrm>
            <a:off x="609600" y="6530791"/>
            <a:ext cx="1060175" cy="354182"/>
          </a:xfrm>
          <a:prstGeom prst="rect">
            <a:avLst/>
          </a:prstGeom>
        </p:spPr>
        <p:txBody>
          <a:bodyPr/>
          <a:lstStyle/>
          <a:p>
            <a:fld id="{E0FE638B-B983-49DA-8849-8ECEE52DAC0E}" type="datetime1">
              <a:rPr lang="sv-SE" smtClean="0"/>
              <a:t>2025-03-26</a:t>
            </a:fld>
            <a:endParaRPr lang="sv-SE"/>
          </a:p>
        </p:txBody>
      </p:sp>
      <p:sp>
        <p:nvSpPr>
          <p:cNvPr id="10" name="Platshållare för sidfot 4">
            <a:extLst>
              <a:ext uri="{FF2B5EF4-FFF2-40B4-BE49-F238E27FC236}">
                <a16:creationId xmlns:a16="http://schemas.microsoft.com/office/drawing/2014/main" id="{F8DA2FBF-EA5B-22FE-04EC-31E4FD70FCFF}"/>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11" name="Platshållare för bildnummer 5">
            <a:extLst>
              <a:ext uri="{FF2B5EF4-FFF2-40B4-BE49-F238E27FC236}">
                <a16:creationId xmlns:a16="http://schemas.microsoft.com/office/drawing/2014/main" id="{303A1DB8-A381-F782-B96A-BEBB198BF873}"/>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22691570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4133">
          <p15:clr>
            <a:srgbClr val="FBAE40"/>
          </p15:clr>
        </p15:guide>
        <p15:guide id="2" pos="3840">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2 Två delar två färger">
    <p:bg>
      <p:bgPr>
        <a:solidFill>
          <a:schemeClr val="accent2"/>
        </a:solidFill>
        <a:effectLst/>
      </p:bgPr>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2098311B-514A-4DC4-8FD1-424CB79B5F36}"/>
              </a:ext>
            </a:extLst>
          </p:cNvPr>
          <p:cNvSpPr/>
          <p:nvPr/>
        </p:nvSpPr>
        <p:spPr>
          <a:xfrm>
            <a:off x="0" y="-116964"/>
            <a:ext cx="6096000" cy="66772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a:xfrm>
            <a:off x="609599" y="360000"/>
            <a:ext cx="5181599" cy="1143000"/>
          </a:xfrm>
        </p:spPr>
        <p:txBody>
          <a:bodyPr/>
          <a:lstStyle>
            <a:lvl1pPr>
              <a:defRPr sz="3600">
                <a:solidFill>
                  <a:schemeClr val="tx2"/>
                </a:solidFill>
              </a:defRPr>
            </a:lvl1pPr>
          </a:lstStyle>
          <a:p>
            <a:r>
              <a:rPr lang="sv-SE"/>
              <a:t>Klicka här för att ändra rubrik</a:t>
            </a:r>
            <a:endParaRPr lang="en-US"/>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708660"/>
            <a:ext cx="5181600" cy="4518401"/>
          </a:xfrm>
        </p:spPr>
        <p:txBody>
          <a:bodyPr/>
          <a:lstStyle>
            <a:lvl1pPr>
              <a:lnSpc>
                <a:spcPct val="110000"/>
              </a:lnSpc>
              <a:spcBef>
                <a:spcPts val="1600"/>
              </a:spcBef>
              <a:buClr>
                <a:schemeClr val="tx2"/>
              </a:buClr>
              <a:defRPr sz="2800">
                <a:solidFill>
                  <a:schemeClr val="tx2"/>
                </a:solidFill>
              </a:defRPr>
            </a:lvl1pPr>
            <a:lvl2pPr>
              <a:spcBef>
                <a:spcPts val="1000"/>
              </a:spcBef>
              <a:buClr>
                <a:schemeClr val="tx2"/>
              </a:buClr>
              <a:defRPr sz="2400">
                <a:solidFill>
                  <a:schemeClr val="tx2"/>
                </a:solidFill>
              </a:defRPr>
            </a:lvl2pPr>
            <a:lvl3pPr>
              <a:lnSpc>
                <a:spcPct val="110000"/>
              </a:lnSpc>
              <a:defRPr>
                <a:solidFill>
                  <a:schemeClr val="bg2"/>
                </a:solidFill>
              </a:defRPr>
            </a:lvl3pPr>
            <a:lvl4pPr>
              <a:lnSpc>
                <a:spcPct val="110000"/>
              </a:lnSpc>
              <a:defRPr>
                <a:solidFill>
                  <a:schemeClr val="bg2"/>
                </a:solidFill>
              </a:defRPr>
            </a:lvl4pPr>
            <a:lvl5pPr>
              <a:lnSpc>
                <a:spcPct val="110000"/>
              </a:lnSpc>
              <a:defRPr>
                <a:solidFill>
                  <a:schemeClr val="bg2"/>
                </a:solidFill>
              </a:defRPr>
            </a:lvl5pPr>
          </a:lstStyle>
          <a:p>
            <a:pPr lvl="0"/>
            <a:r>
              <a:rPr lang="sv-SE"/>
              <a:t>Skriv text här</a:t>
            </a:r>
          </a:p>
          <a:p>
            <a:pPr lvl="1"/>
            <a:r>
              <a:rPr lang="sv-SE"/>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208645" y="360000"/>
            <a:ext cx="5181600" cy="5874623"/>
          </a:xfrm>
        </p:spPr>
        <p:txBody>
          <a:bodyPr/>
          <a:lstStyle>
            <a:lvl1pPr>
              <a:lnSpc>
                <a:spcPct val="110000"/>
              </a:lnSpc>
              <a:spcBef>
                <a:spcPts val="1600"/>
              </a:spcBef>
              <a:defRPr sz="2800">
                <a:solidFill>
                  <a:schemeClr val="bg2"/>
                </a:solidFill>
              </a:defRPr>
            </a:lvl1pPr>
            <a:lvl2pPr>
              <a:lnSpc>
                <a:spcPct val="110000"/>
              </a:lnSpc>
              <a:spcBef>
                <a:spcPts val="1000"/>
              </a:spcBef>
              <a:defRPr sz="2400">
                <a:solidFill>
                  <a:schemeClr val="bg2"/>
                </a:solidFill>
              </a:defRPr>
            </a:lvl2pPr>
            <a:lvl3pPr marL="914400" indent="0">
              <a:lnSpc>
                <a:spcPct val="110000"/>
              </a:lnSpc>
              <a:buNone/>
              <a:defRPr sz="2000">
                <a:solidFill>
                  <a:schemeClr val="bg2"/>
                </a:solidFill>
              </a:defRPr>
            </a:lvl3pPr>
            <a:lvl4pPr>
              <a:lnSpc>
                <a:spcPct val="110000"/>
              </a:lnSpc>
              <a:defRPr/>
            </a:lvl4pPr>
            <a:lvl5pPr>
              <a:lnSpc>
                <a:spcPct val="110000"/>
              </a:lnSpc>
              <a:defRPr/>
            </a:lvl5pPr>
          </a:lstStyle>
          <a:p>
            <a:pPr marL="914400" marR="0" lvl="2" indent="0" algn="l" defTabSz="914400" rtl="0" eaLnBrk="1" fontAlgn="auto" latinLnBrk="0" hangingPunct="1">
              <a:lnSpc>
                <a:spcPct val="110000"/>
              </a:lnSpc>
              <a:spcBef>
                <a:spcPts val="500"/>
              </a:spcBef>
              <a:spcAft>
                <a:spcPts val="0"/>
              </a:spcAft>
              <a:buClrTx/>
              <a:buSzTx/>
              <a:buFont typeface="Arial" panose="020B0604020202020204" pitchFamily="34" charset="0"/>
              <a:buNone/>
              <a:tabLst/>
              <a:defRPr/>
            </a:pPr>
            <a:br>
              <a:rPr lang="sv-SE"/>
            </a:br>
            <a:br>
              <a:rPr lang="sv-SE"/>
            </a:br>
            <a:br>
              <a:rPr lang="sv-SE"/>
            </a:br>
            <a:br>
              <a:rPr lang="sv-SE"/>
            </a:br>
            <a:r>
              <a:rPr lang="sv-SE"/>
              <a:t> </a:t>
            </a:r>
          </a:p>
          <a:p>
            <a:pPr marL="914400" marR="0" lvl="2" indent="0" algn="l" defTabSz="914400" rtl="0" eaLnBrk="1" fontAlgn="auto" latinLnBrk="0" hangingPunct="1">
              <a:lnSpc>
                <a:spcPct val="110000"/>
              </a:lnSpc>
              <a:spcBef>
                <a:spcPts val="500"/>
              </a:spcBef>
              <a:spcAft>
                <a:spcPts val="0"/>
              </a:spcAft>
              <a:buClrTx/>
              <a:buSzTx/>
              <a:buFont typeface="Arial" panose="020B0604020202020204" pitchFamily="34" charset="0"/>
              <a:buNone/>
              <a:tabLst/>
              <a:defRPr/>
            </a:pPr>
            <a:r>
              <a:rPr lang="sv-SE"/>
              <a:t>    </a:t>
            </a:r>
            <a:br>
              <a:rPr lang="sv-SE"/>
            </a:br>
            <a:r>
              <a:rPr lang="sv-SE"/>
              <a:t>        Välj ikon och infoga </a:t>
            </a:r>
            <a:endParaRPr lang="en-US"/>
          </a:p>
          <a:p>
            <a:pPr lvl="2"/>
            <a:endParaRPr lang="en-US"/>
          </a:p>
        </p:txBody>
      </p:sp>
      <p:sp>
        <p:nvSpPr>
          <p:cNvPr id="10" name="Platshållare för datum 3">
            <a:extLst>
              <a:ext uri="{FF2B5EF4-FFF2-40B4-BE49-F238E27FC236}">
                <a16:creationId xmlns:a16="http://schemas.microsoft.com/office/drawing/2014/main" id="{88D03FBB-21E9-F008-E283-AC075F25E477}"/>
              </a:ext>
            </a:extLst>
          </p:cNvPr>
          <p:cNvSpPr>
            <a:spLocks noGrp="1"/>
          </p:cNvSpPr>
          <p:nvPr>
            <p:ph type="dt" sz="half" idx="10"/>
          </p:nvPr>
        </p:nvSpPr>
        <p:spPr>
          <a:xfrm>
            <a:off x="609600" y="6530791"/>
            <a:ext cx="1060175" cy="354182"/>
          </a:xfrm>
          <a:prstGeom prst="rect">
            <a:avLst/>
          </a:prstGeom>
        </p:spPr>
        <p:txBody>
          <a:bodyPr/>
          <a:lstStyle/>
          <a:p>
            <a:fld id="{EE2A05A5-1053-4521-A641-398E3840E3CC}" type="datetime1">
              <a:rPr lang="sv-SE" smtClean="0"/>
              <a:t>2025-03-26</a:t>
            </a:fld>
            <a:endParaRPr lang="sv-SE"/>
          </a:p>
        </p:txBody>
      </p:sp>
      <p:sp>
        <p:nvSpPr>
          <p:cNvPr id="11" name="Platshållare för sidfot 4">
            <a:extLst>
              <a:ext uri="{FF2B5EF4-FFF2-40B4-BE49-F238E27FC236}">
                <a16:creationId xmlns:a16="http://schemas.microsoft.com/office/drawing/2014/main" id="{F51FF841-B022-4350-1DDE-49C4EA07526E}"/>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12" name="Platshållare för bildnummer 5">
            <a:extLst>
              <a:ext uri="{FF2B5EF4-FFF2-40B4-BE49-F238E27FC236}">
                <a16:creationId xmlns:a16="http://schemas.microsoft.com/office/drawing/2014/main" id="{04A3BADF-81F6-BE5B-EF7B-1C79884EBE3B}"/>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591845214"/>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4133">
          <p15:clr>
            <a:srgbClr val="FBAE40"/>
          </p15:clr>
        </p15:guide>
        <p15:guide id="2" pos="3840">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Två delar blå">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p:txBody>
          <a:bodyPr/>
          <a:lstStyle>
            <a:lvl1pPr>
              <a:defRPr>
                <a:solidFill>
                  <a:schemeClr val="bg2"/>
                </a:solidFill>
              </a:defRPr>
            </a:lvl1pPr>
          </a:lstStyle>
          <a:p>
            <a:r>
              <a:rPr lang="sv-SE"/>
              <a:t>Klicka här för att ändra rubrik</a:t>
            </a:r>
            <a:endParaRPr lang="en-US"/>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297173"/>
            <a:ext cx="5181600" cy="4828992"/>
          </a:xfrm>
        </p:spPr>
        <p:txBody>
          <a:bodyPr/>
          <a:lstStyle>
            <a:lvl1pPr>
              <a:lnSpc>
                <a:spcPct val="110000"/>
              </a:lnSpc>
              <a:spcBef>
                <a:spcPts val="1600"/>
              </a:spcBef>
              <a:buClr>
                <a:schemeClr val="bg2"/>
              </a:buClr>
              <a:defRPr sz="2800">
                <a:solidFill>
                  <a:schemeClr val="bg2"/>
                </a:solidFill>
              </a:defRPr>
            </a:lvl1pPr>
            <a:lvl2pPr>
              <a:spcBef>
                <a:spcPts val="1000"/>
              </a:spcBef>
              <a:buClr>
                <a:schemeClr val="bg2"/>
              </a:buClr>
              <a:defRPr sz="2400">
                <a:solidFill>
                  <a:schemeClr val="bg2"/>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172200" y="1297172"/>
            <a:ext cx="5181600" cy="4828992"/>
          </a:xfrm>
        </p:spPr>
        <p:txBody>
          <a:bodyPr/>
          <a:lstStyle>
            <a:lvl1pPr>
              <a:lnSpc>
                <a:spcPct val="110000"/>
              </a:lnSpc>
              <a:spcBef>
                <a:spcPts val="1600"/>
              </a:spcBef>
              <a:buClr>
                <a:schemeClr val="bg2"/>
              </a:buClr>
              <a:defRPr sz="2800">
                <a:solidFill>
                  <a:schemeClr val="bg2"/>
                </a:solidFill>
              </a:defRPr>
            </a:lvl1pPr>
            <a:lvl2pPr>
              <a:lnSpc>
                <a:spcPct val="110000"/>
              </a:lnSpc>
              <a:spcBef>
                <a:spcPts val="1000"/>
              </a:spcBef>
              <a:buClr>
                <a:schemeClr val="bg2"/>
              </a:buClr>
              <a:defRPr sz="2400">
                <a:solidFill>
                  <a:schemeClr val="bg2"/>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6" name="Platshållare för sidfot 5">
            <a:extLst>
              <a:ext uri="{FF2B5EF4-FFF2-40B4-BE49-F238E27FC236}">
                <a16:creationId xmlns:a16="http://schemas.microsoft.com/office/drawing/2014/main" id="{F8D02EC5-E67C-4775-9C2D-C859085834C8}"/>
              </a:ext>
            </a:extLst>
          </p:cNvPr>
          <p:cNvSpPr>
            <a:spLocks noGrp="1"/>
          </p:cNvSpPr>
          <p:nvPr>
            <p:ph type="ftr" sz="quarter" idx="11"/>
          </p:nvPr>
        </p:nvSpPr>
        <p:spPr>
          <a:xfrm>
            <a:off x="1669775" y="6525320"/>
            <a:ext cx="9367630" cy="365125"/>
          </a:xfrm>
          <a:prstGeom prst="rect">
            <a:avLst/>
          </a:prstGeom>
        </p:spPr>
        <p:txBody>
          <a:bodyPr/>
          <a:lstStyle/>
          <a:p>
            <a:endParaRPr lang="sv-SE"/>
          </a:p>
        </p:txBody>
      </p:sp>
      <p:sp>
        <p:nvSpPr>
          <p:cNvPr id="7" name="Platshållare för bildnummer 6">
            <a:extLst>
              <a:ext uri="{FF2B5EF4-FFF2-40B4-BE49-F238E27FC236}">
                <a16:creationId xmlns:a16="http://schemas.microsoft.com/office/drawing/2014/main" id="{CCAE321A-11E3-462D-8B66-93319761E135}"/>
              </a:ext>
            </a:extLst>
          </p:cNvPr>
          <p:cNvSpPr>
            <a:spLocks noGrp="1"/>
          </p:cNvSpPr>
          <p:nvPr>
            <p:ph type="sldNum" sz="quarter" idx="12"/>
          </p:nvPr>
        </p:nvSpPr>
        <p:spPr/>
        <p:txBody>
          <a:bodyPr/>
          <a:lstStyle/>
          <a:p>
            <a:fld id="{B4730AA7-F777-4CAC-8CCC-AEA20B9348DC}" type="slidenum">
              <a:rPr lang="sv-SE" smtClean="0"/>
              <a:t>‹#›</a:t>
            </a:fld>
            <a:endParaRPr lang="sv-SE"/>
          </a:p>
        </p:txBody>
      </p:sp>
      <p:sp>
        <p:nvSpPr>
          <p:cNvPr id="8" name="Platshållare för datum 4">
            <a:extLst>
              <a:ext uri="{FF2B5EF4-FFF2-40B4-BE49-F238E27FC236}">
                <a16:creationId xmlns:a16="http://schemas.microsoft.com/office/drawing/2014/main" id="{977FB61D-B955-2B9F-074D-81DF54168375}"/>
              </a:ext>
            </a:extLst>
          </p:cNvPr>
          <p:cNvSpPr>
            <a:spLocks noGrp="1"/>
          </p:cNvSpPr>
          <p:nvPr>
            <p:ph type="dt" sz="half" idx="10"/>
          </p:nvPr>
        </p:nvSpPr>
        <p:spPr>
          <a:xfrm>
            <a:off x="584754" y="6525320"/>
            <a:ext cx="1085021" cy="365125"/>
          </a:xfrm>
          <a:prstGeom prst="rect">
            <a:avLst/>
          </a:prstGeom>
        </p:spPr>
        <p:txBody>
          <a:bodyPr/>
          <a:lstStyle/>
          <a:p>
            <a:fld id="{3556A118-873A-4B52-9003-0908E6B2540D}" type="datetime1">
              <a:rPr lang="sv-SE" smtClean="0"/>
              <a:t>2025-03-26</a:t>
            </a:fld>
            <a:endParaRPr lang="sv-SE"/>
          </a:p>
        </p:txBody>
      </p:sp>
      <p:sp>
        <p:nvSpPr>
          <p:cNvPr id="9" name="Platshållare för datum 3">
            <a:extLst>
              <a:ext uri="{FF2B5EF4-FFF2-40B4-BE49-F238E27FC236}">
                <a16:creationId xmlns:a16="http://schemas.microsoft.com/office/drawing/2014/main" id="{8FC0B61D-7C97-F933-FE5D-D75EED9056F8}"/>
              </a:ext>
            </a:extLst>
          </p:cNvPr>
          <p:cNvSpPr txBox="1">
            <a:spLocks/>
          </p:cNvSpPr>
          <p:nvPr userDrawn="1"/>
        </p:nvSpPr>
        <p:spPr>
          <a:xfrm>
            <a:off x="609600" y="6530791"/>
            <a:ext cx="1060175" cy="354182"/>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17976-8A7C-4CAB-BF0F-0DC203C803A3}" type="datetime1">
              <a:rPr lang="sv-SE" smtClean="0"/>
              <a:pPr/>
              <a:t>2025-03-26</a:t>
            </a:fld>
            <a:endParaRPr lang="sv-SE"/>
          </a:p>
        </p:txBody>
      </p:sp>
      <p:sp>
        <p:nvSpPr>
          <p:cNvPr id="10" name="Platshållare för bildnummer 5">
            <a:extLst>
              <a:ext uri="{FF2B5EF4-FFF2-40B4-BE49-F238E27FC236}">
                <a16:creationId xmlns:a16="http://schemas.microsoft.com/office/drawing/2014/main" id="{225F7BBE-36A5-C806-7DFF-266F0BB893C6}"/>
              </a:ext>
            </a:extLst>
          </p:cNvPr>
          <p:cNvSpPr txBox="1">
            <a:spLocks/>
          </p:cNvSpPr>
          <p:nvPr userDrawn="1"/>
        </p:nvSpPr>
        <p:spPr>
          <a:xfrm>
            <a:off x="11226248" y="6513520"/>
            <a:ext cx="679180" cy="38872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4730AA7-F777-4CAC-8CCC-AEA20B9348DC}" type="slidenum">
              <a:rPr lang="sv-SE" smtClean="0"/>
              <a:pPr/>
              <a:t>‹#›</a:t>
            </a:fld>
            <a:endParaRPr lang="sv-SE"/>
          </a:p>
        </p:txBody>
      </p:sp>
    </p:spTree>
    <p:extLst>
      <p:ext uri="{BB962C8B-B14F-4D97-AF65-F5344CB8AC3E}">
        <p14:creationId xmlns:p14="http://schemas.microsoft.com/office/powerpoint/2010/main" val="363862629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Två delar grädde">
    <p:bg>
      <p:bgPr>
        <a:solidFill>
          <a:schemeClr val="accent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p:txBody>
          <a:bodyPr/>
          <a:lstStyle>
            <a:lvl1pPr>
              <a:defRPr>
                <a:solidFill>
                  <a:schemeClr val="tx2"/>
                </a:solidFill>
              </a:defRPr>
            </a:lvl1pPr>
          </a:lstStyle>
          <a:p>
            <a:r>
              <a:rPr lang="sv-SE"/>
              <a:t>Klicka här för att ändra rubrikformat</a:t>
            </a:r>
            <a:endParaRPr lang="en-US"/>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297173"/>
            <a:ext cx="5181600" cy="4828992"/>
          </a:xfrm>
        </p:spPr>
        <p:txBody>
          <a:bodyPr/>
          <a:lstStyle>
            <a:lvl1pPr>
              <a:lnSpc>
                <a:spcPct val="110000"/>
              </a:lnSpc>
              <a:spcBef>
                <a:spcPts val="1600"/>
              </a:spcBef>
              <a:buClr>
                <a:schemeClr val="tx2"/>
              </a:buClr>
              <a:defRPr sz="2800">
                <a:solidFill>
                  <a:schemeClr val="tx2"/>
                </a:solidFill>
              </a:defRPr>
            </a:lvl1pPr>
            <a:lvl2pPr>
              <a:spcBef>
                <a:spcPts val="1000"/>
              </a:spcBef>
              <a:buClr>
                <a:schemeClr val="tx2"/>
              </a:buClr>
              <a:defRPr sz="2400">
                <a:solidFill>
                  <a:schemeClr val="tx2"/>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172200" y="1297172"/>
            <a:ext cx="5181600" cy="4828992"/>
          </a:xfrm>
        </p:spPr>
        <p:txBody>
          <a:bodyPr/>
          <a:lstStyle>
            <a:lvl1pPr>
              <a:lnSpc>
                <a:spcPct val="110000"/>
              </a:lnSpc>
              <a:spcBef>
                <a:spcPts val="1600"/>
              </a:spcBef>
              <a:buClr>
                <a:schemeClr val="tx2"/>
              </a:buClr>
              <a:defRPr sz="2800">
                <a:solidFill>
                  <a:schemeClr val="tx2"/>
                </a:solidFill>
              </a:defRPr>
            </a:lvl1pPr>
            <a:lvl2pPr>
              <a:lnSpc>
                <a:spcPct val="110000"/>
              </a:lnSpc>
              <a:spcBef>
                <a:spcPts val="1000"/>
              </a:spcBef>
              <a:buClr>
                <a:schemeClr val="tx2"/>
              </a:buClr>
              <a:defRPr sz="2400">
                <a:solidFill>
                  <a:schemeClr val="tx2"/>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8" name="Platshållare för datum 3">
            <a:extLst>
              <a:ext uri="{FF2B5EF4-FFF2-40B4-BE49-F238E27FC236}">
                <a16:creationId xmlns:a16="http://schemas.microsoft.com/office/drawing/2014/main" id="{12B957DE-64F3-C89A-39F1-D0291AD12701}"/>
              </a:ext>
            </a:extLst>
          </p:cNvPr>
          <p:cNvSpPr>
            <a:spLocks noGrp="1"/>
          </p:cNvSpPr>
          <p:nvPr>
            <p:ph type="dt" sz="half" idx="10"/>
          </p:nvPr>
        </p:nvSpPr>
        <p:spPr>
          <a:xfrm>
            <a:off x="609600" y="6530791"/>
            <a:ext cx="1060175" cy="354182"/>
          </a:xfrm>
          <a:prstGeom prst="rect">
            <a:avLst/>
          </a:prstGeom>
        </p:spPr>
        <p:txBody>
          <a:bodyPr/>
          <a:lstStyle/>
          <a:p>
            <a:fld id="{BE60FA1F-B6CA-4B46-9597-56F4530F7420}" type="datetime1">
              <a:rPr lang="sv-SE" smtClean="0"/>
              <a:t>2025-03-26</a:t>
            </a:fld>
            <a:endParaRPr lang="sv-SE"/>
          </a:p>
        </p:txBody>
      </p:sp>
      <p:sp>
        <p:nvSpPr>
          <p:cNvPr id="9" name="Platshållare för sidfot 4">
            <a:extLst>
              <a:ext uri="{FF2B5EF4-FFF2-40B4-BE49-F238E27FC236}">
                <a16:creationId xmlns:a16="http://schemas.microsoft.com/office/drawing/2014/main" id="{0D0CD91E-220E-4904-A1F0-F78096E9A10F}"/>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10" name="Platshållare för bildnummer 5">
            <a:extLst>
              <a:ext uri="{FF2B5EF4-FFF2-40B4-BE49-F238E27FC236}">
                <a16:creationId xmlns:a16="http://schemas.microsoft.com/office/drawing/2014/main" id="{49AE31B5-5254-4A74-6724-44C627CB9772}"/>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1015715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Rubrik och innehåll blå">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hasCustomPrompt="1"/>
          </p:nvPr>
        </p:nvSpPr>
        <p:spPr>
          <a:xfrm>
            <a:off x="609600" y="360000"/>
            <a:ext cx="10972800" cy="745786"/>
          </a:xfrm>
        </p:spPr>
        <p:txBody>
          <a:bodyPr anchor="t" anchorCtr="0"/>
          <a:lstStyle>
            <a:lvl1pPr>
              <a:defRPr sz="3600" baseline="0">
                <a:solidFill>
                  <a:schemeClr val="bg2"/>
                </a:solidFill>
              </a:defRPr>
            </a:lvl1pPr>
          </a:lstStyle>
          <a:p>
            <a:r>
              <a:rPr lang="sv-SE" dirty="0"/>
              <a:t>Klicka här för att ändra rubrik</a:t>
            </a:r>
            <a:endParaRPr lang="en-US" dirty="0"/>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hasCustomPrompt="1"/>
          </p:nvPr>
        </p:nvSpPr>
        <p:spPr>
          <a:xfrm>
            <a:off x="609600" y="1275907"/>
            <a:ext cx="10972800" cy="4850257"/>
          </a:xfrm>
        </p:spPr>
        <p:txBody>
          <a:bodyPr/>
          <a:lstStyle>
            <a:lvl1pPr>
              <a:lnSpc>
                <a:spcPct val="110000"/>
              </a:lnSpc>
              <a:spcBef>
                <a:spcPts val="1600"/>
              </a:spcBef>
              <a:buClr>
                <a:schemeClr val="bg2"/>
              </a:buClr>
              <a:defRPr sz="3000">
                <a:solidFill>
                  <a:schemeClr val="bg2"/>
                </a:solidFill>
              </a:defRPr>
            </a:lvl1pPr>
            <a:lvl2pPr>
              <a:lnSpc>
                <a:spcPct val="110000"/>
              </a:lnSpc>
              <a:spcBef>
                <a:spcPts val="800"/>
              </a:spcBef>
              <a:buClr>
                <a:schemeClr val="bg2"/>
              </a:buClr>
              <a:defRPr sz="2800">
                <a:solidFill>
                  <a:schemeClr val="bg2"/>
                </a:solidFill>
              </a:defRPr>
            </a:lvl2pPr>
            <a:lvl3pPr>
              <a:lnSpc>
                <a:spcPct val="110000"/>
              </a:lnSpc>
              <a:spcBef>
                <a:spcPts val="800"/>
              </a:spcBef>
              <a:buClr>
                <a:schemeClr val="bg2"/>
              </a:buClr>
              <a:defRPr sz="2400">
                <a:solidFill>
                  <a:schemeClr val="bg2"/>
                </a:solidFill>
              </a:defRPr>
            </a:lvl3pPr>
            <a:lvl4pPr>
              <a:lnSpc>
                <a:spcPct val="110000"/>
              </a:lnSpc>
              <a:spcBef>
                <a:spcPts val="800"/>
              </a:spcBef>
              <a:defRPr>
                <a:solidFill>
                  <a:schemeClr val="tx2"/>
                </a:solidFill>
              </a:defRPr>
            </a:lvl4pPr>
            <a:lvl5pPr>
              <a:lnSpc>
                <a:spcPct val="110000"/>
              </a:lnSpc>
              <a:spcBef>
                <a:spcPts val="800"/>
              </a:spcBef>
              <a:defRPr>
                <a:solidFill>
                  <a:schemeClr val="tx2"/>
                </a:solidFill>
              </a:defRPr>
            </a:lvl5pPr>
          </a:lstStyle>
          <a:p>
            <a:pPr lvl="0"/>
            <a:r>
              <a:rPr lang="sv-SE" dirty="0"/>
              <a:t>Skriv text här</a:t>
            </a:r>
          </a:p>
          <a:p>
            <a:pPr lvl="1"/>
            <a:r>
              <a:rPr lang="sv-SE" dirty="0"/>
              <a:t>Nivå två</a:t>
            </a:r>
          </a:p>
          <a:p>
            <a:pPr lvl="2"/>
            <a:r>
              <a:rPr lang="sv-SE" dirty="0"/>
              <a:t>Nivå tre</a:t>
            </a:r>
          </a:p>
        </p:txBody>
      </p:sp>
      <p:sp>
        <p:nvSpPr>
          <p:cNvPr id="4" name="Platshållare för datum 3">
            <a:extLst>
              <a:ext uri="{FF2B5EF4-FFF2-40B4-BE49-F238E27FC236}">
                <a16:creationId xmlns:a16="http://schemas.microsoft.com/office/drawing/2014/main" id="{7F369186-E3DF-440E-977F-FB2B3216ED4F}"/>
              </a:ext>
            </a:extLst>
          </p:cNvPr>
          <p:cNvSpPr>
            <a:spLocks noGrp="1"/>
          </p:cNvSpPr>
          <p:nvPr>
            <p:ph type="dt" sz="half" idx="10"/>
          </p:nvPr>
        </p:nvSpPr>
        <p:spPr>
          <a:xfrm>
            <a:off x="609600" y="6530791"/>
            <a:ext cx="1060175" cy="354182"/>
          </a:xfrm>
          <a:prstGeom prst="rect">
            <a:avLst/>
          </a:prstGeom>
        </p:spPr>
        <p:txBody>
          <a:bodyPr/>
          <a:lstStyle/>
          <a:p>
            <a:fld id="{56F01782-C5A9-40B6-AB6E-8DE9881C3C7C}" type="datetime1">
              <a:rPr lang="sv-SE" smtClean="0"/>
              <a:t>2025-03-26</a:t>
            </a:fld>
            <a:endParaRPr lang="sv-SE" dirty="0"/>
          </a:p>
        </p:txBody>
      </p:sp>
      <p:sp>
        <p:nvSpPr>
          <p:cNvPr id="5" name="Platshållare för sidfot 4">
            <a:extLst>
              <a:ext uri="{FF2B5EF4-FFF2-40B4-BE49-F238E27FC236}">
                <a16:creationId xmlns:a16="http://schemas.microsoft.com/office/drawing/2014/main" id="{D42A9194-8EFD-4250-AB50-26F4F10DACAA}"/>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6" name="Platshållare för bildnummer 5">
            <a:extLst>
              <a:ext uri="{FF2B5EF4-FFF2-40B4-BE49-F238E27FC236}">
                <a16:creationId xmlns:a16="http://schemas.microsoft.com/office/drawing/2014/main" id="{BED05CBE-4A1F-49DC-8E48-BBEEB3E600FA}"/>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396472282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Två delar neutral">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p:txBody>
          <a:bodyPr/>
          <a:lstStyle>
            <a:lvl1pPr>
              <a:defRPr>
                <a:solidFill>
                  <a:schemeClr val="tx1"/>
                </a:solidFill>
              </a:defRPr>
            </a:lvl1pPr>
          </a:lstStyle>
          <a:p>
            <a:r>
              <a:rPr lang="sv-SE"/>
              <a:t>Klicka här för att ändra rubrikformat</a:t>
            </a:r>
            <a:endParaRPr lang="en-US"/>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297173"/>
            <a:ext cx="5181600" cy="4828992"/>
          </a:xfrm>
        </p:spPr>
        <p:txBody>
          <a:bodyPr/>
          <a:lstStyle>
            <a:lvl1pPr>
              <a:lnSpc>
                <a:spcPct val="110000"/>
              </a:lnSpc>
              <a:spcBef>
                <a:spcPts val="1600"/>
              </a:spcBef>
              <a:buClr>
                <a:schemeClr val="tx1"/>
              </a:buClr>
              <a:defRPr sz="2800">
                <a:solidFill>
                  <a:schemeClr val="tx1"/>
                </a:solidFill>
              </a:defRPr>
            </a:lvl1pPr>
            <a:lvl2pPr>
              <a:spcBef>
                <a:spcPts val="1000"/>
              </a:spcBef>
              <a:buClr>
                <a:schemeClr val="tx1"/>
              </a:buClr>
              <a:defRPr sz="2400">
                <a:solidFill>
                  <a:schemeClr val="tx1"/>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172200" y="1297172"/>
            <a:ext cx="5181600" cy="4828992"/>
          </a:xfrm>
        </p:spPr>
        <p:txBody>
          <a:bodyPr/>
          <a:lstStyle>
            <a:lvl1pPr>
              <a:lnSpc>
                <a:spcPct val="110000"/>
              </a:lnSpc>
              <a:spcBef>
                <a:spcPts val="1600"/>
              </a:spcBef>
              <a:buClr>
                <a:schemeClr val="tx1"/>
              </a:buClr>
              <a:defRPr sz="2800">
                <a:solidFill>
                  <a:schemeClr val="tx1"/>
                </a:solidFill>
              </a:defRPr>
            </a:lvl1pPr>
            <a:lvl2pPr>
              <a:lnSpc>
                <a:spcPct val="110000"/>
              </a:lnSpc>
              <a:spcBef>
                <a:spcPts val="1000"/>
              </a:spcBef>
              <a:buClr>
                <a:schemeClr val="tx1"/>
              </a:buClr>
              <a:defRPr sz="2400">
                <a:solidFill>
                  <a:schemeClr val="tx1"/>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8" name="Platshållare för datum 3">
            <a:extLst>
              <a:ext uri="{FF2B5EF4-FFF2-40B4-BE49-F238E27FC236}">
                <a16:creationId xmlns:a16="http://schemas.microsoft.com/office/drawing/2014/main" id="{DA706DCF-9171-8087-EC6A-D9FACA0C1E39}"/>
              </a:ext>
            </a:extLst>
          </p:cNvPr>
          <p:cNvSpPr>
            <a:spLocks noGrp="1"/>
          </p:cNvSpPr>
          <p:nvPr>
            <p:ph type="dt" sz="half" idx="10"/>
          </p:nvPr>
        </p:nvSpPr>
        <p:spPr>
          <a:xfrm>
            <a:off x="609600" y="6530791"/>
            <a:ext cx="1060175" cy="354182"/>
          </a:xfrm>
          <a:prstGeom prst="rect">
            <a:avLst/>
          </a:prstGeom>
        </p:spPr>
        <p:txBody>
          <a:bodyPr/>
          <a:lstStyle/>
          <a:p>
            <a:fld id="{BAD0E7A6-AE29-4828-8EED-037A6B9009EA}" type="datetime1">
              <a:rPr lang="sv-SE" smtClean="0"/>
              <a:t>2025-03-26</a:t>
            </a:fld>
            <a:endParaRPr lang="sv-SE"/>
          </a:p>
        </p:txBody>
      </p:sp>
      <p:sp>
        <p:nvSpPr>
          <p:cNvPr id="9" name="Platshållare för sidfot 4">
            <a:extLst>
              <a:ext uri="{FF2B5EF4-FFF2-40B4-BE49-F238E27FC236}">
                <a16:creationId xmlns:a16="http://schemas.microsoft.com/office/drawing/2014/main" id="{0A71FC9C-1584-8A2F-C4EF-0B37FFE0F717}"/>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10" name="Platshållare för bildnummer 5">
            <a:extLst>
              <a:ext uri="{FF2B5EF4-FFF2-40B4-BE49-F238E27FC236}">
                <a16:creationId xmlns:a16="http://schemas.microsoft.com/office/drawing/2014/main" id="{4C2C239C-E658-7070-C0BC-E778536E9A54}"/>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47781726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Helsidesbild neutral">
    <p:spTree>
      <p:nvGrpSpPr>
        <p:cNvPr id="1" name=""/>
        <p:cNvGrpSpPr/>
        <p:nvPr/>
      </p:nvGrpSpPr>
      <p:grpSpPr>
        <a:xfrm>
          <a:off x="0" y="0"/>
          <a:ext cx="0" cy="0"/>
          <a:chOff x="0" y="0"/>
          <a:chExt cx="0" cy="0"/>
        </a:xfrm>
      </p:grpSpPr>
      <p:sp>
        <p:nvSpPr>
          <p:cNvPr id="10" name="Platshållare för bild 9">
            <a:extLst>
              <a:ext uri="{FF2B5EF4-FFF2-40B4-BE49-F238E27FC236}">
                <a16:creationId xmlns:a16="http://schemas.microsoft.com/office/drawing/2014/main" id="{16386569-DA0D-4783-86EC-67A11FBDDEE2}"/>
              </a:ext>
            </a:extLst>
          </p:cNvPr>
          <p:cNvSpPr>
            <a:spLocks noGrp="1" noChangeAspect="1"/>
          </p:cNvSpPr>
          <p:nvPr>
            <p:ph type="pic" sz="quarter" idx="13" hasCustomPrompt="1"/>
          </p:nvPr>
        </p:nvSpPr>
        <p:spPr>
          <a:xfrm>
            <a:off x="0" y="0"/>
            <a:ext cx="11862000" cy="6552000"/>
          </a:xfrm>
          <a:custGeom>
            <a:avLst/>
            <a:gdLst/>
            <a:ahLst/>
            <a:cxnLst/>
            <a:rect l="l" t="t" r="r" b="b"/>
            <a:pathLst>
              <a:path w="11862000" h="6552000">
                <a:moveTo>
                  <a:pt x="0" y="0"/>
                </a:moveTo>
                <a:lnTo>
                  <a:pt x="11862000" y="0"/>
                </a:lnTo>
                <a:lnTo>
                  <a:pt x="11862000" y="5414062"/>
                </a:lnTo>
                <a:lnTo>
                  <a:pt x="11780700" y="5418167"/>
                </a:lnTo>
                <a:cubicBezTo>
                  <a:pt x="11269385" y="5470094"/>
                  <a:pt x="10855402" y="5851263"/>
                  <a:pt x="10754096" y="6346330"/>
                </a:cubicBezTo>
                <a:lnTo>
                  <a:pt x="10733363" y="6552000"/>
                </a:lnTo>
                <a:lnTo>
                  <a:pt x="0" y="6552000"/>
                </a:lnTo>
                <a:close/>
              </a:path>
            </a:pathLst>
          </a:custGeom>
        </p:spPr>
        <p:txBody>
          <a:bodyPr wrap="square" anchor="ctr" anchorCtr="1">
            <a:noAutofit/>
          </a:bodyPr>
          <a:lstStyle>
            <a:lvl1pPr marL="0" indent="0" algn="ctr">
              <a:lnSpc>
                <a:spcPct val="200000"/>
              </a:lnSpc>
              <a:buFontTx/>
              <a:buNone/>
              <a:defRPr sz="2400">
                <a:solidFill>
                  <a:schemeClr val="tx1"/>
                </a:solidFill>
              </a:defRPr>
            </a:lvl1pPr>
          </a:lstStyle>
          <a:p>
            <a:pPr marL="0" marR="0" lvl="0" indent="0" algn="l" defTabSz="914400" rtl="0" eaLnBrk="1" fontAlgn="auto" latinLnBrk="0" hangingPunct="1">
              <a:lnSpc>
                <a:spcPct val="140000"/>
              </a:lnSpc>
              <a:spcBef>
                <a:spcPts val="1000"/>
              </a:spcBef>
              <a:spcAft>
                <a:spcPts val="0"/>
              </a:spcAft>
              <a:buClrTx/>
              <a:buSzTx/>
              <a:buFontTx/>
              <a:buNone/>
              <a:tabLst/>
              <a:defRPr/>
            </a:pPr>
            <a:br>
              <a:rPr lang="sv-SE"/>
            </a:br>
            <a:br>
              <a:rPr lang="sv-SE"/>
            </a:br>
            <a:br>
              <a:rPr lang="sv-SE"/>
            </a:br>
            <a:br>
              <a:rPr lang="sv-SE"/>
            </a:br>
            <a:r>
              <a:rPr lang="sv-SE"/>
              <a:t>Klicka på bildikonen för att </a:t>
            </a:r>
            <a:br>
              <a:rPr lang="sv-SE"/>
            </a:br>
            <a:r>
              <a:rPr lang="sv-SE"/>
              <a:t>infoga en bild, som fyller ut </a:t>
            </a:r>
            <a:br>
              <a:rPr lang="sv-SE"/>
            </a:br>
            <a:r>
              <a:rPr lang="sv-SE"/>
              <a:t>platshållaren med rundat hörn.</a:t>
            </a:r>
            <a:endParaRPr lang="en-US"/>
          </a:p>
        </p:txBody>
      </p:sp>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p:txBody>
          <a:bodyPr/>
          <a:lstStyle>
            <a:lvl1pPr>
              <a:defRPr sz="3600">
                <a:solidFill>
                  <a:schemeClr val="tx1"/>
                </a:solidFill>
              </a:defRPr>
            </a:lvl1pPr>
          </a:lstStyle>
          <a:p>
            <a:r>
              <a:rPr lang="sv-SE"/>
              <a:t>Klicka här för att ändra rubrik </a:t>
            </a:r>
            <a:endParaRPr lang="en-US"/>
          </a:p>
        </p:txBody>
      </p:sp>
      <p:sp>
        <p:nvSpPr>
          <p:cNvPr id="6" name="Platshållare för datum 3">
            <a:extLst>
              <a:ext uri="{FF2B5EF4-FFF2-40B4-BE49-F238E27FC236}">
                <a16:creationId xmlns:a16="http://schemas.microsoft.com/office/drawing/2014/main" id="{A0325C9A-5075-35A3-085F-FBE546D3B5D7}"/>
              </a:ext>
            </a:extLst>
          </p:cNvPr>
          <p:cNvSpPr>
            <a:spLocks noGrp="1"/>
          </p:cNvSpPr>
          <p:nvPr>
            <p:ph type="dt" sz="half" idx="10"/>
          </p:nvPr>
        </p:nvSpPr>
        <p:spPr>
          <a:xfrm>
            <a:off x="609600" y="6530791"/>
            <a:ext cx="1060175" cy="354182"/>
          </a:xfrm>
          <a:prstGeom prst="rect">
            <a:avLst/>
          </a:prstGeom>
        </p:spPr>
        <p:txBody>
          <a:bodyPr/>
          <a:lstStyle/>
          <a:p>
            <a:fld id="{CF06F227-57FA-49A3-97BD-1B27E993ACBD}" type="datetime1">
              <a:rPr lang="sv-SE" smtClean="0"/>
              <a:t>2025-03-26</a:t>
            </a:fld>
            <a:endParaRPr lang="sv-SE"/>
          </a:p>
        </p:txBody>
      </p:sp>
      <p:sp>
        <p:nvSpPr>
          <p:cNvPr id="7" name="Platshållare för sidfot 4">
            <a:extLst>
              <a:ext uri="{FF2B5EF4-FFF2-40B4-BE49-F238E27FC236}">
                <a16:creationId xmlns:a16="http://schemas.microsoft.com/office/drawing/2014/main" id="{9DADDCC5-B712-C7AC-E5DD-CBF3BDEBB0C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90D32486-0131-CF98-3960-15D38D49F99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99756536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Avsnittsrubrik blå">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051D5E-8234-4FE1-A794-EDA62F1A143A}"/>
              </a:ext>
            </a:extLst>
          </p:cNvPr>
          <p:cNvSpPr>
            <a:spLocks noGrp="1"/>
          </p:cNvSpPr>
          <p:nvPr>
            <p:ph type="title" hasCustomPrompt="1"/>
          </p:nvPr>
        </p:nvSpPr>
        <p:spPr>
          <a:xfrm>
            <a:off x="831850" y="1709738"/>
            <a:ext cx="10515600" cy="2852737"/>
          </a:xfrm>
        </p:spPr>
        <p:txBody>
          <a:bodyPr anchor="b"/>
          <a:lstStyle>
            <a:lvl1pPr>
              <a:defRPr sz="4000">
                <a:solidFill>
                  <a:schemeClr val="tx1"/>
                </a:solidFill>
              </a:defRPr>
            </a:lvl1pPr>
          </a:lstStyle>
          <a:p>
            <a:r>
              <a:rPr lang="sv-SE"/>
              <a:t>Klicka här för att ändra rubrik</a:t>
            </a:r>
            <a:endParaRPr lang="en-US"/>
          </a:p>
        </p:txBody>
      </p:sp>
      <p:sp>
        <p:nvSpPr>
          <p:cNvPr id="3" name="Platshållare för text 2">
            <a:extLst>
              <a:ext uri="{FF2B5EF4-FFF2-40B4-BE49-F238E27FC236}">
                <a16:creationId xmlns:a16="http://schemas.microsoft.com/office/drawing/2014/main" id="{C39D4FA4-1020-4858-AFFD-B42ADD9A0257}"/>
              </a:ext>
            </a:extLst>
          </p:cNvPr>
          <p:cNvSpPr>
            <a:spLocks noGrp="1"/>
          </p:cNvSpPr>
          <p:nvPr>
            <p:ph type="body" idx="1" hasCustomPrompt="1"/>
          </p:nvPr>
        </p:nvSpPr>
        <p:spPr>
          <a:xfrm>
            <a:off x="831850" y="4589463"/>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underrubrik</a:t>
            </a:r>
          </a:p>
        </p:txBody>
      </p:sp>
      <p:sp>
        <p:nvSpPr>
          <p:cNvPr id="7" name="Platshållare för datum 3">
            <a:extLst>
              <a:ext uri="{FF2B5EF4-FFF2-40B4-BE49-F238E27FC236}">
                <a16:creationId xmlns:a16="http://schemas.microsoft.com/office/drawing/2014/main" id="{C45A6C9D-C2F9-BEA7-4EAE-7948F072B555}"/>
              </a:ext>
            </a:extLst>
          </p:cNvPr>
          <p:cNvSpPr>
            <a:spLocks noGrp="1"/>
          </p:cNvSpPr>
          <p:nvPr>
            <p:ph type="dt" sz="half" idx="10"/>
          </p:nvPr>
        </p:nvSpPr>
        <p:spPr>
          <a:xfrm>
            <a:off x="609600" y="6530791"/>
            <a:ext cx="1060175" cy="354182"/>
          </a:xfrm>
          <a:prstGeom prst="rect">
            <a:avLst/>
          </a:prstGeom>
        </p:spPr>
        <p:txBody>
          <a:bodyPr/>
          <a:lstStyle/>
          <a:p>
            <a:fld id="{0D69891F-7F43-4EBC-87CA-86C37D690BD4}" type="datetime1">
              <a:rPr lang="sv-SE" smtClean="0"/>
              <a:t>2025-03-26</a:t>
            </a:fld>
            <a:endParaRPr lang="sv-SE"/>
          </a:p>
        </p:txBody>
      </p:sp>
      <p:sp>
        <p:nvSpPr>
          <p:cNvPr id="8" name="Platshållare för sidfot 4">
            <a:extLst>
              <a:ext uri="{FF2B5EF4-FFF2-40B4-BE49-F238E27FC236}">
                <a16:creationId xmlns:a16="http://schemas.microsoft.com/office/drawing/2014/main" id="{9E2DCE60-FD3E-95E2-4A9B-287FAAE29E6D}"/>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9" name="Platshållare för bildnummer 5">
            <a:extLst>
              <a:ext uri="{FF2B5EF4-FFF2-40B4-BE49-F238E27FC236}">
                <a16:creationId xmlns:a16="http://schemas.microsoft.com/office/drawing/2014/main" id="{1E68585F-58CF-FC4B-FD92-86898C956226}"/>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79298449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Avsnittsrubrik grädde">
    <p:bg>
      <p:bgPr>
        <a:solidFill>
          <a:schemeClr val="accent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051D5E-8234-4FE1-A794-EDA62F1A143A}"/>
              </a:ext>
            </a:extLst>
          </p:cNvPr>
          <p:cNvSpPr>
            <a:spLocks noGrp="1"/>
          </p:cNvSpPr>
          <p:nvPr>
            <p:ph type="title" hasCustomPrompt="1"/>
          </p:nvPr>
        </p:nvSpPr>
        <p:spPr>
          <a:xfrm>
            <a:off x="831850" y="1709738"/>
            <a:ext cx="10515600" cy="2852737"/>
          </a:xfrm>
        </p:spPr>
        <p:txBody>
          <a:bodyPr anchor="b"/>
          <a:lstStyle>
            <a:lvl1pPr>
              <a:defRPr sz="4000">
                <a:solidFill>
                  <a:schemeClr val="bg2"/>
                </a:solidFill>
              </a:defRPr>
            </a:lvl1pPr>
          </a:lstStyle>
          <a:p>
            <a:r>
              <a:rPr lang="sv-SE"/>
              <a:t>Klicka här för att ändra rubrik</a:t>
            </a:r>
            <a:endParaRPr lang="en-US"/>
          </a:p>
        </p:txBody>
      </p:sp>
      <p:sp>
        <p:nvSpPr>
          <p:cNvPr id="3" name="Platshållare för text 2">
            <a:extLst>
              <a:ext uri="{FF2B5EF4-FFF2-40B4-BE49-F238E27FC236}">
                <a16:creationId xmlns:a16="http://schemas.microsoft.com/office/drawing/2014/main" id="{C39D4FA4-1020-4858-AFFD-B42ADD9A0257}"/>
              </a:ext>
            </a:extLst>
          </p:cNvPr>
          <p:cNvSpPr>
            <a:spLocks noGrp="1"/>
          </p:cNvSpPr>
          <p:nvPr>
            <p:ph type="body" idx="1" hasCustomPrompt="1"/>
          </p:nvPr>
        </p:nvSpPr>
        <p:spPr>
          <a:xfrm>
            <a:off x="831850" y="4589463"/>
            <a:ext cx="10515600" cy="1500187"/>
          </a:xfrm>
        </p:spPr>
        <p:txBody>
          <a:bodyPr/>
          <a:lstStyle>
            <a:lvl1pPr marL="0" indent="0">
              <a:buNone/>
              <a:defRPr sz="2400">
                <a:solidFill>
                  <a:schemeClr val="bg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underrubrik</a:t>
            </a:r>
          </a:p>
        </p:txBody>
      </p:sp>
      <p:sp>
        <p:nvSpPr>
          <p:cNvPr id="7" name="Platshållare för datum 3">
            <a:extLst>
              <a:ext uri="{FF2B5EF4-FFF2-40B4-BE49-F238E27FC236}">
                <a16:creationId xmlns:a16="http://schemas.microsoft.com/office/drawing/2014/main" id="{00068579-9080-EE29-D9A4-3E56BF855044}"/>
              </a:ext>
            </a:extLst>
          </p:cNvPr>
          <p:cNvSpPr>
            <a:spLocks noGrp="1"/>
          </p:cNvSpPr>
          <p:nvPr>
            <p:ph type="dt" sz="half" idx="10"/>
          </p:nvPr>
        </p:nvSpPr>
        <p:spPr>
          <a:xfrm>
            <a:off x="609600" y="6530791"/>
            <a:ext cx="1060175" cy="354182"/>
          </a:xfrm>
          <a:prstGeom prst="rect">
            <a:avLst/>
          </a:prstGeom>
        </p:spPr>
        <p:txBody>
          <a:bodyPr/>
          <a:lstStyle/>
          <a:p>
            <a:fld id="{FE586BAB-9EEF-4B06-B77F-822919DD1E7D}" type="datetime1">
              <a:rPr lang="sv-SE" smtClean="0"/>
              <a:t>2025-03-26</a:t>
            </a:fld>
            <a:endParaRPr lang="sv-SE"/>
          </a:p>
        </p:txBody>
      </p:sp>
      <p:sp>
        <p:nvSpPr>
          <p:cNvPr id="8" name="Platshållare för sidfot 4">
            <a:extLst>
              <a:ext uri="{FF2B5EF4-FFF2-40B4-BE49-F238E27FC236}">
                <a16:creationId xmlns:a16="http://schemas.microsoft.com/office/drawing/2014/main" id="{CE7776F5-8B54-2D91-99C9-B11E98F95E34}"/>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9" name="Platshållare för bildnummer 5">
            <a:extLst>
              <a:ext uri="{FF2B5EF4-FFF2-40B4-BE49-F238E27FC236}">
                <a16:creationId xmlns:a16="http://schemas.microsoft.com/office/drawing/2014/main" id="{723668E9-8B04-52B3-F7CA-27B4B4D49E9F}"/>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728491104"/>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Avsnittsrubrik vit">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051D5E-8234-4FE1-A794-EDA62F1A143A}"/>
              </a:ext>
            </a:extLst>
          </p:cNvPr>
          <p:cNvSpPr>
            <a:spLocks noGrp="1"/>
          </p:cNvSpPr>
          <p:nvPr>
            <p:ph type="title" hasCustomPrompt="1"/>
          </p:nvPr>
        </p:nvSpPr>
        <p:spPr>
          <a:xfrm>
            <a:off x="831850" y="1709738"/>
            <a:ext cx="10515600" cy="2852737"/>
          </a:xfrm>
        </p:spPr>
        <p:txBody>
          <a:bodyPr anchor="b"/>
          <a:lstStyle>
            <a:lvl1pPr>
              <a:defRPr sz="4000">
                <a:solidFill>
                  <a:schemeClr val="bg1"/>
                </a:solidFill>
              </a:defRPr>
            </a:lvl1pPr>
          </a:lstStyle>
          <a:p>
            <a:r>
              <a:rPr lang="sv-SE"/>
              <a:t>Klicka här för att ändra rubrik</a:t>
            </a:r>
            <a:endParaRPr lang="en-US"/>
          </a:p>
        </p:txBody>
      </p:sp>
      <p:sp>
        <p:nvSpPr>
          <p:cNvPr id="3" name="Platshållare för text 2">
            <a:extLst>
              <a:ext uri="{FF2B5EF4-FFF2-40B4-BE49-F238E27FC236}">
                <a16:creationId xmlns:a16="http://schemas.microsoft.com/office/drawing/2014/main" id="{C39D4FA4-1020-4858-AFFD-B42ADD9A0257}"/>
              </a:ext>
            </a:extLst>
          </p:cNvPr>
          <p:cNvSpPr>
            <a:spLocks noGrp="1"/>
          </p:cNvSpPr>
          <p:nvPr>
            <p:ph type="body" idx="1" hasCustomPrompt="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underrubrik</a:t>
            </a:r>
          </a:p>
        </p:txBody>
      </p:sp>
      <p:sp>
        <p:nvSpPr>
          <p:cNvPr id="4" name="Platshållare för datum 3">
            <a:extLst>
              <a:ext uri="{FF2B5EF4-FFF2-40B4-BE49-F238E27FC236}">
                <a16:creationId xmlns:a16="http://schemas.microsoft.com/office/drawing/2014/main" id="{B9AA0B6B-7AF9-4DB1-9AD8-B53FE065E15E}"/>
              </a:ext>
            </a:extLst>
          </p:cNvPr>
          <p:cNvSpPr>
            <a:spLocks noGrp="1"/>
          </p:cNvSpPr>
          <p:nvPr>
            <p:ph type="dt" sz="half" idx="10"/>
          </p:nvPr>
        </p:nvSpPr>
        <p:spPr>
          <a:xfrm>
            <a:off x="584754" y="6525320"/>
            <a:ext cx="960781" cy="365125"/>
          </a:xfrm>
          <a:prstGeom prst="rect">
            <a:avLst/>
          </a:prstGeom>
        </p:spPr>
        <p:txBody>
          <a:bodyPr/>
          <a:lstStyle/>
          <a:p>
            <a:fld id="{3001A785-8427-4ACF-8D68-053FEA8D152B}" type="datetime1">
              <a:rPr lang="sv-SE" smtClean="0"/>
              <a:t>2025-03-26</a:t>
            </a:fld>
            <a:endParaRPr lang="sv-SE"/>
          </a:p>
        </p:txBody>
      </p:sp>
      <p:sp>
        <p:nvSpPr>
          <p:cNvPr id="5" name="Platshållare för sidfot 4">
            <a:extLst>
              <a:ext uri="{FF2B5EF4-FFF2-40B4-BE49-F238E27FC236}">
                <a16:creationId xmlns:a16="http://schemas.microsoft.com/office/drawing/2014/main" id="{A173734F-9E81-4EBF-828B-55E450247C8F}"/>
              </a:ext>
            </a:extLst>
          </p:cNvPr>
          <p:cNvSpPr>
            <a:spLocks noGrp="1"/>
          </p:cNvSpPr>
          <p:nvPr>
            <p:ph type="ftr" sz="quarter" idx="11"/>
          </p:nvPr>
        </p:nvSpPr>
        <p:spPr>
          <a:xfrm>
            <a:off x="1669775" y="6525320"/>
            <a:ext cx="9367630" cy="365125"/>
          </a:xfrm>
          <a:prstGeom prst="rect">
            <a:avLst/>
          </a:prstGeom>
        </p:spPr>
        <p:txBody>
          <a:bodyPr/>
          <a:lstStyle/>
          <a:p>
            <a:endParaRPr lang="sv-SE"/>
          </a:p>
        </p:txBody>
      </p:sp>
      <p:sp>
        <p:nvSpPr>
          <p:cNvPr id="6" name="Platshållare för bildnummer 5">
            <a:extLst>
              <a:ext uri="{FF2B5EF4-FFF2-40B4-BE49-F238E27FC236}">
                <a16:creationId xmlns:a16="http://schemas.microsoft.com/office/drawing/2014/main" id="{4B4E38FE-8DC6-480D-A933-4F56F2E69512}"/>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810751694"/>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om yta grädde">
    <p:bg>
      <p:bgPr>
        <a:solidFill>
          <a:schemeClr val="accent2"/>
        </a:solidFill>
        <a:effectLst/>
      </p:bgPr>
    </p:bg>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9A4AEAF6-85EC-150D-D807-A8F0E68C11C4}"/>
              </a:ext>
            </a:extLst>
          </p:cNvPr>
          <p:cNvSpPr>
            <a:spLocks noGrp="1"/>
          </p:cNvSpPr>
          <p:nvPr>
            <p:ph type="title" hasCustomPrompt="1"/>
          </p:nvPr>
        </p:nvSpPr>
        <p:spPr>
          <a:xfrm>
            <a:off x="609600" y="360000"/>
            <a:ext cx="10972800" cy="735153"/>
          </a:xfrm>
        </p:spPr>
        <p:txBody>
          <a:bodyPr/>
          <a:lstStyle>
            <a:lvl1pPr>
              <a:defRPr sz="3600">
                <a:solidFill>
                  <a:schemeClr val="tx2"/>
                </a:solidFill>
              </a:defRPr>
            </a:lvl1pPr>
          </a:lstStyle>
          <a:p>
            <a:r>
              <a:rPr lang="sv-SE"/>
              <a:t>Klicka här för att ändra rubrik</a:t>
            </a:r>
            <a:endParaRPr lang="en-US"/>
          </a:p>
        </p:txBody>
      </p:sp>
      <p:sp>
        <p:nvSpPr>
          <p:cNvPr id="2" name="Platshållare för datum 3">
            <a:extLst>
              <a:ext uri="{FF2B5EF4-FFF2-40B4-BE49-F238E27FC236}">
                <a16:creationId xmlns:a16="http://schemas.microsoft.com/office/drawing/2014/main" id="{EC713A04-296D-4A5E-4FD1-2789A0A7A693}"/>
              </a:ext>
            </a:extLst>
          </p:cNvPr>
          <p:cNvSpPr>
            <a:spLocks noGrp="1"/>
          </p:cNvSpPr>
          <p:nvPr>
            <p:ph type="dt" sz="half" idx="10"/>
          </p:nvPr>
        </p:nvSpPr>
        <p:spPr>
          <a:xfrm>
            <a:off x="609600" y="6530791"/>
            <a:ext cx="1060175" cy="354182"/>
          </a:xfrm>
          <a:prstGeom prst="rect">
            <a:avLst/>
          </a:prstGeom>
        </p:spPr>
        <p:txBody>
          <a:bodyPr/>
          <a:lstStyle/>
          <a:p>
            <a:fld id="{71FCD157-0A2C-4AAC-962C-4319DA53B03C}" type="datetime1">
              <a:rPr lang="sv-SE" smtClean="0"/>
              <a:t>2025-03-26</a:t>
            </a:fld>
            <a:endParaRPr lang="sv-SE"/>
          </a:p>
        </p:txBody>
      </p:sp>
      <p:sp>
        <p:nvSpPr>
          <p:cNvPr id="7" name="Platshållare för sidfot 4">
            <a:extLst>
              <a:ext uri="{FF2B5EF4-FFF2-40B4-BE49-F238E27FC236}">
                <a16:creationId xmlns:a16="http://schemas.microsoft.com/office/drawing/2014/main" id="{98395FDC-DEF1-0B01-E4BC-720A0E39666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CD5DDAFD-3E9D-0E37-16AE-9E369BFC5E3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05038149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om yta neutral">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9A4AEAF6-85EC-150D-D807-A8F0E68C11C4}"/>
              </a:ext>
            </a:extLst>
          </p:cNvPr>
          <p:cNvSpPr>
            <a:spLocks noGrp="1"/>
          </p:cNvSpPr>
          <p:nvPr>
            <p:ph type="title" hasCustomPrompt="1"/>
          </p:nvPr>
        </p:nvSpPr>
        <p:spPr>
          <a:xfrm>
            <a:off x="609600" y="360000"/>
            <a:ext cx="10972800" cy="735153"/>
          </a:xfrm>
        </p:spPr>
        <p:txBody>
          <a:bodyPr/>
          <a:lstStyle>
            <a:lvl1pPr>
              <a:defRPr sz="3600">
                <a:solidFill>
                  <a:schemeClr val="tx1"/>
                </a:solidFill>
              </a:defRPr>
            </a:lvl1pPr>
          </a:lstStyle>
          <a:p>
            <a:r>
              <a:rPr lang="sv-SE"/>
              <a:t>Klicka här för att ändra rubrik</a:t>
            </a:r>
            <a:endParaRPr lang="en-US"/>
          </a:p>
        </p:txBody>
      </p:sp>
      <p:sp>
        <p:nvSpPr>
          <p:cNvPr id="2" name="Platshållare för datum 3">
            <a:extLst>
              <a:ext uri="{FF2B5EF4-FFF2-40B4-BE49-F238E27FC236}">
                <a16:creationId xmlns:a16="http://schemas.microsoft.com/office/drawing/2014/main" id="{E778A0B9-2D69-0ABE-7F68-813023F532D4}"/>
              </a:ext>
            </a:extLst>
          </p:cNvPr>
          <p:cNvSpPr>
            <a:spLocks noGrp="1"/>
          </p:cNvSpPr>
          <p:nvPr>
            <p:ph type="dt" sz="half" idx="10"/>
          </p:nvPr>
        </p:nvSpPr>
        <p:spPr>
          <a:xfrm>
            <a:off x="609600" y="6530791"/>
            <a:ext cx="1060175" cy="354182"/>
          </a:xfrm>
          <a:prstGeom prst="rect">
            <a:avLst/>
          </a:prstGeom>
        </p:spPr>
        <p:txBody>
          <a:bodyPr/>
          <a:lstStyle/>
          <a:p>
            <a:fld id="{88171146-AEE4-4C35-B459-B938E6802B17}" type="datetime1">
              <a:rPr lang="sv-SE" smtClean="0"/>
              <a:t>2025-03-26</a:t>
            </a:fld>
            <a:endParaRPr lang="sv-SE"/>
          </a:p>
        </p:txBody>
      </p:sp>
      <p:sp>
        <p:nvSpPr>
          <p:cNvPr id="7" name="Platshållare för sidfot 4">
            <a:extLst>
              <a:ext uri="{FF2B5EF4-FFF2-40B4-BE49-F238E27FC236}">
                <a16:creationId xmlns:a16="http://schemas.microsoft.com/office/drawing/2014/main" id="{C553A5AA-2251-BCEF-BA4A-5055B3BFDD16}"/>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4F48269D-D5CC-FFEA-8A05-8CB6B03F87DC}"/>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35449460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Tom yta utan logotyp neutral ">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400ECA7-AE51-F08E-9F74-11BB66F2A089}"/>
              </a:ext>
            </a:extLst>
          </p:cNvPr>
          <p:cNvSpPr>
            <a:spLocks noGrp="1"/>
          </p:cNvSpPr>
          <p:nvPr>
            <p:ph type="title" hasCustomPrompt="1"/>
          </p:nvPr>
        </p:nvSpPr>
        <p:spPr>
          <a:xfrm>
            <a:off x="609600" y="360000"/>
            <a:ext cx="10972800" cy="735153"/>
          </a:xfrm>
        </p:spPr>
        <p:txBody>
          <a:bodyPr/>
          <a:lstStyle>
            <a:lvl1pPr>
              <a:defRPr sz="3600">
                <a:solidFill>
                  <a:schemeClr val="tx1"/>
                </a:solidFill>
              </a:defRPr>
            </a:lvl1pPr>
          </a:lstStyle>
          <a:p>
            <a:r>
              <a:rPr lang="sv-SE"/>
              <a:t>Klicka här för att ändra rubrik</a:t>
            </a:r>
            <a:endParaRPr lang="en-US"/>
          </a:p>
        </p:txBody>
      </p:sp>
      <p:sp>
        <p:nvSpPr>
          <p:cNvPr id="6" name="Platshållare för datum 3">
            <a:extLst>
              <a:ext uri="{FF2B5EF4-FFF2-40B4-BE49-F238E27FC236}">
                <a16:creationId xmlns:a16="http://schemas.microsoft.com/office/drawing/2014/main" id="{A5C43E44-399B-AD66-852B-6FBB2BFD8E4F}"/>
              </a:ext>
            </a:extLst>
          </p:cNvPr>
          <p:cNvSpPr>
            <a:spLocks noGrp="1"/>
          </p:cNvSpPr>
          <p:nvPr>
            <p:ph type="dt" sz="half" idx="10"/>
          </p:nvPr>
        </p:nvSpPr>
        <p:spPr>
          <a:xfrm>
            <a:off x="609600" y="6530791"/>
            <a:ext cx="1060175" cy="354182"/>
          </a:xfrm>
          <a:prstGeom prst="rect">
            <a:avLst/>
          </a:prstGeom>
        </p:spPr>
        <p:txBody>
          <a:bodyPr/>
          <a:lstStyle/>
          <a:p>
            <a:fld id="{C5AEBDB0-46AE-40AB-B6F1-75EEA8B6B06E}" type="datetime1">
              <a:rPr lang="sv-SE" smtClean="0"/>
              <a:t>2025-03-26</a:t>
            </a:fld>
            <a:endParaRPr lang="sv-SE"/>
          </a:p>
        </p:txBody>
      </p:sp>
      <p:sp>
        <p:nvSpPr>
          <p:cNvPr id="7" name="Platshållare för sidfot 4">
            <a:extLst>
              <a:ext uri="{FF2B5EF4-FFF2-40B4-BE49-F238E27FC236}">
                <a16:creationId xmlns:a16="http://schemas.microsoft.com/office/drawing/2014/main" id="{0723245D-44EA-5763-8400-5C566DC9CB61}"/>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AD75F367-E644-E422-4C41-32675F04AD35}"/>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48420893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Jämförelse neutra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109971-4745-4ECE-8A5C-4E00F03AC096}"/>
              </a:ext>
            </a:extLst>
          </p:cNvPr>
          <p:cNvSpPr>
            <a:spLocks noGrp="1"/>
          </p:cNvSpPr>
          <p:nvPr>
            <p:ph type="title" hasCustomPrompt="1"/>
          </p:nvPr>
        </p:nvSpPr>
        <p:spPr>
          <a:xfrm>
            <a:off x="609600" y="360000"/>
            <a:ext cx="10972800" cy="724521"/>
          </a:xfrm>
        </p:spPr>
        <p:txBody>
          <a:bodyPr/>
          <a:lstStyle>
            <a:lvl1pPr>
              <a:defRPr sz="3600">
                <a:solidFill>
                  <a:schemeClr val="tx1"/>
                </a:solidFill>
              </a:defRPr>
            </a:lvl1pPr>
          </a:lstStyle>
          <a:p>
            <a:r>
              <a:rPr lang="sv-SE"/>
              <a:t>Klicka här för att ändra rubrik</a:t>
            </a:r>
            <a:endParaRPr lang="en-US"/>
          </a:p>
        </p:txBody>
      </p:sp>
      <p:sp>
        <p:nvSpPr>
          <p:cNvPr id="3" name="Platshållare för text 2">
            <a:extLst>
              <a:ext uri="{FF2B5EF4-FFF2-40B4-BE49-F238E27FC236}">
                <a16:creationId xmlns:a16="http://schemas.microsoft.com/office/drawing/2014/main" id="{596A0ADB-768E-4380-A0DC-DA924401FB73}"/>
              </a:ext>
            </a:extLst>
          </p:cNvPr>
          <p:cNvSpPr>
            <a:spLocks noGrp="1"/>
          </p:cNvSpPr>
          <p:nvPr>
            <p:ph type="body" idx="1" hasCustomPrompt="1"/>
          </p:nvPr>
        </p:nvSpPr>
        <p:spPr>
          <a:xfrm>
            <a:off x="609600" y="1241051"/>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underrubrik</a:t>
            </a:r>
          </a:p>
        </p:txBody>
      </p:sp>
      <p:sp>
        <p:nvSpPr>
          <p:cNvPr id="4" name="Platshållare för innehåll 3">
            <a:extLst>
              <a:ext uri="{FF2B5EF4-FFF2-40B4-BE49-F238E27FC236}">
                <a16:creationId xmlns:a16="http://schemas.microsoft.com/office/drawing/2014/main" id="{5419755C-5DBD-4541-AA01-2558E5D30508}"/>
              </a:ext>
            </a:extLst>
          </p:cNvPr>
          <p:cNvSpPr>
            <a:spLocks noGrp="1"/>
          </p:cNvSpPr>
          <p:nvPr>
            <p:ph sz="half" idx="2" hasCustomPrompt="1"/>
          </p:nvPr>
        </p:nvSpPr>
        <p:spPr>
          <a:xfrm>
            <a:off x="609600" y="2221492"/>
            <a:ext cx="5157787" cy="3968170"/>
          </a:xfrm>
        </p:spPr>
        <p:txBody>
          <a:bodyPr/>
          <a:lstStyle>
            <a:lvl1pPr>
              <a:lnSpc>
                <a:spcPct val="110000"/>
              </a:lnSpc>
              <a:spcBef>
                <a:spcPts val="1600"/>
              </a:spcBef>
              <a:buClr>
                <a:schemeClr val="tx1"/>
              </a:buClr>
              <a:defRPr sz="2400">
                <a:solidFill>
                  <a:schemeClr val="tx1"/>
                </a:solidFill>
              </a:defRPr>
            </a:lvl1pPr>
            <a:lvl2pPr>
              <a:lnSpc>
                <a:spcPct val="110000"/>
              </a:lnSpc>
              <a:spcBef>
                <a:spcPts val="1000"/>
              </a:spcBef>
              <a:buClr>
                <a:schemeClr val="tx1"/>
              </a:buClr>
              <a:defRPr sz="2400">
                <a:solidFill>
                  <a:schemeClr val="tx1"/>
                </a:solidFill>
              </a:defRPr>
            </a:lvl2pPr>
            <a:lvl3pPr>
              <a:lnSpc>
                <a:spcPct val="110000"/>
              </a:lnSpc>
              <a:buClr>
                <a:schemeClr val="tx1"/>
              </a:buClr>
              <a:defRPr>
                <a:solidFill>
                  <a:schemeClr val="tx1"/>
                </a:solidFill>
              </a:defRPr>
            </a:lvl3pPr>
            <a:lvl4pPr>
              <a:lnSpc>
                <a:spcPct val="110000"/>
              </a:lnSpc>
              <a:defRPr/>
            </a:lvl4pPr>
            <a:lvl5pPr>
              <a:lnSpc>
                <a:spcPct val="110000"/>
              </a:lnSpc>
              <a:defRPr/>
            </a:lvl5pPr>
          </a:lstStyle>
          <a:p>
            <a:pPr lvl="0"/>
            <a:r>
              <a:rPr lang="sv-SE"/>
              <a:t>Skriv text här</a:t>
            </a:r>
          </a:p>
          <a:p>
            <a:pPr lvl="1"/>
            <a:r>
              <a:rPr lang="sv-SE"/>
              <a:t>Nivå två</a:t>
            </a:r>
          </a:p>
          <a:p>
            <a:pPr lvl="2"/>
            <a:r>
              <a:rPr lang="sv-SE"/>
              <a:t>Nivå tre</a:t>
            </a:r>
          </a:p>
        </p:txBody>
      </p:sp>
      <p:sp>
        <p:nvSpPr>
          <p:cNvPr id="5" name="Platshållare för text 4">
            <a:extLst>
              <a:ext uri="{FF2B5EF4-FFF2-40B4-BE49-F238E27FC236}">
                <a16:creationId xmlns:a16="http://schemas.microsoft.com/office/drawing/2014/main" id="{C84B153F-E910-4E67-86A0-0C4BB4976259}"/>
              </a:ext>
            </a:extLst>
          </p:cNvPr>
          <p:cNvSpPr>
            <a:spLocks noGrp="1"/>
          </p:cNvSpPr>
          <p:nvPr>
            <p:ph type="body" sz="quarter" idx="3" hasCustomPrompt="1"/>
          </p:nvPr>
        </p:nvSpPr>
        <p:spPr>
          <a:xfrm>
            <a:off x="6382650" y="1241051"/>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underrubrik</a:t>
            </a:r>
          </a:p>
        </p:txBody>
      </p:sp>
      <p:sp>
        <p:nvSpPr>
          <p:cNvPr id="6" name="Platshållare för innehåll 5">
            <a:extLst>
              <a:ext uri="{FF2B5EF4-FFF2-40B4-BE49-F238E27FC236}">
                <a16:creationId xmlns:a16="http://schemas.microsoft.com/office/drawing/2014/main" id="{5E39F378-447A-4833-854F-DDA68DE37968}"/>
              </a:ext>
            </a:extLst>
          </p:cNvPr>
          <p:cNvSpPr>
            <a:spLocks noGrp="1"/>
          </p:cNvSpPr>
          <p:nvPr>
            <p:ph sz="quarter" idx="4" hasCustomPrompt="1"/>
          </p:nvPr>
        </p:nvSpPr>
        <p:spPr>
          <a:xfrm>
            <a:off x="6399212" y="2221492"/>
            <a:ext cx="5183188" cy="3968170"/>
          </a:xfrm>
        </p:spPr>
        <p:txBody>
          <a:bodyPr/>
          <a:lstStyle>
            <a:lvl1pPr>
              <a:lnSpc>
                <a:spcPct val="110000"/>
              </a:lnSpc>
              <a:spcBef>
                <a:spcPts val="1600"/>
              </a:spcBef>
              <a:buClr>
                <a:schemeClr val="tx1"/>
              </a:buClr>
              <a:defRPr sz="2400">
                <a:solidFill>
                  <a:schemeClr val="tx1"/>
                </a:solidFill>
              </a:defRPr>
            </a:lvl1pPr>
            <a:lvl2pPr>
              <a:lnSpc>
                <a:spcPct val="110000"/>
              </a:lnSpc>
              <a:spcBef>
                <a:spcPts val="1000"/>
              </a:spcBef>
              <a:buClr>
                <a:schemeClr val="tx1"/>
              </a:buClr>
              <a:defRPr sz="2400">
                <a:solidFill>
                  <a:schemeClr val="tx1"/>
                </a:solidFill>
              </a:defRPr>
            </a:lvl2pPr>
            <a:lvl3pPr>
              <a:lnSpc>
                <a:spcPct val="110000"/>
              </a:lnSpc>
              <a:buClr>
                <a:schemeClr val="tx1"/>
              </a:buClr>
              <a:defRPr>
                <a:solidFill>
                  <a:schemeClr val="tx1"/>
                </a:solidFill>
              </a:defRPr>
            </a:lvl3pPr>
            <a:lvl4pPr>
              <a:lnSpc>
                <a:spcPct val="110000"/>
              </a:lnSpc>
              <a:defRPr/>
            </a:lvl4pPr>
            <a:lvl5pPr>
              <a:lnSpc>
                <a:spcPct val="110000"/>
              </a:lnSpc>
              <a:defRPr/>
            </a:lvl5pPr>
          </a:lstStyle>
          <a:p>
            <a:pPr lvl="0"/>
            <a:r>
              <a:rPr lang="sv-SE"/>
              <a:t>Skriv text här</a:t>
            </a:r>
          </a:p>
          <a:p>
            <a:pPr lvl="1"/>
            <a:r>
              <a:rPr lang="sv-SE"/>
              <a:t>Nivå två</a:t>
            </a:r>
          </a:p>
          <a:p>
            <a:pPr lvl="2"/>
            <a:r>
              <a:rPr lang="sv-SE"/>
              <a:t>Nivå tre</a:t>
            </a:r>
          </a:p>
        </p:txBody>
      </p:sp>
      <p:sp>
        <p:nvSpPr>
          <p:cNvPr id="10" name="Platshållare för datum 3">
            <a:extLst>
              <a:ext uri="{FF2B5EF4-FFF2-40B4-BE49-F238E27FC236}">
                <a16:creationId xmlns:a16="http://schemas.microsoft.com/office/drawing/2014/main" id="{5CC8557A-39E5-2439-2E43-5C8D95645E6D}"/>
              </a:ext>
            </a:extLst>
          </p:cNvPr>
          <p:cNvSpPr>
            <a:spLocks noGrp="1"/>
          </p:cNvSpPr>
          <p:nvPr>
            <p:ph type="dt" sz="half" idx="10"/>
          </p:nvPr>
        </p:nvSpPr>
        <p:spPr>
          <a:xfrm>
            <a:off x="609600" y="6530791"/>
            <a:ext cx="1060175" cy="354182"/>
          </a:xfrm>
          <a:prstGeom prst="rect">
            <a:avLst/>
          </a:prstGeom>
        </p:spPr>
        <p:txBody>
          <a:bodyPr/>
          <a:lstStyle/>
          <a:p>
            <a:fld id="{AA5BADEF-8F84-45D8-AB78-79E0427D4A12}" type="datetime1">
              <a:rPr lang="sv-SE" smtClean="0"/>
              <a:t>2025-03-26</a:t>
            </a:fld>
            <a:endParaRPr lang="sv-SE"/>
          </a:p>
        </p:txBody>
      </p:sp>
      <p:sp>
        <p:nvSpPr>
          <p:cNvPr id="11" name="Platshållare för sidfot 4">
            <a:extLst>
              <a:ext uri="{FF2B5EF4-FFF2-40B4-BE49-F238E27FC236}">
                <a16:creationId xmlns:a16="http://schemas.microsoft.com/office/drawing/2014/main" id="{876B45AE-5CCD-6B94-7A25-A15B3FF33737}"/>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12" name="Platshållare för bildnummer 5">
            <a:extLst>
              <a:ext uri="{FF2B5EF4-FFF2-40B4-BE49-F238E27FC236}">
                <a16:creationId xmlns:a16="http://schemas.microsoft.com/office/drawing/2014/main" id="{15478B75-428F-A1D7-E746-ADC7752774AC}"/>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81960124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Halvsidesbild blå">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609600" y="274638"/>
            <a:ext cx="5181600" cy="1143000"/>
          </a:xfrm>
        </p:spPr>
        <p:txBody>
          <a:bodyPr/>
          <a:lstStyle>
            <a:lvl1pPr>
              <a:defRPr sz="3200">
                <a:solidFill>
                  <a:schemeClr val="bg2"/>
                </a:solidFill>
              </a:defRPr>
            </a:lvl1pPr>
          </a:lstStyle>
          <a:p>
            <a:r>
              <a:rPr lang="sv-SE"/>
              <a:t>Klicka här för att ändra rubrik</a:t>
            </a:r>
            <a:endParaRPr lang="en-US"/>
          </a:p>
        </p:txBody>
      </p:sp>
      <p:sp>
        <p:nvSpPr>
          <p:cNvPr id="10" name="Platshållare för innehåll 2">
            <a:extLst>
              <a:ext uri="{FF2B5EF4-FFF2-40B4-BE49-F238E27FC236}">
                <a16:creationId xmlns:a16="http://schemas.microsoft.com/office/drawing/2014/main" id="{5C763317-F411-4D62-BE3D-5C26FC77F3B8}"/>
              </a:ext>
            </a:extLst>
          </p:cNvPr>
          <p:cNvSpPr>
            <a:spLocks noGrp="1"/>
          </p:cNvSpPr>
          <p:nvPr>
            <p:ph sz="half" idx="1" hasCustomPrompt="1"/>
          </p:nvPr>
        </p:nvSpPr>
        <p:spPr>
          <a:xfrm>
            <a:off x="609600" y="1600201"/>
            <a:ext cx="5181600" cy="4768701"/>
          </a:xfrm>
        </p:spPr>
        <p:txBody>
          <a:bodyPr/>
          <a:lstStyle>
            <a:lvl1pPr>
              <a:lnSpc>
                <a:spcPct val="110000"/>
              </a:lnSpc>
              <a:spcBef>
                <a:spcPts val="1600"/>
              </a:spcBef>
              <a:buClr>
                <a:schemeClr val="accent2"/>
              </a:buClr>
              <a:defRPr sz="2800">
                <a:solidFill>
                  <a:schemeClr val="bg2"/>
                </a:solidFill>
              </a:defRPr>
            </a:lvl1pPr>
            <a:lvl2pPr>
              <a:spcBef>
                <a:spcPts val="1000"/>
              </a:spcBef>
              <a:buClr>
                <a:schemeClr val="accent2"/>
              </a:buClr>
              <a:defRPr sz="2400">
                <a:solidFill>
                  <a:schemeClr val="bg2"/>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19" name="Platshållare för bild 18">
            <a:extLst>
              <a:ext uri="{FF2B5EF4-FFF2-40B4-BE49-F238E27FC236}">
                <a16:creationId xmlns:a16="http://schemas.microsoft.com/office/drawing/2014/main" id="{D6486219-2215-4369-90BE-9897A751A24C}"/>
              </a:ext>
            </a:extLst>
          </p:cNvPr>
          <p:cNvSpPr>
            <a:spLocks noGrp="1" noChangeAspect="1"/>
          </p:cNvSpPr>
          <p:nvPr>
            <p:ph type="pic" sz="quarter" idx="13" hasCustomPrompt="1"/>
          </p:nvPr>
        </p:nvSpPr>
        <p:spPr>
          <a:xfrm>
            <a:off x="5969000" y="0"/>
            <a:ext cx="5880100" cy="6557963"/>
          </a:xfrm>
          <a:custGeom>
            <a:avLst/>
            <a:gdLst/>
            <a:ahLst/>
            <a:cxnLst/>
            <a:rect l="l" t="t" r="r" b="b"/>
            <a:pathLst>
              <a:path w="5880100" h="6557963">
                <a:moveTo>
                  <a:pt x="0" y="0"/>
                </a:moveTo>
                <a:lnTo>
                  <a:pt x="5880100" y="0"/>
                </a:lnTo>
                <a:lnTo>
                  <a:pt x="5880100" y="5413848"/>
                </a:lnTo>
                <a:lnTo>
                  <a:pt x="5815773" y="5417096"/>
                </a:lnTo>
                <a:cubicBezTo>
                  <a:pt x="5265126" y="5473017"/>
                  <a:pt x="4827361" y="5910782"/>
                  <a:pt x="4771440" y="6461429"/>
                </a:cubicBezTo>
                <a:lnTo>
                  <a:pt x="4766565" y="6557963"/>
                </a:lnTo>
                <a:lnTo>
                  <a:pt x="0" y="6557963"/>
                </a:lnTo>
                <a:close/>
              </a:path>
            </a:pathLst>
          </a:custGeom>
        </p:spPr>
        <p:txBody>
          <a:bodyPr wrap="square" anchor="ctr" anchorCtr="0">
            <a:noAutofit/>
          </a:bodyPr>
          <a:lstStyle>
            <a:lvl1pPr marL="0" indent="0" algn="ctr">
              <a:lnSpc>
                <a:spcPct val="100000"/>
              </a:lnSpc>
              <a:spcBef>
                <a:spcPts val="600"/>
              </a:spcBef>
              <a:buFontTx/>
              <a:buNone/>
              <a:defRPr sz="2000">
                <a:solidFill>
                  <a:schemeClr val="bg2"/>
                </a:solidFill>
              </a:defRPr>
            </a:lvl1pPr>
          </a:lstStyle>
          <a:p>
            <a:pPr marL="0" marR="0" lvl="0" indent="0" algn="ctr" defTabSz="914400" rtl="0" eaLnBrk="1" fontAlgn="auto" latinLnBrk="0" hangingPunct="1">
              <a:lnSpc>
                <a:spcPct val="140000"/>
              </a:lnSpc>
              <a:spcBef>
                <a:spcPts val="1000"/>
              </a:spcBef>
              <a:spcAft>
                <a:spcPts val="0"/>
              </a:spcAft>
              <a:buClrTx/>
              <a:buSzTx/>
              <a:buFontTx/>
              <a:buNone/>
              <a:tabLst/>
              <a:defRPr/>
            </a:pPr>
            <a:br>
              <a:rPr lang="sv-SE"/>
            </a:br>
            <a:br>
              <a:rPr lang="sv-SE"/>
            </a:br>
            <a:br>
              <a:rPr lang="sv-SE"/>
            </a:br>
            <a:br>
              <a:rPr lang="sv-SE"/>
            </a:br>
            <a:r>
              <a:rPr lang="sv-SE"/>
              <a:t>Klicka på ikonen för att </a:t>
            </a:r>
            <a:br>
              <a:rPr lang="sv-SE"/>
            </a:br>
            <a:r>
              <a:rPr lang="sv-SE"/>
              <a:t>infoga en bild, som fyller ut </a:t>
            </a:r>
            <a:br>
              <a:rPr lang="sv-SE"/>
            </a:br>
            <a:r>
              <a:rPr lang="sv-SE"/>
              <a:t>platshållaren med rundat hörn.</a:t>
            </a:r>
            <a:endParaRPr lang="en-US"/>
          </a:p>
        </p:txBody>
      </p:sp>
      <p:sp>
        <p:nvSpPr>
          <p:cNvPr id="6" name="Platshållare för datum 3">
            <a:extLst>
              <a:ext uri="{FF2B5EF4-FFF2-40B4-BE49-F238E27FC236}">
                <a16:creationId xmlns:a16="http://schemas.microsoft.com/office/drawing/2014/main" id="{86BE9932-6652-2F68-1034-24E5E46509CD}"/>
              </a:ext>
            </a:extLst>
          </p:cNvPr>
          <p:cNvSpPr>
            <a:spLocks noGrp="1"/>
          </p:cNvSpPr>
          <p:nvPr>
            <p:ph type="dt" sz="half" idx="10"/>
          </p:nvPr>
        </p:nvSpPr>
        <p:spPr>
          <a:xfrm>
            <a:off x="609600" y="6530791"/>
            <a:ext cx="1060175" cy="354182"/>
          </a:xfrm>
          <a:prstGeom prst="rect">
            <a:avLst/>
          </a:prstGeom>
        </p:spPr>
        <p:txBody>
          <a:bodyPr/>
          <a:lstStyle/>
          <a:p>
            <a:fld id="{056C4D66-1807-4776-9F16-AA3C32A246C1}" type="datetime1">
              <a:rPr lang="sv-SE" smtClean="0"/>
              <a:t>2025-03-26</a:t>
            </a:fld>
            <a:endParaRPr lang="sv-SE"/>
          </a:p>
        </p:txBody>
      </p:sp>
      <p:sp>
        <p:nvSpPr>
          <p:cNvPr id="7" name="Platshållare för sidfot 4">
            <a:extLst>
              <a:ext uri="{FF2B5EF4-FFF2-40B4-BE49-F238E27FC236}">
                <a16:creationId xmlns:a16="http://schemas.microsoft.com/office/drawing/2014/main" id="{163ED8F1-3338-F67C-7AF6-F651A8C4D867}"/>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EA0CF44F-A949-73AD-6632-4E606E57316A}"/>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17178596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och innehåll grädde">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hasCustomPrompt="1"/>
          </p:nvPr>
        </p:nvSpPr>
        <p:spPr>
          <a:xfrm>
            <a:off x="609600" y="360000"/>
            <a:ext cx="10972800" cy="745786"/>
          </a:xfrm>
        </p:spPr>
        <p:txBody>
          <a:bodyPr anchor="t" anchorCtr="0"/>
          <a:lstStyle>
            <a:lvl1pPr>
              <a:defRPr sz="3600">
                <a:solidFill>
                  <a:schemeClr val="tx2"/>
                </a:solidFill>
              </a:defRPr>
            </a:lvl1pPr>
          </a:lstStyle>
          <a:p>
            <a:r>
              <a:rPr lang="sv-SE" dirty="0"/>
              <a:t>Klicka här för att ändra rubrik</a:t>
            </a:r>
            <a:endParaRPr lang="en-US" dirty="0"/>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hasCustomPrompt="1"/>
          </p:nvPr>
        </p:nvSpPr>
        <p:spPr>
          <a:xfrm>
            <a:off x="609600" y="1275907"/>
            <a:ext cx="10972800" cy="4850257"/>
          </a:xfrm>
        </p:spPr>
        <p:txBody>
          <a:bodyPr/>
          <a:lstStyle>
            <a:lvl1pPr>
              <a:lnSpc>
                <a:spcPct val="110000"/>
              </a:lnSpc>
              <a:spcBef>
                <a:spcPts val="1600"/>
              </a:spcBef>
              <a:buClr>
                <a:schemeClr val="tx2"/>
              </a:buClr>
              <a:defRPr sz="3000">
                <a:solidFill>
                  <a:schemeClr val="tx2"/>
                </a:solidFill>
              </a:defRPr>
            </a:lvl1pPr>
            <a:lvl2pPr>
              <a:lnSpc>
                <a:spcPct val="110000"/>
              </a:lnSpc>
              <a:spcBef>
                <a:spcPts val="800"/>
              </a:spcBef>
              <a:buClr>
                <a:schemeClr val="tx2"/>
              </a:buClr>
              <a:defRPr sz="2800">
                <a:solidFill>
                  <a:schemeClr val="tx2"/>
                </a:solidFill>
              </a:defRPr>
            </a:lvl2pPr>
            <a:lvl3pPr>
              <a:lnSpc>
                <a:spcPct val="110000"/>
              </a:lnSpc>
              <a:spcBef>
                <a:spcPts val="800"/>
              </a:spcBef>
              <a:buClr>
                <a:schemeClr val="tx2"/>
              </a:buClr>
              <a:defRPr sz="2400">
                <a:solidFill>
                  <a:schemeClr val="tx2"/>
                </a:solidFill>
              </a:defRPr>
            </a:lvl3pPr>
            <a:lvl4pPr>
              <a:lnSpc>
                <a:spcPct val="110000"/>
              </a:lnSpc>
              <a:spcBef>
                <a:spcPts val="800"/>
              </a:spcBef>
              <a:defRPr>
                <a:solidFill>
                  <a:schemeClr val="tx2"/>
                </a:solidFill>
              </a:defRPr>
            </a:lvl4pPr>
            <a:lvl5pPr>
              <a:lnSpc>
                <a:spcPct val="110000"/>
              </a:lnSpc>
              <a:spcBef>
                <a:spcPts val="800"/>
              </a:spcBef>
              <a:defRPr>
                <a:solidFill>
                  <a:schemeClr val="tx2"/>
                </a:solidFill>
              </a:defRPr>
            </a:lvl5pPr>
          </a:lstStyle>
          <a:p>
            <a:pPr lvl="0"/>
            <a:r>
              <a:rPr lang="sv-SE" dirty="0"/>
              <a:t>Skriv text här</a:t>
            </a:r>
          </a:p>
          <a:p>
            <a:pPr lvl="1"/>
            <a:r>
              <a:rPr lang="sv-SE" dirty="0"/>
              <a:t>Nivå två</a:t>
            </a:r>
          </a:p>
          <a:p>
            <a:pPr lvl="2"/>
            <a:r>
              <a:rPr lang="sv-SE" dirty="0"/>
              <a:t>Nivå tre</a:t>
            </a:r>
          </a:p>
        </p:txBody>
      </p:sp>
      <p:sp>
        <p:nvSpPr>
          <p:cNvPr id="4" name="Platshållare för datum 3">
            <a:extLst>
              <a:ext uri="{FF2B5EF4-FFF2-40B4-BE49-F238E27FC236}">
                <a16:creationId xmlns:a16="http://schemas.microsoft.com/office/drawing/2014/main" id="{940BFD82-33C4-3884-7512-07CF043CCB21}"/>
              </a:ext>
            </a:extLst>
          </p:cNvPr>
          <p:cNvSpPr>
            <a:spLocks noGrp="1"/>
          </p:cNvSpPr>
          <p:nvPr>
            <p:ph type="dt" sz="half" idx="10"/>
          </p:nvPr>
        </p:nvSpPr>
        <p:spPr/>
        <p:txBody>
          <a:bodyPr/>
          <a:lstStyle/>
          <a:p>
            <a:fld id="{C09CA4B8-A0BB-4502-821F-7B06CCF7898B}" type="datetime1">
              <a:rPr lang="sv-SE" smtClean="0"/>
              <a:t>2025-03-26</a:t>
            </a:fld>
            <a:endParaRPr lang="sv-SE"/>
          </a:p>
        </p:txBody>
      </p:sp>
      <p:sp>
        <p:nvSpPr>
          <p:cNvPr id="5" name="Platshållare för bildnummer 4">
            <a:extLst>
              <a:ext uri="{FF2B5EF4-FFF2-40B4-BE49-F238E27FC236}">
                <a16:creationId xmlns:a16="http://schemas.microsoft.com/office/drawing/2014/main" id="{E4827E4A-6513-E2F8-83CE-0D930C8FBECD}"/>
              </a:ext>
            </a:extLst>
          </p:cNvPr>
          <p:cNvSpPr>
            <a:spLocks noGrp="1"/>
          </p:cNvSpPr>
          <p:nvPr>
            <p:ph type="sldNum" sz="quarter" idx="11"/>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70268817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Halvsidesbild grädde ">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609600" y="274638"/>
            <a:ext cx="5181600" cy="1143000"/>
          </a:xfrm>
        </p:spPr>
        <p:txBody>
          <a:bodyPr/>
          <a:lstStyle>
            <a:lvl1pPr>
              <a:defRPr sz="3200">
                <a:solidFill>
                  <a:schemeClr val="tx2"/>
                </a:solidFill>
              </a:defRPr>
            </a:lvl1pPr>
          </a:lstStyle>
          <a:p>
            <a:r>
              <a:rPr lang="sv-SE"/>
              <a:t>Klicka här för att ändra rubrik</a:t>
            </a:r>
            <a:endParaRPr lang="en-US"/>
          </a:p>
        </p:txBody>
      </p:sp>
      <p:sp>
        <p:nvSpPr>
          <p:cNvPr id="10" name="Platshållare för innehåll 2">
            <a:extLst>
              <a:ext uri="{FF2B5EF4-FFF2-40B4-BE49-F238E27FC236}">
                <a16:creationId xmlns:a16="http://schemas.microsoft.com/office/drawing/2014/main" id="{5C763317-F411-4D62-BE3D-5C26FC77F3B8}"/>
              </a:ext>
            </a:extLst>
          </p:cNvPr>
          <p:cNvSpPr>
            <a:spLocks noGrp="1"/>
          </p:cNvSpPr>
          <p:nvPr>
            <p:ph sz="half" idx="1" hasCustomPrompt="1"/>
          </p:nvPr>
        </p:nvSpPr>
        <p:spPr>
          <a:xfrm>
            <a:off x="609600" y="1600201"/>
            <a:ext cx="5181600" cy="4768701"/>
          </a:xfrm>
        </p:spPr>
        <p:txBody>
          <a:bodyPr/>
          <a:lstStyle>
            <a:lvl1pPr>
              <a:lnSpc>
                <a:spcPct val="110000"/>
              </a:lnSpc>
              <a:spcBef>
                <a:spcPts val="1600"/>
              </a:spcBef>
              <a:buClr>
                <a:schemeClr val="tx2"/>
              </a:buClr>
              <a:defRPr sz="2800">
                <a:solidFill>
                  <a:schemeClr val="tx2"/>
                </a:solidFill>
              </a:defRPr>
            </a:lvl1pPr>
            <a:lvl2pPr>
              <a:spcBef>
                <a:spcPts val="1000"/>
              </a:spcBef>
              <a:buClr>
                <a:schemeClr val="tx2"/>
              </a:buClr>
              <a:defRPr sz="2400">
                <a:solidFill>
                  <a:schemeClr val="tx2"/>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19" name="Platshållare för bild 18">
            <a:extLst>
              <a:ext uri="{FF2B5EF4-FFF2-40B4-BE49-F238E27FC236}">
                <a16:creationId xmlns:a16="http://schemas.microsoft.com/office/drawing/2014/main" id="{D6486219-2215-4369-90BE-9897A751A24C}"/>
              </a:ext>
            </a:extLst>
          </p:cNvPr>
          <p:cNvSpPr>
            <a:spLocks noGrp="1" noChangeAspect="1"/>
          </p:cNvSpPr>
          <p:nvPr>
            <p:ph type="pic" sz="quarter" idx="13" hasCustomPrompt="1"/>
          </p:nvPr>
        </p:nvSpPr>
        <p:spPr>
          <a:xfrm>
            <a:off x="5969000" y="1"/>
            <a:ext cx="5880100" cy="6517758"/>
          </a:xfrm>
          <a:custGeom>
            <a:avLst/>
            <a:gdLst/>
            <a:ahLst/>
            <a:cxnLst/>
            <a:rect l="l" t="t" r="r" b="b"/>
            <a:pathLst>
              <a:path w="5880100" h="6557963">
                <a:moveTo>
                  <a:pt x="0" y="0"/>
                </a:moveTo>
                <a:lnTo>
                  <a:pt x="5880100" y="0"/>
                </a:lnTo>
                <a:lnTo>
                  <a:pt x="5880100" y="5413848"/>
                </a:lnTo>
                <a:lnTo>
                  <a:pt x="5815773" y="5417096"/>
                </a:lnTo>
                <a:cubicBezTo>
                  <a:pt x="5265126" y="5473017"/>
                  <a:pt x="4827361" y="5910782"/>
                  <a:pt x="4771440" y="6461429"/>
                </a:cubicBezTo>
                <a:lnTo>
                  <a:pt x="4766565" y="6557963"/>
                </a:lnTo>
                <a:lnTo>
                  <a:pt x="0" y="6557963"/>
                </a:lnTo>
                <a:close/>
              </a:path>
            </a:pathLst>
          </a:custGeom>
        </p:spPr>
        <p:txBody>
          <a:bodyPr wrap="square" anchor="ctr" anchorCtr="0">
            <a:noAutofit/>
          </a:bodyPr>
          <a:lstStyle>
            <a:lvl1pPr marL="0" indent="0" algn="ctr">
              <a:lnSpc>
                <a:spcPct val="100000"/>
              </a:lnSpc>
              <a:spcBef>
                <a:spcPts val="0"/>
              </a:spcBef>
              <a:buFontTx/>
              <a:buNone/>
              <a:defRPr sz="2000">
                <a:solidFill>
                  <a:schemeClr val="tx2"/>
                </a:solidFill>
              </a:defRPr>
            </a:lvl1pPr>
          </a:lstStyle>
          <a:p>
            <a:pPr marL="0" marR="0" lvl="0" indent="0" algn="ctr" defTabSz="914400" rtl="0" eaLnBrk="1" fontAlgn="auto" latinLnBrk="0" hangingPunct="1">
              <a:lnSpc>
                <a:spcPct val="140000"/>
              </a:lnSpc>
              <a:spcBef>
                <a:spcPts val="1000"/>
              </a:spcBef>
              <a:spcAft>
                <a:spcPts val="0"/>
              </a:spcAft>
              <a:buClrTx/>
              <a:buSzTx/>
              <a:buFontTx/>
              <a:buNone/>
              <a:tabLst/>
              <a:defRPr/>
            </a:pPr>
            <a:br>
              <a:rPr lang="sv-SE"/>
            </a:br>
            <a:br>
              <a:rPr lang="sv-SE"/>
            </a:br>
            <a:br>
              <a:rPr lang="sv-SE"/>
            </a:br>
            <a:br>
              <a:rPr lang="sv-SE"/>
            </a:br>
            <a:br>
              <a:rPr lang="sv-SE"/>
            </a:br>
            <a:r>
              <a:rPr lang="sv-SE"/>
              <a:t>Klicka på ikonen för att </a:t>
            </a:r>
            <a:br>
              <a:rPr lang="sv-SE"/>
            </a:br>
            <a:r>
              <a:rPr lang="sv-SE"/>
              <a:t>infoga en bild, som fyller ut </a:t>
            </a:r>
            <a:br>
              <a:rPr lang="sv-SE"/>
            </a:br>
            <a:r>
              <a:rPr lang="sv-SE"/>
              <a:t>platshållaren med rundat hörn</a:t>
            </a:r>
            <a:br>
              <a:rPr lang="sv-SE"/>
            </a:br>
            <a:endParaRPr lang="en-US"/>
          </a:p>
        </p:txBody>
      </p:sp>
      <p:sp>
        <p:nvSpPr>
          <p:cNvPr id="6" name="Platshållare för datum 3">
            <a:extLst>
              <a:ext uri="{FF2B5EF4-FFF2-40B4-BE49-F238E27FC236}">
                <a16:creationId xmlns:a16="http://schemas.microsoft.com/office/drawing/2014/main" id="{3E7D6E2E-8A4F-D98F-225B-724A74A076A8}"/>
              </a:ext>
            </a:extLst>
          </p:cNvPr>
          <p:cNvSpPr>
            <a:spLocks noGrp="1"/>
          </p:cNvSpPr>
          <p:nvPr>
            <p:ph type="dt" sz="half" idx="10"/>
          </p:nvPr>
        </p:nvSpPr>
        <p:spPr>
          <a:xfrm>
            <a:off x="609600" y="6530791"/>
            <a:ext cx="1060175" cy="354182"/>
          </a:xfrm>
          <a:prstGeom prst="rect">
            <a:avLst/>
          </a:prstGeom>
        </p:spPr>
        <p:txBody>
          <a:bodyPr/>
          <a:lstStyle/>
          <a:p>
            <a:fld id="{738A8468-28CB-4E66-9D43-5E9BC9263E51}" type="datetime1">
              <a:rPr lang="sv-SE" smtClean="0"/>
              <a:t>2025-03-26</a:t>
            </a:fld>
            <a:endParaRPr lang="sv-SE"/>
          </a:p>
        </p:txBody>
      </p:sp>
      <p:sp>
        <p:nvSpPr>
          <p:cNvPr id="7" name="Platshållare för sidfot 4">
            <a:extLst>
              <a:ext uri="{FF2B5EF4-FFF2-40B4-BE49-F238E27FC236}">
                <a16:creationId xmlns:a16="http://schemas.microsoft.com/office/drawing/2014/main" id="{4339C906-0FFF-0D74-2AA4-386DD03BEAF9}"/>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50559915-C442-FFF4-7F3F-17BD499814E6}"/>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29292451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Halvsidesbild neutra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609600" y="274638"/>
            <a:ext cx="5181600" cy="1143000"/>
          </a:xfrm>
        </p:spPr>
        <p:txBody>
          <a:bodyPr/>
          <a:lstStyle>
            <a:lvl1pPr>
              <a:defRPr sz="3200">
                <a:solidFill>
                  <a:schemeClr val="tx1"/>
                </a:solidFill>
              </a:defRPr>
            </a:lvl1pPr>
          </a:lstStyle>
          <a:p>
            <a:r>
              <a:rPr lang="sv-SE"/>
              <a:t>Klicka här för att ändra rubrik</a:t>
            </a:r>
            <a:endParaRPr lang="en-US"/>
          </a:p>
        </p:txBody>
      </p:sp>
      <p:sp>
        <p:nvSpPr>
          <p:cNvPr id="10" name="Platshållare för innehåll 2">
            <a:extLst>
              <a:ext uri="{FF2B5EF4-FFF2-40B4-BE49-F238E27FC236}">
                <a16:creationId xmlns:a16="http://schemas.microsoft.com/office/drawing/2014/main" id="{5C763317-F411-4D62-BE3D-5C26FC77F3B8}"/>
              </a:ext>
            </a:extLst>
          </p:cNvPr>
          <p:cNvSpPr>
            <a:spLocks noGrp="1"/>
          </p:cNvSpPr>
          <p:nvPr>
            <p:ph sz="half" idx="1" hasCustomPrompt="1"/>
          </p:nvPr>
        </p:nvSpPr>
        <p:spPr>
          <a:xfrm>
            <a:off x="609600" y="1600201"/>
            <a:ext cx="5181600" cy="4768701"/>
          </a:xfrm>
        </p:spPr>
        <p:txBody>
          <a:bodyPr/>
          <a:lstStyle>
            <a:lvl1pPr>
              <a:lnSpc>
                <a:spcPct val="110000"/>
              </a:lnSpc>
              <a:spcBef>
                <a:spcPts val="1600"/>
              </a:spcBef>
              <a:buClr>
                <a:schemeClr val="tx1"/>
              </a:buClr>
              <a:defRPr sz="2800">
                <a:solidFill>
                  <a:schemeClr val="tx1"/>
                </a:solidFill>
              </a:defRPr>
            </a:lvl1pPr>
            <a:lvl2pPr>
              <a:spcBef>
                <a:spcPts val="1000"/>
              </a:spcBef>
              <a:buClr>
                <a:schemeClr val="tx1"/>
              </a:buClr>
              <a:defRPr sz="2400">
                <a:solidFill>
                  <a:schemeClr val="tx1"/>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19" name="Platshållare för bild 18">
            <a:extLst>
              <a:ext uri="{FF2B5EF4-FFF2-40B4-BE49-F238E27FC236}">
                <a16:creationId xmlns:a16="http://schemas.microsoft.com/office/drawing/2014/main" id="{D6486219-2215-4369-90BE-9897A751A24C}"/>
              </a:ext>
            </a:extLst>
          </p:cNvPr>
          <p:cNvSpPr>
            <a:spLocks noGrp="1" noChangeAspect="1"/>
          </p:cNvSpPr>
          <p:nvPr>
            <p:ph type="pic" sz="quarter" idx="13" hasCustomPrompt="1"/>
          </p:nvPr>
        </p:nvSpPr>
        <p:spPr>
          <a:xfrm>
            <a:off x="5969000" y="1"/>
            <a:ext cx="5880100" cy="6525320"/>
          </a:xfrm>
          <a:custGeom>
            <a:avLst/>
            <a:gdLst/>
            <a:ahLst/>
            <a:cxnLst/>
            <a:rect l="l" t="t" r="r" b="b"/>
            <a:pathLst>
              <a:path w="5880100" h="6557963">
                <a:moveTo>
                  <a:pt x="0" y="0"/>
                </a:moveTo>
                <a:lnTo>
                  <a:pt x="5880100" y="0"/>
                </a:lnTo>
                <a:lnTo>
                  <a:pt x="5880100" y="5413848"/>
                </a:lnTo>
                <a:lnTo>
                  <a:pt x="5815773" y="5417096"/>
                </a:lnTo>
                <a:cubicBezTo>
                  <a:pt x="5265126" y="5473017"/>
                  <a:pt x="4827361" y="5910782"/>
                  <a:pt x="4771440" y="6461429"/>
                </a:cubicBezTo>
                <a:lnTo>
                  <a:pt x="4766565" y="6557963"/>
                </a:lnTo>
                <a:lnTo>
                  <a:pt x="0" y="6557963"/>
                </a:lnTo>
                <a:close/>
              </a:path>
            </a:pathLst>
          </a:custGeom>
        </p:spPr>
        <p:txBody>
          <a:bodyPr wrap="square" anchor="ctr" anchorCtr="0">
            <a:noAutofit/>
          </a:bodyPr>
          <a:lstStyle>
            <a:lvl1pPr marL="0" indent="0" algn="ctr">
              <a:lnSpc>
                <a:spcPct val="100000"/>
              </a:lnSpc>
              <a:spcBef>
                <a:spcPts val="600"/>
              </a:spcBef>
              <a:buFontTx/>
              <a:buNone/>
              <a:defRPr sz="2000"/>
            </a:lvl1pPr>
          </a:lstStyle>
          <a:p>
            <a:br>
              <a:rPr lang="sv-SE"/>
            </a:br>
            <a:br>
              <a:rPr lang="sv-SE"/>
            </a:br>
            <a:br>
              <a:rPr lang="sv-SE"/>
            </a:br>
            <a:br>
              <a:rPr lang="sv-SE"/>
            </a:br>
            <a:br>
              <a:rPr lang="sv-SE"/>
            </a:br>
            <a:r>
              <a:rPr lang="sv-SE"/>
              <a:t>Klicka på ikonen för att </a:t>
            </a:r>
            <a:br>
              <a:rPr lang="sv-SE"/>
            </a:br>
            <a:r>
              <a:rPr lang="sv-SE"/>
              <a:t>infoga en bild, som fyller ut </a:t>
            </a:r>
            <a:br>
              <a:rPr lang="sv-SE"/>
            </a:br>
            <a:r>
              <a:rPr lang="sv-SE"/>
              <a:t>platshållaren med rundat hörn.</a:t>
            </a:r>
            <a:endParaRPr lang="en-US"/>
          </a:p>
        </p:txBody>
      </p:sp>
      <p:sp>
        <p:nvSpPr>
          <p:cNvPr id="6" name="Platshållare för datum 3">
            <a:extLst>
              <a:ext uri="{FF2B5EF4-FFF2-40B4-BE49-F238E27FC236}">
                <a16:creationId xmlns:a16="http://schemas.microsoft.com/office/drawing/2014/main" id="{8BAF8B48-190A-CD33-0203-CB9E94B0B919}"/>
              </a:ext>
            </a:extLst>
          </p:cNvPr>
          <p:cNvSpPr>
            <a:spLocks noGrp="1"/>
          </p:cNvSpPr>
          <p:nvPr>
            <p:ph type="dt" sz="half" idx="10"/>
          </p:nvPr>
        </p:nvSpPr>
        <p:spPr>
          <a:xfrm>
            <a:off x="609600" y="6530791"/>
            <a:ext cx="1060175" cy="354182"/>
          </a:xfrm>
          <a:prstGeom prst="rect">
            <a:avLst/>
          </a:prstGeom>
        </p:spPr>
        <p:txBody>
          <a:bodyPr/>
          <a:lstStyle/>
          <a:p>
            <a:fld id="{2832F019-68C5-4A37-B2E1-1C87E0510245}" type="datetime1">
              <a:rPr lang="sv-SE" smtClean="0"/>
              <a:t>2025-03-26</a:t>
            </a:fld>
            <a:endParaRPr lang="sv-SE"/>
          </a:p>
        </p:txBody>
      </p:sp>
      <p:sp>
        <p:nvSpPr>
          <p:cNvPr id="7" name="Platshållare för sidfot 4">
            <a:extLst>
              <a:ext uri="{FF2B5EF4-FFF2-40B4-BE49-F238E27FC236}">
                <a16:creationId xmlns:a16="http://schemas.microsoft.com/office/drawing/2014/main" id="{21C96D5D-12A1-49BC-3215-73D03C7CA8F4}"/>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4292DD92-F84D-6372-5A07-8F06DBCC08FC}"/>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3578886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Bild med bildtext blå ">
    <p:bg>
      <p:bgPr>
        <a:solidFill>
          <a:schemeClr val="accent1"/>
        </a:solidFill>
        <a:effectLst/>
      </p:bgPr>
    </p:bg>
    <p:spTree>
      <p:nvGrpSpPr>
        <p:cNvPr id="1" name=""/>
        <p:cNvGrpSpPr/>
        <p:nvPr/>
      </p:nvGrpSpPr>
      <p:grpSpPr>
        <a:xfrm>
          <a:off x="0" y="0"/>
          <a:ext cx="0" cy="0"/>
          <a:chOff x="0" y="0"/>
          <a:chExt cx="0" cy="0"/>
        </a:xfrm>
      </p:grpSpPr>
      <p:sp>
        <p:nvSpPr>
          <p:cNvPr id="17" name="Platshållare för bild 16">
            <a:extLst>
              <a:ext uri="{FF2B5EF4-FFF2-40B4-BE49-F238E27FC236}">
                <a16:creationId xmlns:a16="http://schemas.microsoft.com/office/drawing/2014/main" id="{AD94CA0B-BF75-4D87-8705-6B5298FD7CD6}"/>
              </a:ext>
            </a:extLst>
          </p:cNvPr>
          <p:cNvSpPr>
            <a:spLocks noGrp="1" noChangeAspect="1"/>
          </p:cNvSpPr>
          <p:nvPr>
            <p:ph type="pic" sz="quarter" idx="13" hasCustomPrompt="1"/>
          </p:nvPr>
        </p:nvSpPr>
        <p:spPr>
          <a:xfrm>
            <a:off x="4904894" y="0"/>
            <a:ext cx="6947669" cy="6538636"/>
          </a:xfrm>
          <a:custGeom>
            <a:avLst/>
            <a:gdLst/>
            <a:ahLst/>
            <a:cxnLst/>
            <a:rect l="l" t="t" r="r" b="b"/>
            <a:pathLst>
              <a:path w="6947669" h="6264000">
                <a:moveTo>
                  <a:pt x="0" y="0"/>
                </a:moveTo>
                <a:lnTo>
                  <a:pt x="6947669" y="0"/>
                </a:lnTo>
                <a:lnTo>
                  <a:pt x="6947669" y="5141325"/>
                </a:lnTo>
                <a:lnTo>
                  <a:pt x="6873812" y="5145055"/>
                </a:lnTo>
                <a:cubicBezTo>
                  <a:pt x="6323165" y="5200976"/>
                  <a:pt x="5885400" y="5638741"/>
                  <a:pt x="5829479" y="6189389"/>
                </a:cubicBezTo>
                <a:lnTo>
                  <a:pt x="5825711" y="6264000"/>
                </a:lnTo>
                <a:lnTo>
                  <a:pt x="0" y="6264000"/>
                </a:lnTo>
                <a:close/>
              </a:path>
            </a:pathLst>
          </a:custGeom>
        </p:spPr>
        <p:txBody>
          <a:bodyPr wrap="square" anchor="ctr" anchorCtr="0">
            <a:noAutofit/>
          </a:bodyPr>
          <a:lstStyle>
            <a:lvl1pPr marL="0" indent="0" algn="ctr">
              <a:lnSpc>
                <a:spcPct val="100000"/>
              </a:lnSpc>
              <a:spcBef>
                <a:spcPts val="600"/>
              </a:spcBef>
              <a:buFontTx/>
              <a:buNone/>
              <a:defRPr sz="2000">
                <a:solidFill>
                  <a:schemeClr val="bg2"/>
                </a:solidFill>
              </a:defRPr>
            </a:lvl1pPr>
          </a:lstStyle>
          <a:p>
            <a:br>
              <a:rPr lang="sv-SE"/>
            </a:br>
            <a:br>
              <a:rPr lang="sv-SE"/>
            </a:br>
            <a:endParaRPr lang="sv-SE"/>
          </a:p>
          <a:p>
            <a:endParaRPr lang="sv-SE"/>
          </a:p>
          <a:p>
            <a:br>
              <a:rPr lang="sv-SE"/>
            </a:br>
            <a:r>
              <a:rPr lang="sv-SE"/>
              <a:t>Klicka på ikonen för att </a:t>
            </a:r>
            <a:br>
              <a:rPr lang="sv-SE"/>
            </a:br>
            <a:r>
              <a:rPr lang="sv-SE"/>
              <a:t>infoga en bild, som fyller ut </a:t>
            </a:r>
            <a:br>
              <a:rPr lang="sv-SE"/>
            </a:br>
            <a:r>
              <a:rPr lang="sv-SE"/>
              <a:t>platshållaren med rundat hörn.</a:t>
            </a:r>
            <a:endParaRPr lang="en-US"/>
          </a:p>
        </p:txBody>
      </p:sp>
      <p:sp>
        <p:nvSpPr>
          <p:cNvPr id="2" name="Rubrik 1">
            <a:extLst>
              <a:ext uri="{FF2B5EF4-FFF2-40B4-BE49-F238E27FC236}">
                <a16:creationId xmlns:a16="http://schemas.microsoft.com/office/drawing/2014/main" id="{9EBF9E0C-BEB5-4F8D-9A18-C5E7E941A86E}"/>
              </a:ext>
            </a:extLst>
          </p:cNvPr>
          <p:cNvSpPr>
            <a:spLocks noGrp="1"/>
          </p:cNvSpPr>
          <p:nvPr>
            <p:ph type="title" hasCustomPrompt="1"/>
          </p:nvPr>
        </p:nvSpPr>
        <p:spPr>
          <a:xfrm>
            <a:off x="609600" y="360000"/>
            <a:ext cx="3932237" cy="1170000"/>
          </a:xfrm>
        </p:spPr>
        <p:txBody>
          <a:bodyPr anchor="t" anchorCtr="0"/>
          <a:lstStyle>
            <a:lvl1pPr>
              <a:defRPr sz="3200">
                <a:solidFill>
                  <a:schemeClr val="bg2"/>
                </a:solidFill>
              </a:defRPr>
            </a:lvl1pPr>
          </a:lstStyle>
          <a:p>
            <a:r>
              <a:rPr lang="sv-SE"/>
              <a:t>Klicka här för att ändra rubrik</a:t>
            </a:r>
            <a:endParaRPr lang="en-US"/>
          </a:p>
        </p:txBody>
      </p:sp>
      <p:sp>
        <p:nvSpPr>
          <p:cNvPr id="4" name="Platshållare för text 3">
            <a:extLst>
              <a:ext uri="{FF2B5EF4-FFF2-40B4-BE49-F238E27FC236}">
                <a16:creationId xmlns:a16="http://schemas.microsoft.com/office/drawing/2014/main" id="{A63E5C69-658D-4A13-BCB5-8E05A291B188}"/>
              </a:ext>
            </a:extLst>
          </p:cNvPr>
          <p:cNvSpPr>
            <a:spLocks noGrp="1"/>
          </p:cNvSpPr>
          <p:nvPr>
            <p:ph type="body" sz="half" idx="2" hasCustomPrompt="1"/>
          </p:nvPr>
        </p:nvSpPr>
        <p:spPr>
          <a:xfrm>
            <a:off x="609600" y="1711843"/>
            <a:ext cx="3932237" cy="4523858"/>
          </a:xfrm>
        </p:spPr>
        <p:txBody>
          <a:bodyPr/>
          <a:lstStyle>
            <a:lvl1pPr marL="342900" indent="-342900">
              <a:lnSpc>
                <a:spcPct val="110000"/>
              </a:lnSpc>
              <a:buClr>
                <a:schemeClr val="bg2"/>
              </a:buClr>
              <a:buFont typeface="Arial" panose="020B0604020202020204" pitchFamily="34" charset="0"/>
              <a:buChar char="•"/>
              <a:defRPr sz="200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Skriv text här</a:t>
            </a:r>
          </a:p>
        </p:txBody>
      </p:sp>
      <p:sp>
        <p:nvSpPr>
          <p:cNvPr id="3" name="Platshållare för datum 3">
            <a:extLst>
              <a:ext uri="{FF2B5EF4-FFF2-40B4-BE49-F238E27FC236}">
                <a16:creationId xmlns:a16="http://schemas.microsoft.com/office/drawing/2014/main" id="{7278BE36-5D03-B947-50CF-2E825EAABC98}"/>
              </a:ext>
            </a:extLst>
          </p:cNvPr>
          <p:cNvSpPr>
            <a:spLocks noGrp="1"/>
          </p:cNvSpPr>
          <p:nvPr>
            <p:ph type="dt" sz="half" idx="10"/>
          </p:nvPr>
        </p:nvSpPr>
        <p:spPr>
          <a:xfrm>
            <a:off x="609600" y="6530791"/>
            <a:ext cx="1060175" cy="354182"/>
          </a:xfrm>
          <a:prstGeom prst="rect">
            <a:avLst/>
          </a:prstGeom>
        </p:spPr>
        <p:txBody>
          <a:bodyPr/>
          <a:lstStyle/>
          <a:p>
            <a:fld id="{89B2D01C-7309-43AD-BB51-C03D02FBFE6F}" type="datetime1">
              <a:rPr lang="sv-SE" smtClean="0"/>
              <a:t>2025-03-26</a:t>
            </a:fld>
            <a:endParaRPr lang="sv-SE"/>
          </a:p>
        </p:txBody>
      </p:sp>
      <p:sp>
        <p:nvSpPr>
          <p:cNvPr id="8" name="Platshållare för sidfot 4">
            <a:extLst>
              <a:ext uri="{FF2B5EF4-FFF2-40B4-BE49-F238E27FC236}">
                <a16:creationId xmlns:a16="http://schemas.microsoft.com/office/drawing/2014/main" id="{09C34CAE-7C61-6971-4E6A-D3B61E05793E}"/>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9" name="Platshållare för bildnummer 5">
            <a:extLst>
              <a:ext uri="{FF2B5EF4-FFF2-40B4-BE49-F238E27FC236}">
                <a16:creationId xmlns:a16="http://schemas.microsoft.com/office/drawing/2014/main" id="{E9808DA3-999C-3634-67E5-C32D4F1EE862}"/>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78198927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Bild med bildtext grädde">
    <p:bg>
      <p:bgPr>
        <a:solidFill>
          <a:schemeClr val="accent2"/>
        </a:solidFill>
        <a:effectLst/>
      </p:bgPr>
    </p:bg>
    <p:spTree>
      <p:nvGrpSpPr>
        <p:cNvPr id="1" name=""/>
        <p:cNvGrpSpPr/>
        <p:nvPr/>
      </p:nvGrpSpPr>
      <p:grpSpPr>
        <a:xfrm>
          <a:off x="0" y="0"/>
          <a:ext cx="0" cy="0"/>
          <a:chOff x="0" y="0"/>
          <a:chExt cx="0" cy="0"/>
        </a:xfrm>
      </p:grpSpPr>
      <p:sp>
        <p:nvSpPr>
          <p:cNvPr id="17" name="Platshållare för bild 16">
            <a:extLst>
              <a:ext uri="{FF2B5EF4-FFF2-40B4-BE49-F238E27FC236}">
                <a16:creationId xmlns:a16="http://schemas.microsoft.com/office/drawing/2014/main" id="{AD94CA0B-BF75-4D87-8705-6B5298FD7CD6}"/>
              </a:ext>
            </a:extLst>
          </p:cNvPr>
          <p:cNvSpPr>
            <a:spLocks noGrp="1" noChangeAspect="1"/>
          </p:cNvSpPr>
          <p:nvPr>
            <p:ph type="pic" sz="quarter" idx="13" hasCustomPrompt="1"/>
          </p:nvPr>
        </p:nvSpPr>
        <p:spPr>
          <a:xfrm>
            <a:off x="4904894" y="0"/>
            <a:ext cx="6947669" cy="6538636"/>
          </a:xfrm>
          <a:custGeom>
            <a:avLst/>
            <a:gdLst/>
            <a:ahLst/>
            <a:cxnLst/>
            <a:rect l="l" t="t" r="r" b="b"/>
            <a:pathLst>
              <a:path w="6947669" h="6264000">
                <a:moveTo>
                  <a:pt x="0" y="0"/>
                </a:moveTo>
                <a:lnTo>
                  <a:pt x="6947669" y="0"/>
                </a:lnTo>
                <a:lnTo>
                  <a:pt x="6947669" y="5141325"/>
                </a:lnTo>
                <a:lnTo>
                  <a:pt x="6873812" y="5145055"/>
                </a:lnTo>
                <a:cubicBezTo>
                  <a:pt x="6323165" y="5200976"/>
                  <a:pt x="5885400" y="5638741"/>
                  <a:pt x="5829479" y="6189389"/>
                </a:cubicBezTo>
                <a:lnTo>
                  <a:pt x="5825711" y="6264000"/>
                </a:lnTo>
                <a:lnTo>
                  <a:pt x="0" y="6264000"/>
                </a:lnTo>
                <a:close/>
              </a:path>
            </a:pathLst>
          </a:custGeom>
        </p:spPr>
        <p:txBody>
          <a:bodyPr wrap="square" anchor="ctr" anchorCtr="0">
            <a:noAutofit/>
          </a:bodyPr>
          <a:lstStyle>
            <a:lvl1pPr marL="0" indent="0" algn="ctr">
              <a:lnSpc>
                <a:spcPct val="100000"/>
              </a:lnSpc>
              <a:spcBef>
                <a:spcPts val="600"/>
              </a:spcBef>
              <a:buFontTx/>
              <a:buNone/>
              <a:defRPr sz="2000">
                <a:solidFill>
                  <a:schemeClr val="tx2"/>
                </a:solidFill>
              </a:defRPr>
            </a:lvl1pPr>
          </a:lstStyle>
          <a:p>
            <a:br>
              <a:rPr lang="sv-SE"/>
            </a:br>
            <a:br>
              <a:rPr lang="sv-SE"/>
            </a:br>
            <a:br>
              <a:rPr lang="sv-SE"/>
            </a:br>
            <a:br>
              <a:rPr lang="sv-SE"/>
            </a:br>
            <a:br>
              <a:rPr lang="sv-SE"/>
            </a:br>
            <a:r>
              <a:rPr lang="sv-SE"/>
              <a:t>Klicka på ikonen för att </a:t>
            </a:r>
            <a:br>
              <a:rPr lang="sv-SE"/>
            </a:br>
            <a:r>
              <a:rPr lang="sv-SE"/>
              <a:t>infoga en bild, som fyller ut </a:t>
            </a:r>
            <a:br>
              <a:rPr lang="sv-SE"/>
            </a:br>
            <a:r>
              <a:rPr lang="sv-SE"/>
              <a:t>platshållaren med rundat hörn.</a:t>
            </a:r>
            <a:endParaRPr lang="en-US"/>
          </a:p>
        </p:txBody>
      </p:sp>
      <p:sp>
        <p:nvSpPr>
          <p:cNvPr id="2" name="Rubrik 1">
            <a:extLst>
              <a:ext uri="{FF2B5EF4-FFF2-40B4-BE49-F238E27FC236}">
                <a16:creationId xmlns:a16="http://schemas.microsoft.com/office/drawing/2014/main" id="{9EBF9E0C-BEB5-4F8D-9A18-C5E7E941A86E}"/>
              </a:ext>
            </a:extLst>
          </p:cNvPr>
          <p:cNvSpPr>
            <a:spLocks noGrp="1"/>
          </p:cNvSpPr>
          <p:nvPr>
            <p:ph type="title" hasCustomPrompt="1"/>
          </p:nvPr>
        </p:nvSpPr>
        <p:spPr>
          <a:xfrm>
            <a:off x="609600" y="360000"/>
            <a:ext cx="3932237" cy="1171088"/>
          </a:xfrm>
        </p:spPr>
        <p:txBody>
          <a:bodyPr anchor="t" anchorCtr="0"/>
          <a:lstStyle>
            <a:lvl1pPr>
              <a:defRPr sz="3200">
                <a:solidFill>
                  <a:schemeClr val="tx2"/>
                </a:solidFill>
              </a:defRPr>
            </a:lvl1pPr>
          </a:lstStyle>
          <a:p>
            <a:r>
              <a:rPr lang="sv-SE"/>
              <a:t>Klicka här för att ändra rubrik</a:t>
            </a:r>
            <a:endParaRPr lang="en-US"/>
          </a:p>
        </p:txBody>
      </p:sp>
      <p:sp>
        <p:nvSpPr>
          <p:cNvPr id="4" name="Platshållare för text 3">
            <a:extLst>
              <a:ext uri="{FF2B5EF4-FFF2-40B4-BE49-F238E27FC236}">
                <a16:creationId xmlns:a16="http://schemas.microsoft.com/office/drawing/2014/main" id="{A63E5C69-658D-4A13-BCB5-8E05A291B188}"/>
              </a:ext>
            </a:extLst>
          </p:cNvPr>
          <p:cNvSpPr>
            <a:spLocks noGrp="1"/>
          </p:cNvSpPr>
          <p:nvPr>
            <p:ph type="body" sz="half" idx="2" hasCustomPrompt="1"/>
          </p:nvPr>
        </p:nvSpPr>
        <p:spPr>
          <a:xfrm>
            <a:off x="609600" y="1665288"/>
            <a:ext cx="3932237" cy="4570413"/>
          </a:xfrm>
        </p:spPr>
        <p:txBody>
          <a:bodyPr/>
          <a:lstStyle>
            <a:lvl1pPr marL="342900" indent="-342900">
              <a:lnSpc>
                <a:spcPct val="110000"/>
              </a:lnSpc>
              <a:buClr>
                <a:schemeClr val="tx2"/>
              </a:buClr>
              <a:buFont typeface="Arial" panose="020B0604020202020204" pitchFamily="34" charset="0"/>
              <a:buChar char="•"/>
              <a:defRPr sz="20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Skriv text här</a:t>
            </a:r>
          </a:p>
        </p:txBody>
      </p:sp>
      <p:sp>
        <p:nvSpPr>
          <p:cNvPr id="3" name="Platshållare för datum 3">
            <a:extLst>
              <a:ext uri="{FF2B5EF4-FFF2-40B4-BE49-F238E27FC236}">
                <a16:creationId xmlns:a16="http://schemas.microsoft.com/office/drawing/2014/main" id="{EC997379-AA57-FFC0-C67C-2D47D22C2EB1}"/>
              </a:ext>
            </a:extLst>
          </p:cNvPr>
          <p:cNvSpPr>
            <a:spLocks noGrp="1"/>
          </p:cNvSpPr>
          <p:nvPr>
            <p:ph type="dt" sz="half" idx="10"/>
          </p:nvPr>
        </p:nvSpPr>
        <p:spPr>
          <a:xfrm>
            <a:off x="674411" y="6530791"/>
            <a:ext cx="995364" cy="273555"/>
          </a:xfrm>
          <a:prstGeom prst="rect">
            <a:avLst/>
          </a:prstGeom>
        </p:spPr>
        <p:txBody>
          <a:bodyPr/>
          <a:lstStyle/>
          <a:p>
            <a:fld id="{3EE0776E-56C1-4163-BBDC-05D27C5158B9}" type="datetime1">
              <a:rPr lang="sv-SE" smtClean="0"/>
              <a:t>2025-03-26</a:t>
            </a:fld>
            <a:endParaRPr lang="sv-SE"/>
          </a:p>
        </p:txBody>
      </p:sp>
      <p:sp>
        <p:nvSpPr>
          <p:cNvPr id="8" name="Platshållare för sidfot 4">
            <a:extLst>
              <a:ext uri="{FF2B5EF4-FFF2-40B4-BE49-F238E27FC236}">
                <a16:creationId xmlns:a16="http://schemas.microsoft.com/office/drawing/2014/main" id="{E0EE9DDD-8D27-BD71-D6BB-11AB844D7D72}"/>
              </a:ext>
            </a:extLst>
          </p:cNvPr>
          <p:cNvSpPr>
            <a:spLocks noGrp="1"/>
          </p:cNvSpPr>
          <p:nvPr>
            <p:ph type="ftr" sz="quarter" idx="11"/>
          </p:nvPr>
        </p:nvSpPr>
        <p:spPr>
          <a:xfrm>
            <a:off x="2242441" y="6513520"/>
            <a:ext cx="8794963" cy="300235"/>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9" name="Platshållare för bildnummer 5">
            <a:extLst>
              <a:ext uri="{FF2B5EF4-FFF2-40B4-BE49-F238E27FC236}">
                <a16:creationId xmlns:a16="http://schemas.microsoft.com/office/drawing/2014/main" id="{03F8E2E3-7B29-03BC-3B15-8990B12843CC}"/>
              </a:ext>
            </a:extLst>
          </p:cNvPr>
          <p:cNvSpPr>
            <a:spLocks noGrp="1"/>
          </p:cNvSpPr>
          <p:nvPr>
            <p:ph type="sldNum" sz="quarter" idx="12"/>
          </p:nvPr>
        </p:nvSpPr>
        <p:spPr>
          <a:xfrm>
            <a:off x="11267768" y="6513520"/>
            <a:ext cx="637660" cy="300235"/>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247897178"/>
      </p:ext>
    </p:extLst>
  </p:cSld>
  <p:clrMapOvr>
    <a:masterClrMapping/>
  </p:clrMapOvr>
  <p:extLst>
    <p:ext uri="{DCECCB84-F9BA-43D5-87BE-67443E8EF086}">
      <p15:sldGuideLst xmlns:p15="http://schemas.microsoft.com/office/powerpoint/2012/main">
        <p15:guide id="1" orient="horz" pos="1049">
          <p15:clr>
            <a:srgbClr val="FBAE40"/>
          </p15:clr>
        </p15:guide>
        <p15:guide id="2" pos="3840">
          <p15:clr>
            <a:srgbClr val="FBAE40"/>
          </p15:clr>
        </p15:guide>
      </p15:sldGuideLst>
    </p:ext>
  </p:extLs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Bild med bildtext neutral">
    <p:spTree>
      <p:nvGrpSpPr>
        <p:cNvPr id="1" name=""/>
        <p:cNvGrpSpPr/>
        <p:nvPr/>
      </p:nvGrpSpPr>
      <p:grpSpPr>
        <a:xfrm>
          <a:off x="0" y="0"/>
          <a:ext cx="0" cy="0"/>
          <a:chOff x="0" y="0"/>
          <a:chExt cx="0" cy="0"/>
        </a:xfrm>
      </p:grpSpPr>
      <p:sp>
        <p:nvSpPr>
          <p:cNvPr id="17" name="Platshållare för bild 16">
            <a:extLst>
              <a:ext uri="{FF2B5EF4-FFF2-40B4-BE49-F238E27FC236}">
                <a16:creationId xmlns:a16="http://schemas.microsoft.com/office/drawing/2014/main" id="{AD94CA0B-BF75-4D87-8705-6B5298FD7CD6}"/>
              </a:ext>
            </a:extLst>
          </p:cNvPr>
          <p:cNvSpPr>
            <a:spLocks noGrp="1" noChangeAspect="1"/>
          </p:cNvSpPr>
          <p:nvPr>
            <p:ph type="pic" sz="quarter" idx="13" hasCustomPrompt="1"/>
          </p:nvPr>
        </p:nvSpPr>
        <p:spPr>
          <a:xfrm>
            <a:off x="4904894" y="0"/>
            <a:ext cx="6947669" cy="6538636"/>
          </a:xfrm>
          <a:custGeom>
            <a:avLst/>
            <a:gdLst/>
            <a:ahLst/>
            <a:cxnLst/>
            <a:rect l="l" t="t" r="r" b="b"/>
            <a:pathLst>
              <a:path w="6947669" h="6264000">
                <a:moveTo>
                  <a:pt x="0" y="0"/>
                </a:moveTo>
                <a:lnTo>
                  <a:pt x="6947669" y="0"/>
                </a:lnTo>
                <a:lnTo>
                  <a:pt x="6947669" y="5141325"/>
                </a:lnTo>
                <a:lnTo>
                  <a:pt x="6873812" y="5145055"/>
                </a:lnTo>
                <a:cubicBezTo>
                  <a:pt x="6323165" y="5200976"/>
                  <a:pt x="5885400" y="5638741"/>
                  <a:pt x="5829479" y="6189389"/>
                </a:cubicBezTo>
                <a:lnTo>
                  <a:pt x="5825711" y="6264000"/>
                </a:lnTo>
                <a:lnTo>
                  <a:pt x="0" y="6264000"/>
                </a:lnTo>
                <a:close/>
              </a:path>
            </a:pathLst>
          </a:custGeom>
        </p:spPr>
        <p:txBody>
          <a:bodyPr wrap="square" anchor="ctr" anchorCtr="0">
            <a:noAutofit/>
          </a:bodyPr>
          <a:lstStyle>
            <a:lvl1pPr marL="0" indent="0" algn="ctr">
              <a:lnSpc>
                <a:spcPct val="100000"/>
              </a:lnSpc>
              <a:spcBef>
                <a:spcPts val="600"/>
              </a:spcBef>
              <a:buFontTx/>
              <a:buNone/>
              <a:defRPr sz="2000"/>
            </a:lvl1pPr>
          </a:lstStyle>
          <a:p>
            <a:br>
              <a:rPr lang="sv-SE"/>
            </a:br>
            <a:br>
              <a:rPr lang="sv-SE"/>
            </a:br>
            <a:br>
              <a:rPr lang="sv-SE"/>
            </a:br>
            <a:br>
              <a:rPr lang="sv-SE"/>
            </a:br>
            <a:br>
              <a:rPr lang="sv-SE"/>
            </a:br>
            <a:r>
              <a:rPr lang="sv-SE"/>
              <a:t>Klicka på ikonen för att </a:t>
            </a:r>
            <a:br>
              <a:rPr lang="sv-SE"/>
            </a:br>
            <a:r>
              <a:rPr lang="sv-SE"/>
              <a:t>infoga en bild, som fyller ut </a:t>
            </a:r>
            <a:br>
              <a:rPr lang="sv-SE"/>
            </a:br>
            <a:r>
              <a:rPr lang="sv-SE"/>
              <a:t>platshållaren med rundat hörn.</a:t>
            </a:r>
            <a:endParaRPr lang="en-US"/>
          </a:p>
        </p:txBody>
      </p:sp>
      <p:sp>
        <p:nvSpPr>
          <p:cNvPr id="2" name="Rubrik 1">
            <a:extLst>
              <a:ext uri="{FF2B5EF4-FFF2-40B4-BE49-F238E27FC236}">
                <a16:creationId xmlns:a16="http://schemas.microsoft.com/office/drawing/2014/main" id="{9EBF9E0C-BEB5-4F8D-9A18-C5E7E941A86E}"/>
              </a:ext>
            </a:extLst>
          </p:cNvPr>
          <p:cNvSpPr>
            <a:spLocks noGrp="1"/>
          </p:cNvSpPr>
          <p:nvPr>
            <p:ph type="title" hasCustomPrompt="1"/>
          </p:nvPr>
        </p:nvSpPr>
        <p:spPr>
          <a:xfrm>
            <a:off x="609600" y="360000"/>
            <a:ext cx="3932237" cy="1170000"/>
          </a:xfrm>
        </p:spPr>
        <p:txBody>
          <a:bodyPr anchor="t" anchorCtr="0"/>
          <a:lstStyle>
            <a:lvl1pPr>
              <a:defRPr sz="3200">
                <a:solidFill>
                  <a:schemeClr val="tx1"/>
                </a:solidFill>
              </a:defRPr>
            </a:lvl1pPr>
          </a:lstStyle>
          <a:p>
            <a:r>
              <a:rPr lang="sv-SE"/>
              <a:t>Klicka här för att ändra rubrik</a:t>
            </a:r>
            <a:endParaRPr lang="en-US"/>
          </a:p>
        </p:txBody>
      </p:sp>
      <p:sp>
        <p:nvSpPr>
          <p:cNvPr id="4" name="Platshållare för text 3">
            <a:extLst>
              <a:ext uri="{FF2B5EF4-FFF2-40B4-BE49-F238E27FC236}">
                <a16:creationId xmlns:a16="http://schemas.microsoft.com/office/drawing/2014/main" id="{A63E5C69-658D-4A13-BCB5-8E05A291B188}"/>
              </a:ext>
            </a:extLst>
          </p:cNvPr>
          <p:cNvSpPr>
            <a:spLocks noGrp="1"/>
          </p:cNvSpPr>
          <p:nvPr>
            <p:ph type="body" sz="half" idx="2" hasCustomPrompt="1"/>
          </p:nvPr>
        </p:nvSpPr>
        <p:spPr>
          <a:xfrm>
            <a:off x="609600" y="1669313"/>
            <a:ext cx="3932237" cy="4587654"/>
          </a:xfrm>
        </p:spPr>
        <p:txBody>
          <a:bodyPr/>
          <a:lstStyle>
            <a:lvl1pPr marL="342900" indent="-342900">
              <a:lnSpc>
                <a:spcPct val="110000"/>
              </a:lnSpc>
              <a:buClr>
                <a:schemeClr val="tx1"/>
              </a:buClr>
              <a:buFont typeface="Arial" panose="020B0604020202020204" pitchFamily="34" charset="0"/>
              <a:buChar char="•"/>
              <a:defRPr sz="20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Skriv text här</a:t>
            </a:r>
          </a:p>
        </p:txBody>
      </p:sp>
      <p:sp>
        <p:nvSpPr>
          <p:cNvPr id="3" name="Platshållare för datum 3">
            <a:extLst>
              <a:ext uri="{FF2B5EF4-FFF2-40B4-BE49-F238E27FC236}">
                <a16:creationId xmlns:a16="http://schemas.microsoft.com/office/drawing/2014/main" id="{7237D1B6-089F-FE4A-553A-91F3A0048050}"/>
              </a:ext>
            </a:extLst>
          </p:cNvPr>
          <p:cNvSpPr>
            <a:spLocks noGrp="1"/>
          </p:cNvSpPr>
          <p:nvPr>
            <p:ph type="dt" sz="half" idx="10"/>
          </p:nvPr>
        </p:nvSpPr>
        <p:spPr>
          <a:xfrm>
            <a:off x="609600" y="6530791"/>
            <a:ext cx="1060175" cy="354182"/>
          </a:xfrm>
          <a:prstGeom prst="rect">
            <a:avLst/>
          </a:prstGeom>
        </p:spPr>
        <p:txBody>
          <a:bodyPr/>
          <a:lstStyle/>
          <a:p>
            <a:fld id="{BBB410BE-CF1F-4E5F-9DCA-D51FBE5FB1D3}" type="datetime1">
              <a:rPr lang="sv-SE" smtClean="0"/>
              <a:t>2025-03-26</a:t>
            </a:fld>
            <a:endParaRPr lang="sv-SE"/>
          </a:p>
        </p:txBody>
      </p:sp>
      <p:sp>
        <p:nvSpPr>
          <p:cNvPr id="8" name="Platshållare för sidfot 4">
            <a:extLst>
              <a:ext uri="{FF2B5EF4-FFF2-40B4-BE49-F238E27FC236}">
                <a16:creationId xmlns:a16="http://schemas.microsoft.com/office/drawing/2014/main" id="{2C55B8E2-0B30-8F03-4864-C893D054A483}"/>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9" name="Platshållare för bildnummer 5">
            <a:extLst>
              <a:ext uri="{FF2B5EF4-FFF2-40B4-BE49-F238E27FC236}">
                <a16:creationId xmlns:a16="http://schemas.microsoft.com/office/drawing/2014/main" id="{3F34B608-4D46-FA27-659B-1A66156B2CC1}"/>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41625664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Slutbild_med bi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965772" y="4035405"/>
            <a:ext cx="4384966" cy="1471543"/>
          </a:xfrm>
        </p:spPr>
        <p:txBody>
          <a:bodyPr/>
          <a:lstStyle>
            <a:lvl1pPr algn="l">
              <a:defRPr sz="8000">
                <a:solidFill>
                  <a:schemeClr val="bg2"/>
                </a:solidFill>
              </a:defRPr>
            </a:lvl1pPr>
          </a:lstStyle>
          <a:p>
            <a:r>
              <a:rPr lang="sv-SE"/>
              <a:t>TACK!</a:t>
            </a:r>
            <a:endParaRPr lang="en-US"/>
          </a:p>
        </p:txBody>
      </p:sp>
    </p:spTree>
    <p:extLst>
      <p:ext uri="{BB962C8B-B14F-4D97-AF65-F5344CB8AC3E}">
        <p14:creationId xmlns:p14="http://schemas.microsoft.com/office/powerpoint/2010/main" val="331790425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1_Slutbild_med bild">
    <p:bg>
      <p:bgPr>
        <a:solidFill>
          <a:schemeClr val="tx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965772" y="4035405"/>
            <a:ext cx="4384966" cy="1471543"/>
          </a:xfrm>
        </p:spPr>
        <p:txBody>
          <a:bodyPr/>
          <a:lstStyle>
            <a:lvl1pPr algn="l">
              <a:defRPr sz="8000">
                <a:solidFill>
                  <a:schemeClr val="bg2"/>
                </a:solidFill>
              </a:defRPr>
            </a:lvl1pPr>
          </a:lstStyle>
          <a:p>
            <a:r>
              <a:rPr lang="sv-SE"/>
              <a:t>TACK!</a:t>
            </a:r>
            <a:endParaRPr lang="en-US"/>
          </a:p>
        </p:txBody>
      </p:sp>
      <p:sp>
        <p:nvSpPr>
          <p:cNvPr id="6" name="Platshållare för datum 3">
            <a:extLst>
              <a:ext uri="{FF2B5EF4-FFF2-40B4-BE49-F238E27FC236}">
                <a16:creationId xmlns:a16="http://schemas.microsoft.com/office/drawing/2014/main" id="{A0325C9A-5075-35A3-085F-FBE546D3B5D7}"/>
              </a:ext>
            </a:extLst>
          </p:cNvPr>
          <p:cNvSpPr>
            <a:spLocks noGrp="1"/>
          </p:cNvSpPr>
          <p:nvPr>
            <p:ph type="dt" sz="half" idx="10"/>
          </p:nvPr>
        </p:nvSpPr>
        <p:spPr>
          <a:xfrm>
            <a:off x="609600" y="6530791"/>
            <a:ext cx="1060175" cy="354182"/>
          </a:xfrm>
          <a:prstGeom prst="rect">
            <a:avLst/>
          </a:prstGeom>
        </p:spPr>
        <p:txBody>
          <a:bodyPr/>
          <a:lstStyle/>
          <a:p>
            <a:fld id="{140B3BAA-58DF-4A23-910A-712F9B42C53D}" type="datetime1">
              <a:rPr lang="sv-SE" smtClean="0"/>
              <a:t>2025-03-26</a:t>
            </a:fld>
            <a:endParaRPr lang="sv-SE"/>
          </a:p>
        </p:txBody>
      </p:sp>
      <p:sp>
        <p:nvSpPr>
          <p:cNvPr id="7" name="Platshållare för sidfot 4">
            <a:extLst>
              <a:ext uri="{FF2B5EF4-FFF2-40B4-BE49-F238E27FC236}">
                <a16:creationId xmlns:a16="http://schemas.microsoft.com/office/drawing/2014/main" id="{9DADDCC5-B712-C7AC-E5DD-CBF3BDEBB0C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90D32486-0131-CF98-3960-15D38D49F99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16134545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2_Slutbild_med bild">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965772" y="4035405"/>
            <a:ext cx="4384966" cy="1471543"/>
          </a:xfrm>
        </p:spPr>
        <p:txBody>
          <a:bodyPr/>
          <a:lstStyle>
            <a:lvl1pPr algn="l">
              <a:defRPr sz="8000">
                <a:solidFill>
                  <a:schemeClr val="tx2"/>
                </a:solidFill>
              </a:defRPr>
            </a:lvl1pPr>
          </a:lstStyle>
          <a:p>
            <a:r>
              <a:rPr lang="sv-SE"/>
              <a:t>TACK!</a:t>
            </a:r>
            <a:endParaRPr lang="en-US"/>
          </a:p>
        </p:txBody>
      </p:sp>
      <p:sp>
        <p:nvSpPr>
          <p:cNvPr id="6" name="Platshållare för datum 3">
            <a:extLst>
              <a:ext uri="{FF2B5EF4-FFF2-40B4-BE49-F238E27FC236}">
                <a16:creationId xmlns:a16="http://schemas.microsoft.com/office/drawing/2014/main" id="{A0325C9A-5075-35A3-085F-FBE546D3B5D7}"/>
              </a:ext>
            </a:extLst>
          </p:cNvPr>
          <p:cNvSpPr>
            <a:spLocks noGrp="1"/>
          </p:cNvSpPr>
          <p:nvPr>
            <p:ph type="dt" sz="half" idx="10"/>
          </p:nvPr>
        </p:nvSpPr>
        <p:spPr>
          <a:xfrm>
            <a:off x="609600" y="6530791"/>
            <a:ext cx="1060175" cy="354182"/>
          </a:xfrm>
          <a:prstGeom prst="rect">
            <a:avLst/>
          </a:prstGeom>
        </p:spPr>
        <p:txBody>
          <a:bodyPr/>
          <a:lstStyle/>
          <a:p>
            <a:fld id="{140B3BAA-58DF-4A23-910A-712F9B42C53D}" type="datetime1">
              <a:rPr lang="sv-SE" smtClean="0"/>
              <a:t>2025-03-26</a:t>
            </a:fld>
            <a:endParaRPr lang="sv-SE"/>
          </a:p>
        </p:txBody>
      </p:sp>
      <p:sp>
        <p:nvSpPr>
          <p:cNvPr id="7" name="Platshållare för sidfot 4">
            <a:extLst>
              <a:ext uri="{FF2B5EF4-FFF2-40B4-BE49-F238E27FC236}">
                <a16:creationId xmlns:a16="http://schemas.microsoft.com/office/drawing/2014/main" id="{9DADDCC5-B712-C7AC-E5DD-CBF3BDEBB0C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90D32486-0131-CF98-3960-15D38D49F99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35924417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3_Slutbild_med bi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965772" y="4035405"/>
            <a:ext cx="4384966" cy="1471543"/>
          </a:xfrm>
        </p:spPr>
        <p:txBody>
          <a:bodyPr/>
          <a:lstStyle>
            <a:lvl1pPr algn="l">
              <a:defRPr sz="8000">
                <a:solidFill>
                  <a:schemeClr val="tx1"/>
                </a:solidFill>
              </a:defRPr>
            </a:lvl1pPr>
          </a:lstStyle>
          <a:p>
            <a:r>
              <a:rPr lang="sv-SE"/>
              <a:t>TACK!</a:t>
            </a:r>
            <a:endParaRPr lang="en-US"/>
          </a:p>
        </p:txBody>
      </p:sp>
      <p:sp>
        <p:nvSpPr>
          <p:cNvPr id="6" name="Platshållare för datum 3">
            <a:extLst>
              <a:ext uri="{FF2B5EF4-FFF2-40B4-BE49-F238E27FC236}">
                <a16:creationId xmlns:a16="http://schemas.microsoft.com/office/drawing/2014/main" id="{A0325C9A-5075-35A3-085F-FBE546D3B5D7}"/>
              </a:ext>
            </a:extLst>
          </p:cNvPr>
          <p:cNvSpPr>
            <a:spLocks noGrp="1"/>
          </p:cNvSpPr>
          <p:nvPr>
            <p:ph type="dt" sz="half" idx="10"/>
          </p:nvPr>
        </p:nvSpPr>
        <p:spPr>
          <a:xfrm>
            <a:off x="609600" y="6530791"/>
            <a:ext cx="1060175" cy="354182"/>
          </a:xfrm>
          <a:prstGeom prst="rect">
            <a:avLst/>
          </a:prstGeom>
        </p:spPr>
        <p:txBody>
          <a:bodyPr/>
          <a:lstStyle/>
          <a:p>
            <a:fld id="{140B3BAA-58DF-4A23-910A-712F9B42C53D}" type="datetime1">
              <a:rPr lang="sv-SE" smtClean="0"/>
              <a:t>2025-03-26</a:t>
            </a:fld>
            <a:endParaRPr lang="sv-SE"/>
          </a:p>
        </p:txBody>
      </p:sp>
      <p:sp>
        <p:nvSpPr>
          <p:cNvPr id="7" name="Platshållare för sidfot 4">
            <a:extLst>
              <a:ext uri="{FF2B5EF4-FFF2-40B4-BE49-F238E27FC236}">
                <a16:creationId xmlns:a16="http://schemas.microsoft.com/office/drawing/2014/main" id="{9DADDCC5-B712-C7AC-E5DD-CBF3BDEBB0C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90D32486-0131-CF98-3960-15D38D49F99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57224969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9.xml><?xml version="1.0" encoding="utf-8"?>
<p:sldLayout xmlns:a="http://schemas.openxmlformats.org/drawingml/2006/main" xmlns:r="http://schemas.openxmlformats.org/officeDocument/2006/relationships" xmlns:p="http://schemas.openxmlformats.org/presentationml/2006/main" type="obj">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D5B3A8-2CB1-4AE7-9F5E-54767E59811B}"/>
              </a:ext>
            </a:extLst>
          </p:cNvPr>
          <p:cNvSpPr>
            <a:spLocks noGrp="1"/>
          </p:cNvSpPr>
          <p:nvPr>
            <p:ph type="title"/>
          </p:nvPr>
        </p:nvSpPr>
        <p:spPr>
          <a:xfrm>
            <a:off x="842058" y="397594"/>
            <a:ext cx="10442575" cy="428625"/>
          </a:xfrm>
          <a:prstGeom prst="rect">
            <a:avLst/>
          </a:prstGeom>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A9A3BDFC-5A91-4831-9577-3AEFB05841E8}"/>
              </a:ext>
            </a:extLst>
          </p:cNvPr>
          <p:cNvSpPr>
            <a:spLocks noGrp="1"/>
          </p:cNvSpPr>
          <p:nvPr>
            <p:ph idx="1"/>
          </p:nvPr>
        </p:nvSpPr>
        <p:spPr>
          <a:xfrm>
            <a:off x="851388" y="1412875"/>
            <a:ext cx="10442575" cy="4032250"/>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74268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Rubrik och innehåll neutral">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hasCustomPrompt="1"/>
          </p:nvPr>
        </p:nvSpPr>
        <p:spPr>
          <a:xfrm>
            <a:off x="609600" y="358943"/>
            <a:ext cx="10972800" cy="745786"/>
          </a:xfrm>
        </p:spPr>
        <p:txBody>
          <a:bodyPr anchor="t" anchorCtr="0"/>
          <a:lstStyle>
            <a:lvl1pPr>
              <a:defRPr sz="3600">
                <a:solidFill>
                  <a:schemeClr val="tx1"/>
                </a:solidFill>
              </a:defRPr>
            </a:lvl1pPr>
          </a:lstStyle>
          <a:p>
            <a:r>
              <a:rPr lang="sv-SE" dirty="0"/>
              <a:t>Klicka här för att ändra rubrik</a:t>
            </a:r>
            <a:endParaRPr lang="en-US" dirty="0"/>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hasCustomPrompt="1"/>
          </p:nvPr>
        </p:nvSpPr>
        <p:spPr>
          <a:xfrm>
            <a:off x="609600" y="1275907"/>
            <a:ext cx="10972800" cy="4850257"/>
          </a:xfrm>
        </p:spPr>
        <p:txBody>
          <a:bodyPr/>
          <a:lstStyle>
            <a:lvl1pPr>
              <a:lnSpc>
                <a:spcPct val="110000"/>
              </a:lnSpc>
              <a:spcBef>
                <a:spcPts val="1600"/>
              </a:spcBef>
              <a:buClr>
                <a:schemeClr val="tx1"/>
              </a:buClr>
              <a:defRPr sz="3000">
                <a:solidFill>
                  <a:schemeClr val="tx1"/>
                </a:solidFill>
              </a:defRPr>
            </a:lvl1pPr>
            <a:lvl2pPr>
              <a:lnSpc>
                <a:spcPct val="110000"/>
              </a:lnSpc>
              <a:spcBef>
                <a:spcPts val="800"/>
              </a:spcBef>
              <a:buClr>
                <a:schemeClr val="tx1"/>
              </a:buClr>
              <a:defRPr sz="2800">
                <a:solidFill>
                  <a:schemeClr val="tx1"/>
                </a:solidFill>
              </a:defRPr>
            </a:lvl2pPr>
            <a:lvl3pPr>
              <a:lnSpc>
                <a:spcPct val="110000"/>
              </a:lnSpc>
              <a:spcBef>
                <a:spcPts val="800"/>
              </a:spcBef>
              <a:buClr>
                <a:schemeClr val="tx1"/>
              </a:buClr>
              <a:defRPr sz="2400">
                <a:solidFill>
                  <a:schemeClr val="tx1"/>
                </a:solidFill>
              </a:defRPr>
            </a:lvl3pPr>
            <a:lvl4pPr>
              <a:lnSpc>
                <a:spcPct val="110000"/>
              </a:lnSpc>
              <a:spcBef>
                <a:spcPts val="800"/>
              </a:spcBef>
              <a:defRPr>
                <a:solidFill>
                  <a:schemeClr val="tx2"/>
                </a:solidFill>
              </a:defRPr>
            </a:lvl4pPr>
            <a:lvl5pPr>
              <a:lnSpc>
                <a:spcPct val="110000"/>
              </a:lnSpc>
              <a:spcBef>
                <a:spcPts val="800"/>
              </a:spcBef>
              <a:defRPr>
                <a:solidFill>
                  <a:schemeClr val="tx2"/>
                </a:solidFill>
              </a:defRPr>
            </a:lvl5pPr>
          </a:lstStyle>
          <a:p>
            <a:pPr lvl="0"/>
            <a:r>
              <a:rPr lang="sv-SE" dirty="0"/>
              <a:t>Skriv text här</a:t>
            </a:r>
          </a:p>
          <a:p>
            <a:pPr lvl="1"/>
            <a:r>
              <a:rPr lang="sv-SE" dirty="0"/>
              <a:t>Nivå två</a:t>
            </a:r>
          </a:p>
          <a:p>
            <a:pPr lvl="2"/>
            <a:r>
              <a:rPr lang="sv-SE" dirty="0"/>
              <a:t>Nivå tre</a:t>
            </a:r>
          </a:p>
        </p:txBody>
      </p:sp>
      <p:sp>
        <p:nvSpPr>
          <p:cNvPr id="7" name="Platshållare för datum 3">
            <a:extLst>
              <a:ext uri="{FF2B5EF4-FFF2-40B4-BE49-F238E27FC236}">
                <a16:creationId xmlns:a16="http://schemas.microsoft.com/office/drawing/2014/main" id="{286F81BD-23A4-14C0-EED6-2E592018971D}"/>
              </a:ext>
            </a:extLst>
          </p:cNvPr>
          <p:cNvSpPr>
            <a:spLocks noGrp="1"/>
          </p:cNvSpPr>
          <p:nvPr>
            <p:ph type="dt" sz="half" idx="10"/>
          </p:nvPr>
        </p:nvSpPr>
        <p:spPr>
          <a:xfrm>
            <a:off x="609600" y="6530791"/>
            <a:ext cx="1060175" cy="354182"/>
          </a:xfrm>
          <a:prstGeom prst="rect">
            <a:avLst/>
          </a:prstGeom>
        </p:spPr>
        <p:txBody>
          <a:bodyPr/>
          <a:lstStyle/>
          <a:p>
            <a:fld id="{92A9DB68-DDFE-43CD-983D-4BE2E622E370}" type="datetime1">
              <a:rPr lang="sv-SE" smtClean="0"/>
              <a:t>2025-03-26</a:t>
            </a:fld>
            <a:endParaRPr lang="sv-SE" dirty="0"/>
          </a:p>
        </p:txBody>
      </p:sp>
      <p:sp>
        <p:nvSpPr>
          <p:cNvPr id="8" name="Platshållare för sidfot 4">
            <a:extLst>
              <a:ext uri="{FF2B5EF4-FFF2-40B4-BE49-F238E27FC236}">
                <a16:creationId xmlns:a16="http://schemas.microsoft.com/office/drawing/2014/main" id="{E2194FC6-79A2-A4A8-930C-D8014F0C30E1}"/>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9" name="Platshållare för bildnummer 5">
            <a:extLst>
              <a:ext uri="{FF2B5EF4-FFF2-40B4-BE49-F238E27FC236}">
                <a16:creationId xmlns:a16="http://schemas.microsoft.com/office/drawing/2014/main" id="{D89DBB4E-248F-B506-05F9-B9F1522260E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83445591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 Två delar två färger">
    <p:bg>
      <p:bgRef idx="1001">
        <a:schemeClr val="bg2"/>
      </p:bgRef>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2098311B-514A-4DC4-8FD1-424CB79B5F36}"/>
              </a:ext>
            </a:extLst>
          </p:cNvPr>
          <p:cNvSpPr/>
          <p:nvPr/>
        </p:nvSpPr>
        <p:spPr>
          <a:xfrm>
            <a:off x="0" y="-116964"/>
            <a:ext cx="6096000" cy="66772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sv-SE" dirty="0"/>
          </a:p>
        </p:txBody>
      </p:sp>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a:xfrm>
            <a:off x="609600" y="360000"/>
            <a:ext cx="5181600" cy="1143000"/>
          </a:xfrm>
        </p:spPr>
        <p:txBody>
          <a:bodyPr/>
          <a:lstStyle>
            <a:lvl1pPr>
              <a:defRPr sz="3600">
                <a:solidFill>
                  <a:schemeClr val="bg2"/>
                </a:solidFill>
              </a:defRPr>
            </a:lvl1pPr>
          </a:lstStyle>
          <a:p>
            <a:r>
              <a:rPr lang="sv-SE" dirty="0"/>
              <a:t>Klicka här för att ändra rubrik</a:t>
            </a:r>
            <a:endParaRPr lang="en-US" dirty="0"/>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708660"/>
            <a:ext cx="5181600" cy="4518401"/>
          </a:xfrm>
        </p:spPr>
        <p:txBody>
          <a:bodyPr/>
          <a:lstStyle>
            <a:lvl1pPr>
              <a:lnSpc>
                <a:spcPct val="110000"/>
              </a:lnSpc>
              <a:spcBef>
                <a:spcPts val="1600"/>
              </a:spcBef>
              <a:buClr>
                <a:schemeClr val="bg2"/>
              </a:buClr>
              <a:defRPr sz="2800">
                <a:solidFill>
                  <a:schemeClr val="bg2"/>
                </a:solidFill>
              </a:defRPr>
            </a:lvl1pPr>
            <a:lvl2pPr>
              <a:spcBef>
                <a:spcPts val="1000"/>
              </a:spcBef>
              <a:buClr>
                <a:schemeClr val="bg2"/>
              </a:buClr>
              <a:defRPr sz="2400">
                <a:solidFill>
                  <a:schemeClr val="bg2"/>
                </a:solidFill>
              </a:defRPr>
            </a:lvl2pPr>
            <a:lvl3pPr>
              <a:lnSpc>
                <a:spcPct val="110000"/>
              </a:lnSpc>
              <a:defRPr>
                <a:solidFill>
                  <a:schemeClr val="bg2"/>
                </a:solidFill>
              </a:defRPr>
            </a:lvl3pPr>
            <a:lvl4pPr>
              <a:lnSpc>
                <a:spcPct val="110000"/>
              </a:lnSpc>
              <a:defRPr>
                <a:solidFill>
                  <a:schemeClr val="bg2"/>
                </a:solidFill>
              </a:defRPr>
            </a:lvl4pPr>
            <a:lvl5pPr>
              <a:lnSpc>
                <a:spcPct val="110000"/>
              </a:lnSpc>
              <a:defRPr>
                <a:solidFill>
                  <a:schemeClr val="bg2"/>
                </a:solidFill>
              </a:defRPr>
            </a:lvl5pPr>
          </a:lstStyle>
          <a:p>
            <a:pPr lvl="0"/>
            <a:r>
              <a:rPr lang="sv-SE" dirty="0"/>
              <a:t>Skriv text här</a:t>
            </a:r>
          </a:p>
          <a:p>
            <a:pPr lvl="1"/>
            <a:r>
              <a:rPr lang="sv-SE" dirty="0"/>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208645" y="360000"/>
            <a:ext cx="5181600" cy="5874623"/>
          </a:xfrm>
        </p:spPr>
        <p:txBody>
          <a:bodyPr/>
          <a:lstStyle>
            <a:lvl1pPr>
              <a:lnSpc>
                <a:spcPct val="110000"/>
              </a:lnSpc>
              <a:spcBef>
                <a:spcPts val="1600"/>
              </a:spcBef>
              <a:defRPr sz="2800">
                <a:solidFill>
                  <a:schemeClr val="tx2"/>
                </a:solidFill>
              </a:defRPr>
            </a:lvl1pPr>
            <a:lvl2pPr>
              <a:lnSpc>
                <a:spcPct val="110000"/>
              </a:lnSpc>
              <a:spcBef>
                <a:spcPts val="1000"/>
              </a:spcBef>
              <a:defRPr sz="2400">
                <a:solidFill>
                  <a:schemeClr val="tx2"/>
                </a:solidFill>
              </a:defRPr>
            </a:lvl2pPr>
            <a:lvl3pPr marL="864000" indent="0" algn="ctr">
              <a:lnSpc>
                <a:spcPct val="100000"/>
              </a:lnSpc>
              <a:spcBef>
                <a:spcPts val="0"/>
              </a:spcBef>
              <a:buFont typeface="Arial" panose="020B0604020202020204" pitchFamily="34" charset="0"/>
              <a:buNone/>
              <a:defRPr sz="2000">
                <a:solidFill>
                  <a:schemeClr val="tx2"/>
                </a:solidFill>
              </a:defRPr>
            </a:lvl3pPr>
            <a:lvl4pPr>
              <a:lnSpc>
                <a:spcPct val="110000"/>
              </a:lnSpc>
              <a:defRPr/>
            </a:lvl4pPr>
            <a:lvl5pPr>
              <a:lnSpc>
                <a:spcPct val="110000"/>
              </a:lnSpc>
              <a:defRPr/>
            </a:lvl5pPr>
          </a:lstStyle>
          <a:p>
            <a:pPr marL="864000" marR="0" lvl="2"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br>
              <a:rPr lang="sv-SE" dirty="0"/>
            </a:br>
            <a:br>
              <a:rPr lang="sv-SE" dirty="0"/>
            </a:br>
            <a:br>
              <a:rPr lang="sv-SE" dirty="0"/>
            </a:br>
            <a:br>
              <a:rPr lang="sv-SE" dirty="0"/>
            </a:br>
            <a:br>
              <a:rPr lang="sv-SE" dirty="0"/>
            </a:br>
            <a:r>
              <a:rPr lang="sv-SE" dirty="0"/>
              <a:t>	      </a:t>
            </a:r>
          </a:p>
          <a:p>
            <a:pPr marL="864000" marR="0" lvl="2"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dirty="0"/>
              <a:t>       </a:t>
            </a:r>
            <a:br>
              <a:rPr lang="sv-SE" dirty="0"/>
            </a:br>
            <a:r>
              <a:rPr lang="sv-SE" dirty="0"/>
              <a:t>         Välj ikon och infoga </a:t>
            </a:r>
            <a:endParaRPr lang="en-US" dirty="0"/>
          </a:p>
        </p:txBody>
      </p:sp>
      <p:sp>
        <p:nvSpPr>
          <p:cNvPr id="9" name="Platshållare för datum 3">
            <a:extLst>
              <a:ext uri="{FF2B5EF4-FFF2-40B4-BE49-F238E27FC236}">
                <a16:creationId xmlns:a16="http://schemas.microsoft.com/office/drawing/2014/main" id="{4E0B0FE2-E5A1-BE14-1AD7-F11C3D70D296}"/>
              </a:ext>
            </a:extLst>
          </p:cNvPr>
          <p:cNvSpPr>
            <a:spLocks noGrp="1"/>
          </p:cNvSpPr>
          <p:nvPr>
            <p:ph type="dt" sz="half" idx="10"/>
          </p:nvPr>
        </p:nvSpPr>
        <p:spPr>
          <a:xfrm>
            <a:off x="609600" y="6530791"/>
            <a:ext cx="1060175" cy="354182"/>
          </a:xfrm>
          <a:prstGeom prst="rect">
            <a:avLst/>
          </a:prstGeom>
        </p:spPr>
        <p:txBody>
          <a:bodyPr/>
          <a:lstStyle/>
          <a:p>
            <a:fld id="{E0FE638B-B983-49DA-8849-8ECEE52DAC0E}" type="datetime1">
              <a:rPr lang="sv-SE" smtClean="0"/>
              <a:t>2025-03-26</a:t>
            </a:fld>
            <a:endParaRPr lang="sv-SE" dirty="0"/>
          </a:p>
        </p:txBody>
      </p:sp>
      <p:sp>
        <p:nvSpPr>
          <p:cNvPr id="10" name="Platshållare för sidfot 4">
            <a:extLst>
              <a:ext uri="{FF2B5EF4-FFF2-40B4-BE49-F238E27FC236}">
                <a16:creationId xmlns:a16="http://schemas.microsoft.com/office/drawing/2014/main" id="{F8DA2FBF-EA5B-22FE-04EC-31E4FD70FCFF}"/>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11" name="Platshållare för bildnummer 5">
            <a:extLst>
              <a:ext uri="{FF2B5EF4-FFF2-40B4-BE49-F238E27FC236}">
                <a16:creationId xmlns:a16="http://schemas.microsoft.com/office/drawing/2014/main" id="{303A1DB8-A381-F782-B96A-BEBB198BF873}"/>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199231089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4133"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Två delar två färger">
    <p:bg>
      <p:bgPr>
        <a:solidFill>
          <a:schemeClr val="accent2"/>
        </a:solidFill>
        <a:effectLst/>
      </p:bgPr>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2098311B-514A-4DC4-8FD1-424CB79B5F36}"/>
              </a:ext>
            </a:extLst>
          </p:cNvPr>
          <p:cNvSpPr/>
          <p:nvPr/>
        </p:nvSpPr>
        <p:spPr>
          <a:xfrm>
            <a:off x="0" y="-116964"/>
            <a:ext cx="6096000" cy="66772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a:xfrm>
            <a:off x="609599" y="360000"/>
            <a:ext cx="5181599" cy="1143000"/>
          </a:xfrm>
        </p:spPr>
        <p:txBody>
          <a:bodyPr/>
          <a:lstStyle>
            <a:lvl1pPr>
              <a:defRPr sz="3600">
                <a:solidFill>
                  <a:schemeClr val="tx2"/>
                </a:solidFill>
              </a:defRPr>
            </a:lvl1pPr>
          </a:lstStyle>
          <a:p>
            <a:r>
              <a:rPr lang="sv-SE" dirty="0"/>
              <a:t>Klicka här för att ändra rubrik</a:t>
            </a:r>
            <a:endParaRPr lang="en-US" dirty="0"/>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708660"/>
            <a:ext cx="5181600" cy="4518401"/>
          </a:xfrm>
        </p:spPr>
        <p:txBody>
          <a:bodyPr/>
          <a:lstStyle>
            <a:lvl1pPr>
              <a:lnSpc>
                <a:spcPct val="110000"/>
              </a:lnSpc>
              <a:spcBef>
                <a:spcPts val="1600"/>
              </a:spcBef>
              <a:buClr>
                <a:schemeClr val="tx2"/>
              </a:buClr>
              <a:defRPr sz="2800">
                <a:solidFill>
                  <a:schemeClr val="tx2"/>
                </a:solidFill>
              </a:defRPr>
            </a:lvl1pPr>
            <a:lvl2pPr>
              <a:spcBef>
                <a:spcPts val="1000"/>
              </a:spcBef>
              <a:buClr>
                <a:schemeClr val="tx2"/>
              </a:buClr>
              <a:defRPr sz="2400">
                <a:solidFill>
                  <a:schemeClr val="tx2"/>
                </a:solidFill>
              </a:defRPr>
            </a:lvl2pPr>
            <a:lvl3pPr>
              <a:lnSpc>
                <a:spcPct val="110000"/>
              </a:lnSpc>
              <a:defRPr>
                <a:solidFill>
                  <a:schemeClr val="bg2"/>
                </a:solidFill>
              </a:defRPr>
            </a:lvl3pPr>
            <a:lvl4pPr>
              <a:lnSpc>
                <a:spcPct val="110000"/>
              </a:lnSpc>
              <a:defRPr>
                <a:solidFill>
                  <a:schemeClr val="bg2"/>
                </a:solidFill>
              </a:defRPr>
            </a:lvl4pPr>
            <a:lvl5pPr>
              <a:lnSpc>
                <a:spcPct val="110000"/>
              </a:lnSpc>
              <a:defRPr>
                <a:solidFill>
                  <a:schemeClr val="bg2"/>
                </a:solidFill>
              </a:defRPr>
            </a:lvl5pPr>
          </a:lstStyle>
          <a:p>
            <a:pPr lvl="0"/>
            <a:r>
              <a:rPr lang="sv-SE" dirty="0"/>
              <a:t>Skriv text här</a:t>
            </a:r>
          </a:p>
          <a:p>
            <a:pPr lvl="1"/>
            <a:r>
              <a:rPr lang="sv-SE" dirty="0"/>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208645" y="360000"/>
            <a:ext cx="5181600" cy="5874623"/>
          </a:xfrm>
        </p:spPr>
        <p:txBody>
          <a:bodyPr/>
          <a:lstStyle>
            <a:lvl1pPr>
              <a:lnSpc>
                <a:spcPct val="110000"/>
              </a:lnSpc>
              <a:spcBef>
                <a:spcPts val="1600"/>
              </a:spcBef>
              <a:defRPr sz="2800">
                <a:solidFill>
                  <a:schemeClr val="bg2"/>
                </a:solidFill>
              </a:defRPr>
            </a:lvl1pPr>
            <a:lvl2pPr>
              <a:lnSpc>
                <a:spcPct val="110000"/>
              </a:lnSpc>
              <a:spcBef>
                <a:spcPts val="1000"/>
              </a:spcBef>
              <a:defRPr sz="2400">
                <a:solidFill>
                  <a:schemeClr val="bg2"/>
                </a:solidFill>
              </a:defRPr>
            </a:lvl2pPr>
            <a:lvl3pPr marL="914400" indent="0">
              <a:lnSpc>
                <a:spcPct val="110000"/>
              </a:lnSpc>
              <a:buNone/>
              <a:defRPr sz="2000">
                <a:solidFill>
                  <a:schemeClr val="bg2"/>
                </a:solidFill>
              </a:defRPr>
            </a:lvl3pPr>
            <a:lvl4pPr>
              <a:lnSpc>
                <a:spcPct val="110000"/>
              </a:lnSpc>
              <a:defRPr/>
            </a:lvl4pPr>
            <a:lvl5pPr>
              <a:lnSpc>
                <a:spcPct val="110000"/>
              </a:lnSpc>
              <a:defRPr/>
            </a:lvl5pPr>
          </a:lstStyle>
          <a:p>
            <a:pPr marL="914400" marR="0" lvl="2" indent="0" algn="l" defTabSz="914400" rtl="0" eaLnBrk="1" fontAlgn="auto" latinLnBrk="0" hangingPunct="1">
              <a:lnSpc>
                <a:spcPct val="110000"/>
              </a:lnSpc>
              <a:spcBef>
                <a:spcPts val="500"/>
              </a:spcBef>
              <a:spcAft>
                <a:spcPts val="0"/>
              </a:spcAft>
              <a:buClrTx/>
              <a:buSzTx/>
              <a:buFont typeface="Arial" panose="020B0604020202020204" pitchFamily="34" charset="0"/>
              <a:buNone/>
              <a:tabLst/>
              <a:defRPr/>
            </a:pPr>
            <a:br>
              <a:rPr lang="sv-SE" dirty="0"/>
            </a:br>
            <a:br>
              <a:rPr lang="sv-SE" dirty="0"/>
            </a:br>
            <a:br>
              <a:rPr lang="sv-SE" dirty="0"/>
            </a:br>
            <a:br>
              <a:rPr lang="sv-SE" dirty="0"/>
            </a:br>
            <a:r>
              <a:rPr lang="sv-SE" dirty="0"/>
              <a:t> </a:t>
            </a:r>
          </a:p>
          <a:p>
            <a:pPr marL="914400" marR="0" lvl="2" indent="0" algn="l" defTabSz="914400" rtl="0" eaLnBrk="1" fontAlgn="auto" latinLnBrk="0" hangingPunct="1">
              <a:lnSpc>
                <a:spcPct val="110000"/>
              </a:lnSpc>
              <a:spcBef>
                <a:spcPts val="500"/>
              </a:spcBef>
              <a:spcAft>
                <a:spcPts val="0"/>
              </a:spcAft>
              <a:buClrTx/>
              <a:buSzTx/>
              <a:buFont typeface="Arial" panose="020B0604020202020204" pitchFamily="34" charset="0"/>
              <a:buNone/>
              <a:tabLst/>
              <a:defRPr/>
            </a:pPr>
            <a:r>
              <a:rPr lang="sv-SE" dirty="0"/>
              <a:t>    </a:t>
            </a:r>
            <a:br>
              <a:rPr lang="sv-SE" dirty="0"/>
            </a:br>
            <a:r>
              <a:rPr lang="sv-SE" dirty="0"/>
              <a:t>        Välj ikon och infoga </a:t>
            </a:r>
            <a:endParaRPr lang="en-US" dirty="0"/>
          </a:p>
          <a:p>
            <a:pPr lvl="2"/>
            <a:endParaRPr lang="en-US" dirty="0"/>
          </a:p>
        </p:txBody>
      </p:sp>
      <p:sp>
        <p:nvSpPr>
          <p:cNvPr id="10" name="Platshållare för datum 3">
            <a:extLst>
              <a:ext uri="{FF2B5EF4-FFF2-40B4-BE49-F238E27FC236}">
                <a16:creationId xmlns:a16="http://schemas.microsoft.com/office/drawing/2014/main" id="{88D03FBB-21E9-F008-E283-AC075F25E477}"/>
              </a:ext>
            </a:extLst>
          </p:cNvPr>
          <p:cNvSpPr>
            <a:spLocks noGrp="1"/>
          </p:cNvSpPr>
          <p:nvPr>
            <p:ph type="dt" sz="half" idx="10"/>
          </p:nvPr>
        </p:nvSpPr>
        <p:spPr>
          <a:xfrm>
            <a:off x="609600" y="6530791"/>
            <a:ext cx="1060175" cy="354182"/>
          </a:xfrm>
          <a:prstGeom prst="rect">
            <a:avLst/>
          </a:prstGeom>
        </p:spPr>
        <p:txBody>
          <a:bodyPr/>
          <a:lstStyle/>
          <a:p>
            <a:fld id="{EE2A05A5-1053-4521-A641-398E3840E3CC}" type="datetime1">
              <a:rPr lang="sv-SE" smtClean="0"/>
              <a:t>2025-03-26</a:t>
            </a:fld>
            <a:endParaRPr lang="sv-SE" dirty="0"/>
          </a:p>
        </p:txBody>
      </p:sp>
      <p:sp>
        <p:nvSpPr>
          <p:cNvPr id="11" name="Platshållare för sidfot 4">
            <a:extLst>
              <a:ext uri="{FF2B5EF4-FFF2-40B4-BE49-F238E27FC236}">
                <a16:creationId xmlns:a16="http://schemas.microsoft.com/office/drawing/2014/main" id="{F51FF841-B022-4350-1DDE-49C4EA07526E}"/>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12" name="Platshållare för bildnummer 5">
            <a:extLst>
              <a:ext uri="{FF2B5EF4-FFF2-40B4-BE49-F238E27FC236}">
                <a16:creationId xmlns:a16="http://schemas.microsoft.com/office/drawing/2014/main" id="{04A3BADF-81F6-BE5B-EF7B-1C79884EBE3B}"/>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2325975659"/>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4133"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vå delar blå">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p:txBody>
          <a:bodyPr/>
          <a:lstStyle>
            <a:lvl1pPr>
              <a:defRPr>
                <a:solidFill>
                  <a:schemeClr val="bg2"/>
                </a:solidFill>
              </a:defRPr>
            </a:lvl1pPr>
          </a:lstStyle>
          <a:p>
            <a:r>
              <a:rPr lang="sv-SE" dirty="0"/>
              <a:t>Klicka här för att ändra rubrik</a:t>
            </a:r>
            <a:endParaRPr lang="en-US" dirty="0"/>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297173"/>
            <a:ext cx="5181600" cy="4828992"/>
          </a:xfrm>
        </p:spPr>
        <p:txBody>
          <a:bodyPr/>
          <a:lstStyle>
            <a:lvl1pPr>
              <a:lnSpc>
                <a:spcPct val="110000"/>
              </a:lnSpc>
              <a:spcBef>
                <a:spcPts val="1600"/>
              </a:spcBef>
              <a:buClr>
                <a:schemeClr val="bg2"/>
              </a:buClr>
              <a:defRPr sz="2800">
                <a:solidFill>
                  <a:schemeClr val="bg2"/>
                </a:solidFill>
              </a:defRPr>
            </a:lvl1pPr>
            <a:lvl2pPr>
              <a:spcBef>
                <a:spcPts val="1000"/>
              </a:spcBef>
              <a:buClr>
                <a:schemeClr val="bg2"/>
              </a:buClr>
              <a:defRPr sz="2400">
                <a:solidFill>
                  <a:schemeClr val="bg2"/>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172200" y="1297172"/>
            <a:ext cx="5181600" cy="4828992"/>
          </a:xfrm>
        </p:spPr>
        <p:txBody>
          <a:bodyPr/>
          <a:lstStyle>
            <a:lvl1pPr>
              <a:lnSpc>
                <a:spcPct val="110000"/>
              </a:lnSpc>
              <a:spcBef>
                <a:spcPts val="1600"/>
              </a:spcBef>
              <a:buClr>
                <a:schemeClr val="bg2"/>
              </a:buClr>
              <a:defRPr sz="2800">
                <a:solidFill>
                  <a:schemeClr val="bg2"/>
                </a:solidFill>
              </a:defRPr>
            </a:lvl1pPr>
            <a:lvl2pPr>
              <a:lnSpc>
                <a:spcPct val="110000"/>
              </a:lnSpc>
              <a:spcBef>
                <a:spcPts val="1000"/>
              </a:spcBef>
              <a:buClr>
                <a:schemeClr val="bg2"/>
              </a:buClr>
              <a:defRPr sz="2400">
                <a:solidFill>
                  <a:schemeClr val="bg2"/>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6" name="Platshållare för sidfot 5">
            <a:extLst>
              <a:ext uri="{FF2B5EF4-FFF2-40B4-BE49-F238E27FC236}">
                <a16:creationId xmlns:a16="http://schemas.microsoft.com/office/drawing/2014/main" id="{F8D02EC5-E67C-4775-9C2D-C859085834C8}"/>
              </a:ext>
            </a:extLst>
          </p:cNvPr>
          <p:cNvSpPr>
            <a:spLocks noGrp="1"/>
          </p:cNvSpPr>
          <p:nvPr>
            <p:ph type="ftr" sz="quarter" idx="11"/>
          </p:nvPr>
        </p:nvSpPr>
        <p:spPr>
          <a:xfrm>
            <a:off x="1669775" y="6525320"/>
            <a:ext cx="9367630" cy="365125"/>
          </a:xfrm>
          <a:prstGeom prst="rect">
            <a:avLst/>
          </a:prstGeom>
        </p:spPr>
        <p:txBody>
          <a:bodyPr/>
          <a:lstStyle/>
          <a:p>
            <a:endParaRPr lang="sv-SE" dirty="0"/>
          </a:p>
        </p:txBody>
      </p:sp>
      <p:sp>
        <p:nvSpPr>
          <p:cNvPr id="7" name="Platshållare för bildnummer 6">
            <a:extLst>
              <a:ext uri="{FF2B5EF4-FFF2-40B4-BE49-F238E27FC236}">
                <a16:creationId xmlns:a16="http://schemas.microsoft.com/office/drawing/2014/main" id="{CCAE321A-11E3-462D-8B66-93319761E135}"/>
              </a:ext>
            </a:extLst>
          </p:cNvPr>
          <p:cNvSpPr>
            <a:spLocks noGrp="1"/>
          </p:cNvSpPr>
          <p:nvPr>
            <p:ph type="sldNum" sz="quarter" idx="12"/>
          </p:nvPr>
        </p:nvSpPr>
        <p:spPr/>
        <p:txBody>
          <a:bodyPr/>
          <a:lstStyle/>
          <a:p>
            <a:fld id="{B4730AA7-F777-4CAC-8CCC-AEA20B9348DC}" type="slidenum">
              <a:rPr lang="sv-SE" smtClean="0"/>
              <a:t>‹#›</a:t>
            </a:fld>
            <a:endParaRPr lang="sv-SE" dirty="0"/>
          </a:p>
        </p:txBody>
      </p:sp>
      <p:sp>
        <p:nvSpPr>
          <p:cNvPr id="8" name="Platshållare för datum 4">
            <a:extLst>
              <a:ext uri="{FF2B5EF4-FFF2-40B4-BE49-F238E27FC236}">
                <a16:creationId xmlns:a16="http://schemas.microsoft.com/office/drawing/2014/main" id="{977FB61D-B955-2B9F-074D-81DF54168375}"/>
              </a:ext>
            </a:extLst>
          </p:cNvPr>
          <p:cNvSpPr>
            <a:spLocks noGrp="1"/>
          </p:cNvSpPr>
          <p:nvPr>
            <p:ph type="dt" sz="half" idx="10"/>
          </p:nvPr>
        </p:nvSpPr>
        <p:spPr>
          <a:xfrm>
            <a:off x="584754" y="6525320"/>
            <a:ext cx="1085021" cy="365125"/>
          </a:xfrm>
          <a:prstGeom prst="rect">
            <a:avLst/>
          </a:prstGeom>
        </p:spPr>
        <p:txBody>
          <a:bodyPr/>
          <a:lstStyle/>
          <a:p>
            <a:fld id="{3556A118-873A-4B52-9003-0908E6B2540D}" type="datetime1">
              <a:rPr lang="sv-SE" smtClean="0"/>
              <a:t>2025-03-26</a:t>
            </a:fld>
            <a:endParaRPr lang="sv-SE" dirty="0"/>
          </a:p>
        </p:txBody>
      </p:sp>
      <p:sp>
        <p:nvSpPr>
          <p:cNvPr id="9" name="Platshållare för datum 3">
            <a:extLst>
              <a:ext uri="{FF2B5EF4-FFF2-40B4-BE49-F238E27FC236}">
                <a16:creationId xmlns:a16="http://schemas.microsoft.com/office/drawing/2014/main" id="{8FC0B61D-7C97-F933-FE5D-D75EED9056F8}"/>
              </a:ext>
            </a:extLst>
          </p:cNvPr>
          <p:cNvSpPr txBox="1">
            <a:spLocks/>
          </p:cNvSpPr>
          <p:nvPr userDrawn="1"/>
        </p:nvSpPr>
        <p:spPr>
          <a:xfrm>
            <a:off x="609600" y="6530791"/>
            <a:ext cx="1060175" cy="354182"/>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17976-8A7C-4CAB-BF0F-0DC203C803A3}" type="datetime1">
              <a:rPr lang="sv-SE" smtClean="0"/>
              <a:pPr/>
              <a:t>2025-03-26</a:t>
            </a:fld>
            <a:endParaRPr lang="sv-SE" dirty="0"/>
          </a:p>
        </p:txBody>
      </p:sp>
      <p:sp>
        <p:nvSpPr>
          <p:cNvPr id="10" name="Platshållare för bildnummer 5">
            <a:extLst>
              <a:ext uri="{FF2B5EF4-FFF2-40B4-BE49-F238E27FC236}">
                <a16:creationId xmlns:a16="http://schemas.microsoft.com/office/drawing/2014/main" id="{225F7BBE-36A5-C806-7DFF-266F0BB893C6}"/>
              </a:ext>
            </a:extLst>
          </p:cNvPr>
          <p:cNvSpPr txBox="1">
            <a:spLocks/>
          </p:cNvSpPr>
          <p:nvPr userDrawn="1"/>
        </p:nvSpPr>
        <p:spPr>
          <a:xfrm>
            <a:off x="11226248" y="6513520"/>
            <a:ext cx="679180" cy="38872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4730AA7-F777-4CAC-8CCC-AEA20B9348DC}" type="slidenum">
              <a:rPr lang="sv-SE" smtClean="0"/>
              <a:pPr/>
              <a:t>‹#›</a:t>
            </a:fld>
            <a:endParaRPr lang="sv-SE" dirty="0"/>
          </a:p>
        </p:txBody>
      </p:sp>
    </p:spTree>
    <p:extLst>
      <p:ext uri="{BB962C8B-B14F-4D97-AF65-F5344CB8AC3E}">
        <p14:creationId xmlns:p14="http://schemas.microsoft.com/office/powerpoint/2010/main" val="47668769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42.xml"/><Relationship Id="rId18" Type="http://schemas.openxmlformats.org/officeDocument/2006/relationships/slideLayout" Target="../slideLayouts/slideLayout47.xml"/><Relationship Id="rId26" Type="http://schemas.openxmlformats.org/officeDocument/2006/relationships/slideLayout" Target="../slideLayouts/slideLayout55.xml"/><Relationship Id="rId3" Type="http://schemas.openxmlformats.org/officeDocument/2006/relationships/slideLayout" Target="../slideLayouts/slideLayout32.xml"/><Relationship Id="rId21" Type="http://schemas.openxmlformats.org/officeDocument/2006/relationships/slideLayout" Target="../slideLayouts/slideLayout50.xml"/><Relationship Id="rId7" Type="http://schemas.openxmlformats.org/officeDocument/2006/relationships/slideLayout" Target="../slideLayouts/slideLayout36.xml"/><Relationship Id="rId12" Type="http://schemas.openxmlformats.org/officeDocument/2006/relationships/slideLayout" Target="../slideLayouts/slideLayout41.xml"/><Relationship Id="rId17" Type="http://schemas.openxmlformats.org/officeDocument/2006/relationships/slideLayout" Target="../slideLayouts/slideLayout46.xml"/><Relationship Id="rId25" Type="http://schemas.openxmlformats.org/officeDocument/2006/relationships/slideLayout" Target="../slideLayouts/slideLayout54.xml"/><Relationship Id="rId33" Type="http://schemas.openxmlformats.org/officeDocument/2006/relationships/image" Target="../media/image2.png"/><Relationship Id="rId2" Type="http://schemas.openxmlformats.org/officeDocument/2006/relationships/slideLayout" Target="../slideLayouts/slideLayout31.xml"/><Relationship Id="rId16" Type="http://schemas.openxmlformats.org/officeDocument/2006/relationships/slideLayout" Target="../slideLayouts/slideLayout45.xml"/><Relationship Id="rId20" Type="http://schemas.openxmlformats.org/officeDocument/2006/relationships/slideLayout" Target="../slideLayouts/slideLayout49.xml"/><Relationship Id="rId29" Type="http://schemas.openxmlformats.org/officeDocument/2006/relationships/slideLayout" Target="../slideLayouts/slideLayout58.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24" Type="http://schemas.openxmlformats.org/officeDocument/2006/relationships/slideLayout" Target="../slideLayouts/slideLayout53.xml"/><Relationship Id="rId32" Type="http://schemas.openxmlformats.org/officeDocument/2006/relationships/image" Target="../media/image1.png"/><Relationship Id="rId5" Type="http://schemas.openxmlformats.org/officeDocument/2006/relationships/slideLayout" Target="../slideLayouts/slideLayout34.xml"/><Relationship Id="rId15" Type="http://schemas.openxmlformats.org/officeDocument/2006/relationships/slideLayout" Target="../slideLayouts/slideLayout44.xml"/><Relationship Id="rId23" Type="http://schemas.openxmlformats.org/officeDocument/2006/relationships/slideLayout" Target="../slideLayouts/slideLayout52.xml"/><Relationship Id="rId28" Type="http://schemas.openxmlformats.org/officeDocument/2006/relationships/slideLayout" Target="../slideLayouts/slideLayout57.xml"/><Relationship Id="rId10" Type="http://schemas.openxmlformats.org/officeDocument/2006/relationships/slideLayout" Target="../slideLayouts/slideLayout39.xml"/><Relationship Id="rId19" Type="http://schemas.openxmlformats.org/officeDocument/2006/relationships/slideLayout" Target="../slideLayouts/slideLayout48.xml"/><Relationship Id="rId31" Type="http://schemas.openxmlformats.org/officeDocument/2006/relationships/theme" Target="../theme/theme2.xml"/><Relationship Id="rId4" Type="http://schemas.openxmlformats.org/officeDocument/2006/relationships/slideLayout" Target="../slideLayouts/slideLayout33.xml"/><Relationship Id="rId9" Type="http://schemas.openxmlformats.org/officeDocument/2006/relationships/slideLayout" Target="../slideLayouts/slideLayout38.xml"/><Relationship Id="rId14" Type="http://schemas.openxmlformats.org/officeDocument/2006/relationships/slideLayout" Target="../slideLayouts/slideLayout43.xml"/><Relationship Id="rId22" Type="http://schemas.openxmlformats.org/officeDocument/2006/relationships/slideLayout" Target="../slideLayouts/slideLayout51.xml"/><Relationship Id="rId27" Type="http://schemas.openxmlformats.org/officeDocument/2006/relationships/slideLayout" Target="../slideLayouts/slideLayout56.xml"/><Relationship Id="rId30" Type="http://schemas.openxmlformats.org/officeDocument/2006/relationships/slideLayout" Target="../slideLayouts/slideLayout59.xml"/><Relationship Id="rId8"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FD2AB036-DCCD-4091-86D3-9356430B4B4E}"/>
              </a:ext>
            </a:extLst>
          </p:cNvPr>
          <p:cNvSpPr>
            <a:spLocks noGrp="1"/>
          </p:cNvSpPr>
          <p:nvPr>
            <p:ph type="title"/>
          </p:nvPr>
        </p:nvSpPr>
        <p:spPr>
          <a:xfrm>
            <a:off x="609600" y="360000"/>
            <a:ext cx="10972800" cy="735153"/>
          </a:xfrm>
          <a:prstGeom prst="rect">
            <a:avLst/>
          </a:prstGeom>
        </p:spPr>
        <p:txBody>
          <a:bodyPr vert="horz" lIns="91440" tIns="45720" rIns="91440" bIns="45720" rtlCol="0" anchor="t" anchorCtr="0">
            <a:noAutofit/>
          </a:bodyPr>
          <a:lstStyle/>
          <a:p>
            <a:r>
              <a:rPr lang="en-US" dirty="0"/>
              <a:t>Klicka här för </a:t>
            </a:r>
            <a:r>
              <a:rPr lang="en-US" dirty="0" err="1"/>
              <a:t>att</a:t>
            </a:r>
            <a:r>
              <a:rPr lang="en-US" dirty="0"/>
              <a:t> </a:t>
            </a:r>
            <a:r>
              <a:rPr lang="en-US" dirty="0" err="1"/>
              <a:t>ändra</a:t>
            </a:r>
            <a:r>
              <a:rPr lang="en-US" dirty="0"/>
              <a:t> </a:t>
            </a:r>
            <a:r>
              <a:rPr lang="en-US" dirty="0" err="1"/>
              <a:t>rubrikformat</a:t>
            </a:r>
            <a:endParaRPr lang="en-US" dirty="0"/>
          </a:p>
        </p:txBody>
      </p:sp>
      <p:sp>
        <p:nvSpPr>
          <p:cNvPr id="3" name="Platshållare för text 2">
            <a:extLst>
              <a:ext uri="{FF2B5EF4-FFF2-40B4-BE49-F238E27FC236}">
                <a16:creationId xmlns:a16="http://schemas.microsoft.com/office/drawing/2014/main" id="{71996A95-48E2-4F6F-83D8-7449B280FD95}"/>
              </a:ext>
            </a:extLst>
          </p:cNvPr>
          <p:cNvSpPr>
            <a:spLocks noGrp="1"/>
          </p:cNvSpPr>
          <p:nvPr>
            <p:ph type="body" idx="1"/>
          </p:nvPr>
        </p:nvSpPr>
        <p:spPr>
          <a:xfrm>
            <a:off x="609600" y="1201479"/>
            <a:ext cx="10972800" cy="4924685"/>
          </a:xfrm>
          <a:prstGeom prst="rect">
            <a:avLst/>
          </a:prstGeom>
        </p:spPr>
        <p:txBody>
          <a:bodyPr vert="horz" lIns="91440" tIns="45720" rIns="91440" bIns="45720" rtlCol="0">
            <a:noAutofit/>
          </a:bodyPr>
          <a:lstStyle/>
          <a:p>
            <a:pPr lvl="0"/>
            <a:r>
              <a:rPr lang="en-US" dirty="0"/>
              <a:t>Klicka här för att ändra format på bakgrundstexten</a:t>
            </a:r>
          </a:p>
          <a:p>
            <a:pPr lvl="1"/>
            <a:r>
              <a:rPr lang="en-US" dirty="0"/>
              <a:t>Nivå två</a:t>
            </a:r>
          </a:p>
          <a:p>
            <a:pPr lvl="2"/>
            <a:r>
              <a:rPr lang="en-US" dirty="0" err="1"/>
              <a:t>Nivå</a:t>
            </a:r>
            <a:r>
              <a:rPr lang="en-US" dirty="0"/>
              <a:t> </a:t>
            </a:r>
            <a:r>
              <a:rPr lang="en-US" dirty="0" err="1"/>
              <a:t>tre</a:t>
            </a:r>
            <a:endParaRPr lang="en-US" dirty="0"/>
          </a:p>
        </p:txBody>
      </p:sp>
      <p:sp>
        <p:nvSpPr>
          <p:cNvPr id="4" name="Platshållare för datum 3">
            <a:extLst>
              <a:ext uri="{FF2B5EF4-FFF2-40B4-BE49-F238E27FC236}">
                <a16:creationId xmlns:a16="http://schemas.microsoft.com/office/drawing/2014/main" id="{AA9493F9-282B-4097-A7AF-FB6F8D34651D}"/>
              </a:ext>
            </a:extLst>
          </p:cNvPr>
          <p:cNvSpPr>
            <a:spLocks noGrp="1"/>
          </p:cNvSpPr>
          <p:nvPr>
            <p:ph type="dt" sz="half" idx="2"/>
          </p:nvPr>
        </p:nvSpPr>
        <p:spPr>
          <a:xfrm>
            <a:off x="584754" y="6525320"/>
            <a:ext cx="96078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9CA4B8-A0BB-4502-821F-7B06CCF7898B}" type="datetime1">
              <a:rPr lang="sv-SE" smtClean="0"/>
              <a:t>2025-03-26</a:t>
            </a:fld>
            <a:endParaRPr lang="sv-SE"/>
          </a:p>
        </p:txBody>
      </p:sp>
      <p:sp>
        <p:nvSpPr>
          <p:cNvPr id="6" name="Platshållare för bildnummer 5">
            <a:extLst>
              <a:ext uri="{FF2B5EF4-FFF2-40B4-BE49-F238E27FC236}">
                <a16:creationId xmlns:a16="http://schemas.microsoft.com/office/drawing/2014/main" id="{BE3D0A82-13FD-4CDE-95C7-C0163891E983}"/>
              </a:ext>
            </a:extLst>
          </p:cNvPr>
          <p:cNvSpPr>
            <a:spLocks noGrp="1"/>
          </p:cNvSpPr>
          <p:nvPr>
            <p:ph type="sldNum" sz="quarter" idx="4"/>
          </p:nvPr>
        </p:nvSpPr>
        <p:spPr>
          <a:xfrm>
            <a:off x="11226248" y="6525320"/>
            <a:ext cx="67918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730AA7-F777-4CAC-8CCC-AEA20B9348DC}" type="slidenum">
              <a:rPr lang="sv-SE" smtClean="0"/>
              <a:t>‹#›</a:t>
            </a:fld>
            <a:endParaRPr lang="sv-SE"/>
          </a:p>
        </p:txBody>
      </p:sp>
      <p:pic>
        <p:nvPicPr>
          <p:cNvPr id="7" name="Bildobjekt 5">
            <a:extLst>
              <a:ext uri="{FF2B5EF4-FFF2-40B4-BE49-F238E27FC236}">
                <a16:creationId xmlns:a16="http://schemas.microsoft.com/office/drawing/2014/main" id="{F7A0A58A-FC56-47DC-BCC8-CE51EE2570FE}"/>
              </a:ext>
            </a:extLst>
          </p:cNvPr>
          <p:cNvPicPr>
            <a:picLocks noChangeAspect="1" noChangeArrowheads="1"/>
          </p:cNvPicPr>
          <p:nvPr userDrawn="1"/>
        </p:nvPicPr>
        <p:blipFill>
          <a:blip r:embed="rId31" cstate="screen">
            <a:extLst>
              <a:ext uri="{28A0092B-C50C-407E-A947-70E740481C1C}">
                <a14:useLocalDpi xmlns:a14="http://schemas.microsoft.com/office/drawing/2010/main" val="0"/>
              </a:ext>
            </a:extLst>
          </a:blip>
          <a:srcRect l="2496" t="2553"/>
          <a:stretch>
            <a:fillRect/>
          </a:stretch>
        </p:blipFill>
        <p:spPr bwMode="auto">
          <a:xfrm>
            <a:off x="-12700" y="5457"/>
            <a:ext cx="122174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Bildobjekt 10">
            <a:extLst>
              <a:ext uri="{FF2B5EF4-FFF2-40B4-BE49-F238E27FC236}">
                <a16:creationId xmlns:a16="http://schemas.microsoft.com/office/drawing/2014/main" id="{8D341EC8-D59E-2394-5413-AB70A2CA75C4}"/>
              </a:ext>
            </a:extLst>
          </p:cNvPr>
          <p:cNvPicPr>
            <a:picLocks noChangeAspect="1"/>
          </p:cNvPicPr>
          <p:nvPr userDrawn="1"/>
        </p:nvPicPr>
        <p:blipFill>
          <a:blip r:embed="rId32"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spTree>
    <p:extLst>
      <p:ext uri="{BB962C8B-B14F-4D97-AF65-F5344CB8AC3E}">
        <p14:creationId xmlns:p14="http://schemas.microsoft.com/office/powerpoint/2010/main" val="2262516603"/>
      </p:ext>
    </p:extLst>
  </p:cSld>
  <p:clrMap bg1="lt1" tx1="dk1" bg2="lt2" tx2="dk2" accent1="accent1" accent2="accent2" accent3="accent3" accent4="accent4" accent5="accent5" accent6="accent6" hlink="hlink" folHlink="folHlink"/>
  <p:sldLayoutIdLst>
    <p:sldLayoutId id="2147483661" r:id="rId1"/>
    <p:sldLayoutId id="2147483675" r:id="rId2"/>
    <p:sldLayoutId id="2147483693" r:id="rId3"/>
    <p:sldLayoutId id="2147483685" r:id="rId4"/>
    <p:sldLayoutId id="2147483676" r:id="rId5"/>
    <p:sldLayoutId id="2147483686" r:id="rId6"/>
    <p:sldLayoutId id="2147483671" r:id="rId7"/>
    <p:sldLayoutId id="2147483679" r:id="rId8"/>
    <p:sldLayoutId id="2147483688" r:id="rId9"/>
    <p:sldLayoutId id="2147483664" r:id="rId10"/>
    <p:sldLayoutId id="2147483689" r:id="rId11"/>
    <p:sldLayoutId id="2147483666" r:id="rId12"/>
    <p:sldLayoutId id="2147483663" r:id="rId13"/>
    <p:sldLayoutId id="2147483682" r:id="rId14"/>
    <p:sldLayoutId id="2147483687" r:id="rId15"/>
    <p:sldLayoutId id="2147483692" r:id="rId16"/>
    <p:sldLayoutId id="2147483690" r:id="rId17"/>
    <p:sldLayoutId id="2147483691" r:id="rId18"/>
    <p:sldLayoutId id="2147483665" r:id="rId19"/>
    <p:sldLayoutId id="2147483681" r:id="rId20"/>
    <p:sldLayoutId id="2147483680" r:id="rId21"/>
    <p:sldLayoutId id="2147483667" r:id="rId22"/>
    <p:sldLayoutId id="2147483670" r:id="rId23"/>
    <p:sldLayoutId id="2147483683" r:id="rId24"/>
    <p:sldLayoutId id="2147483684" r:id="rId25"/>
    <p:sldLayoutId id="2147483694" r:id="rId26"/>
    <p:sldLayoutId id="2147483695" r:id="rId27"/>
    <p:sldLayoutId id="2147483696" r:id="rId28"/>
    <p:sldLayoutId id="2147483697" r:id="rId29"/>
  </p:sldLayoutIdLst>
  <p:hf sldNum="0" hdr="0" ftr="0" dt="0"/>
  <p:txStyles>
    <p:titleStyle>
      <a:lvl1pPr algn="l" defTabSz="914400" rtl="0" eaLnBrk="1" latinLnBrk="0" hangingPunct="1">
        <a:lnSpc>
          <a:spcPct val="11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FD2AB036-DCCD-4091-86D3-9356430B4B4E}"/>
              </a:ext>
            </a:extLst>
          </p:cNvPr>
          <p:cNvSpPr>
            <a:spLocks noGrp="1"/>
          </p:cNvSpPr>
          <p:nvPr>
            <p:ph type="title"/>
          </p:nvPr>
        </p:nvSpPr>
        <p:spPr>
          <a:xfrm>
            <a:off x="609600" y="360000"/>
            <a:ext cx="10972800" cy="735153"/>
          </a:xfrm>
          <a:prstGeom prst="rect">
            <a:avLst/>
          </a:prstGeom>
        </p:spPr>
        <p:txBody>
          <a:bodyPr vert="horz" lIns="91440" tIns="45720" rIns="91440" bIns="45720" rtlCol="0" anchor="t" anchorCtr="0">
            <a:noAutofit/>
          </a:bodyPr>
          <a:lstStyle/>
          <a:p>
            <a:r>
              <a:rPr lang="en-US"/>
              <a:t>Klicka här för </a:t>
            </a:r>
            <a:r>
              <a:rPr lang="en-US" err="1"/>
              <a:t>att</a:t>
            </a:r>
            <a:r>
              <a:rPr lang="en-US"/>
              <a:t> </a:t>
            </a:r>
            <a:r>
              <a:rPr lang="en-US" err="1"/>
              <a:t>ändra</a:t>
            </a:r>
            <a:r>
              <a:rPr lang="en-US"/>
              <a:t> </a:t>
            </a:r>
            <a:r>
              <a:rPr lang="en-US" err="1"/>
              <a:t>rubrikformat</a:t>
            </a:r>
            <a:endParaRPr lang="en-US"/>
          </a:p>
        </p:txBody>
      </p:sp>
      <p:sp>
        <p:nvSpPr>
          <p:cNvPr id="3" name="Platshållare för text 2">
            <a:extLst>
              <a:ext uri="{FF2B5EF4-FFF2-40B4-BE49-F238E27FC236}">
                <a16:creationId xmlns:a16="http://schemas.microsoft.com/office/drawing/2014/main" id="{71996A95-48E2-4F6F-83D8-7449B280FD95}"/>
              </a:ext>
            </a:extLst>
          </p:cNvPr>
          <p:cNvSpPr>
            <a:spLocks noGrp="1"/>
          </p:cNvSpPr>
          <p:nvPr>
            <p:ph type="body" idx="1"/>
          </p:nvPr>
        </p:nvSpPr>
        <p:spPr>
          <a:xfrm>
            <a:off x="609600" y="1201479"/>
            <a:ext cx="10972800" cy="4924685"/>
          </a:xfrm>
          <a:prstGeom prst="rect">
            <a:avLst/>
          </a:prstGeom>
        </p:spPr>
        <p:txBody>
          <a:bodyPr vert="horz" lIns="91440" tIns="45720" rIns="91440" bIns="45720" rtlCol="0">
            <a:noAutofit/>
          </a:bodyPr>
          <a:lstStyle/>
          <a:p>
            <a:pPr lvl="0"/>
            <a:r>
              <a:rPr lang="en-US"/>
              <a:t>Klicka här för att ändra format på bakgrundstexten</a:t>
            </a:r>
          </a:p>
          <a:p>
            <a:pPr lvl="1"/>
            <a:r>
              <a:rPr lang="en-US"/>
              <a:t>Nivå två</a:t>
            </a:r>
          </a:p>
          <a:p>
            <a:pPr lvl="2"/>
            <a:r>
              <a:rPr lang="en-US" err="1"/>
              <a:t>Nivå</a:t>
            </a:r>
            <a:r>
              <a:rPr lang="en-US"/>
              <a:t> </a:t>
            </a:r>
            <a:r>
              <a:rPr lang="en-US" err="1"/>
              <a:t>tre</a:t>
            </a:r>
            <a:endParaRPr lang="en-US"/>
          </a:p>
        </p:txBody>
      </p:sp>
      <p:sp>
        <p:nvSpPr>
          <p:cNvPr id="4" name="Platshållare för datum 3">
            <a:extLst>
              <a:ext uri="{FF2B5EF4-FFF2-40B4-BE49-F238E27FC236}">
                <a16:creationId xmlns:a16="http://schemas.microsoft.com/office/drawing/2014/main" id="{AA9493F9-282B-4097-A7AF-FB6F8D34651D}"/>
              </a:ext>
            </a:extLst>
          </p:cNvPr>
          <p:cNvSpPr>
            <a:spLocks noGrp="1"/>
          </p:cNvSpPr>
          <p:nvPr>
            <p:ph type="dt" sz="half" idx="2"/>
          </p:nvPr>
        </p:nvSpPr>
        <p:spPr>
          <a:xfrm>
            <a:off x="584754" y="6525320"/>
            <a:ext cx="96078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9CA4B8-A0BB-4502-821F-7B06CCF7898B}" type="datetime1">
              <a:rPr lang="sv-SE" smtClean="0"/>
              <a:t>2025-03-26</a:t>
            </a:fld>
            <a:endParaRPr lang="sv-SE"/>
          </a:p>
        </p:txBody>
      </p:sp>
      <p:sp>
        <p:nvSpPr>
          <p:cNvPr id="6" name="Platshållare för bildnummer 5">
            <a:extLst>
              <a:ext uri="{FF2B5EF4-FFF2-40B4-BE49-F238E27FC236}">
                <a16:creationId xmlns:a16="http://schemas.microsoft.com/office/drawing/2014/main" id="{BE3D0A82-13FD-4CDE-95C7-C0163891E983}"/>
              </a:ext>
            </a:extLst>
          </p:cNvPr>
          <p:cNvSpPr>
            <a:spLocks noGrp="1"/>
          </p:cNvSpPr>
          <p:nvPr>
            <p:ph type="sldNum" sz="quarter" idx="4"/>
          </p:nvPr>
        </p:nvSpPr>
        <p:spPr>
          <a:xfrm>
            <a:off x="11226248" y="6525320"/>
            <a:ext cx="67918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730AA7-F777-4CAC-8CCC-AEA20B9348DC}" type="slidenum">
              <a:rPr lang="sv-SE" smtClean="0"/>
              <a:t>‹#›</a:t>
            </a:fld>
            <a:endParaRPr lang="sv-SE"/>
          </a:p>
        </p:txBody>
      </p:sp>
      <p:pic>
        <p:nvPicPr>
          <p:cNvPr id="7" name="Bildobjekt 5">
            <a:extLst>
              <a:ext uri="{FF2B5EF4-FFF2-40B4-BE49-F238E27FC236}">
                <a16:creationId xmlns:a16="http://schemas.microsoft.com/office/drawing/2014/main" id="{F7A0A58A-FC56-47DC-BCC8-CE51EE2570FE}"/>
              </a:ext>
            </a:extLst>
          </p:cNvPr>
          <p:cNvPicPr>
            <a:picLocks noChangeAspect="1" noChangeArrowheads="1"/>
          </p:cNvPicPr>
          <p:nvPr userDrawn="1"/>
        </p:nvPicPr>
        <p:blipFill>
          <a:blip r:embed="rId32" cstate="screen">
            <a:extLst>
              <a:ext uri="{28A0092B-C50C-407E-A947-70E740481C1C}">
                <a14:useLocalDpi xmlns:a14="http://schemas.microsoft.com/office/drawing/2010/main" val="0"/>
              </a:ext>
            </a:extLst>
          </a:blip>
          <a:srcRect l="2496" t="2553"/>
          <a:stretch>
            <a:fillRect/>
          </a:stretch>
        </p:blipFill>
        <p:spPr bwMode="auto">
          <a:xfrm>
            <a:off x="-12700" y="5457"/>
            <a:ext cx="122174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Bildobjekt 10">
            <a:extLst>
              <a:ext uri="{FF2B5EF4-FFF2-40B4-BE49-F238E27FC236}">
                <a16:creationId xmlns:a16="http://schemas.microsoft.com/office/drawing/2014/main" id="{8D341EC8-D59E-2394-5413-AB70A2CA75C4}"/>
              </a:ext>
            </a:extLst>
          </p:cNvPr>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spTree>
    <p:extLst>
      <p:ext uri="{BB962C8B-B14F-4D97-AF65-F5344CB8AC3E}">
        <p14:creationId xmlns:p14="http://schemas.microsoft.com/office/powerpoint/2010/main" val="426414166"/>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 id="2147483713" r:id="rId15"/>
    <p:sldLayoutId id="2147483714" r:id="rId16"/>
    <p:sldLayoutId id="2147483715" r:id="rId17"/>
    <p:sldLayoutId id="2147483716" r:id="rId18"/>
    <p:sldLayoutId id="2147483717" r:id="rId19"/>
    <p:sldLayoutId id="2147483718" r:id="rId20"/>
    <p:sldLayoutId id="2147483719" r:id="rId21"/>
    <p:sldLayoutId id="2147483720" r:id="rId22"/>
    <p:sldLayoutId id="2147483721" r:id="rId23"/>
    <p:sldLayoutId id="2147483722" r:id="rId24"/>
    <p:sldLayoutId id="2147483723" r:id="rId25"/>
    <p:sldLayoutId id="2147483724" r:id="rId26"/>
    <p:sldLayoutId id="2147483725" r:id="rId27"/>
    <p:sldLayoutId id="2147483726" r:id="rId28"/>
    <p:sldLayoutId id="2147483727" r:id="rId29"/>
    <p:sldLayoutId id="2147483728" r:id="rId30"/>
  </p:sldLayoutIdLst>
  <p:hf sldNum="0" hdr="0" ftr="0" dt="0"/>
  <p:txStyles>
    <p:titleStyle>
      <a:lvl1pPr algn="l" defTabSz="914400" rtl="0" eaLnBrk="1" latinLnBrk="0" hangingPunct="1">
        <a:lnSpc>
          <a:spcPct val="11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9.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7C8A39E-DC93-A3D0-82AF-1FE405425260}"/>
              </a:ext>
            </a:extLst>
          </p:cNvPr>
          <p:cNvSpPr>
            <a:spLocks noGrp="1"/>
          </p:cNvSpPr>
          <p:nvPr>
            <p:ph type="ctrTitle"/>
          </p:nvPr>
        </p:nvSpPr>
        <p:spPr/>
        <p:txBody>
          <a:bodyPr/>
          <a:lstStyle/>
          <a:p>
            <a:r>
              <a:rPr lang="sv-SE" dirty="0"/>
              <a:t>BO- och </a:t>
            </a:r>
            <a:r>
              <a:rPr lang="sv-SE" dirty="0" err="1"/>
              <a:t>Qlik</a:t>
            </a:r>
            <a:r>
              <a:rPr lang="sv-SE" dirty="0"/>
              <a:t>-rapporter </a:t>
            </a:r>
            <a:br>
              <a:rPr lang="sv-SE" dirty="0"/>
            </a:br>
            <a:r>
              <a:rPr lang="sv-SE" dirty="0"/>
              <a:t>prioriterade till första driftstart</a:t>
            </a:r>
          </a:p>
        </p:txBody>
      </p:sp>
      <p:sp>
        <p:nvSpPr>
          <p:cNvPr id="3" name="Underrubrik 2">
            <a:extLst>
              <a:ext uri="{FF2B5EF4-FFF2-40B4-BE49-F238E27FC236}">
                <a16:creationId xmlns:a16="http://schemas.microsoft.com/office/drawing/2014/main" id="{2979C0DF-CD99-0DB5-0CC8-8C71DBBDD1CA}"/>
              </a:ext>
            </a:extLst>
          </p:cNvPr>
          <p:cNvSpPr>
            <a:spLocks noGrp="1"/>
          </p:cNvSpPr>
          <p:nvPr>
            <p:ph type="subTitle" idx="1"/>
          </p:nvPr>
        </p:nvSpPr>
        <p:spPr/>
        <p:txBody>
          <a:bodyPr/>
          <a:lstStyle/>
          <a:p>
            <a:r>
              <a:rPr lang="sv-SE" dirty="0"/>
              <a:t>Version 1.0</a:t>
            </a:r>
          </a:p>
          <a:p>
            <a:r>
              <a:rPr lang="sv-SE" dirty="0"/>
              <a:t>Datum 2025-03-18</a:t>
            </a:r>
          </a:p>
        </p:txBody>
      </p:sp>
      <p:pic>
        <p:nvPicPr>
          <p:cNvPr id="4" name="Bildobjekt 3" descr="Region Skånes logotyp - avsändarinformation ">
            <a:extLst>
              <a:ext uri="{FF2B5EF4-FFF2-40B4-BE49-F238E27FC236}">
                <a16:creationId xmlns:a16="http://schemas.microsoft.com/office/drawing/2014/main" id="{89EA138E-8602-7547-D632-B08E807144D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spTree>
    <p:extLst>
      <p:ext uri="{BB962C8B-B14F-4D97-AF65-F5344CB8AC3E}">
        <p14:creationId xmlns:p14="http://schemas.microsoft.com/office/powerpoint/2010/main" val="1804465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a:extLst>
              <a:ext uri="{FF2B5EF4-FFF2-40B4-BE49-F238E27FC236}">
                <a16:creationId xmlns:a16="http://schemas.microsoft.com/office/drawing/2014/main" id="{BB4AC1AA-336A-8674-C416-EEDC625095E5}"/>
              </a:ext>
            </a:extLst>
          </p:cNvPr>
          <p:cNvSpPr txBox="1">
            <a:spLocks/>
          </p:cNvSpPr>
          <p:nvPr/>
        </p:nvSpPr>
        <p:spPr>
          <a:xfrm>
            <a:off x="654817" y="303124"/>
            <a:ext cx="10363200" cy="1143839"/>
          </a:xfrm>
          <a:prstGeom prst="rect">
            <a:avLst/>
          </a:prstGeom>
        </p:spPr>
        <p:txBody>
          <a:bodyPr vert="horz" lIns="91440" tIns="45720" rIns="91440" bIns="45720" rtlCol="0" anchor="b" anchorCtr="0">
            <a:noAutofit/>
          </a:bodyPr>
          <a:lstStyle>
            <a:lvl1pPr algn="ctr" defTabSz="914400" rtl="0" eaLnBrk="1" latinLnBrk="0" hangingPunct="1">
              <a:lnSpc>
                <a:spcPct val="110000"/>
              </a:lnSpc>
              <a:spcBef>
                <a:spcPct val="0"/>
              </a:spcBef>
              <a:buNone/>
              <a:defRPr sz="4400" b="1" kern="1200">
                <a:solidFill>
                  <a:schemeClr val="tx2"/>
                </a:solidFill>
                <a:latin typeface="+mj-lt"/>
                <a:ea typeface="+mj-ea"/>
                <a:cs typeface="+mj-cs"/>
              </a:defRPr>
            </a:lvl1pPr>
          </a:lstStyle>
          <a:p>
            <a:pPr algn="l"/>
            <a:br>
              <a:rPr lang="sv-SE" dirty="0"/>
            </a:br>
            <a:br>
              <a:rPr lang="sv-SE" dirty="0"/>
            </a:br>
            <a:endParaRPr lang="sv-SE" sz="3200" dirty="0"/>
          </a:p>
        </p:txBody>
      </p:sp>
      <p:sp>
        <p:nvSpPr>
          <p:cNvPr id="8" name="Rubrik 1">
            <a:extLst>
              <a:ext uri="{FF2B5EF4-FFF2-40B4-BE49-F238E27FC236}">
                <a16:creationId xmlns:a16="http://schemas.microsoft.com/office/drawing/2014/main" id="{A41C23B4-BBD6-AF1A-5904-4B7C4DD4FE7A}"/>
              </a:ext>
            </a:extLst>
          </p:cNvPr>
          <p:cNvSpPr txBox="1">
            <a:spLocks/>
          </p:cNvSpPr>
          <p:nvPr/>
        </p:nvSpPr>
        <p:spPr>
          <a:xfrm>
            <a:off x="781782" y="1673888"/>
            <a:ext cx="10363200" cy="4613134"/>
          </a:xfrm>
          <a:prstGeom prst="rect">
            <a:avLst/>
          </a:prstGeom>
        </p:spPr>
        <p:txBody>
          <a:bodyPr vert="horz" lIns="91440" tIns="45720" rIns="91440" bIns="45720" rtlCol="0" anchor="b" anchorCtr="0">
            <a:noAutofit/>
          </a:bodyPr>
          <a:lstStyle>
            <a:lvl1pPr algn="ctr" defTabSz="914400" rtl="0" eaLnBrk="1" latinLnBrk="0" hangingPunct="1">
              <a:lnSpc>
                <a:spcPct val="110000"/>
              </a:lnSpc>
              <a:spcBef>
                <a:spcPct val="0"/>
              </a:spcBef>
              <a:buNone/>
              <a:defRPr sz="4400" b="1" kern="1200">
                <a:solidFill>
                  <a:schemeClr val="tx2"/>
                </a:solidFill>
                <a:latin typeface="+mj-lt"/>
                <a:ea typeface="+mj-ea"/>
                <a:cs typeface="+mj-cs"/>
              </a:defRPr>
            </a:lvl1pPr>
          </a:lstStyle>
          <a:p>
            <a:pPr algn="l"/>
            <a:r>
              <a:rPr lang="sv-SE" sz="2000" dirty="0"/>
              <a:t>Sammanställning</a:t>
            </a:r>
            <a:r>
              <a:rPr lang="sv-SE" sz="2000" b="0" dirty="0"/>
              <a:t> </a:t>
            </a:r>
            <a:br>
              <a:rPr lang="sv-SE" sz="2000" b="0" dirty="0"/>
            </a:br>
            <a:r>
              <a:rPr lang="sv-SE" sz="2000" b="0" dirty="0"/>
              <a:t>Rapporter prioriterade till första driftstart av SDV.</a:t>
            </a:r>
          </a:p>
          <a:p>
            <a:pPr algn="l"/>
            <a:endParaRPr lang="sv-SE" sz="2000" dirty="0"/>
          </a:p>
          <a:p>
            <a:pPr algn="l"/>
            <a:r>
              <a:rPr lang="sv-SE" sz="2000" dirty="0"/>
              <a:t>Verktyg</a:t>
            </a:r>
          </a:p>
          <a:p>
            <a:pPr marL="342900" indent="-342900" algn="l">
              <a:buFont typeface="Arial" panose="020B0604020202020204" pitchFamily="34" charset="0"/>
              <a:buChar char="•"/>
            </a:pPr>
            <a:r>
              <a:rPr lang="sv-SE" sz="2000" b="0" dirty="0"/>
              <a:t>Ett för mer operativ användning - BO-rapporter </a:t>
            </a:r>
          </a:p>
          <a:p>
            <a:pPr marL="342900" indent="-342900" algn="l">
              <a:buFont typeface="Arial" panose="020B0604020202020204" pitchFamily="34" charset="0"/>
              <a:buChar char="•"/>
            </a:pPr>
            <a:r>
              <a:rPr lang="sv-SE" sz="2000" b="0" dirty="0"/>
              <a:t>Ett för analyser och mera långsiktig uppföljning –</a:t>
            </a:r>
            <a:br>
              <a:rPr lang="sv-SE" sz="2000" b="0" dirty="0"/>
            </a:br>
            <a:r>
              <a:rPr lang="sv-SE" sz="2000" b="0" dirty="0"/>
              <a:t>QV (</a:t>
            </a:r>
            <a:r>
              <a:rPr lang="sv-SE" sz="2000" b="0" dirty="0" err="1"/>
              <a:t>Qlikview</a:t>
            </a:r>
            <a:r>
              <a:rPr lang="sv-SE" sz="2000" b="0" dirty="0"/>
              <a:t>, </a:t>
            </a:r>
            <a:r>
              <a:rPr lang="sv-SE" sz="2000" b="0" dirty="0" err="1"/>
              <a:t>QlikSense</a:t>
            </a:r>
            <a:r>
              <a:rPr lang="sv-SE" sz="2000" b="0" dirty="0"/>
              <a:t>)</a:t>
            </a:r>
          </a:p>
          <a:p>
            <a:pPr algn="l"/>
            <a:endParaRPr lang="sv-SE" sz="2000" b="0" dirty="0"/>
          </a:p>
          <a:p>
            <a:pPr algn="l"/>
            <a:r>
              <a:rPr lang="sv-SE" sz="2000" b="0" dirty="0"/>
              <a:t>Ingen exakt gränsdragning utan ovan är huvuddragen. </a:t>
            </a:r>
          </a:p>
          <a:p>
            <a:pPr algn="l"/>
            <a:endParaRPr lang="sv-SE" sz="2000" b="0" dirty="0"/>
          </a:p>
          <a:p>
            <a:pPr algn="l"/>
            <a:r>
              <a:rPr lang="sv-SE" sz="2000" dirty="0"/>
              <a:t>Behörighet och synlighet</a:t>
            </a:r>
          </a:p>
          <a:p>
            <a:pPr algn="l"/>
            <a:r>
              <a:rPr lang="sv-SE" sz="2000" b="0" dirty="0"/>
              <a:t>BO-rapporter styrs utifrån position och medarbetaruppdrag vilka som blir synliga samt kommer de vara mer kategoriserade i SDV. </a:t>
            </a:r>
          </a:p>
        </p:txBody>
      </p:sp>
      <p:sp>
        <p:nvSpPr>
          <p:cNvPr id="11" name="Rubrik 1">
            <a:extLst>
              <a:ext uri="{FF2B5EF4-FFF2-40B4-BE49-F238E27FC236}">
                <a16:creationId xmlns:a16="http://schemas.microsoft.com/office/drawing/2014/main" id="{B59781B0-0121-4163-7D67-E867DF1546B8}"/>
              </a:ext>
            </a:extLst>
          </p:cNvPr>
          <p:cNvSpPr>
            <a:spLocks noGrp="1"/>
          </p:cNvSpPr>
          <p:nvPr>
            <p:ph type="ctrTitle"/>
          </p:nvPr>
        </p:nvSpPr>
        <p:spPr>
          <a:xfrm>
            <a:off x="581025" y="76200"/>
            <a:ext cx="10363200" cy="1724025"/>
          </a:xfrm>
        </p:spPr>
        <p:txBody>
          <a:bodyPr/>
          <a:lstStyle/>
          <a:p>
            <a:pPr algn="l"/>
            <a:r>
              <a:rPr lang="sv-SE" dirty="0"/>
              <a:t>Rapporter och analyser i SDV</a:t>
            </a:r>
            <a:br>
              <a:rPr lang="sv-SE" dirty="0"/>
            </a:br>
            <a:endParaRPr lang="sv-SE" sz="3200" dirty="0"/>
          </a:p>
        </p:txBody>
      </p:sp>
    </p:spTree>
    <p:extLst>
      <p:ext uri="{BB962C8B-B14F-4D97-AF65-F5344CB8AC3E}">
        <p14:creationId xmlns:p14="http://schemas.microsoft.com/office/powerpoint/2010/main" val="2254437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38216A32-2CFF-0F3B-298E-61F68E336543}"/>
              </a:ext>
            </a:extLst>
          </p:cNvPr>
          <p:cNvSpPr>
            <a:spLocks noGrp="1"/>
          </p:cNvSpPr>
          <p:nvPr>
            <p:ph type="title"/>
          </p:nvPr>
        </p:nvSpPr>
        <p:spPr>
          <a:xfrm>
            <a:off x="609600" y="100680"/>
            <a:ext cx="10972800" cy="745786"/>
          </a:xfrm>
        </p:spPr>
        <p:txBody>
          <a:bodyPr/>
          <a:lstStyle/>
          <a:p>
            <a:r>
              <a:rPr lang="sv-SE" dirty="0"/>
              <a:t>BO-rapporter </a:t>
            </a:r>
          </a:p>
        </p:txBody>
      </p:sp>
      <p:pic>
        <p:nvPicPr>
          <p:cNvPr id="6" name="Bildobjekt 5" descr="Region Skånes logotyp - avsändarinformation ">
            <a:extLst>
              <a:ext uri="{FF2B5EF4-FFF2-40B4-BE49-F238E27FC236}">
                <a16:creationId xmlns:a16="http://schemas.microsoft.com/office/drawing/2014/main" id="{7C9D3C79-BDB6-FFA4-4DC9-025D86AED85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graphicFrame>
        <p:nvGraphicFramePr>
          <p:cNvPr id="14" name="Platshållare för innehåll 13">
            <a:extLst>
              <a:ext uri="{FF2B5EF4-FFF2-40B4-BE49-F238E27FC236}">
                <a16:creationId xmlns:a16="http://schemas.microsoft.com/office/drawing/2014/main" id="{1A00C204-911B-A3A1-0831-0C829455D704}"/>
              </a:ext>
            </a:extLst>
          </p:cNvPr>
          <p:cNvGraphicFramePr>
            <a:graphicFrameLocks noGrp="1"/>
          </p:cNvGraphicFramePr>
          <p:nvPr>
            <p:ph idx="1"/>
            <p:extLst>
              <p:ext uri="{D42A27DB-BD31-4B8C-83A1-F6EECF244321}">
                <p14:modId xmlns:p14="http://schemas.microsoft.com/office/powerpoint/2010/main" val="3630094032"/>
              </p:ext>
            </p:extLst>
          </p:nvPr>
        </p:nvGraphicFramePr>
        <p:xfrm>
          <a:off x="609600" y="798629"/>
          <a:ext cx="10972800" cy="5900220"/>
        </p:xfrm>
        <a:graphic>
          <a:graphicData uri="http://schemas.openxmlformats.org/drawingml/2006/table">
            <a:tbl>
              <a:tblPr firstRow="1" bandRow="1">
                <a:tableStyleId>{5C22544A-7EE6-4342-B048-85BDC9FD1C3A}</a:tableStyleId>
              </a:tblPr>
              <a:tblGrid>
                <a:gridCol w="1942681">
                  <a:extLst>
                    <a:ext uri="{9D8B030D-6E8A-4147-A177-3AD203B41FA5}">
                      <a16:colId xmlns:a16="http://schemas.microsoft.com/office/drawing/2014/main" val="1859885279"/>
                    </a:ext>
                  </a:extLst>
                </a:gridCol>
                <a:gridCol w="9030119">
                  <a:extLst>
                    <a:ext uri="{9D8B030D-6E8A-4147-A177-3AD203B41FA5}">
                      <a16:colId xmlns:a16="http://schemas.microsoft.com/office/drawing/2014/main" val="1461885409"/>
                    </a:ext>
                  </a:extLst>
                </a:gridCol>
              </a:tblGrid>
              <a:tr h="368100">
                <a:tc>
                  <a:txBody>
                    <a:bodyPr/>
                    <a:lstStyle/>
                    <a:p>
                      <a:r>
                        <a:rPr lang="sv-SE" dirty="0"/>
                        <a:t>Rapportnamn</a:t>
                      </a:r>
                    </a:p>
                  </a:txBody>
                  <a:tcPr/>
                </a:tc>
                <a:tc>
                  <a:txBody>
                    <a:bodyPr/>
                    <a:lstStyle/>
                    <a:p>
                      <a:r>
                        <a:rPr lang="sv-SE" dirty="0"/>
                        <a:t>Beskrivning</a:t>
                      </a:r>
                    </a:p>
                  </a:txBody>
                  <a:tcPr/>
                </a:tc>
                <a:extLst>
                  <a:ext uri="{0D108BD9-81ED-4DB2-BD59-A6C34878D82A}">
                    <a16:rowId xmlns:a16="http://schemas.microsoft.com/office/drawing/2014/main" val="166402373"/>
                  </a:ext>
                </a:extLst>
              </a:tr>
              <a:tr h="499204">
                <a:tc>
                  <a:txBody>
                    <a:bodyPr/>
                    <a:lstStyle/>
                    <a:p>
                      <a:r>
                        <a:rPr lang="sv-SE" sz="1100" b="1" dirty="0">
                          <a:solidFill>
                            <a:srgbClr val="000000"/>
                          </a:solidFill>
                          <a:effectLst/>
                          <a:latin typeface="Calibri" panose="020F0502020204030204" pitchFamily="34" charset="0"/>
                          <a:ea typeface="Aptos" panose="020B0004020202020204" pitchFamily="34" charset="0"/>
                          <a:cs typeface="Aptos" panose="020B0004020202020204" pitchFamily="34" charset="0"/>
                        </a:rPr>
                        <a:t>Utskrivna och okodade - slutenvård</a:t>
                      </a:r>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Kontrollrapport för klinisk kodning. För att hitta okodade/felkodade slutenvårdskontakter.</a:t>
                      </a:r>
                    </a:p>
                    <a:p>
                      <a:endPar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endParaRP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1623480137"/>
                  </a:ext>
                </a:extLst>
              </a:tr>
              <a:tr h="499204">
                <a:tc>
                  <a:txBody>
                    <a:bodyPr/>
                    <a:lstStyle/>
                    <a:p>
                      <a:r>
                        <a:rPr lang="sv-SE" sz="1100" b="1" dirty="0">
                          <a:solidFill>
                            <a:srgbClr val="000000"/>
                          </a:solidFill>
                          <a:effectLst/>
                          <a:latin typeface="Calibri" panose="020F0502020204030204" pitchFamily="34" charset="0"/>
                          <a:ea typeface="Aptos" panose="020B0004020202020204" pitchFamily="34" charset="0"/>
                          <a:cs typeface="Aptos" panose="020B0004020202020204" pitchFamily="34" charset="0"/>
                        </a:rPr>
                        <a:t>Utskrivna och okodade - öppenvård</a:t>
                      </a:r>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Kontrollrapport för klinisk kodning. För att hitta okodade/felkodade öppenvårdskontakter.</a:t>
                      </a:r>
                    </a:p>
                    <a:p>
                      <a:endPar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endParaRP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1547394395"/>
                  </a:ext>
                </a:extLst>
              </a:tr>
              <a:tr h="665606">
                <a:tc>
                  <a:txBody>
                    <a:bodyPr/>
                    <a:lstStyle/>
                    <a:p>
                      <a:r>
                        <a:rPr lang="sv-SE" sz="1100" b="1" dirty="0">
                          <a:solidFill>
                            <a:srgbClr val="000000"/>
                          </a:solidFill>
                          <a:effectLst/>
                          <a:latin typeface="Calibri" panose="020F0502020204030204" pitchFamily="34" charset="0"/>
                          <a:ea typeface="Aptos" panose="020B0004020202020204" pitchFamily="34" charset="0"/>
                          <a:cs typeface="Aptos" panose="020B0004020202020204" pitchFamily="34" charset="0"/>
                        </a:rPr>
                        <a:t>Energi och proteinberäkning</a:t>
                      </a:r>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Denna rapport presenterar energi- och proteinberäkning för samtliga inneliggande slutenvårdspatienter och patienter under observation med kostordinationer, för vald(a) vårdområden, och vårdutförande enhet(er).</a:t>
                      </a:r>
                      <a:b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br>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Rapporten är ett komplement till journalsystemet eftersom det där saknas möjligheter att summera och presentera dokumenterade värden.</a:t>
                      </a: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2109175580"/>
                  </a:ext>
                </a:extLst>
              </a:tr>
              <a:tr h="499204">
                <a:tc>
                  <a:txBody>
                    <a:bodyPr/>
                    <a:lstStyle/>
                    <a:p>
                      <a:r>
                        <a:rPr lang="sv-SE" sz="1100" b="1" dirty="0">
                          <a:solidFill>
                            <a:srgbClr val="000000"/>
                          </a:solidFill>
                          <a:effectLst/>
                          <a:latin typeface="Calibri" panose="020F0502020204030204" pitchFamily="34" charset="0"/>
                          <a:ea typeface="Aptos" panose="020B0004020202020204" pitchFamily="34" charset="0"/>
                          <a:cs typeface="Aptos" panose="020B0004020202020204" pitchFamily="34" charset="0"/>
                        </a:rPr>
                        <a:t>Kostordinationer inneliggande patienter</a:t>
                      </a:r>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Syftet med rapporten är att presentera samtliga inneliggande slutenvårdspatienter och patienter under observation med kostordinationer, för vald(a) avdelning(ar). </a:t>
                      </a: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683894436"/>
                  </a:ext>
                </a:extLst>
              </a:tr>
              <a:tr h="499204">
                <a:tc>
                  <a:txBody>
                    <a:bodyPr/>
                    <a:lstStyle/>
                    <a:p>
                      <a:r>
                        <a:rPr lang="sv-SE" sz="1100" b="1" dirty="0">
                          <a:solidFill>
                            <a:srgbClr val="000000"/>
                          </a:solidFill>
                          <a:effectLst/>
                          <a:latin typeface="Calibri" panose="020F0502020204030204" pitchFamily="34" charset="0"/>
                          <a:ea typeface="Aptos" panose="020B0004020202020204" pitchFamily="34" charset="0"/>
                          <a:cs typeface="Aptos" panose="020B0004020202020204" pitchFamily="34" charset="0"/>
                        </a:rPr>
                        <a:t>Osignerade formulär - chef och eller uppföljningsansvarig</a:t>
                      </a:r>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Lista för chef/uppföljningsansvarig för att se medarbetarnas och studenters osignerade formulär inom sitt ansvarsområde.</a:t>
                      </a:r>
                    </a:p>
                    <a:p>
                      <a:endPar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endParaRP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306421173"/>
                  </a:ext>
                </a:extLst>
              </a:tr>
              <a:tr h="499204">
                <a:tc>
                  <a:txBody>
                    <a:bodyPr/>
                    <a:lstStyle/>
                    <a:p>
                      <a:r>
                        <a:rPr lang="sv-SE" sz="1100" b="1" dirty="0">
                          <a:solidFill>
                            <a:srgbClr val="000000"/>
                          </a:solidFill>
                          <a:effectLst/>
                          <a:latin typeface="Calibri" panose="020F0502020204030204" pitchFamily="34" charset="0"/>
                          <a:ea typeface="Aptos" panose="020B0004020202020204" pitchFamily="34" charset="0"/>
                          <a:cs typeface="Aptos" panose="020B0004020202020204" pitchFamily="34" charset="0"/>
                        </a:rPr>
                        <a:t>Osignerade formulär – medarbetare</a:t>
                      </a:r>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Lista för den enskilde användarens osignerade formulär.</a:t>
                      </a:r>
                    </a:p>
                    <a:p>
                      <a:endPar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endParaRP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2594575518"/>
                  </a:ext>
                </a:extLst>
              </a:tr>
              <a:tr h="499204">
                <a:tc>
                  <a:txBody>
                    <a:bodyPr/>
                    <a:lstStyle/>
                    <a:p>
                      <a:r>
                        <a:rPr lang="sv-SE" sz="1100" b="1" dirty="0">
                          <a:solidFill>
                            <a:srgbClr val="000000"/>
                          </a:solidFill>
                          <a:effectLst/>
                          <a:latin typeface="Calibri" panose="020F0502020204030204" pitchFamily="34" charset="0"/>
                          <a:ea typeface="Aptos" panose="020B0004020202020204" pitchFamily="34" charset="0"/>
                          <a:cs typeface="Aptos" panose="020B0004020202020204" pitchFamily="34" charset="0"/>
                        </a:rPr>
                        <a:t>Patientlista - vårdteam</a:t>
                      </a:r>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Syftet med rapporten är att kunna skriva ut en lista på alla patienter som är inskrivna på en slutenvårdsavdelning för att kunna ha utvald information tillgänglig vid det operativa omvårdnadsarbetet på avdelningen (även utan digital tillgång till journalsystemet).</a:t>
                      </a: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2295305603"/>
                  </a:ext>
                </a:extLst>
              </a:tr>
              <a:tr h="499204">
                <a:tc>
                  <a:txBody>
                    <a:bodyPr/>
                    <a:lstStyle/>
                    <a:p>
                      <a:r>
                        <a:rPr lang="sv-SE" sz="1100" b="1" dirty="0">
                          <a:solidFill>
                            <a:srgbClr val="000000"/>
                          </a:solidFill>
                          <a:effectLst/>
                          <a:latin typeface="Calibri" panose="020F0502020204030204" pitchFamily="34" charset="0"/>
                          <a:ea typeface="Aptos" panose="020B0004020202020204" pitchFamily="34" charset="0"/>
                          <a:cs typeface="Aptos" panose="020B0004020202020204" pitchFamily="34" charset="0"/>
                        </a:rPr>
                        <a:t>Patientlista - mina tilldelade patienter</a:t>
                      </a:r>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Syftet med rapporten är att kunna skriva ut en lista på patienter som är inskrivna på en slutenvårdsavdelning för att kunna ha utvald information tillgänglig vid det operativa omvårdnadsarbetet på avdelningen (även utan digital tillgång till journalsystemet).</a:t>
                      </a: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3987775125"/>
                  </a:ext>
                </a:extLst>
              </a:tr>
              <a:tr h="665606">
                <a:tc>
                  <a:txBody>
                    <a:bodyPr/>
                    <a:lstStyle/>
                    <a:p>
                      <a:r>
                        <a:rPr lang="sv-SE" sz="1100" b="1" dirty="0">
                          <a:solidFill>
                            <a:srgbClr val="000000"/>
                          </a:solidFill>
                          <a:effectLst/>
                          <a:latin typeface="Calibri" panose="020F0502020204030204" pitchFamily="34" charset="0"/>
                          <a:ea typeface="Aptos" panose="020B0004020202020204" pitchFamily="34" charset="0"/>
                          <a:cs typeface="Aptos" panose="020B0004020202020204" pitchFamily="34" charset="0"/>
                        </a:rPr>
                        <a:t>Antibiotika i slutenvård - översikt nuläge inklusive rondlista</a:t>
                      </a:r>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Syftet med rapporten är att kunna se en överblick över aktuella antibiotikaordinationer för patienter inom slutenvård. Denna rapport är tänkt som ett verktyg vid t.ex. antibiotikaronder som underlag för strukturerat arbetssätt. Arbetet med antibiotikaordinationer via denna rapport kan ge en klokare antibiotikaanvändning då det går att få fram patienter med aktuell antibiotikabehandling.</a:t>
                      </a: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3156570840"/>
                  </a:ext>
                </a:extLst>
              </a:tr>
              <a:tr h="665606">
                <a:tc>
                  <a:txBody>
                    <a:bodyPr/>
                    <a:lstStyle/>
                    <a:p>
                      <a:r>
                        <a:rPr lang="sv-SE" sz="1100" b="1" dirty="0">
                          <a:solidFill>
                            <a:srgbClr val="000000"/>
                          </a:solidFill>
                          <a:effectLst/>
                          <a:latin typeface="Calibri" panose="020F0502020204030204" pitchFamily="34" charset="0"/>
                          <a:ea typeface="Aptos" panose="020B0004020202020204" pitchFamily="34" charset="0"/>
                          <a:cs typeface="Aptos" panose="020B0004020202020204" pitchFamily="34" charset="0"/>
                        </a:rPr>
                        <a:t>Antibiotika i slutenvård - översikt nuläge</a:t>
                      </a:r>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Syftet med rapporten är att kunna se en överblick över aktuella antibiotikaordinationer för patienter inom slutenvård. Denna rapport är tänkt som ett verktyg som underlag för strukturerat arbetssätt. Arbetet med antibiotikaordinationer via denna rapport kan ge en klokare antibiotikaanvändning då det går att få fram patienter med aktuell antibiotikabehandling.</a:t>
                      </a: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743100226"/>
                  </a:ext>
                </a:extLst>
              </a:tr>
            </a:tbl>
          </a:graphicData>
        </a:graphic>
      </p:graphicFrame>
    </p:spTree>
    <p:extLst>
      <p:ext uri="{BB962C8B-B14F-4D97-AF65-F5344CB8AC3E}">
        <p14:creationId xmlns:p14="http://schemas.microsoft.com/office/powerpoint/2010/main" val="2894714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2D4115-3573-62FC-B4C3-6003547D60BC}"/>
            </a:ext>
          </a:extLst>
        </p:cNvPr>
        <p:cNvGrpSpPr/>
        <p:nvPr/>
      </p:nvGrpSpPr>
      <p:grpSpPr>
        <a:xfrm>
          <a:off x="0" y="0"/>
          <a:ext cx="0" cy="0"/>
          <a:chOff x="0" y="0"/>
          <a:chExt cx="0" cy="0"/>
        </a:xfrm>
      </p:grpSpPr>
      <p:sp>
        <p:nvSpPr>
          <p:cNvPr id="4" name="Rubrik 3">
            <a:extLst>
              <a:ext uri="{FF2B5EF4-FFF2-40B4-BE49-F238E27FC236}">
                <a16:creationId xmlns:a16="http://schemas.microsoft.com/office/drawing/2014/main" id="{CC545760-C7CF-0DB4-B150-0AC430CF4403}"/>
              </a:ext>
            </a:extLst>
          </p:cNvPr>
          <p:cNvSpPr>
            <a:spLocks noGrp="1"/>
          </p:cNvSpPr>
          <p:nvPr>
            <p:ph type="title"/>
          </p:nvPr>
        </p:nvSpPr>
        <p:spPr>
          <a:xfrm>
            <a:off x="609600" y="115610"/>
            <a:ext cx="10972800" cy="745786"/>
          </a:xfrm>
        </p:spPr>
        <p:txBody>
          <a:bodyPr/>
          <a:lstStyle/>
          <a:p>
            <a:r>
              <a:rPr lang="sv-SE" dirty="0"/>
              <a:t>BO-rapporter </a:t>
            </a:r>
          </a:p>
        </p:txBody>
      </p:sp>
      <p:pic>
        <p:nvPicPr>
          <p:cNvPr id="6" name="Bildobjekt 5" descr="Region Skånes logotyp - avsändarinformation ">
            <a:extLst>
              <a:ext uri="{FF2B5EF4-FFF2-40B4-BE49-F238E27FC236}">
                <a16:creationId xmlns:a16="http://schemas.microsoft.com/office/drawing/2014/main" id="{2F9B1240-AAE8-7A81-7CAD-492FF53B34B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sp>
        <p:nvSpPr>
          <p:cNvPr id="9" name="Platshållare för innehåll 8">
            <a:extLst>
              <a:ext uri="{FF2B5EF4-FFF2-40B4-BE49-F238E27FC236}">
                <a16:creationId xmlns:a16="http://schemas.microsoft.com/office/drawing/2014/main" id="{CFE44B6D-F151-F95D-DF3C-7E4F5652F86F}"/>
              </a:ext>
            </a:extLst>
          </p:cNvPr>
          <p:cNvSpPr>
            <a:spLocks noGrp="1"/>
          </p:cNvSpPr>
          <p:nvPr>
            <p:ph idx="1"/>
          </p:nvPr>
        </p:nvSpPr>
        <p:spPr/>
        <p:txBody>
          <a:bodyPr/>
          <a:lstStyle/>
          <a:p>
            <a:endParaRPr lang="sv-SE"/>
          </a:p>
        </p:txBody>
      </p:sp>
      <p:graphicFrame>
        <p:nvGraphicFramePr>
          <p:cNvPr id="10" name="Platshållare för innehåll 13">
            <a:extLst>
              <a:ext uri="{FF2B5EF4-FFF2-40B4-BE49-F238E27FC236}">
                <a16:creationId xmlns:a16="http://schemas.microsoft.com/office/drawing/2014/main" id="{51BAEA93-04BC-59AC-97EF-EB2BD458A80F}"/>
              </a:ext>
            </a:extLst>
          </p:cNvPr>
          <p:cNvGraphicFramePr>
            <a:graphicFrameLocks/>
          </p:cNvGraphicFramePr>
          <p:nvPr>
            <p:extLst>
              <p:ext uri="{D42A27DB-BD31-4B8C-83A1-F6EECF244321}">
                <p14:modId xmlns:p14="http://schemas.microsoft.com/office/powerpoint/2010/main" val="2144060114"/>
              </p:ext>
            </p:extLst>
          </p:nvPr>
        </p:nvGraphicFramePr>
        <p:xfrm>
          <a:off x="609600" y="731836"/>
          <a:ext cx="10972800" cy="5770880"/>
        </p:xfrm>
        <a:graphic>
          <a:graphicData uri="http://schemas.openxmlformats.org/drawingml/2006/table">
            <a:tbl>
              <a:tblPr firstRow="1" bandRow="1">
                <a:tableStyleId>{5C22544A-7EE6-4342-B048-85BDC9FD1C3A}</a:tableStyleId>
              </a:tblPr>
              <a:tblGrid>
                <a:gridCol w="1942681">
                  <a:extLst>
                    <a:ext uri="{9D8B030D-6E8A-4147-A177-3AD203B41FA5}">
                      <a16:colId xmlns:a16="http://schemas.microsoft.com/office/drawing/2014/main" val="1859885279"/>
                    </a:ext>
                  </a:extLst>
                </a:gridCol>
                <a:gridCol w="9030119">
                  <a:extLst>
                    <a:ext uri="{9D8B030D-6E8A-4147-A177-3AD203B41FA5}">
                      <a16:colId xmlns:a16="http://schemas.microsoft.com/office/drawing/2014/main" val="1461885409"/>
                    </a:ext>
                  </a:extLst>
                </a:gridCol>
              </a:tblGrid>
              <a:tr h="370840">
                <a:tc>
                  <a:txBody>
                    <a:bodyPr/>
                    <a:lstStyle/>
                    <a:p>
                      <a:r>
                        <a:rPr lang="sv-SE" dirty="0"/>
                        <a:t>Rapportnamn</a:t>
                      </a:r>
                    </a:p>
                  </a:txBody>
                  <a:tcPr/>
                </a:tc>
                <a:tc>
                  <a:txBody>
                    <a:bodyPr/>
                    <a:lstStyle/>
                    <a:p>
                      <a:r>
                        <a:rPr lang="sv-SE" dirty="0"/>
                        <a:t>Beskrivning</a:t>
                      </a:r>
                    </a:p>
                  </a:txBody>
                  <a:tcPr/>
                </a:tc>
                <a:extLst>
                  <a:ext uri="{0D108BD9-81ED-4DB2-BD59-A6C34878D82A}">
                    <a16:rowId xmlns:a16="http://schemas.microsoft.com/office/drawing/2014/main" val="16640237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b="1" kern="1200" dirty="0">
                          <a:solidFill>
                            <a:srgbClr val="000000"/>
                          </a:solidFill>
                          <a:effectLst/>
                          <a:latin typeface="Calibri" panose="020F0502020204030204" pitchFamily="34" charset="0"/>
                          <a:ea typeface="Aptos" panose="020B0004020202020204" pitchFamily="34" charset="0"/>
                          <a:cs typeface="Aptos" panose="020B0004020202020204" pitchFamily="34" charset="0"/>
                        </a:rPr>
                        <a:t>Antibiotikauppföljning</a:t>
                      </a: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Syftet med rapporten är att ge få en överblick över antibiotikaordinationer utifrån olika indikatorer, för såväl slutenvård, öppenvård och recept.</a:t>
                      </a:r>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2324855997"/>
                  </a:ext>
                </a:extLst>
              </a:tr>
              <a:tr h="370840">
                <a:tc>
                  <a:txBody>
                    <a:bodyPr/>
                    <a:lstStyle/>
                    <a:p>
                      <a:r>
                        <a:rPr lang="sv-SE" sz="1100" b="1" dirty="0">
                          <a:solidFill>
                            <a:srgbClr val="000000"/>
                          </a:solidFill>
                          <a:effectLst/>
                          <a:latin typeface="Calibri" panose="020F0502020204030204" pitchFamily="34" charset="0"/>
                          <a:ea typeface="Aptos" panose="020B0004020202020204" pitchFamily="34" charset="0"/>
                          <a:cs typeface="Aptos" panose="020B0004020202020204" pitchFamily="34" charset="0"/>
                        </a:rPr>
                        <a:t>APA uppföljning</a:t>
                      </a:r>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Syftet med rapporten är att kunna följa hur väl funktionen Auto Product </a:t>
                      </a:r>
                      <a:r>
                        <a:rPr lang="sv-SE" sz="1100" dirty="0" err="1">
                          <a:solidFill>
                            <a:srgbClr val="000000"/>
                          </a:solidFill>
                          <a:effectLst/>
                          <a:latin typeface="Calibri" panose="020F0502020204030204" pitchFamily="34" charset="0"/>
                          <a:ea typeface="Aptos" panose="020B0004020202020204" pitchFamily="34" charset="0"/>
                          <a:cs typeface="Aptos" panose="020B0004020202020204" pitchFamily="34" charset="0"/>
                        </a:rPr>
                        <a:t>Assignment</a:t>
                      </a:r>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 (APA = APD på svenska) fungerar. Kunna följa funktionen Manual Product </a:t>
                      </a:r>
                      <a:r>
                        <a:rPr lang="sv-SE" sz="1100" dirty="0" err="1">
                          <a:solidFill>
                            <a:srgbClr val="000000"/>
                          </a:solidFill>
                          <a:effectLst/>
                          <a:latin typeface="Calibri" panose="020F0502020204030204" pitchFamily="34" charset="0"/>
                          <a:ea typeface="Aptos" panose="020B0004020202020204" pitchFamily="34" charset="0"/>
                          <a:cs typeface="Aptos" panose="020B0004020202020204" pitchFamily="34" charset="0"/>
                        </a:rPr>
                        <a:t>Assignment</a:t>
                      </a:r>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 (MPA = MPD på svenska) i detalj för att identifiera förbättringar samt utgöra grund för produktionsplanering av den nytillkomna arbetsuppgiften MPD. Kunna visa förbättringspotential i sjukvården för att öka antalet ordinationer där produkt tilldelas automatiskt och förbättringspotential i utförandet av arbetsuppgiften manuell tilldelning av produkt.</a:t>
                      </a: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1623480137"/>
                  </a:ext>
                </a:extLst>
              </a:tr>
              <a:tr h="370840">
                <a:tc>
                  <a:txBody>
                    <a:bodyPr/>
                    <a:lstStyle/>
                    <a:p>
                      <a:r>
                        <a:rPr lang="sv-SE" sz="1100" b="1">
                          <a:solidFill>
                            <a:srgbClr val="000000"/>
                          </a:solidFill>
                          <a:effectLst/>
                          <a:latin typeface="Calibri" panose="020F0502020204030204" pitchFamily="34" charset="0"/>
                          <a:ea typeface="Aptos" panose="020B0004020202020204" pitchFamily="34" charset="0"/>
                          <a:cs typeface="Aptos" panose="020B0004020202020204" pitchFamily="34" charset="0"/>
                        </a:rPr>
                        <a:t>Kliniskt beslutsstöd</a:t>
                      </a:r>
                      <a:endParaRPr lang="sv-SE" sz="110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 Övergripande information om varningar genererade genom kliniskt beslutsstöd samt åtgärd</a:t>
                      </a:r>
                      <a:b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br>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 Kunna följa utveckling över tid</a:t>
                      </a:r>
                      <a:b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br>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 Kunna följa upp vilka läkemedelsordinationer som orsakar varningar genom kliniskt beslutsstöd</a:t>
                      </a:r>
                      <a:b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br>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 Kunna följa upp vilka läkemedelsordinationer som orsakar varningar genom kliniskt beslutsstöd samt relaterade åtgärder</a:t>
                      </a: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1547394395"/>
                  </a:ext>
                </a:extLst>
              </a:tr>
              <a:tr h="370840">
                <a:tc>
                  <a:txBody>
                    <a:bodyPr/>
                    <a:lstStyle/>
                    <a:p>
                      <a:r>
                        <a:rPr lang="sv-SE" sz="1100" b="1">
                          <a:solidFill>
                            <a:srgbClr val="000000"/>
                          </a:solidFill>
                          <a:effectLst/>
                          <a:latin typeface="Calibri" panose="020F0502020204030204" pitchFamily="34" charset="0"/>
                          <a:ea typeface="Aptos" panose="020B0004020202020204" pitchFamily="34" charset="0"/>
                          <a:cs typeface="Aptos" panose="020B0004020202020204" pitchFamily="34" charset="0"/>
                        </a:rPr>
                        <a:t>Skanning vid läkemedelsadministrering</a:t>
                      </a:r>
                      <a:endParaRPr lang="sv-SE" sz="110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Syftet med rapporten är att följa upp hur implementeringen av skanning i samband med läkemedelsadministrering fortlöper. Rapporten gäller för såväl slutenvård, öppenvård och primärvård.</a:t>
                      </a: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2109175580"/>
                  </a:ext>
                </a:extLst>
              </a:tr>
              <a:tr h="370840">
                <a:tc>
                  <a:txBody>
                    <a:bodyPr/>
                    <a:lstStyle/>
                    <a:p>
                      <a:r>
                        <a:rPr lang="sv-SE" sz="1100" b="1">
                          <a:solidFill>
                            <a:srgbClr val="000000"/>
                          </a:solidFill>
                          <a:effectLst/>
                          <a:latin typeface="Calibri" panose="020F0502020204030204" pitchFamily="34" charset="0"/>
                          <a:ea typeface="Aptos" panose="020B0004020202020204" pitchFamily="34" charset="0"/>
                          <a:cs typeface="Aptos" panose="020B0004020202020204" pitchFamily="34" charset="0"/>
                        </a:rPr>
                        <a:t>Läkemedelsuppföljning</a:t>
                      </a:r>
                      <a:endParaRPr lang="sv-SE" sz="110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Rapporten ger möjlighet att söka fram hur många patienter som fått ett visst läkemedel under en viss tidsperiod. Rapporten kan även besvara uppkomna frågor kring läkemedelsordinationer för en viss åldersgrupp, utifrån kön eller vart patienten befunnit sig. Vid allvarlig samtidig läkemedelsbehandling finns möjlighet att få fram hur många patienter som är berörda.</a:t>
                      </a: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683894436"/>
                  </a:ext>
                </a:extLst>
              </a:tr>
              <a:tr h="370840">
                <a:tc>
                  <a:txBody>
                    <a:bodyPr/>
                    <a:lstStyle/>
                    <a:p>
                      <a:r>
                        <a:rPr lang="sv-SE" sz="1100" b="1" dirty="0">
                          <a:solidFill>
                            <a:srgbClr val="000000"/>
                          </a:solidFill>
                          <a:effectLst/>
                          <a:latin typeface="Calibri" panose="020F0502020204030204" pitchFamily="34" charset="0"/>
                          <a:ea typeface="Aptos" panose="020B0004020202020204" pitchFamily="34" charset="0"/>
                          <a:cs typeface="Aptos" panose="020B0004020202020204" pitchFamily="34" charset="0"/>
                        </a:rPr>
                        <a:t>Multipla dynamiska grupper för foster/barn</a:t>
                      </a:r>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Syftet med rapporten är att spåra eventuella multipla ”versioner” av foster kopplade till en graviditet. Detta eftersom det i lösningen med dynamiska grupper (för att hantera flerbördsgraviditeter) är möjligt att skapa mer än en ”Baby A” och att det därför blir möjligt att dokumentera journaluppgifter för samma foster på olika ”Baby”-identiteter, vilket i sin tur skulle medföra att dokumentationen inte blir sammanhållen på ett korrekt sätt.</a:t>
                      </a: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306421173"/>
                  </a:ext>
                </a:extLst>
              </a:tr>
              <a:tr h="370840">
                <a:tc>
                  <a:txBody>
                    <a:bodyPr/>
                    <a:lstStyle/>
                    <a:p>
                      <a:r>
                        <a:rPr lang="sv-SE" sz="1100" b="1" dirty="0">
                          <a:solidFill>
                            <a:srgbClr val="000000"/>
                          </a:solidFill>
                          <a:effectLst/>
                          <a:latin typeface="Calibri" panose="020F0502020204030204" pitchFamily="34" charset="0"/>
                          <a:ea typeface="Aptos" panose="020B0004020202020204" pitchFamily="34" charset="0"/>
                          <a:cs typeface="Aptos" panose="020B0004020202020204" pitchFamily="34" charset="0"/>
                        </a:rPr>
                        <a:t>Kassaredovisning dagsavslut Z-rapport (</a:t>
                      </a:r>
                      <a:r>
                        <a:rPr lang="sv-SE" sz="1100" b="1" dirty="0" err="1">
                          <a:solidFill>
                            <a:srgbClr val="000000"/>
                          </a:solidFill>
                          <a:effectLst/>
                          <a:latin typeface="Calibri" panose="020F0502020204030204" pitchFamily="34" charset="0"/>
                          <a:ea typeface="Aptos" panose="020B0004020202020204" pitchFamily="34" charset="0"/>
                          <a:cs typeface="Aptos" panose="020B0004020202020204" pitchFamily="34" charset="0"/>
                        </a:rPr>
                        <a:t>inkl</a:t>
                      </a:r>
                      <a:r>
                        <a:rPr lang="sv-SE" sz="1100" b="1" dirty="0">
                          <a:solidFill>
                            <a:srgbClr val="000000"/>
                          </a:solidFill>
                          <a:effectLst/>
                          <a:latin typeface="Calibri" panose="020F0502020204030204" pitchFamily="34" charset="0"/>
                          <a:ea typeface="Aptos" panose="020B0004020202020204" pitchFamily="34" charset="0"/>
                          <a:cs typeface="Aptos" panose="020B0004020202020204" pitchFamily="34" charset="0"/>
                        </a:rPr>
                        <a:t> historik)</a:t>
                      </a:r>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Rapporten ska användas för att stämma av och kontrollera betalningarna gjorda för en specifik kassaplats.</a:t>
                      </a:r>
                    </a:p>
                    <a:p>
                      <a:endPar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endParaRP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2594575518"/>
                  </a:ext>
                </a:extLst>
              </a:tr>
              <a:tr h="370840">
                <a:tc>
                  <a:txBody>
                    <a:bodyPr/>
                    <a:lstStyle/>
                    <a:p>
                      <a:r>
                        <a:rPr lang="sv-SE" sz="1100" b="1">
                          <a:solidFill>
                            <a:srgbClr val="000000"/>
                          </a:solidFill>
                          <a:effectLst/>
                          <a:latin typeface="Calibri" panose="020F0502020204030204" pitchFamily="34" charset="0"/>
                          <a:ea typeface="Aptos" panose="020B0004020202020204" pitchFamily="34" charset="0"/>
                          <a:cs typeface="Aptos" panose="020B0004020202020204" pitchFamily="34" charset="0"/>
                        </a:rPr>
                        <a:t>Kassaredovisning avstämning X-rapport</a:t>
                      </a:r>
                      <a:endParaRPr lang="sv-SE" sz="110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Rapporten ska användas för att stämma av och kontrollera betalningarna gjorda för en specifik kassaplats.</a:t>
                      </a:r>
                    </a:p>
                    <a:p>
                      <a:endPar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endParaRP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2295305603"/>
                  </a:ext>
                </a:extLst>
              </a:tr>
              <a:tr h="370840">
                <a:tc>
                  <a:txBody>
                    <a:bodyPr/>
                    <a:lstStyle/>
                    <a:p>
                      <a:r>
                        <a:rPr lang="sv-SE" sz="1100" b="1">
                          <a:solidFill>
                            <a:srgbClr val="000000"/>
                          </a:solidFill>
                          <a:effectLst/>
                          <a:latin typeface="Calibri" panose="020F0502020204030204" pitchFamily="34" charset="0"/>
                          <a:ea typeface="Aptos" panose="020B0004020202020204" pitchFamily="34" charset="0"/>
                          <a:cs typeface="Aptos" panose="020B0004020202020204" pitchFamily="34" charset="0"/>
                        </a:rPr>
                        <a:t>Kassaredovisning transaktionsdetaljer</a:t>
                      </a:r>
                      <a:endParaRPr lang="sv-SE" sz="110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Rapport för regelbunden utskrift av vårdkontakts-/betalningsinformation.</a:t>
                      </a:r>
                    </a:p>
                    <a:p>
                      <a:endPar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endParaRP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3987775125"/>
                  </a:ext>
                </a:extLst>
              </a:tr>
            </a:tbl>
          </a:graphicData>
        </a:graphic>
      </p:graphicFrame>
    </p:spTree>
    <p:extLst>
      <p:ext uri="{BB962C8B-B14F-4D97-AF65-F5344CB8AC3E}">
        <p14:creationId xmlns:p14="http://schemas.microsoft.com/office/powerpoint/2010/main" val="4246312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551653-70D5-8519-FB0F-FE31F098CA10}"/>
            </a:ext>
          </a:extLst>
        </p:cNvPr>
        <p:cNvGrpSpPr/>
        <p:nvPr/>
      </p:nvGrpSpPr>
      <p:grpSpPr>
        <a:xfrm>
          <a:off x="0" y="0"/>
          <a:ext cx="0" cy="0"/>
          <a:chOff x="0" y="0"/>
          <a:chExt cx="0" cy="0"/>
        </a:xfrm>
      </p:grpSpPr>
      <p:sp>
        <p:nvSpPr>
          <p:cNvPr id="4" name="Rubrik 3">
            <a:extLst>
              <a:ext uri="{FF2B5EF4-FFF2-40B4-BE49-F238E27FC236}">
                <a16:creationId xmlns:a16="http://schemas.microsoft.com/office/drawing/2014/main" id="{A12CC260-1176-156A-360E-5F94BB293C95}"/>
              </a:ext>
            </a:extLst>
          </p:cNvPr>
          <p:cNvSpPr>
            <a:spLocks noGrp="1"/>
          </p:cNvSpPr>
          <p:nvPr>
            <p:ph type="title"/>
          </p:nvPr>
        </p:nvSpPr>
        <p:spPr>
          <a:xfrm>
            <a:off x="609600" y="115983"/>
            <a:ext cx="10972800" cy="745786"/>
          </a:xfrm>
        </p:spPr>
        <p:txBody>
          <a:bodyPr/>
          <a:lstStyle/>
          <a:p>
            <a:r>
              <a:rPr lang="sv-SE" dirty="0"/>
              <a:t>BO-rapporter </a:t>
            </a:r>
          </a:p>
        </p:txBody>
      </p:sp>
      <p:pic>
        <p:nvPicPr>
          <p:cNvPr id="6" name="Bildobjekt 5" descr="Region Skånes logotyp - avsändarinformation ">
            <a:extLst>
              <a:ext uri="{FF2B5EF4-FFF2-40B4-BE49-F238E27FC236}">
                <a16:creationId xmlns:a16="http://schemas.microsoft.com/office/drawing/2014/main" id="{DFBB8CE6-D889-6720-49F4-FFFA571494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sp>
        <p:nvSpPr>
          <p:cNvPr id="9" name="Platshållare för innehåll 8">
            <a:extLst>
              <a:ext uri="{FF2B5EF4-FFF2-40B4-BE49-F238E27FC236}">
                <a16:creationId xmlns:a16="http://schemas.microsoft.com/office/drawing/2014/main" id="{D94C624C-3B03-2D6F-63B3-7BD58B55F970}"/>
              </a:ext>
            </a:extLst>
          </p:cNvPr>
          <p:cNvSpPr>
            <a:spLocks noGrp="1"/>
          </p:cNvSpPr>
          <p:nvPr>
            <p:ph idx="1"/>
          </p:nvPr>
        </p:nvSpPr>
        <p:spPr/>
        <p:txBody>
          <a:bodyPr/>
          <a:lstStyle/>
          <a:p>
            <a:endParaRPr lang="sv-SE"/>
          </a:p>
        </p:txBody>
      </p:sp>
      <p:graphicFrame>
        <p:nvGraphicFramePr>
          <p:cNvPr id="10" name="Platshållare för innehåll 13">
            <a:extLst>
              <a:ext uri="{FF2B5EF4-FFF2-40B4-BE49-F238E27FC236}">
                <a16:creationId xmlns:a16="http://schemas.microsoft.com/office/drawing/2014/main" id="{9D15D24A-CECA-8D5D-AC00-2AF567961CC9}"/>
              </a:ext>
            </a:extLst>
          </p:cNvPr>
          <p:cNvGraphicFramePr>
            <a:graphicFrameLocks/>
          </p:cNvGraphicFramePr>
          <p:nvPr>
            <p:extLst>
              <p:ext uri="{D42A27DB-BD31-4B8C-83A1-F6EECF244321}">
                <p14:modId xmlns:p14="http://schemas.microsoft.com/office/powerpoint/2010/main" val="1350747605"/>
              </p:ext>
            </p:extLst>
          </p:nvPr>
        </p:nvGraphicFramePr>
        <p:xfrm>
          <a:off x="609600" y="774317"/>
          <a:ext cx="10972800" cy="5542280"/>
        </p:xfrm>
        <a:graphic>
          <a:graphicData uri="http://schemas.openxmlformats.org/drawingml/2006/table">
            <a:tbl>
              <a:tblPr firstRow="1" bandRow="1">
                <a:tableStyleId>{5C22544A-7EE6-4342-B048-85BDC9FD1C3A}</a:tableStyleId>
              </a:tblPr>
              <a:tblGrid>
                <a:gridCol w="1942681">
                  <a:extLst>
                    <a:ext uri="{9D8B030D-6E8A-4147-A177-3AD203B41FA5}">
                      <a16:colId xmlns:a16="http://schemas.microsoft.com/office/drawing/2014/main" val="1859885279"/>
                    </a:ext>
                  </a:extLst>
                </a:gridCol>
                <a:gridCol w="9030119">
                  <a:extLst>
                    <a:ext uri="{9D8B030D-6E8A-4147-A177-3AD203B41FA5}">
                      <a16:colId xmlns:a16="http://schemas.microsoft.com/office/drawing/2014/main" val="1461885409"/>
                    </a:ext>
                  </a:extLst>
                </a:gridCol>
              </a:tblGrid>
              <a:tr h="370840">
                <a:tc>
                  <a:txBody>
                    <a:bodyPr/>
                    <a:lstStyle/>
                    <a:p>
                      <a:r>
                        <a:rPr lang="sv-SE" sz="1200" dirty="0"/>
                        <a:t>Rapportnamn</a:t>
                      </a:r>
                    </a:p>
                  </a:txBody>
                  <a:tcPr/>
                </a:tc>
                <a:tc>
                  <a:txBody>
                    <a:bodyPr/>
                    <a:lstStyle/>
                    <a:p>
                      <a:r>
                        <a:rPr lang="sv-SE" sz="1200" dirty="0"/>
                        <a:t>Beskrivning</a:t>
                      </a:r>
                    </a:p>
                  </a:txBody>
                  <a:tcPr/>
                </a:tc>
                <a:extLst>
                  <a:ext uri="{0D108BD9-81ED-4DB2-BD59-A6C34878D82A}">
                    <a16:rowId xmlns:a16="http://schemas.microsoft.com/office/drawing/2014/main" val="166402373"/>
                  </a:ext>
                </a:extLst>
              </a:tr>
              <a:tr h="370840">
                <a:tc>
                  <a:txBody>
                    <a:bodyPr/>
                    <a:lstStyle/>
                    <a:p>
                      <a:r>
                        <a:rPr lang="sv-SE" sz="1100" b="1" dirty="0">
                          <a:solidFill>
                            <a:srgbClr val="000000"/>
                          </a:solidFill>
                          <a:effectLst/>
                          <a:latin typeface="Calibri" panose="020F0502020204030204" pitchFamily="34" charset="0"/>
                          <a:ea typeface="Aptos" panose="020B0004020202020204" pitchFamily="34" charset="0"/>
                          <a:cs typeface="Aptos" panose="020B0004020202020204" pitchFamily="34" charset="0"/>
                        </a:rPr>
                        <a:t>Månadssummering översikt</a:t>
                      </a:r>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a:solidFill>
                            <a:srgbClr val="000000"/>
                          </a:solidFill>
                          <a:effectLst/>
                          <a:latin typeface="Calibri" panose="020F0502020204030204" pitchFamily="34" charset="0"/>
                          <a:ea typeface="Aptos" panose="020B0004020202020204" pitchFamily="34" charset="0"/>
                          <a:cs typeface="Aptos" panose="020B0004020202020204" pitchFamily="34" charset="0"/>
                        </a:rPr>
                        <a:t>För uppföljning och avstämning av kassatransaktioner.</a:t>
                      </a:r>
                      <a:endParaRPr lang="sv-SE" sz="110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2371226241"/>
                  </a:ext>
                </a:extLst>
              </a:tr>
              <a:tr h="370840">
                <a:tc>
                  <a:txBody>
                    <a:bodyPr/>
                    <a:lstStyle/>
                    <a:p>
                      <a:r>
                        <a:rPr lang="sv-SE" sz="1100" b="1">
                          <a:solidFill>
                            <a:srgbClr val="000000"/>
                          </a:solidFill>
                          <a:effectLst/>
                          <a:latin typeface="Calibri" panose="020F0502020204030204" pitchFamily="34" charset="0"/>
                          <a:ea typeface="Aptos" panose="020B0004020202020204" pitchFamily="34" charset="0"/>
                          <a:cs typeface="Aptos" panose="020B0004020202020204" pitchFamily="34" charset="0"/>
                        </a:rPr>
                        <a:t>Månadssummering översikt alla betalsätt</a:t>
                      </a:r>
                      <a:endParaRPr lang="sv-SE" sz="110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För uppföljning och avstämning av kassatransaktioner.</a:t>
                      </a:r>
                    </a:p>
                    <a:p>
                      <a:endPar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endParaRP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3484616900"/>
                  </a:ext>
                </a:extLst>
              </a:tr>
              <a:tr h="370840">
                <a:tc>
                  <a:txBody>
                    <a:bodyPr/>
                    <a:lstStyle/>
                    <a:p>
                      <a:r>
                        <a:rPr lang="sv-SE" sz="1100" b="1">
                          <a:solidFill>
                            <a:srgbClr val="000000"/>
                          </a:solidFill>
                          <a:effectLst/>
                          <a:latin typeface="Calibri" panose="020F0502020204030204" pitchFamily="34" charset="0"/>
                          <a:ea typeface="Aptos" panose="020B0004020202020204" pitchFamily="34" charset="0"/>
                          <a:cs typeface="Aptos" panose="020B0004020202020204" pitchFamily="34" charset="0"/>
                        </a:rPr>
                        <a:t>Besöksinformation öppenvård</a:t>
                      </a:r>
                      <a:endParaRPr lang="sv-SE" sz="110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Syftet med rapporten är att ge möjlighet att till en patient ta fram och skriva ut information för ett specifikt vårdbesök för patienten. Detta för att patienten ska kunna få ett dokument på besöket att till exempel visa upp för arbetsgivare, skola eller liknande.</a:t>
                      </a: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2396070968"/>
                  </a:ext>
                </a:extLst>
              </a:tr>
              <a:tr h="370840">
                <a:tc>
                  <a:txBody>
                    <a:bodyPr/>
                    <a:lstStyle/>
                    <a:p>
                      <a:r>
                        <a:rPr lang="sv-SE" sz="1100" b="1" dirty="0">
                          <a:solidFill>
                            <a:srgbClr val="000000"/>
                          </a:solidFill>
                          <a:effectLst/>
                          <a:latin typeface="Calibri" panose="020F0502020204030204" pitchFamily="34" charset="0"/>
                          <a:ea typeface="Aptos" panose="020B0004020202020204" pitchFamily="34" charset="0"/>
                          <a:cs typeface="Aptos" panose="020B0004020202020204" pitchFamily="34" charset="0"/>
                        </a:rPr>
                        <a:t>Besöksinformation slutenvård</a:t>
                      </a:r>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Syftet med rapporten är att ge möjlighet att till en patient ta fram och skriva ut information för en specifik sjukhusvistelse för patienten. Detta för att patienten ska kunna få ett dokument på var patienten befunnit sig under tiden han eller hon varit inskriven i sjukvården.</a:t>
                      </a: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3817635011"/>
                  </a:ext>
                </a:extLst>
              </a:tr>
              <a:tr h="370840">
                <a:tc>
                  <a:txBody>
                    <a:bodyPr/>
                    <a:lstStyle/>
                    <a:p>
                      <a:r>
                        <a:rPr lang="sv-SE" sz="1100" b="1" dirty="0">
                          <a:solidFill>
                            <a:srgbClr val="000000"/>
                          </a:solidFill>
                          <a:effectLst/>
                          <a:latin typeface="Calibri" panose="020F0502020204030204" pitchFamily="34" charset="0"/>
                          <a:ea typeface="Aptos" panose="020B0004020202020204" pitchFamily="34" charset="0"/>
                          <a:cs typeface="Aptos" panose="020B0004020202020204" pitchFamily="34" charset="0"/>
                        </a:rPr>
                        <a:t>Enhetens osignerade resultat</a:t>
                      </a:r>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Syftet med rapporten är att verksamheten ska ha möjlighet att på daglig basis kunna ta fram alla inkommande osignerade/¬obekräftade </a:t>
                      </a:r>
                      <a:r>
                        <a:rPr lang="sv-SE" sz="1100" dirty="0" err="1">
                          <a:solidFill>
                            <a:srgbClr val="000000"/>
                          </a:solidFill>
                          <a:effectLst/>
                          <a:latin typeface="Calibri" panose="020F0502020204030204" pitchFamily="34" charset="0"/>
                          <a:ea typeface="Aptos" panose="020B0004020202020204" pitchFamily="34" charset="0"/>
                          <a:cs typeface="Aptos" panose="020B0004020202020204" pitchFamily="34" charset="0"/>
                        </a:rPr>
                        <a:t>lab</a:t>
                      </a:r>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 PNA- och röntgenresultat beställda av någon av läkarna på en specifik enhet.</a:t>
                      </a: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1623480137"/>
                  </a:ext>
                </a:extLst>
              </a:tr>
              <a:tr h="370840">
                <a:tc>
                  <a:txBody>
                    <a:bodyPr/>
                    <a:lstStyle/>
                    <a:p>
                      <a:r>
                        <a:rPr lang="sv-SE" sz="1100" b="1">
                          <a:solidFill>
                            <a:srgbClr val="000000"/>
                          </a:solidFill>
                          <a:effectLst/>
                          <a:latin typeface="Calibri" panose="020F0502020204030204" pitchFamily="34" charset="0"/>
                          <a:ea typeface="Aptos" panose="020B0004020202020204" pitchFamily="34" charset="0"/>
                          <a:cs typeface="Aptos" panose="020B0004020202020204" pitchFamily="34" charset="0"/>
                        </a:rPr>
                        <a:t>Bokningar utan remisskoppling</a:t>
                      </a:r>
                      <a:endParaRPr lang="sv-SE" sz="110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Rapporten visar konfirmerade men ej incheckade besök med matchande, men </a:t>
                      </a:r>
                      <a:r>
                        <a:rPr lang="sv-SE" sz="1100" dirty="0" err="1">
                          <a:solidFill>
                            <a:srgbClr val="000000"/>
                          </a:solidFill>
                          <a:effectLst/>
                          <a:latin typeface="Calibri" panose="020F0502020204030204" pitchFamily="34" charset="0"/>
                          <a:ea typeface="Aptos" panose="020B0004020202020204" pitchFamily="34" charset="0"/>
                          <a:cs typeface="Aptos" panose="020B0004020202020204" pitchFamily="34" charset="0"/>
                        </a:rPr>
                        <a:t>okopplade</a:t>
                      </a:r>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 remisser samt besök som helt saknar matchande remiss.</a:t>
                      </a:r>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1547394395"/>
                  </a:ext>
                </a:extLst>
              </a:tr>
              <a:tr h="370840">
                <a:tc>
                  <a:txBody>
                    <a:bodyPr/>
                    <a:lstStyle/>
                    <a:p>
                      <a:r>
                        <a:rPr lang="sv-SE" sz="1100" b="1">
                          <a:solidFill>
                            <a:srgbClr val="000000"/>
                          </a:solidFill>
                          <a:effectLst/>
                          <a:latin typeface="Calibri" panose="020F0502020204030204" pitchFamily="34" charset="0"/>
                          <a:ea typeface="Aptos" panose="020B0004020202020204" pitchFamily="34" charset="0"/>
                          <a:cs typeface="Aptos" panose="020B0004020202020204" pitchFamily="34" charset="0"/>
                        </a:rPr>
                        <a:t>Remissutskrift</a:t>
                      </a:r>
                      <a:endParaRPr lang="sv-SE" sz="110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a:solidFill>
                            <a:srgbClr val="000000"/>
                          </a:solidFill>
                          <a:effectLst/>
                          <a:latin typeface="Calibri" panose="020F0502020204030204" pitchFamily="34" charset="0"/>
                          <a:ea typeface="Aptos" panose="020B0004020202020204" pitchFamily="34" charset="0"/>
                          <a:cs typeface="Aptos" panose="020B0004020202020204" pitchFamily="34" charset="0"/>
                        </a:rPr>
                        <a:t>Syftet med rapporten är att möjliggöra remissutskrift oavsett remissens status och remissmottagare.</a:t>
                      </a:r>
                      <a:endParaRPr lang="sv-SE" sz="110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2109175580"/>
                  </a:ext>
                </a:extLst>
              </a:tr>
              <a:tr h="370840">
                <a:tc>
                  <a:txBody>
                    <a:bodyPr/>
                    <a:lstStyle/>
                    <a:p>
                      <a:r>
                        <a:rPr lang="sv-SE" sz="1100" b="1">
                          <a:solidFill>
                            <a:srgbClr val="000000"/>
                          </a:solidFill>
                          <a:effectLst/>
                          <a:latin typeface="Calibri" panose="020F0502020204030204" pitchFamily="34" charset="0"/>
                          <a:ea typeface="Aptos" panose="020B0004020202020204" pitchFamily="34" charset="0"/>
                          <a:cs typeface="Aptos" panose="020B0004020202020204" pitchFamily="34" charset="0"/>
                        </a:rPr>
                        <a:t>Transaktionslista betalningar Softhouse</a:t>
                      </a:r>
                      <a:endParaRPr lang="sv-SE" sz="110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Rapport för privata vårdgivare med syfte att kunna ta ut betalningstransaktioner för överföring till mottagande ekonomisystem.</a:t>
                      </a:r>
                    </a:p>
                    <a:p>
                      <a:endPar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endParaRP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683894436"/>
                  </a:ext>
                </a:extLst>
              </a:tr>
              <a:tr h="370840">
                <a:tc>
                  <a:txBody>
                    <a:bodyPr/>
                    <a:lstStyle/>
                    <a:p>
                      <a:r>
                        <a:rPr lang="sv-SE" sz="1100" b="1">
                          <a:solidFill>
                            <a:srgbClr val="000000"/>
                          </a:solidFill>
                          <a:effectLst/>
                          <a:latin typeface="Calibri" panose="020F0502020204030204" pitchFamily="34" charset="0"/>
                          <a:ea typeface="Aptos" panose="020B0004020202020204" pitchFamily="34" charset="0"/>
                          <a:cs typeface="Aptos" panose="020B0004020202020204" pitchFamily="34" charset="0"/>
                        </a:rPr>
                        <a:t>Kontroller vid litiumbehandling</a:t>
                      </a:r>
                      <a:endParaRPr lang="sv-SE" sz="110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Sjuksköterskerapport för att planera och följa upp kommande (och senast tagna) </a:t>
                      </a:r>
                      <a:r>
                        <a:rPr lang="sv-SE" sz="1100" dirty="0" err="1">
                          <a:solidFill>
                            <a:srgbClr val="000000"/>
                          </a:solidFill>
                          <a:effectLst/>
                          <a:latin typeface="Calibri" panose="020F0502020204030204" pitchFamily="34" charset="0"/>
                          <a:ea typeface="Aptos" panose="020B0004020202020204" pitchFamily="34" charset="0"/>
                          <a:cs typeface="Aptos" panose="020B0004020202020204" pitchFamily="34" charset="0"/>
                        </a:rPr>
                        <a:t>labbprover</a:t>
                      </a:r>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 under pågående litiumbehandling.</a:t>
                      </a:r>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306421173"/>
                  </a:ext>
                </a:extLst>
              </a:tr>
              <a:tr h="370840">
                <a:tc>
                  <a:txBody>
                    <a:bodyPr/>
                    <a:lstStyle/>
                    <a:p>
                      <a:r>
                        <a:rPr lang="sv-SE" sz="1100" b="1">
                          <a:solidFill>
                            <a:srgbClr val="000000"/>
                          </a:solidFill>
                          <a:effectLst/>
                          <a:latin typeface="Calibri" panose="020F0502020204030204" pitchFamily="34" charset="0"/>
                          <a:ea typeface="Aptos" panose="020B0004020202020204" pitchFamily="34" charset="0"/>
                          <a:cs typeface="Aptos" panose="020B0004020202020204" pitchFamily="34" charset="0"/>
                        </a:rPr>
                        <a:t>Kontroller vid klozapinbehandling</a:t>
                      </a:r>
                      <a:endParaRPr lang="sv-SE" sz="110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Sjuksköterskerapport för att planera och följa upp kommande (och senast tagna) </a:t>
                      </a:r>
                      <a:r>
                        <a:rPr lang="sv-SE" sz="1100" dirty="0" err="1">
                          <a:solidFill>
                            <a:srgbClr val="000000"/>
                          </a:solidFill>
                          <a:effectLst/>
                          <a:latin typeface="Calibri" panose="020F0502020204030204" pitchFamily="34" charset="0"/>
                          <a:ea typeface="Aptos" panose="020B0004020202020204" pitchFamily="34" charset="0"/>
                          <a:cs typeface="Aptos" panose="020B0004020202020204" pitchFamily="34" charset="0"/>
                        </a:rPr>
                        <a:t>labbprover</a:t>
                      </a:r>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 under pågående </a:t>
                      </a:r>
                      <a:r>
                        <a:rPr lang="sv-SE" sz="1100" dirty="0" err="1">
                          <a:solidFill>
                            <a:srgbClr val="000000"/>
                          </a:solidFill>
                          <a:effectLst/>
                          <a:latin typeface="Calibri" panose="020F0502020204030204" pitchFamily="34" charset="0"/>
                          <a:ea typeface="Aptos" panose="020B0004020202020204" pitchFamily="34" charset="0"/>
                          <a:cs typeface="Aptos" panose="020B0004020202020204" pitchFamily="34" charset="0"/>
                        </a:rPr>
                        <a:t>klozapinbehandling</a:t>
                      </a:r>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a:t>
                      </a:r>
                    </a:p>
                    <a:p>
                      <a:endPar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endParaRP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2594575518"/>
                  </a:ext>
                </a:extLst>
              </a:tr>
              <a:tr h="370840">
                <a:tc>
                  <a:txBody>
                    <a:bodyPr/>
                    <a:lstStyle/>
                    <a:p>
                      <a:r>
                        <a:rPr lang="sv-SE" sz="1100" b="1" dirty="0">
                          <a:solidFill>
                            <a:srgbClr val="000000"/>
                          </a:solidFill>
                          <a:effectLst/>
                          <a:latin typeface="Calibri" panose="020F0502020204030204" pitchFamily="34" charset="0"/>
                          <a:ea typeface="Aptos" panose="020B0004020202020204" pitchFamily="34" charset="0"/>
                          <a:cs typeface="Aptos" panose="020B0004020202020204" pitchFamily="34" charset="0"/>
                        </a:rPr>
                        <a:t>Utskrift uppmärksamhetsinformation öppenvård</a:t>
                      </a:r>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Syftet med rapporten är att kunna skriva ut uppmärksamhetsinformation på papper. Detta är viktigt för att kunna skicka med viktig informationen när patient transporteras till annan region, men särskilt viktigt under samexistensperioden. Då uppmärksamhetsinformation fångas på olika sätt i journalen finns det ingen generell utskriftsmall som kan användas.</a:t>
                      </a:r>
                    </a:p>
                    <a:p>
                      <a:endPar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518795418"/>
                  </a:ext>
                </a:extLst>
              </a:tr>
            </a:tbl>
          </a:graphicData>
        </a:graphic>
      </p:graphicFrame>
    </p:spTree>
    <p:extLst>
      <p:ext uri="{BB962C8B-B14F-4D97-AF65-F5344CB8AC3E}">
        <p14:creationId xmlns:p14="http://schemas.microsoft.com/office/powerpoint/2010/main" val="3444053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0C6A4D-3F99-45B2-FE19-9F0D28C66962}"/>
            </a:ext>
          </a:extLst>
        </p:cNvPr>
        <p:cNvGrpSpPr/>
        <p:nvPr/>
      </p:nvGrpSpPr>
      <p:grpSpPr>
        <a:xfrm>
          <a:off x="0" y="0"/>
          <a:ext cx="0" cy="0"/>
          <a:chOff x="0" y="0"/>
          <a:chExt cx="0" cy="0"/>
        </a:xfrm>
      </p:grpSpPr>
      <p:sp>
        <p:nvSpPr>
          <p:cNvPr id="4" name="Rubrik 3">
            <a:extLst>
              <a:ext uri="{FF2B5EF4-FFF2-40B4-BE49-F238E27FC236}">
                <a16:creationId xmlns:a16="http://schemas.microsoft.com/office/drawing/2014/main" id="{11021348-CE2E-B811-CDC3-A3600DA5CCAD}"/>
              </a:ext>
            </a:extLst>
          </p:cNvPr>
          <p:cNvSpPr>
            <a:spLocks noGrp="1"/>
          </p:cNvSpPr>
          <p:nvPr>
            <p:ph type="title"/>
          </p:nvPr>
        </p:nvSpPr>
        <p:spPr>
          <a:xfrm>
            <a:off x="609600" y="97686"/>
            <a:ext cx="10972800" cy="745786"/>
          </a:xfrm>
        </p:spPr>
        <p:txBody>
          <a:bodyPr/>
          <a:lstStyle/>
          <a:p>
            <a:r>
              <a:rPr lang="sv-SE" dirty="0"/>
              <a:t>BO-rapporter </a:t>
            </a:r>
          </a:p>
        </p:txBody>
      </p:sp>
      <p:pic>
        <p:nvPicPr>
          <p:cNvPr id="6" name="Bildobjekt 5" descr="Region Skånes logotyp - avsändarinformation ">
            <a:extLst>
              <a:ext uri="{FF2B5EF4-FFF2-40B4-BE49-F238E27FC236}">
                <a16:creationId xmlns:a16="http://schemas.microsoft.com/office/drawing/2014/main" id="{28E5FA6E-7C5C-516C-3216-2F8E3DD74F2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graphicFrame>
        <p:nvGraphicFramePr>
          <p:cNvPr id="10" name="Platshållare för innehåll 13">
            <a:extLst>
              <a:ext uri="{FF2B5EF4-FFF2-40B4-BE49-F238E27FC236}">
                <a16:creationId xmlns:a16="http://schemas.microsoft.com/office/drawing/2014/main" id="{75F107D2-5665-7EC8-324D-B0F111866C07}"/>
              </a:ext>
            </a:extLst>
          </p:cNvPr>
          <p:cNvGraphicFramePr>
            <a:graphicFrameLocks/>
          </p:cNvGraphicFramePr>
          <p:nvPr>
            <p:extLst>
              <p:ext uri="{D42A27DB-BD31-4B8C-83A1-F6EECF244321}">
                <p14:modId xmlns:p14="http://schemas.microsoft.com/office/powerpoint/2010/main" val="2547477240"/>
              </p:ext>
            </p:extLst>
          </p:nvPr>
        </p:nvGraphicFramePr>
        <p:xfrm>
          <a:off x="511983" y="843472"/>
          <a:ext cx="10972800" cy="4561840"/>
        </p:xfrm>
        <a:graphic>
          <a:graphicData uri="http://schemas.openxmlformats.org/drawingml/2006/table">
            <a:tbl>
              <a:tblPr firstRow="1" bandRow="1">
                <a:tableStyleId>{5C22544A-7EE6-4342-B048-85BDC9FD1C3A}</a:tableStyleId>
              </a:tblPr>
              <a:tblGrid>
                <a:gridCol w="1942681">
                  <a:extLst>
                    <a:ext uri="{9D8B030D-6E8A-4147-A177-3AD203B41FA5}">
                      <a16:colId xmlns:a16="http://schemas.microsoft.com/office/drawing/2014/main" val="1859885279"/>
                    </a:ext>
                  </a:extLst>
                </a:gridCol>
                <a:gridCol w="9030119">
                  <a:extLst>
                    <a:ext uri="{9D8B030D-6E8A-4147-A177-3AD203B41FA5}">
                      <a16:colId xmlns:a16="http://schemas.microsoft.com/office/drawing/2014/main" val="1461885409"/>
                    </a:ext>
                  </a:extLst>
                </a:gridCol>
              </a:tblGrid>
              <a:tr h="370840">
                <a:tc>
                  <a:txBody>
                    <a:bodyPr/>
                    <a:lstStyle/>
                    <a:p>
                      <a:r>
                        <a:rPr lang="sv-SE" dirty="0"/>
                        <a:t>Rapportnamn</a:t>
                      </a:r>
                    </a:p>
                  </a:txBody>
                  <a:tcPr/>
                </a:tc>
                <a:tc>
                  <a:txBody>
                    <a:bodyPr/>
                    <a:lstStyle/>
                    <a:p>
                      <a:r>
                        <a:rPr lang="sv-SE" dirty="0"/>
                        <a:t>Beskrivning</a:t>
                      </a:r>
                    </a:p>
                  </a:txBody>
                  <a:tcPr/>
                </a:tc>
                <a:extLst>
                  <a:ext uri="{0D108BD9-81ED-4DB2-BD59-A6C34878D82A}">
                    <a16:rowId xmlns:a16="http://schemas.microsoft.com/office/drawing/2014/main" val="166402373"/>
                  </a:ext>
                </a:extLst>
              </a:tr>
              <a:tr h="370840">
                <a:tc>
                  <a:txBody>
                    <a:bodyPr/>
                    <a:lstStyle/>
                    <a:p>
                      <a:r>
                        <a:rPr lang="sv-SE" sz="1100" b="1">
                          <a:solidFill>
                            <a:srgbClr val="000000"/>
                          </a:solidFill>
                          <a:effectLst/>
                          <a:latin typeface="Calibri" panose="020F0502020204030204" pitchFamily="34" charset="0"/>
                          <a:ea typeface="Aptos" panose="020B0004020202020204" pitchFamily="34" charset="0"/>
                          <a:cs typeface="Aptos" panose="020B0004020202020204" pitchFamily="34" charset="0"/>
                        </a:rPr>
                        <a:t>Utskrift uppmärksamhetsinformation slutenvård</a:t>
                      </a:r>
                      <a:endParaRPr lang="sv-SE" sz="110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Syftet med rapporten är att kunna skriva ut uppmärksamhetsinformation på papper. Detta är viktigt för att kunna skicka med viktig informationen när patient transporteras till annan region, men särskilt viktigt under samexistensperioden. Då uppmärksamhetsinformation fångas på olika sätt i journalen finns det ingen generell utskriftsmall som kan användas.</a:t>
                      </a: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1929605835"/>
                  </a:ext>
                </a:extLst>
              </a:tr>
              <a:tr h="370840">
                <a:tc>
                  <a:txBody>
                    <a:bodyPr/>
                    <a:lstStyle/>
                    <a:p>
                      <a:r>
                        <a:rPr lang="sv-SE" sz="1100" b="1" dirty="0">
                          <a:solidFill>
                            <a:srgbClr val="000000"/>
                          </a:solidFill>
                          <a:effectLst/>
                          <a:latin typeface="Calibri" panose="020F0502020204030204" pitchFamily="34" charset="0"/>
                          <a:ea typeface="Aptos" panose="020B0004020202020204" pitchFamily="34" charset="0"/>
                          <a:cs typeface="Aptos" panose="020B0004020202020204" pitchFamily="34" charset="0"/>
                        </a:rPr>
                        <a:t>Besökslista</a:t>
                      </a:r>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Rapportens syfte är att kunna ge användaren en överblick över patientens alla bokade besök. Rapporten är avsedd för vårdpersonal med relation till patientens pågående vård och som har ett behov att få översikt över framtida inbokade besök.</a:t>
                      </a: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1727384804"/>
                  </a:ext>
                </a:extLst>
              </a:tr>
              <a:tr h="370840">
                <a:tc>
                  <a:txBody>
                    <a:bodyPr/>
                    <a:lstStyle/>
                    <a:p>
                      <a:r>
                        <a:rPr lang="sv-SE" sz="1100" b="1" dirty="0">
                          <a:solidFill>
                            <a:srgbClr val="000000"/>
                          </a:solidFill>
                          <a:effectLst/>
                          <a:latin typeface="Calibri" panose="020F0502020204030204" pitchFamily="34" charset="0"/>
                          <a:ea typeface="Aptos" panose="020B0004020202020204" pitchFamily="34" charset="0"/>
                          <a:cs typeface="Aptos" panose="020B0004020202020204" pitchFamily="34" charset="0"/>
                        </a:rPr>
                        <a:t>Provtagning annan utförare PVG – fakturaunderlag</a:t>
                      </a:r>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Syftet med rapporten är att tillhandahålla underlag till privata vårdgivare som i sin tur fakturerar utförda provtagningar där beställaren är annan än utföraren. (Levreskontraunderlag).</a:t>
                      </a: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626357910"/>
                  </a:ext>
                </a:extLst>
              </a:tr>
              <a:tr h="370840">
                <a:tc>
                  <a:txBody>
                    <a:bodyPr/>
                    <a:lstStyle/>
                    <a:p>
                      <a:r>
                        <a:rPr lang="sv-SE" sz="1100" b="1">
                          <a:solidFill>
                            <a:srgbClr val="000000"/>
                          </a:solidFill>
                          <a:effectLst/>
                          <a:latin typeface="Calibri" panose="020F0502020204030204" pitchFamily="34" charset="0"/>
                          <a:ea typeface="Aptos" panose="020B0004020202020204" pitchFamily="34" charset="0"/>
                          <a:cs typeface="Aptos" panose="020B0004020202020204" pitchFamily="34" charset="0"/>
                        </a:rPr>
                        <a:t>Provtagning annan utförare RS – fakturaunderlag</a:t>
                      </a:r>
                      <a:endParaRPr lang="sv-SE" sz="110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Syftet med rapporten är att utgöra faktureringsunderlag till GSF för provtagningar där utföraren är annan än beställaren för enheter inom Region Skåne (motsvarar dagens fil för kundreskontraunderlag).</a:t>
                      </a: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2213241089"/>
                  </a:ext>
                </a:extLst>
              </a:tr>
              <a:tr h="370840">
                <a:tc>
                  <a:txBody>
                    <a:bodyPr/>
                    <a:lstStyle/>
                    <a:p>
                      <a:r>
                        <a:rPr lang="sv-SE" sz="1100" b="1" dirty="0">
                          <a:solidFill>
                            <a:srgbClr val="000000"/>
                          </a:solidFill>
                          <a:effectLst/>
                          <a:latin typeface="Calibri" panose="020F0502020204030204" pitchFamily="34" charset="0"/>
                          <a:ea typeface="Aptos" panose="020B0004020202020204" pitchFamily="34" charset="0"/>
                          <a:cs typeface="Aptos" panose="020B0004020202020204" pitchFamily="34" charset="0"/>
                        </a:rPr>
                        <a:t>Provtagning beställd utanför SDV annan utförare PVG – fakturaunderlag</a:t>
                      </a:r>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Syftet med rapporten är att tillhandahålla underlag till privata vårdgivare som i sin tur fakturerar utförda provtagningar där beställaren är annan än utföraren (Levreskontraunderlag) och där beställande enhet inte dokumenterat remiss eller ordination för provtagningen i SDV. </a:t>
                      </a:r>
                    </a:p>
                    <a:p>
                      <a:endPar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endParaRP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1589300555"/>
                  </a:ext>
                </a:extLst>
              </a:tr>
              <a:tr h="370840">
                <a:tc>
                  <a:txBody>
                    <a:bodyPr/>
                    <a:lstStyle/>
                    <a:p>
                      <a:r>
                        <a:rPr lang="sv-SE" sz="1100" b="1" kern="1200" dirty="0">
                          <a:solidFill>
                            <a:srgbClr val="000000"/>
                          </a:solidFill>
                          <a:effectLst/>
                          <a:latin typeface="Calibri" panose="020F0502020204030204" pitchFamily="34" charset="0"/>
                          <a:ea typeface="+mn-ea"/>
                          <a:cs typeface="+mn-cs"/>
                        </a:rPr>
                        <a:t>Provtagning beställd utanför SDV annan utförare RS – fakturaunderlag</a:t>
                      </a:r>
                      <a:endParaRPr lang="sv-SE" sz="1100" b="1" kern="1200" dirty="0">
                        <a:solidFill>
                          <a:srgbClr val="000000"/>
                        </a:solidFill>
                        <a:effectLst/>
                        <a:latin typeface="Calibri" panose="020F050202020403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kern="1200" dirty="0">
                          <a:solidFill>
                            <a:srgbClr val="000000"/>
                          </a:solidFill>
                          <a:effectLst/>
                          <a:latin typeface="Calibri" panose="020F0502020204030204" pitchFamily="34" charset="0"/>
                          <a:ea typeface="+mn-ea"/>
                          <a:cs typeface="+mn-cs"/>
                        </a:rPr>
                        <a:t>Syftet med rapporten är att utgöra faktureringsunderlag till GSF för provtagningar där utföraren är annan än beställaren för enheter inom Region Skåne och där beställande enhet inte dokumenterat remiss eller ordination för provtagningen i SDV.</a:t>
                      </a:r>
                    </a:p>
                    <a:p>
                      <a:endParaRPr lang="sv-SE" sz="1100" kern="1200" dirty="0">
                        <a:solidFill>
                          <a:srgbClr val="000000"/>
                        </a:solidFill>
                        <a:effectLst/>
                        <a:latin typeface="Calibri" panose="020F0502020204030204" pitchFamily="34" charset="0"/>
                        <a:ea typeface="+mn-ea"/>
                        <a:cs typeface="+mn-cs"/>
                      </a:endParaRPr>
                    </a:p>
                    <a:p>
                      <a:endParaRPr lang="sv-SE" sz="1100" kern="1200" dirty="0">
                        <a:solidFill>
                          <a:srgbClr val="000000"/>
                        </a:solidFill>
                        <a:effectLst/>
                        <a:latin typeface="Calibri" panose="020F050202020403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4120851299"/>
                  </a:ext>
                </a:extLst>
              </a:tr>
              <a:tr h="370840">
                <a:tc>
                  <a:txBody>
                    <a:bodyPr/>
                    <a:lstStyle/>
                    <a:p>
                      <a:r>
                        <a:rPr lang="sv-SE" sz="1100" b="1">
                          <a:solidFill>
                            <a:srgbClr val="000000"/>
                          </a:solidFill>
                          <a:effectLst/>
                          <a:latin typeface="Calibri" panose="020F0502020204030204" pitchFamily="34" charset="0"/>
                          <a:ea typeface="Aptos" panose="020B0004020202020204" pitchFamily="34" charset="0"/>
                          <a:cs typeface="Aptos" panose="020B0004020202020204" pitchFamily="34" charset="0"/>
                        </a:rPr>
                        <a:t>Anestesijournal</a:t>
                      </a:r>
                      <a:endParaRPr lang="sv-SE" sz="110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Rapporten syftar till att för varje operation sammanställa anestesidokumentationen i huvudjournalen </a:t>
                      </a:r>
                      <a:r>
                        <a:rPr lang="sv-SE" sz="1100" dirty="0" err="1">
                          <a:solidFill>
                            <a:srgbClr val="000000"/>
                          </a:solidFill>
                          <a:effectLst/>
                          <a:latin typeface="Calibri" panose="020F0502020204030204" pitchFamily="34" charset="0"/>
                          <a:ea typeface="Aptos" panose="020B0004020202020204" pitchFamily="34" charset="0"/>
                          <a:cs typeface="Aptos" panose="020B0004020202020204" pitchFamily="34" charset="0"/>
                        </a:rPr>
                        <a:t>Powerchart</a:t>
                      </a:r>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 och presentera den i ett format som ger en igenkänningsfaktor med tidigare pappersdokumentation. I rapporten presenteras informationen på en tidsaxel för att exempelvis kunna visualisera samband mellan vitalparametrar och administration av anestesiläkemedel.</a:t>
                      </a: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2109175580"/>
                  </a:ext>
                </a:extLst>
              </a:tr>
            </a:tbl>
          </a:graphicData>
        </a:graphic>
      </p:graphicFrame>
    </p:spTree>
    <p:extLst>
      <p:ext uri="{BB962C8B-B14F-4D97-AF65-F5344CB8AC3E}">
        <p14:creationId xmlns:p14="http://schemas.microsoft.com/office/powerpoint/2010/main" val="2787242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B7FAB7-1529-DA7D-17B7-0B5444E73818}"/>
            </a:ext>
          </a:extLst>
        </p:cNvPr>
        <p:cNvGrpSpPr/>
        <p:nvPr/>
      </p:nvGrpSpPr>
      <p:grpSpPr>
        <a:xfrm>
          <a:off x="0" y="0"/>
          <a:ext cx="0" cy="0"/>
          <a:chOff x="0" y="0"/>
          <a:chExt cx="0" cy="0"/>
        </a:xfrm>
      </p:grpSpPr>
      <p:sp>
        <p:nvSpPr>
          <p:cNvPr id="4" name="Rubrik 3">
            <a:extLst>
              <a:ext uri="{FF2B5EF4-FFF2-40B4-BE49-F238E27FC236}">
                <a16:creationId xmlns:a16="http://schemas.microsoft.com/office/drawing/2014/main" id="{0D80657F-D839-5032-79AD-68EE04A2A99D}"/>
              </a:ext>
            </a:extLst>
          </p:cNvPr>
          <p:cNvSpPr>
            <a:spLocks noGrp="1"/>
          </p:cNvSpPr>
          <p:nvPr>
            <p:ph type="title"/>
          </p:nvPr>
        </p:nvSpPr>
        <p:spPr>
          <a:xfrm>
            <a:off x="609600" y="97686"/>
            <a:ext cx="10972800" cy="745786"/>
          </a:xfrm>
        </p:spPr>
        <p:txBody>
          <a:bodyPr/>
          <a:lstStyle/>
          <a:p>
            <a:r>
              <a:rPr lang="sv-SE" dirty="0"/>
              <a:t>BO-rapporter </a:t>
            </a:r>
          </a:p>
        </p:txBody>
      </p:sp>
      <p:pic>
        <p:nvPicPr>
          <p:cNvPr id="6" name="Bildobjekt 5" descr="Region Skånes logotyp - avsändarinformation ">
            <a:extLst>
              <a:ext uri="{FF2B5EF4-FFF2-40B4-BE49-F238E27FC236}">
                <a16:creationId xmlns:a16="http://schemas.microsoft.com/office/drawing/2014/main" id="{93CB9DC6-A7DB-31BF-B4F3-281836107EC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graphicFrame>
        <p:nvGraphicFramePr>
          <p:cNvPr id="10" name="Platshållare för innehåll 13">
            <a:extLst>
              <a:ext uri="{FF2B5EF4-FFF2-40B4-BE49-F238E27FC236}">
                <a16:creationId xmlns:a16="http://schemas.microsoft.com/office/drawing/2014/main" id="{CB55AE56-74FF-8821-A844-288631AE62D3}"/>
              </a:ext>
            </a:extLst>
          </p:cNvPr>
          <p:cNvGraphicFramePr>
            <a:graphicFrameLocks/>
          </p:cNvGraphicFramePr>
          <p:nvPr>
            <p:extLst>
              <p:ext uri="{D42A27DB-BD31-4B8C-83A1-F6EECF244321}">
                <p14:modId xmlns:p14="http://schemas.microsoft.com/office/powerpoint/2010/main" val="57169922"/>
              </p:ext>
            </p:extLst>
          </p:nvPr>
        </p:nvGraphicFramePr>
        <p:xfrm>
          <a:off x="511983" y="663401"/>
          <a:ext cx="10972800" cy="2717800"/>
        </p:xfrm>
        <a:graphic>
          <a:graphicData uri="http://schemas.openxmlformats.org/drawingml/2006/table">
            <a:tbl>
              <a:tblPr firstRow="1" bandRow="1">
                <a:tableStyleId>{5C22544A-7EE6-4342-B048-85BDC9FD1C3A}</a:tableStyleId>
              </a:tblPr>
              <a:tblGrid>
                <a:gridCol w="1942681">
                  <a:extLst>
                    <a:ext uri="{9D8B030D-6E8A-4147-A177-3AD203B41FA5}">
                      <a16:colId xmlns:a16="http://schemas.microsoft.com/office/drawing/2014/main" val="1859885279"/>
                    </a:ext>
                  </a:extLst>
                </a:gridCol>
                <a:gridCol w="9030119">
                  <a:extLst>
                    <a:ext uri="{9D8B030D-6E8A-4147-A177-3AD203B41FA5}">
                      <a16:colId xmlns:a16="http://schemas.microsoft.com/office/drawing/2014/main" val="1461885409"/>
                    </a:ext>
                  </a:extLst>
                </a:gridCol>
              </a:tblGrid>
              <a:tr h="370840">
                <a:tc>
                  <a:txBody>
                    <a:bodyPr/>
                    <a:lstStyle/>
                    <a:p>
                      <a:r>
                        <a:rPr lang="sv-SE" dirty="0"/>
                        <a:t>Rapportnamn</a:t>
                      </a:r>
                    </a:p>
                  </a:txBody>
                  <a:tcPr/>
                </a:tc>
                <a:tc>
                  <a:txBody>
                    <a:bodyPr/>
                    <a:lstStyle/>
                    <a:p>
                      <a:r>
                        <a:rPr lang="sv-SE" dirty="0"/>
                        <a:t>Beskrivning</a:t>
                      </a:r>
                    </a:p>
                  </a:txBody>
                  <a:tcPr/>
                </a:tc>
                <a:extLst>
                  <a:ext uri="{0D108BD9-81ED-4DB2-BD59-A6C34878D82A}">
                    <a16:rowId xmlns:a16="http://schemas.microsoft.com/office/drawing/2014/main" val="166402373"/>
                  </a:ext>
                </a:extLst>
              </a:tr>
              <a:tr h="370840">
                <a:tc>
                  <a:txBody>
                    <a:bodyPr/>
                    <a:lstStyle/>
                    <a:p>
                      <a:r>
                        <a:rPr lang="sv-SE" sz="1100" b="1">
                          <a:solidFill>
                            <a:srgbClr val="000000"/>
                          </a:solidFill>
                          <a:effectLst/>
                          <a:latin typeface="Calibri" panose="020F0502020204030204" pitchFamily="34" charset="0"/>
                          <a:ea typeface="Aptos" panose="020B0004020202020204" pitchFamily="34" charset="0"/>
                          <a:cs typeface="Aptos" panose="020B0004020202020204" pitchFamily="34" charset="0"/>
                        </a:rPr>
                        <a:t>Vårdplatshistorik</a:t>
                      </a:r>
                      <a:endParaRPr lang="sv-SE" sz="110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Vid okänt bärarskap eller nya symtom på någon smittsamhet har vården en skyldighet att kunna spåra var en smitta kommer ifrån och vem som är i risk för att drabbas. Då måste vi kunna se var patienten befunnit sig och vem de har mött. Detta är både aktuellt att kunna se vem eller vilka medpatienter/personal/utrustning som </a:t>
                      </a:r>
                      <a:r>
                        <a:rPr lang="sv-SE" sz="1100" dirty="0" err="1">
                          <a:solidFill>
                            <a:srgbClr val="000000"/>
                          </a:solidFill>
                          <a:effectLst/>
                          <a:latin typeface="Calibri" panose="020F0502020204030204" pitchFamily="34" charset="0"/>
                          <a:ea typeface="Aptos" panose="020B0004020202020204" pitchFamily="34" charset="0"/>
                          <a:cs typeface="Aptos" panose="020B0004020202020204" pitchFamily="34" charset="0"/>
                        </a:rPr>
                        <a:t>ev</a:t>
                      </a:r>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 är exponerade men även för att se hur indexpatienten kan ha smittats.</a:t>
                      </a: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683894436"/>
                  </a:ext>
                </a:extLst>
              </a:tr>
              <a:tr h="370840">
                <a:tc>
                  <a:txBody>
                    <a:bodyPr/>
                    <a:lstStyle/>
                    <a:p>
                      <a:r>
                        <a:rPr lang="sv-SE" sz="1100" b="1">
                          <a:solidFill>
                            <a:srgbClr val="000000"/>
                          </a:solidFill>
                          <a:effectLst/>
                          <a:latin typeface="Calibri" panose="020F0502020204030204" pitchFamily="34" charset="0"/>
                          <a:ea typeface="Aptos" panose="020B0004020202020204" pitchFamily="34" charset="0"/>
                          <a:cs typeface="Aptos" panose="020B0004020202020204" pitchFamily="34" charset="0"/>
                        </a:rPr>
                        <a:t>Implantatsökning</a:t>
                      </a:r>
                      <a:endParaRPr lang="sv-SE" sz="110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När ett implantat återkallas skickar leverantören ett meddelande till de enheter som har köpt in implantaten. Enheterna behöver då identifiera de patienter där implantatet redan har satts. Denna rapport är hur vi hittar dessa patienter genom att söka efter kombinationen katalog- och </a:t>
                      </a:r>
                      <a:r>
                        <a:rPr lang="sv-SE" sz="1100" dirty="0" err="1">
                          <a:solidFill>
                            <a:srgbClr val="000000"/>
                          </a:solidFill>
                          <a:effectLst/>
                          <a:latin typeface="Calibri" panose="020F0502020204030204" pitchFamily="34" charset="0"/>
                          <a:ea typeface="Aptos" panose="020B0004020202020204" pitchFamily="34" charset="0"/>
                          <a:cs typeface="Aptos" panose="020B0004020202020204" pitchFamily="34" charset="0"/>
                        </a:rPr>
                        <a:t>batchnummer</a:t>
                      </a:r>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 Den filtrerar även på sjukhus och enhet för bättre stämma överens med PDL. </a:t>
                      </a: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306421173"/>
                  </a:ext>
                </a:extLst>
              </a:tr>
              <a:tr h="370840">
                <a:tc>
                  <a:txBody>
                    <a:bodyPr/>
                    <a:lstStyle/>
                    <a:p>
                      <a:r>
                        <a:rPr lang="sv-SE" sz="1100" b="1" dirty="0">
                          <a:solidFill>
                            <a:srgbClr val="000000"/>
                          </a:solidFill>
                          <a:effectLst/>
                          <a:latin typeface="Calibri" panose="020F0502020204030204" pitchFamily="34" charset="0"/>
                          <a:ea typeface="Aptos" panose="020B0004020202020204" pitchFamily="34" charset="0"/>
                          <a:cs typeface="Aptos" panose="020B0004020202020204" pitchFamily="34" charset="0"/>
                        </a:rPr>
                        <a:t>Patient efter produkt</a:t>
                      </a:r>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Rapport för spårbarhet för produkter som inte dokumenteras med Item Master som källa. Det är produkter där </a:t>
                      </a:r>
                      <a:r>
                        <a:rPr lang="sv-SE" sz="1100" dirty="0" err="1">
                          <a:solidFill>
                            <a:srgbClr val="000000"/>
                          </a:solidFill>
                          <a:effectLst/>
                          <a:latin typeface="Calibri" panose="020F0502020204030204" pitchFamily="34" charset="0"/>
                          <a:ea typeface="Aptos" panose="020B0004020202020204" pitchFamily="34" charset="0"/>
                          <a:cs typeface="Aptos" panose="020B0004020202020204" pitchFamily="34" charset="0"/>
                        </a:rPr>
                        <a:t>batchnummer</a:t>
                      </a:r>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 dokumenteras direkt i Interaktiv vy. För sökning vilka patienter som haft en viss produkt (till exempel ett skop). </a:t>
                      </a: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2594575518"/>
                  </a:ext>
                </a:extLst>
              </a:tr>
              <a:tr h="370840">
                <a:tc>
                  <a:txBody>
                    <a:bodyPr/>
                    <a:lstStyle/>
                    <a:p>
                      <a:r>
                        <a:rPr lang="sv-SE" sz="1100" b="1" kern="1200" dirty="0">
                          <a:solidFill>
                            <a:srgbClr val="000000"/>
                          </a:solidFill>
                          <a:effectLst/>
                          <a:latin typeface="Calibri" panose="020F0502020204030204" pitchFamily="34" charset="0"/>
                          <a:ea typeface="Aptos" panose="020B0004020202020204" pitchFamily="34" charset="0"/>
                          <a:cs typeface="Aptos" panose="020B0004020202020204" pitchFamily="34" charset="0"/>
                        </a:rPr>
                        <a:t>Produkt efter patient</a:t>
                      </a:r>
                    </a:p>
                  </a:txBody>
                  <a:tcPr marL="44450" marR="44450" marT="0" marB="0"/>
                </a:tc>
                <a:tc>
                  <a:txBody>
                    <a:bodyPr/>
                    <a:lstStyle/>
                    <a:p>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Rapport för spårbarhet för produkter som inte dokumenteras med Item Master som källa. Det är produkter där </a:t>
                      </a:r>
                      <a:r>
                        <a:rPr lang="sv-SE" sz="1100" dirty="0" err="1">
                          <a:solidFill>
                            <a:srgbClr val="000000"/>
                          </a:solidFill>
                          <a:effectLst/>
                          <a:latin typeface="Calibri" panose="020F0502020204030204" pitchFamily="34" charset="0"/>
                          <a:ea typeface="Aptos" panose="020B0004020202020204" pitchFamily="34" charset="0"/>
                          <a:cs typeface="Aptos" panose="020B0004020202020204" pitchFamily="34" charset="0"/>
                        </a:rPr>
                        <a:t>batchnummer</a:t>
                      </a:r>
                      <a:r>
                        <a:rPr lang="sv-SE" sz="1100" dirty="0">
                          <a:solidFill>
                            <a:srgbClr val="000000"/>
                          </a:solidFill>
                          <a:effectLst/>
                          <a:latin typeface="Calibri" panose="020F0502020204030204" pitchFamily="34" charset="0"/>
                          <a:ea typeface="Aptos" panose="020B0004020202020204" pitchFamily="34" charset="0"/>
                          <a:cs typeface="Aptos" panose="020B0004020202020204" pitchFamily="34" charset="0"/>
                        </a:rPr>
                        <a:t> dokumenteras direkt i Interaktiv vy. För sökning vilken produkt (till exempel ett skop) som en viss patient har haft.</a:t>
                      </a:r>
                    </a:p>
                    <a:p>
                      <a:endParaRPr lang="sv-SE" sz="1100" dirty="0">
                        <a:effectLst/>
                        <a:latin typeface="Aptos" panose="020B0004020202020204" pitchFamily="34" charset="0"/>
                        <a:ea typeface="Aptos" panose="020B0004020202020204" pitchFamily="34" charset="0"/>
                        <a:cs typeface="Aptos" panose="020B0004020202020204" pitchFamily="34" charset="0"/>
                      </a:endParaRPr>
                    </a:p>
                  </a:txBody>
                  <a:tcPr marL="44450" marR="44450" marT="0" marB="0"/>
                </a:tc>
                <a:extLst>
                  <a:ext uri="{0D108BD9-81ED-4DB2-BD59-A6C34878D82A}">
                    <a16:rowId xmlns:a16="http://schemas.microsoft.com/office/drawing/2014/main" val="2295305603"/>
                  </a:ext>
                </a:extLst>
              </a:tr>
            </a:tbl>
          </a:graphicData>
        </a:graphic>
      </p:graphicFrame>
    </p:spTree>
    <p:extLst>
      <p:ext uri="{BB962C8B-B14F-4D97-AF65-F5344CB8AC3E}">
        <p14:creationId xmlns:p14="http://schemas.microsoft.com/office/powerpoint/2010/main" val="2862662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 4">
            <a:extLst>
              <a:ext uri="{FF2B5EF4-FFF2-40B4-BE49-F238E27FC236}">
                <a16:creationId xmlns:a16="http://schemas.microsoft.com/office/drawing/2014/main" id="{22C2DE0A-993A-AEFC-1C11-1198F79A8CA5}"/>
              </a:ext>
            </a:extLst>
          </p:cNvPr>
          <p:cNvGraphicFramePr>
            <a:graphicFrameLocks noGrp="1"/>
          </p:cNvGraphicFramePr>
          <p:nvPr/>
        </p:nvGraphicFramePr>
        <p:xfrm>
          <a:off x="428552" y="1534874"/>
          <a:ext cx="10749226" cy="4754880"/>
        </p:xfrm>
        <a:graphic>
          <a:graphicData uri="http://schemas.openxmlformats.org/drawingml/2006/table">
            <a:tbl>
              <a:tblPr firstRow="1" bandRow="1">
                <a:tableStyleId>{5C22544A-7EE6-4342-B048-85BDC9FD1C3A}</a:tableStyleId>
              </a:tblPr>
              <a:tblGrid>
                <a:gridCol w="2599993">
                  <a:extLst>
                    <a:ext uri="{9D8B030D-6E8A-4147-A177-3AD203B41FA5}">
                      <a16:colId xmlns:a16="http://schemas.microsoft.com/office/drawing/2014/main" val="2079325619"/>
                    </a:ext>
                  </a:extLst>
                </a:gridCol>
                <a:gridCol w="3823668">
                  <a:extLst>
                    <a:ext uri="{9D8B030D-6E8A-4147-A177-3AD203B41FA5}">
                      <a16:colId xmlns:a16="http://schemas.microsoft.com/office/drawing/2014/main" val="1345992803"/>
                    </a:ext>
                  </a:extLst>
                </a:gridCol>
                <a:gridCol w="4325565">
                  <a:extLst>
                    <a:ext uri="{9D8B030D-6E8A-4147-A177-3AD203B41FA5}">
                      <a16:colId xmlns:a16="http://schemas.microsoft.com/office/drawing/2014/main" val="1383578310"/>
                    </a:ext>
                  </a:extLst>
                </a:gridCol>
              </a:tblGrid>
              <a:tr h="0">
                <a:tc>
                  <a:txBody>
                    <a:bodyPr/>
                    <a:lstStyle/>
                    <a:p>
                      <a:r>
                        <a:rPr lang="sv-SE" sz="1200"/>
                        <a:t>Grupp</a:t>
                      </a:r>
                    </a:p>
                  </a:txBody>
                  <a:tcPr/>
                </a:tc>
                <a:tc>
                  <a:txBody>
                    <a:bodyPr/>
                    <a:lstStyle/>
                    <a:p>
                      <a:r>
                        <a:rPr lang="sv-SE" sz="1200"/>
                        <a:t>Applikation</a:t>
                      </a:r>
                    </a:p>
                  </a:txBody>
                  <a:tcPr/>
                </a:tc>
                <a:tc>
                  <a:txBody>
                    <a:bodyPr/>
                    <a:lstStyle/>
                    <a:p>
                      <a:r>
                        <a:rPr lang="sv-SE" sz="1200"/>
                        <a:t>Kommentar</a:t>
                      </a:r>
                    </a:p>
                  </a:txBody>
                  <a:tcPr/>
                </a:tc>
                <a:extLst>
                  <a:ext uri="{0D108BD9-81ED-4DB2-BD59-A6C34878D82A}">
                    <a16:rowId xmlns:a16="http://schemas.microsoft.com/office/drawing/2014/main" val="6691015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a:t>Produktionsuppföljning, generell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a:t>LIS Vårddata månadsuppföljning</a:t>
                      </a:r>
                    </a:p>
                  </a:txBody>
                  <a:tcPr/>
                </a:tc>
                <a:tc>
                  <a:txBody>
                    <a:bodyPr/>
                    <a:lstStyle/>
                    <a:p>
                      <a:r>
                        <a:rPr lang="sv-SE" sz="1200"/>
                        <a:t>Övergripande produktion</a:t>
                      </a:r>
                    </a:p>
                  </a:txBody>
                  <a:tcPr/>
                </a:tc>
                <a:extLst>
                  <a:ext uri="{0D108BD9-81ED-4DB2-BD59-A6C34878D82A}">
                    <a16:rowId xmlns:a16="http://schemas.microsoft.com/office/drawing/2014/main" val="3027026403"/>
                  </a:ext>
                </a:extLst>
              </a:tr>
              <a:tr h="0">
                <a:tc>
                  <a:txBody>
                    <a:bodyPr/>
                    <a:lstStyle/>
                    <a:p>
                      <a:endParaRPr lang="sv-SE" sz="1200" b="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a:t>LIS Vårddata totalproduktion HSN</a:t>
                      </a:r>
                    </a:p>
                  </a:txBody>
                  <a:tcPr/>
                </a:tc>
                <a:tc>
                  <a:txBody>
                    <a:bodyPr/>
                    <a:lstStyle/>
                    <a:p>
                      <a:r>
                        <a:rPr lang="sv-SE" sz="1200"/>
                        <a:t>HSN övergripande produktion</a:t>
                      </a:r>
                    </a:p>
                  </a:txBody>
                  <a:tcPr/>
                </a:tc>
                <a:extLst>
                  <a:ext uri="{0D108BD9-81ED-4DB2-BD59-A6C34878D82A}">
                    <a16:rowId xmlns:a16="http://schemas.microsoft.com/office/drawing/2014/main" val="3938335574"/>
                  </a:ext>
                </a:extLst>
              </a:tr>
              <a:tr h="0">
                <a:tc>
                  <a:txBody>
                    <a:bodyPr/>
                    <a:lstStyle/>
                    <a:p>
                      <a:endParaRPr lang="sv-SE" sz="1200" b="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a:t>Vårddata öppen- och slutenvårdskontakter</a:t>
                      </a:r>
                    </a:p>
                  </a:txBody>
                  <a:tcPr/>
                </a:tc>
                <a:tc>
                  <a:txBody>
                    <a:bodyPr/>
                    <a:lstStyle/>
                    <a:p>
                      <a:r>
                        <a:rPr lang="sv-SE" sz="1200"/>
                        <a:t>Detaljerad produktion</a:t>
                      </a:r>
                    </a:p>
                  </a:txBody>
                  <a:tcPr/>
                </a:tc>
                <a:extLst>
                  <a:ext uri="{0D108BD9-81ED-4DB2-BD59-A6C34878D82A}">
                    <a16:rowId xmlns:a16="http://schemas.microsoft.com/office/drawing/2014/main" val="1081362522"/>
                  </a:ext>
                </a:extLst>
              </a:tr>
              <a:tr h="0">
                <a:tc>
                  <a:txBody>
                    <a:bodyPr/>
                    <a:lstStyle/>
                    <a:p>
                      <a:r>
                        <a:rPr lang="sv-SE" sz="1200" b="1"/>
                        <a:t>Produktionsuppföljning, övrig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a:t>Hälsoval produktionsuppföljning</a:t>
                      </a:r>
                    </a:p>
                  </a:txBody>
                  <a:tcPr/>
                </a:tc>
                <a:tc>
                  <a:txBody>
                    <a:bodyPr/>
                    <a:lstStyle/>
                    <a:p>
                      <a:endParaRPr lang="sv-SE" sz="1200"/>
                    </a:p>
                  </a:txBody>
                  <a:tcPr/>
                </a:tc>
                <a:extLst>
                  <a:ext uri="{0D108BD9-81ED-4DB2-BD59-A6C34878D82A}">
                    <a16:rowId xmlns:a16="http://schemas.microsoft.com/office/drawing/2014/main" val="1850824588"/>
                  </a:ext>
                </a:extLst>
              </a:tr>
              <a:tr h="0">
                <a:tc>
                  <a:txBody>
                    <a:bodyPr/>
                    <a:lstStyle/>
                    <a:p>
                      <a:endParaRPr lang="sv-SE" sz="12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a:t>Hälsoval fakturadetaljer</a:t>
                      </a:r>
                    </a:p>
                  </a:txBody>
                  <a:tcPr/>
                </a:tc>
                <a:tc>
                  <a:txBody>
                    <a:bodyPr/>
                    <a:lstStyle/>
                    <a:p>
                      <a:endParaRPr lang="sv-SE" sz="1200"/>
                    </a:p>
                  </a:txBody>
                  <a:tcPr/>
                </a:tc>
                <a:extLst>
                  <a:ext uri="{0D108BD9-81ED-4DB2-BD59-A6C34878D82A}">
                    <a16:rowId xmlns:a16="http://schemas.microsoft.com/office/drawing/2014/main" val="251163218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a:t>Vårdval Skåne specialistvård</a:t>
                      </a:r>
                    </a:p>
                  </a:txBody>
                  <a:tcPr/>
                </a:tc>
                <a:tc>
                  <a:txBody>
                    <a:bodyPr/>
                    <a:lstStyle/>
                    <a:p>
                      <a:endParaRPr lang="sv-SE" sz="1200"/>
                    </a:p>
                  </a:txBody>
                  <a:tcPr/>
                </a:tc>
                <a:extLst>
                  <a:ext uri="{0D108BD9-81ED-4DB2-BD59-A6C34878D82A}">
                    <a16:rowId xmlns:a16="http://schemas.microsoft.com/office/drawing/2014/main" val="1094679333"/>
                  </a:ext>
                </a:extLst>
              </a:tr>
              <a:tr h="0">
                <a:tc>
                  <a:txBody>
                    <a:bodyPr/>
                    <a:lstStyle/>
                    <a:p>
                      <a:endParaRPr lang="sv-SE" sz="12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a:t>LOU specialistvårdsavtal</a:t>
                      </a:r>
                    </a:p>
                  </a:txBody>
                  <a:tcPr/>
                </a:tc>
                <a:tc>
                  <a:txBody>
                    <a:bodyPr/>
                    <a:lstStyle/>
                    <a:p>
                      <a:endParaRPr lang="sv-SE" sz="1200"/>
                    </a:p>
                  </a:txBody>
                  <a:tcPr/>
                </a:tc>
                <a:extLst>
                  <a:ext uri="{0D108BD9-81ED-4DB2-BD59-A6C34878D82A}">
                    <a16:rowId xmlns:a16="http://schemas.microsoft.com/office/drawing/2014/main" val="388940442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a:t>Flöden, tillgänglighet &amp; vårdplatser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a:t>Flödesmodellen x 3</a:t>
                      </a:r>
                    </a:p>
                  </a:txBody>
                  <a:tcPr/>
                </a:tc>
                <a:tc>
                  <a:txBody>
                    <a:bodyPr/>
                    <a:lstStyle/>
                    <a:p>
                      <a:r>
                        <a:rPr lang="sv-SE" sz="1200"/>
                        <a:t>Remissflöden</a:t>
                      </a:r>
                    </a:p>
                  </a:txBody>
                  <a:tcPr/>
                </a:tc>
                <a:extLst>
                  <a:ext uri="{0D108BD9-81ED-4DB2-BD59-A6C34878D82A}">
                    <a16:rowId xmlns:a16="http://schemas.microsoft.com/office/drawing/2014/main" val="3153599621"/>
                  </a:ext>
                </a:extLst>
              </a:tr>
              <a:tr h="0">
                <a:tc>
                  <a:txBody>
                    <a:bodyPr/>
                    <a:lstStyle/>
                    <a:p>
                      <a:endParaRPr lang="sv-SE" sz="1200"/>
                    </a:p>
                  </a:txBody>
                  <a:tcPr/>
                </a:tc>
                <a:tc>
                  <a:txBody>
                    <a:bodyPr/>
                    <a:lstStyle/>
                    <a:p>
                      <a:r>
                        <a:rPr lang="sv-SE" sz="1200"/>
                        <a:t>Tillgänglighet Skåne x 3</a:t>
                      </a:r>
                    </a:p>
                  </a:txBody>
                  <a:tcPr/>
                </a:tc>
                <a:tc>
                  <a:txBody>
                    <a:bodyPr/>
                    <a:lstStyle/>
                    <a:p>
                      <a:r>
                        <a:rPr lang="sv-SE" sz="1200"/>
                        <a:t>Alla tre applikationer (övergripande, detalj och förändringar tillgänglighet)</a:t>
                      </a:r>
                    </a:p>
                  </a:txBody>
                  <a:tcPr/>
                </a:tc>
                <a:extLst>
                  <a:ext uri="{0D108BD9-81ED-4DB2-BD59-A6C34878D82A}">
                    <a16:rowId xmlns:a16="http://schemas.microsoft.com/office/drawing/2014/main" val="2632640415"/>
                  </a:ext>
                </a:extLst>
              </a:tr>
              <a:tr h="0">
                <a:tc>
                  <a:txBody>
                    <a:bodyPr/>
                    <a:lstStyle/>
                    <a:p>
                      <a:endParaRPr lang="sv-SE" sz="1200"/>
                    </a:p>
                  </a:txBody>
                  <a:tcPr/>
                </a:tc>
                <a:tc>
                  <a:txBody>
                    <a:bodyPr/>
                    <a:lstStyle/>
                    <a:p>
                      <a:r>
                        <a:rPr lang="sv-SE" sz="1200"/>
                        <a:t>Akutliggaren</a:t>
                      </a:r>
                    </a:p>
                  </a:txBody>
                  <a:tcPr/>
                </a:tc>
                <a:tc>
                  <a:txBody>
                    <a:bodyPr/>
                    <a:lstStyle/>
                    <a:p>
                      <a:r>
                        <a:rPr lang="sv-SE" sz="1200"/>
                        <a:t>Akutmottagningar statistik</a:t>
                      </a:r>
                    </a:p>
                  </a:txBody>
                  <a:tcPr/>
                </a:tc>
                <a:extLst>
                  <a:ext uri="{0D108BD9-81ED-4DB2-BD59-A6C34878D82A}">
                    <a16:rowId xmlns:a16="http://schemas.microsoft.com/office/drawing/2014/main" val="3005427507"/>
                  </a:ext>
                </a:extLst>
              </a:tr>
              <a:tr h="0">
                <a:tc>
                  <a:txBody>
                    <a:bodyPr/>
                    <a:lstStyle/>
                    <a:p>
                      <a:endParaRPr lang="sv-SE" sz="1200"/>
                    </a:p>
                  </a:txBody>
                  <a:tcPr/>
                </a:tc>
                <a:tc>
                  <a:txBody>
                    <a:bodyPr/>
                    <a:lstStyle/>
                    <a:p>
                      <a:r>
                        <a:rPr lang="sv-SE" sz="1200"/>
                        <a:t>Vårdplatsstatistik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a:t>Motsvarande QV Överbeläggning utlokalisering</a:t>
                      </a:r>
                    </a:p>
                  </a:txBody>
                  <a:tcPr/>
                </a:tc>
                <a:extLst>
                  <a:ext uri="{0D108BD9-81ED-4DB2-BD59-A6C34878D82A}">
                    <a16:rowId xmlns:a16="http://schemas.microsoft.com/office/drawing/2014/main" val="3832291602"/>
                  </a:ext>
                </a:extLst>
              </a:tr>
              <a:tr h="0">
                <a:tc>
                  <a:txBody>
                    <a:bodyPr/>
                    <a:lstStyle/>
                    <a:p>
                      <a:r>
                        <a:rPr lang="sv-SE" sz="1200" b="1"/>
                        <a:t>Kvalitetssäkring registrering</a:t>
                      </a:r>
                    </a:p>
                  </a:txBody>
                  <a:tcPr/>
                </a:tc>
                <a:tc>
                  <a:txBody>
                    <a:bodyPr/>
                    <a:lstStyle/>
                    <a:p>
                      <a:r>
                        <a:rPr lang="sv-SE" sz="1200"/>
                        <a:t>Kvalitetssäkring ÖV vårdadministrativ registrering </a:t>
                      </a:r>
                    </a:p>
                  </a:txBody>
                  <a:tcPr/>
                </a:tc>
                <a:tc>
                  <a:txBody>
                    <a:bodyPr/>
                    <a:lstStyle/>
                    <a:p>
                      <a:r>
                        <a:rPr lang="sv-SE" sz="1200"/>
                        <a:t>Motsvarande QV PASiS öppenvård</a:t>
                      </a:r>
                    </a:p>
                  </a:txBody>
                  <a:tcPr/>
                </a:tc>
                <a:extLst>
                  <a:ext uri="{0D108BD9-81ED-4DB2-BD59-A6C34878D82A}">
                    <a16:rowId xmlns:a16="http://schemas.microsoft.com/office/drawing/2014/main" val="1341401492"/>
                  </a:ext>
                </a:extLst>
              </a:tr>
              <a:tr h="0">
                <a:tc>
                  <a:txBody>
                    <a:bodyPr/>
                    <a:lstStyle/>
                    <a:p>
                      <a:endParaRPr lang="sv-SE" sz="12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a:solidFill>
                            <a:schemeClr val="dk1"/>
                          </a:solidFill>
                          <a:effectLst/>
                          <a:latin typeface="+mn-lt"/>
                          <a:ea typeface="+mn-ea"/>
                          <a:cs typeface="+mn-cs"/>
                        </a:rPr>
                        <a:t>Kvalitetssäkring SV vårdadministrativ registrering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a:t>Motsvarande QV PASiS slutenvård</a:t>
                      </a:r>
                    </a:p>
                  </a:txBody>
                  <a:tcPr/>
                </a:tc>
                <a:extLst>
                  <a:ext uri="{0D108BD9-81ED-4DB2-BD59-A6C34878D82A}">
                    <a16:rowId xmlns:a16="http://schemas.microsoft.com/office/drawing/2014/main" val="2356254254"/>
                  </a:ext>
                </a:extLst>
              </a:tr>
              <a:tr h="0">
                <a:tc>
                  <a:txBody>
                    <a:bodyPr/>
                    <a:lstStyle/>
                    <a:p>
                      <a:r>
                        <a:rPr lang="sv-SE" sz="1200" b="1"/>
                        <a:t>Specialområde</a:t>
                      </a:r>
                    </a:p>
                  </a:txBody>
                  <a:tcPr/>
                </a:tc>
                <a:tc>
                  <a:txBody>
                    <a:bodyPr/>
                    <a:lstStyle/>
                    <a:p>
                      <a:r>
                        <a:rPr lang="sv-SE" sz="1200"/>
                        <a:t>Vaccinationer</a:t>
                      </a:r>
                    </a:p>
                  </a:txBody>
                  <a:tcPr/>
                </a:tc>
                <a:tc>
                  <a:txBody>
                    <a:bodyPr/>
                    <a:lstStyle/>
                    <a:p>
                      <a:endParaRPr lang="sv-SE" sz="1200"/>
                    </a:p>
                  </a:txBody>
                  <a:tcPr/>
                </a:tc>
                <a:extLst>
                  <a:ext uri="{0D108BD9-81ED-4DB2-BD59-A6C34878D82A}">
                    <a16:rowId xmlns:a16="http://schemas.microsoft.com/office/drawing/2014/main" val="163926973"/>
                  </a:ext>
                </a:extLst>
              </a:tr>
              <a:tr h="0">
                <a:tc>
                  <a:txBody>
                    <a:bodyPr/>
                    <a:lstStyle/>
                    <a:p>
                      <a:endParaRPr lang="sv-SE" sz="1200"/>
                    </a:p>
                  </a:txBody>
                  <a:tcPr/>
                </a:tc>
                <a:tc>
                  <a:txBody>
                    <a:bodyPr/>
                    <a:lstStyle/>
                    <a:p>
                      <a:r>
                        <a:rPr lang="sv-SE" sz="1200"/>
                        <a:t>Sepsislarm</a:t>
                      </a:r>
                    </a:p>
                  </a:txBody>
                  <a:tcPr/>
                </a:tc>
                <a:tc>
                  <a:txBody>
                    <a:bodyPr/>
                    <a:lstStyle/>
                    <a:p>
                      <a:endParaRPr lang="sv-SE" sz="1200"/>
                    </a:p>
                  </a:txBody>
                  <a:tcPr/>
                </a:tc>
                <a:extLst>
                  <a:ext uri="{0D108BD9-81ED-4DB2-BD59-A6C34878D82A}">
                    <a16:rowId xmlns:a16="http://schemas.microsoft.com/office/drawing/2014/main" val="2218850569"/>
                  </a:ext>
                </a:extLst>
              </a:tr>
            </a:tbl>
          </a:graphicData>
        </a:graphic>
      </p:graphicFrame>
      <p:sp>
        <p:nvSpPr>
          <p:cNvPr id="3" name="Rubrik 1">
            <a:extLst>
              <a:ext uri="{FF2B5EF4-FFF2-40B4-BE49-F238E27FC236}">
                <a16:creationId xmlns:a16="http://schemas.microsoft.com/office/drawing/2014/main" id="{16754EA6-EF6A-0F6C-3BEF-509EB36BA8C2}"/>
              </a:ext>
            </a:extLst>
          </p:cNvPr>
          <p:cNvSpPr txBox="1">
            <a:spLocks/>
          </p:cNvSpPr>
          <p:nvPr/>
        </p:nvSpPr>
        <p:spPr>
          <a:xfrm>
            <a:off x="617707" y="182558"/>
            <a:ext cx="10972800" cy="745786"/>
          </a:xfrm>
          <a:prstGeom prst="rect">
            <a:avLst/>
          </a:prstGeom>
        </p:spPr>
        <p:txBody>
          <a:bodyPr vert="horz" lIns="91440" tIns="45720" rIns="91440" bIns="45720" rtlCol="0" anchor="t" anchorCtr="0">
            <a:noAutofit/>
          </a:bodyPr>
          <a:lstStyle>
            <a:lvl1pPr algn="l" defTabSz="914400" rtl="0" eaLnBrk="1" latinLnBrk="0" hangingPunct="1">
              <a:lnSpc>
                <a:spcPct val="110000"/>
              </a:lnSpc>
              <a:spcBef>
                <a:spcPct val="0"/>
              </a:spcBef>
              <a:buNone/>
              <a:defRPr sz="4000" b="1" kern="1200">
                <a:solidFill>
                  <a:schemeClr val="tx1"/>
                </a:solidFill>
                <a:latin typeface="+mj-lt"/>
                <a:ea typeface="+mj-ea"/>
                <a:cs typeface="+mj-cs"/>
              </a:defRPr>
            </a:lvl1pPr>
          </a:lstStyle>
          <a:p>
            <a:pPr marL="0" marR="0" lvl="0" indent="0" algn="l" defTabSz="914400" rtl="0" eaLnBrk="1" fontAlgn="auto" latinLnBrk="0" hangingPunct="1">
              <a:lnSpc>
                <a:spcPct val="110000"/>
              </a:lnSpc>
              <a:spcBef>
                <a:spcPct val="0"/>
              </a:spcBef>
              <a:spcAft>
                <a:spcPts val="0"/>
              </a:spcAft>
              <a:buClrTx/>
              <a:buSzTx/>
              <a:buFontTx/>
              <a:buNone/>
              <a:tabLst/>
              <a:defRPr/>
            </a:pPr>
            <a:r>
              <a:rPr kumimoji="0" lang="sv-SE" sz="2400" b="1" i="0" u="none" strike="noStrike" kern="1200" cap="none" spc="0" normalizeH="0" baseline="0" noProof="0" dirty="0">
                <a:ln>
                  <a:noFill/>
                </a:ln>
                <a:solidFill>
                  <a:prstClr val="black"/>
                </a:solidFill>
                <a:effectLst/>
                <a:uLnTx/>
                <a:uFillTx/>
                <a:latin typeface="Public Sans"/>
                <a:ea typeface="+mj-ea"/>
                <a:cs typeface="+mj-cs"/>
              </a:rPr>
              <a:t>Prioriterade </a:t>
            </a:r>
            <a:r>
              <a:rPr kumimoji="0" lang="sv-SE" sz="2400" b="1" i="0" u="none" strike="noStrike" kern="1200" cap="none" spc="0" normalizeH="0" baseline="0" noProof="0" dirty="0" err="1">
                <a:ln>
                  <a:noFill/>
                </a:ln>
                <a:solidFill>
                  <a:prstClr val="black"/>
                </a:solidFill>
                <a:effectLst/>
                <a:uLnTx/>
                <a:uFillTx/>
                <a:latin typeface="Public Sans"/>
                <a:ea typeface="+mj-ea"/>
                <a:cs typeface="+mj-cs"/>
              </a:rPr>
              <a:t>Qlik</a:t>
            </a:r>
            <a:r>
              <a:rPr kumimoji="0" lang="sv-SE" sz="2400" b="1" i="0" u="none" strike="noStrike" kern="1200" cap="none" spc="0" normalizeH="0" baseline="0" noProof="0" dirty="0">
                <a:ln>
                  <a:noFill/>
                </a:ln>
                <a:solidFill>
                  <a:prstClr val="black"/>
                </a:solidFill>
                <a:effectLst/>
                <a:uLnTx/>
                <a:uFillTx/>
                <a:latin typeface="Public Sans"/>
                <a:ea typeface="+mj-ea"/>
                <a:cs typeface="+mj-cs"/>
              </a:rPr>
              <a:t>-applikationer </a:t>
            </a:r>
            <a:r>
              <a:rPr lang="sv-SE" sz="2400" dirty="0">
                <a:solidFill>
                  <a:prstClr val="black"/>
                </a:solidFill>
                <a:latin typeface="Public Sans"/>
              </a:rPr>
              <a:t>till första driftstart</a:t>
            </a:r>
            <a:endParaRPr kumimoji="0" lang="sv-SE" sz="2400" b="1" i="0" u="none" strike="noStrike" kern="1200" cap="none" spc="0" normalizeH="0" baseline="0" noProof="0" dirty="0">
              <a:ln>
                <a:noFill/>
              </a:ln>
              <a:solidFill>
                <a:prstClr val="black"/>
              </a:solidFill>
              <a:effectLst/>
              <a:uLnTx/>
              <a:uFillTx/>
              <a:latin typeface="Public Sans"/>
              <a:ea typeface="+mj-ea"/>
              <a:cs typeface="+mj-cs"/>
            </a:endParaRPr>
          </a:p>
        </p:txBody>
      </p:sp>
      <p:cxnSp>
        <p:nvCxnSpPr>
          <p:cNvPr id="4" name="Rak koppling 3">
            <a:extLst>
              <a:ext uri="{FF2B5EF4-FFF2-40B4-BE49-F238E27FC236}">
                <a16:creationId xmlns:a16="http://schemas.microsoft.com/office/drawing/2014/main" id="{6F522142-E1A3-F796-639E-B05B5238A0AB}"/>
              </a:ext>
            </a:extLst>
          </p:cNvPr>
          <p:cNvCxnSpPr/>
          <p:nvPr/>
        </p:nvCxnSpPr>
        <p:spPr>
          <a:xfrm>
            <a:off x="713600" y="1142142"/>
            <a:ext cx="3281463"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2526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C31BE44-7E93-CA41-0F99-C1B2A5645FDA}"/>
              </a:ext>
            </a:extLst>
          </p:cNvPr>
          <p:cNvSpPr>
            <a:spLocks noGrp="1"/>
          </p:cNvSpPr>
          <p:nvPr>
            <p:ph type="title"/>
          </p:nvPr>
        </p:nvSpPr>
        <p:spPr/>
        <p:txBody>
          <a:bodyPr/>
          <a:lstStyle/>
          <a:p>
            <a:endParaRPr lang="sv-SE" dirty="0"/>
          </a:p>
        </p:txBody>
      </p:sp>
      <p:pic>
        <p:nvPicPr>
          <p:cNvPr id="3" name="Bildobjekt 2" descr="Region Skånes logotyp - avsändarinformation ">
            <a:extLst>
              <a:ext uri="{FF2B5EF4-FFF2-40B4-BE49-F238E27FC236}">
                <a16:creationId xmlns:a16="http://schemas.microsoft.com/office/drawing/2014/main" id="{F4A21B7D-52F0-ABF1-80A9-7A99E01177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spTree>
    <p:extLst>
      <p:ext uri="{BB962C8B-B14F-4D97-AF65-F5344CB8AC3E}">
        <p14:creationId xmlns:p14="http://schemas.microsoft.com/office/powerpoint/2010/main" val="183173520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Region Skåne presentation">
  <a:themeElements>
    <a:clrScheme name="Anpassat 1">
      <a:dk1>
        <a:sysClr val="windowText" lastClr="000000"/>
      </a:dk1>
      <a:lt1>
        <a:sysClr val="window" lastClr="FFFFFF"/>
      </a:lt1>
      <a:dk2>
        <a:srgbClr val="307C8E"/>
      </a:dk2>
      <a:lt2>
        <a:srgbClr val="FDF9E4"/>
      </a:lt2>
      <a:accent1>
        <a:srgbClr val="307C8E"/>
      </a:accent1>
      <a:accent2>
        <a:srgbClr val="FDF9E4"/>
      </a:accent2>
      <a:accent3>
        <a:srgbClr val="E40135"/>
      </a:accent3>
      <a:accent4>
        <a:srgbClr val="FDF9E4"/>
      </a:accent4>
      <a:accent5>
        <a:srgbClr val="5F5236"/>
      </a:accent5>
      <a:accent6>
        <a:srgbClr val="FDD32F"/>
      </a:accent6>
      <a:hlink>
        <a:srgbClr val="0563C1"/>
      </a:hlink>
      <a:folHlink>
        <a:srgbClr val="954F72"/>
      </a:folHlink>
    </a:clrScheme>
    <a:fontScheme name="Anpassat 1">
      <a:majorFont>
        <a:latin typeface="Public Sans"/>
        <a:ea typeface=""/>
        <a:cs typeface=""/>
      </a:majorFont>
      <a:minorFont>
        <a:latin typeface="Public Sans"/>
        <a:ea typeface=""/>
        <a:cs typeface=""/>
      </a:minorFont>
    </a:fontScheme>
    <a:fmtScheme name="Region Skån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gion Skånes prestentationsmall" id="{6234B990-46E4-4798-A7C9-795EC348AB7D}" vid="{E536645E-1CDF-4149-833A-B078DB4F4622}"/>
    </a:ext>
  </a:extLst>
</a:theme>
</file>

<file path=ppt/theme/theme2.xml><?xml version="1.0" encoding="utf-8"?>
<a:theme xmlns:a="http://schemas.openxmlformats.org/drawingml/2006/main" name="1_Region Skåne presentation">
  <a:themeElements>
    <a:clrScheme name="Anpassat 1">
      <a:dk1>
        <a:sysClr val="windowText" lastClr="000000"/>
      </a:dk1>
      <a:lt1>
        <a:sysClr val="window" lastClr="FFFFFF"/>
      </a:lt1>
      <a:dk2>
        <a:srgbClr val="307C8E"/>
      </a:dk2>
      <a:lt2>
        <a:srgbClr val="FDF9E4"/>
      </a:lt2>
      <a:accent1>
        <a:srgbClr val="307C8E"/>
      </a:accent1>
      <a:accent2>
        <a:srgbClr val="FDF9E4"/>
      </a:accent2>
      <a:accent3>
        <a:srgbClr val="E40135"/>
      </a:accent3>
      <a:accent4>
        <a:srgbClr val="FDF9E4"/>
      </a:accent4>
      <a:accent5>
        <a:srgbClr val="5F5236"/>
      </a:accent5>
      <a:accent6>
        <a:srgbClr val="FDD32F"/>
      </a:accent6>
      <a:hlink>
        <a:srgbClr val="0563C1"/>
      </a:hlink>
      <a:folHlink>
        <a:srgbClr val="954F72"/>
      </a:folHlink>
    </a:clrScheme>
    <a:fontScheme name="Anpassat 1">
      <a:majorFont>
        <a:latin typeface="Public Sans"/>
        <a:ea typeface=""/>
        <a:cs typeface=""/>
      </a:majorFont>
      <a:minorFont>
        <a:latin typeface="Public Sans"/>
        <a:ea typeface=""/>
        <a:cs typeface=""/>
      </a:minorFont>
    </a:fontScheme>
    <a:fmtScheme name="Region Skån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gion Skånes prestentationsmall" id="{6234B990-46E4-4798-A7C9-795EC348AB7D}" vid="{E536645E-1CDF-4149-833A-B078DB4F4622}"/>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Region Skånes presentationsmall</Template>
  <TotalTime>0</TotalTime>
  <Words>1792</Words>
  <Application>Microsoft Office PowerPoint</Application>
  <PresentationFormat>Bredbild</PresentationFormat>
  <Paragraphs>154</Paragraphs>
  <Slides>9</Slides>
  <Notes>8</Notes>
  <HiddenSlides>0</HiddenSlides>
  <MMClips>0</MMClips>
  <ScaleCrop>false</ScaleCrop>
  <HeadingPairs>
    <vt:vector size="6" baseType="variant">
      <vt:variant>
        <vt:lpstr>Använt teckensnitt</vt:lpstr>
      </vt:variant>
      <vt:variant>
        <vt:i4>4</vt:i4>
      </vt:variant>
      <vt:variant>
        <vt:lpstr>Tema</vt:lpstr>
      </vt:variant>
      <vt:variant>
        <vt:i4>2</vt:i4>
      </vt:variant>
      <vt:variant>
        <vt:lpstr>Bildrubriker</vt:lpstr>
      </vt:variant>
      <vt:variant>
        <vt:i4>9</vt:i4>
      </vt:variant>
    </vt:vector>
  </HeadingPairs>
  <TitlesOfParts>
    <vt:vector size="15" baseType="lpstr">
      <vt:lpstr>Calibri</vt:lpstr>
      <vt:lpstr>Public Sans</vt:lpstr>
      <vt:lpstr>Aptos</vt:lpstr>
      <vt:lpstr>Arial</vt:lpstr>
      <vt:lpstr>Region Skåne presentation</vt:lpstr>
      <vt:lpstr>1_Region Skåne presentation</vt:lpstr>
      <vt:lpstr>BO- och Qlik-rapporter  prioriterade till första driftstart</vt:lpstr>
      <vt:lpstr>Rapporter och analyser i SDV </vt:lpstr>
      <vt:lpstr>BO-rapporter </vt:lpstr>
      <vt:lpstr>BO-rapporter </vt:lpstr>
      <vt:lpstr>BO-rapporter </vt:lpstr>
      <vt:lpstr>BO-rapporter </vt:lpstr>
      <vt:lpstr>BO-rapporter </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Persson Jennie</dc:creator>
  <cp:lastModifiedBy>Persson Jennie</cp:lastModifiedBy>
  <cp:revision>4</cp:revision>
  <dcterms:created xsi:type="dcterms:W3CDTF">2025-03-17T09:11:14Z</dcterms:created>
  <dcterms:modified xsi:type="dcterms:W3CDTF">2025-03-26T10:21:16Z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3D0126CF-E299-4EA6-B5B5-949059109E94</vt:lpwstr>
  </property>
  <property fmtid="{D5CDD505-2E9C-101B-9397-08002B2CF9AE}" pid="3" name="ArticulatePath">
    <vt:lpwstr>Presentation5</vt:lpwstr>
  </property>
</Properties>
</file>