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842" r:id="rId5"/>
  </p:sldMasterIdLst>
  <p:notesMasterIdLst>
    <p:notesMasterId r:id="rId30"/>
  </p:notesMasterIdLst>
  <p:sldIdLst>
    <p:sldId id="2145872544" r:id="rId6"/>
    <p:sldId id="1377" r:id="rId7"/>
    <p:sldId id="2147479852" r:id="rId8"/>
    <p:sldId id="2145872552" r:id="rId9"/>
    <p:sldId id="2145872553" r:id="rId10"/>
    <p:sldId id="2147479853" r:id="rId11"/>
    <p:sldId id="2145872516" r:id="rId12"/>
    <p:sldId id="2145872549" r:id="rId13"/>
    <p:sldId id="2142533125" r:id="rId14"/>
    <p:sldId id="2142533161" r:id="rId15"/>
    <p:sldId id="2145872558" r:id="rId16"/>
    <p:sldId id="349" r:id="rId17"/>
    <p:sldId id="459" r:id="rId18"/>
    <p:sldId id="2147479857" r:id="rId19"/>
    <p:sldId id="2147479862" r:id="rId20"/>
    <p:sldId id="2147479859" r:id="rId21"/>
    <p:sldId id="2147479860" r:id="rId22"/>
    <p:sldId id="2147479861" r:id="rId23"/>
    <p:sldId id="2147479863" r:id="rId24"/>
    <p:sldId id="505" r:id="rId25"/>
    <p:sldId id="510" r:id="rId26"/>
    <p:sldId id="511" r:id="rId27"/>
    <p:sldId id="512" r:id="rId28"/>
    <p:sldId id="2147479856" r:id="rId29"/>
  </p:sldIdLst>
  <p:sldSz cx="12192000" cy="6858000"/>
  <p:notesSz cx="6858000" cy="9144000"/>
  <p:defaultTextStyle>
    <a:defPPr>
      <a:defRPr lang="sv-SE"/>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624">
          <p15:clr>
            <a:srgbClr val="A4A3A4"/>
          </p15:clr>
        </p15:guide>
        <p15:guide id="2" orient="horz" pos="1200">
          <p15:clr>
            <a:srgbClr val="A4A3A4"/>
          </p15:clr>
        </p15:guide>
        <p15:guide id="3" orient="horz" pos="3504">
          <p15:clr>
            <a:srgbClr val="A4A3A4"/>
          </p15:clr>
        </p15:guide>
        <p15:guide id="4" pos="576">
          <p15:clr>
            <a:srgbClr val="A4A3A4"/>
          </p15:clr>
        </p15:guide>
        <p15:guide id="5" pos="6656">
          <p15:clr>
            <a:srgbClr val="A4A3A4"/>
          </p15:clr>
        </p15:guide>
        <p15:guide id="6" pos="3712">
          <p15:clr>
            <a:srgbClr val="A4A3A4"/>
          </p15:clr>
        </p15:guide>
        <p15:guide id="7" pos="33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dström Kent" initials="NK" lastIdx="2" clrIdx="0">
    <p:extLst>
      <p:ext uri="{19B8F6BF-5375-455C-9EA6-DF929625EA0E}">
        <p15:presenceInfo xmlns:p15="http://schemas.microsoft.com/office/powerpoint/2012/main" userId="S-1-5-21-299502267-562591055-839522115-595983" providerId="AD"/>
      </p:ext>
    </p:extLst>
  </p:cmAuthor>
  <p:cmAuthor id="2" name="Jonsson Fredrik N" initials="JFN" lastIdx="3" clrIdx="1">
    <p:extLst>
      <p:ext uri="{19B8F6BF-5375-455C-9EA6-DF929625EA0E}">
        <p15:presenceInfo xmlns:p15="http://schemas.microsoft.com/office/powerpoint/2012/main" userId="S-1-5-21-299502267-562591055-839522115-614156" providerId="AD"/>
      </p:ext>
    </p:extLst>
  </p:cmAuthor>
  <p:cmAuthor id="3" name="Magnus Isaksson" initials="MI" lastIdx="3" clrIdx="2">
    <p:extLst>
      <p:ext uri="{19B8F6BF-5375-455C-9EA6-DF929625EA0E}">
        <p15:presenceInfo xmlns:p15="http://schemas.microsoft.com/office/powerpoint/2012/main" userId="Magnus Isaks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C5E0B4"/>
    <a:srgbClr val="B4C7E7"/>
    <a:srgbClr val="F8CBAD"/>
    <a:srgbClr val="7C7C7C"/>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llanmörkt format 1 - Dekorfär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654" y="120"/>
      </p:cViewPr>
      <p:guideLst>
        <p:guide orient="horz" pos="624"/>
        <p:guide orient="horz" pos="1200"/>
        <p:guide orient="horz" pos="3504"/>
        <p:guide pos="576"/>
        <p:guide pos="6656"/>
        <p:guide pos="3712"/>
        <p:guide pos="3392"/>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C71D9B-3841-4672-899B-529DADA58E34}" type="doc">
      <dgm:prSet loTypeId="urn:microsoft.com/office/officeart/2005/8/layout/hChevron3" loCatId="process" qsTypeId="urn:microsoft.com/office/officeart/2005/8/quickstyle/simple1" qsCatId="simple" csTypeId="urn:microsoft.com/office/officeart/2005/8/colors/accent1_2" csCatId="accent1" phldr="1"/>
      <dgm:spPr/>
    </dgm:pt>
    <dgm:pt modelId="{1CF84949-1A29-4C53-B2F3-87BC48F9A693}">
      <dgm:prSet phldrT="[Text]"/>
      <dgm:spPr/>
      <dgm:t>
        <a:bodyPr/>
        <a:lstStyle/>
        <a:p>
          <a:r>
            <a:rPr lang="sv-SE"/>
            <a:t>Jan</a:t>
          </a:r>
        </a:p>
      </dgm:t>
    </dgm:pt>
    <dgm:pt modelId="{A1D7953C-D908-497F-9362-9694F3B7B8F9}" type="sibTrans" cxnId="{95F0A5D4-9FD6-4039-9F74-90698C506064}">
      <dgm:prSet/>
      <dgm:spPr/>
      <dgm:t>
        <a:bodyPr/>
        <a:lstStyle/>
        <a:p>
          <a:endParaRPr lang="sv-SE"/>
        </a:p>
      </dgm:t>
    </dgm:pt>
    <dgm:pt modelId="{3FDD2290-7596-4CA8-A6B7-4F70E332EAFA}" type="parTrans" cxnId="{95F0A5D4-9FD6-4039-9F74-90698C506064}">
      <dgm:prSet/>
      <dgm:spPr/>
      <dgm:t>
        <a:bodyPr/>
        <a:lstStyle/>
        <a:p>
          <a:endParaRPr lang="sv-SE"/>
        </a:p>
      </dgm:t>
    </dgm:pt>
    <dgm:pt modelId="{977245D6-CF21-4D44-A472-2FEC7A4FB05C}">
      <dgm:prSet phldrT="[Text]"/>
      <dgm:spPr/>
      <dgm:t>
        <a:bodyPr/>
        <a:lstStyle/>
        <a:p>
          <a:r>
            <a:rPr lang="sv-SE"/>
            <a:t>Feb</a:t>
          </a:r>
        </a:p>
      </dgm:t>
    </dgm:pt>
    <dgm:pt modelId="{1D67D14F-7AD1-45BC-A898-C982635C8B1A}" type="parTrans" cxnId="{82E74C65-E28A-42E4-8D54-7DAF13DAD512}">
      <dgm:prSet/>
      <dgm:spPr/>
      <dgm:t>
        <a:bodyPr/>
        <a:lstStyle/>
        <a:p>
          <a:endParaRPr lang="sv-SE"/>
        </a:p>
      </dgm:t>
    </dgm:pt>
    <dgm:pt modelId="{2B2F7156-8DB0-474B-99C5-778BC8256EE5}" type="sibTrans" cxnId="{82E74C65-E28A-42E4-8D54-7DAF13DAD512}">
      <dgm:prSet/>
      <dgm:spPr/>
      <dgm:t>
        <a:bodyPr/>
        <a:lstStyle/>
        <a:p>
          <a:endParaRPr lang="sv-SE"/>
        </a:p>
      </dgm:t>
    </dgm:pt>
    <dgm:pt modelId="{9375EC0E-C6CC-4BFE-984E-7CB2FF701F54}">
      <dgm:prSet phldrT="[Text]"/>
      <dgm:spPr/>
      <dgm:t>
        <a:bodyPr/>
        <a:lstStyle/>
        <a:p>
          <a:r>
            <a:rPr lang="sv-SE"/>
            <a:t>Mar</a:t>
          </a:r>
        </a:p>
      </dgm:t>
    </dgm:pt>
    <dgm:pt modelId="{20FF01FD-1DEF-44EB-88D9-A3679A5E20E5}" type="parTrans" cxnId="{D8A35E9D-28E8-4D83-BBDB-289B334E73B0}">
      <dgm:prSet/>
      <dgm:spPr/>
      <dgm:t>
        <a:bodyPr/>
        <a:lstStyle/>
        <a:p>
          <a:endParaRPr lang="sv-SE"/>
        </a:p>
      </dgm:t>
    </dgm:pt>
    <dgm:pt modelId="{6E9893B9-2794-403E-BF65-053AEB45C099}" type="sibTrans" cxnId="{D8A35E9D-28E8-4D83-BBDB-289B334E73B0}">
      <dgm:prSet/>
      <dgm:spPr/>
      <dgm:t>
        <a:bodyPr/>
        <a:lstStyle/>
        <a:p>
          <a:endParaRPr lang="sv-SE"/>
        </a:p>
      </dgm:t>
    </dgm:pt>
    <dgm:pt modelId="{9C6C6285-1202-4F4B-81CD-00BF9C31EBFD}">
      <dgm:prSet phldrT="[Text]"/>
      <dgm:spPr/>
      <dgm:t>
        <a:bodyPr/>
        <a:lstStyle/>
        <a:p>
          <a:r>
            <a:rPr lang="sv-SE"/>
            <a:t>Apr</a:t>
          </a:r>
        </a:p>
      </dgm:t>
    </dgm:pt>
    <dgm:pt modelId="{F3A83A31-3641-4D7D-A4FA-362B68ECCCF3}" type="parTrans" cxnId="{BF0057AA-852A-4A7E-9BA1-9B2D060208F2}">
      <dgm:prSet/>
      <dgm:spPr/>
      <dgm:t>
        <a:bodyPr/>
        <a:lstStyle/>
        <a:p>
          <a:endParaRPr lang="sv-SE"/>
        </a:p>
      </dgm:t>
    </dgm:pt>
    <dgm:pt modelId="{7520F144-3DD1-4167-AFD3-2C2FD88893F3}" type="sibTrans" cxnId="{BF0057AA-852A-4A7E-9BA1-9B2D060208F2}">
      <dgm:prSet/>
      <dgm:spPr/>
      <dgm:t>
        <a:bodyPr/>
        <a:lstStyle/>
        <a:p>
          <a:endParaRPr lang="sv-SE"/>
        </a:p>
      </dgm:t>
    </dgm:pt>
    <dgm:pt modelId="{2CF73F56-DA29-4D4F-8BD7-11040D15FEA2}">
      <dgm:prSet phldrT="[Text]"/>
      <dgm:spPr/>
      <dgm:t>
        <a:bodyPr/>
        <a:lstStyle/>
        <a:p>
          <a:r>
            <a:rPr lang="sv-SE"/>
            <a:t>Maj</a:t>
          </a:r>
        </a:p>
      </dgm:t>
    </dgm:pt>
    <dgm:pt modelId="{FFA9B6B6-E47A-4B3C-9E2C-F1F7A36F3812}" type="parTrans" cxnId="{0D94BF79-CB7C-40E8-8AE7-5808DB76DD69}">
      <dgm:prSet/>
      <dgm:spPr/>
      <dgm:t>
        <a:bodyPr/>
        <a:lstStyle/>
        <a:p>
          <a:endParaRPr lang="sv-SE"/>
        </a:p>
      </dgm:t>
    </dgm:pt>
    <dgm:pt modelId="{0014FBE7-4DB0-43DD-9D6D-7F5C8A05BD6C}" type="sibTrans" cxnId="{0D94BF79-CB7C-40E8-8AE7-5808DB76DD69}">
      <dgm:prSet/>
      <dgm:spPr/>
      <dgm:t>
        <a:bodyPr/>
        <a:lstStyle/>
        <a:p>
          <a:endParaRPr lang="sv-SE"/>
        </a:p>
      </dgm:t>
    </dgm:pt>
    <dgm:pt modelId="{46FCE723-0781-41A2-81F2-3492284A8ABC}">
      <dgm:prSet phldrT="[Text]"/>
      <dgm:spPr/>
      <dgm:t>
        <a:bodyPr/>
        <a:lstStyle/>
        <a:p>
          <a:r>
            <a:rPr lang="sv-SE"/>
            <a:t>Jun</a:t>
          </a:r>
        </a:p>
      </dgm:t>
    </dgm:pt>
    <dgm:pt modelId="{B14B82B5-47B6-47A1-A053-33BB3D3DC85D}" type="parTrans" cxnId="{B2159715-31D5-4781-A9F6-1DF1D11509AF}">
      <dgm:prSet/>
      <dgm:spPr/>
      <dgm:t>
        <a:bodyPr/>
        <a:lstStyle/>
        <a:p>
          <a:endParaRPr lang="sv-SE"/>
        </a:p>
      </dgm:t>
    </dgm:pt>
    <dgm:pt modelId="{A47F4951-D51E-4858-A9A2-2BC2029F5EB5}" type="sibTrans" cxnId="{B2159715-31D5-4781-A9F6-1DF1D11509AF}">
      <dgm:prSet/>
      <dgm:spPr/>
      <dgm:t>
        <a:bodyPr/>
        <a:lstStyle/>
        <a:p>
          <a:endParaRPr lang="sv-SE"/>
        </a:p>
      </dgm:t>
    </dgm:pt>
    <dgm:pt modelId="{AD6C06B7-D022-4937-8711-FF4A30421650}">
      <dgm:prSet phldrT="[Text]"/>
      <dgm:spPr/>
      <dgm:t>
        <a:bodyPr/>
        <a:lstStyle/>
        <a:p>
          <a:r>
            <a:rPr lang="sv-SE"/>
            <a:t>Jul</a:t>
          </a:r>
        </a:p>
      </dgm:t>
    </dgm:pt>
    <dgm:pt modelId="{B8A8B3A1-E333-44C7-974C-398BF2ABE283}" type="parTrans" cxnId="{CA71D3D1-CBE2-426A-A956-B6912731F503}">
      <dgm:prSet/>
      <dgm:spPr/>
      <dgm:t>
        <a:bodyPr/>
        <a:lstStyle/>
        <a:p>
          <a:endParaRPr lang="sv-SE"/>
        </a:p>
      </dgm:t>
    </dgm:pt>
    <dgm:pt modelId="{C4BF33B6-682F-49C0-9650-1C3D2457A736}" type="sibTrans" cxnId="{CA71D3D1-CBE2-426A-A956-B6912731F503}">
      <dgm:prSet/>
      <dgm:spPr/>
      <dgm:t>
        <a:bodyPr/>
        <a:lstStyle/>
        <a:p>
          <a:endParaRPr lang="sv-SE"/>
        </a:p>
      </dgm:t>
    </dgm:pt>
    <dgm:pt modelId="{AB2B87A6-183E-49F1-BB79-DE3150E46908}">
      <dgm:prSet phldrT="[Text]"/>
      <dgm:spPr/>
      <dgm:t>
        <a:bodyPr/>
        <a:lstStyle/>
        <a:p>
          <a:r>
            <a:rPr lang="sv-SE"/>
            <a:t>Aug</a:t>
          </a:r>
        </a:p>
      </dgm:t>
    </dgm:pt>
    <dgm:pt modelId="{52DA89AC-EF77-4E79-80AD-F738D61B3334}" type="parTrans" cxnId="{CC6BEC14-D02A-4819-96F6-E779988E4BCB}">
      <dgm:prSet/>
      <dgm:spPr/>
      <dgm:t>
        <a:bodyPr/>
        <a:lstStyle/>
        <a:p>
          <a:endParaRPr lang="sv-SE"/>
        </a:p>
      </dgm:t>
    </dgm:pt>
    <dgm:pt modelId="{6362E944-1E82-42B6-AF75-D2DE3511DF60}" type="sibTrans" cxnId="{CC6BEC14-D02A-4819-96F6-E779988E4BCB}">
      <dgm:prSet/>
      <dgm:spPr/>
      <dgm:t>
        <a:bodyPr/>
        <a:lstStyle/>
        <a:p>
          <a:endParaRPr lang="sv-SE"/>
        </a:p>
      </dgm:t>
    </dgm:pt>
    <dgm:pt modelId="{A8FECFE2-10E9-408E-9D94-C81FF36344CF}">
      <dgm:prSet phldrT="[Text]"/>
      <dgm:spPr/>
      <dgm:t>
        <a:bodyPr/>
        <a:lstStyle/>
        <a:p>
          <a:r>
            <a:rPr lang="sv-SE"/>
            <a:t>Sep</a:t>
          </a:r>
        </a:p>
      </dgm:t>
    </dgm:pt>
    <dgm:pt modelId="{10EF76FC-D5D9-494D-BCAB-5D7FEDCC8460}" type="parTrans" cxnId="{32EB0D12-C400-4E18-8FAE-8567BBE9EC4B}">
      <dgm:prSet/>
      <dgm:spPr/>
      <dgm:t>
        <a:bodyPr/>
        <a:lstStyle/>
        <a:p>
          <a:endParaRPr lang="sv-SE"/>
        </a:p>
      </dgm:t>
    </dgm:pt>
    <dgm:pt modelId="{0821F3BC-BF15-45FC-AF84-2F633A43FF1F}" type="sibTrans" cxnId="{32EB0D12-C400-4E18-8FAE-8567BBE9EC4B}">
      <dgm:prSet/>
      <dgm:spPr/>
      <dgm:t>
        <a:bodyPr/>
        <a:lstStyle/>
        <a:p>
          <a:endParaRPr lang="sv-SE"/>
        </a:p>
      </dgm:t>
    </dgm:pt>
    <dgm:pt modelId="{697674B7-E6ED-40EF-9183-E8A503FB4066}">
      <dgm:prSet phldrT="[Text]"/>
      <dgm:spPr/>
      <dgm:t>
        <a:bodyPr/>
        <a:lstStyle/>
        <a:p>
          <a:r>
            <a:rPr lang="sv-SE"/>
            <a:t>Okt</a:t>
          </a:r>
        </a:p>
      </dgm:t>
    </dgm:pt>
    <dgm:pt modelId="{6E828E10-6732-4450-8FD9-12A1F250EF21}" type="parTrans" cxnId="{2B4AFFFD-A037-4647-8EDE-CDFCFCEE113C}">
      <dgm:prSet/>
      <dgm:spPr/>
      <dgm:t>
        <a:bodyPr/>
        <a:lstStyle/>
        <a:p>
          <a:endParaRPr lang="sv-SE"/>
        </a:p>
      </dgm:t>
    </dgm:pt>
    <dgm:pt modelId="{9D280520-C3D6-4251-AD0A-65B66E7EDA63}" type="sibTrans" cxnId="{2B4AFFFD-A037-4647-8EDE-CDFCFCEE113C}">
      <dgm:prSet/>
      <dgm:spPr/>
      <dgm:t>
        <a:bodyPr/>
        <a:lstStyle/>
        <a:p>
          <a:endParaRPr lang="sv-SE"/>
        </a:p>
      </dgm:t>
    </dgm:pt>
    <dgm:pt modelId="{B7AA89B0-DD40-4F9C-949E-2AB19D52ACAF}">
      <dgm:prSet phldrT="[Text]"/>
      <dgm:spPr/>
      <dgm:t>
        <a:bodyPr/>
        <a:lstStyle/>
        <a:p>
          <a:r>
            <a:rPr lang="sv-SE"/>
            <a:t>Nov</a:t>
          </a:r>
        </a:p>
      </dgm:t>
    </dgm:pt>
    <dgm:pt modelId="{93707136-213E-46FD-B2C6-EEBB1F2DBCC1}" type="parTrans" cxnId="{71DC13A9-F1B5-46DB-BBFA-22F36C69FA9B}">
      <dgm:prSet/>
      <dgm:spPr/>
      <dgm:t>
        <a:bodyPr/>
        <a:lstStyle/>
        <a:p>
          <a:endParaRPr lang="sv-SE"/>
        </a:p>
      </dgm:t>
    </dgm:pt>
    <dgm:pt modelId="{C7CC74E0-0392-40EF-A839-F82DF76ED7CA}" type="sibTrans" cxnId="{71DC13A9-F1B5-46DB-BBFA-22F36C69FA9B}">
      <dgm:prSet/>
      <dgm:spPr/>
      <dgm:t>
        <a:bodyPr/>
        <a:lstStyle/>
        <a:p>
          <a:endParaRPr lang="sv-SE"/>
        </a:p>
      </dgm:t>
    </dgm:pt>
    <dgm:pt modelId="{D063BC9C-FC9E-4F65-9FAA-6E74F0E21322}">
      <dgm:prSet phldrT="[Text]"/>
      <dgm:spPr/>
      <dgm:t>
        <a:bodyPr/>
        <a:lstStyle/>
        <a:p>
          <a:r>
            <a:rPr lang="sv-SE"/>
            <a:t>Dec</a:t>
          </a:r>
        </a:p>
      </dgm:t>
    </dgm:pt>
    <dgm:pt modelId="{46871EAF-61F6-4D43-96D1-3BC10339E589}" type="parTrans" cxnId="{628EF87D-DE56-4163-884C-A4C43862958F}">
      <dgm:prSet/>
      <dgm:spPr/>
      <dgm:t>
        <a:bodyPr/>
        <a:lstStyle/>
        <a:p>
          <a:endParaRPr lang="sv-SE"/>
        </a:p>
      </dgm:t>
    </dgm:pt>
    <dgm:pt modelId="{E35A4EDC-C99D-4AB9-BE3C-A7FD9EA9643A}" type="sibTrans" cxnId="{628EF87D-DE56-4163-884C-A4C43862958F}">
      <dgm:prSet/>
      <dgm:spPr/>
      <dgm:t>
        <a:bodyPr/>
        <a:lstStyle/>
        <a:p>
          <a:endParaRPr lang="sv-SE"/>
        </a:p>
      </dgm:t>
    </dgm:pt>
    <dgm:pt modelId="{7D427012-EC22-43A7-9824-49BDE7A851BF}">
      <dgm:prSet phldrT="[Text]"/>
      <dgm:spPr/>
      <dgm:t>
        <a:bodyPr/>
        <a:lstStyle/>
        <a:p>
          <a:r>
            <a:rPr lang="sv-SE"/>
            <a:t>Jan</a:t>
          </a:r>
        </a:p>
      </dgm:t>
    </dgm:pt>
    <dgm:pt modelId="{BB3974DE-8C25-4571-948A-64F080945E5D}" type="parTrans" cxnId="{7A81E8A1-755B-47DB-B2F4-A18DC2276CA1}">
      <dgm:prSet/>
      <dgm:spPr/>
      <dgm:t>
        <a:bodyPr/>
        <a:lstStyle/>
        <a:p>
          <a:endParaRPr lang="sv-SE"/>
        </a:p>
      </dgm:t>
    </dgm:pt>
    <dgm:pt modelId="{AA2F2E07-FA06-4E1E-8E06-4DFF0A1350AF}" type="sibTrans" cxnId="{7A81E8A1-755B-47DB-B2F4-A18DC2276CA1}">
      <dgm:prSet/>
      <dgm:spPr/>
      <dgm:t>
        <a:bodyPr/>
        <a:lstStyle/>
        <a:p>
          <a:endParaRPr lang="sv-SE"/>
        </a:p>
      </dgm:t>
    </dgm:pt>
    <dgm:pt modelId="{22F6DD4C-010B-4EAD-8AB6-6140740D2CE7}">
      <dgm:prSet phldrT="[Text]"/>
      <dgm:spPr/>
      <dgm:t>
        <a:bodyPr/>
        <a:lstStyle/>
        <a:p>
          <a:r>
            <a:rPr lang="sv-SE"/>
            <a:t>Feb</a:t>
          </a:r>
        </a:p>
      </dgm:t>
    </dgm:pt>
    <dgm:pt modelId="{F5B8786B-34BC-4B3B-85C8-D8FF189C8708}" type="parTrans" cxnId="{C50AF082-BB52-4A28-811F-ECA44827A40F}">
      <dgm:prSet/>
      <dgm:spPr/>
      <dgm:t>
        <a:bodyPr/>
        <a:lstStyle/>
        <a:p>
          <a:endParaRPr lang="sv-SE"/>
        </a:p>
      </dgm:t>
    </dgm:pt>
    <dgm:pt modelId="{63FC95E6-7107-40C3-9065-18869FE61DE7}" type="sibTrans" cxnId="{C50AF082-BB52-4A28-811F-ECA44827A40F}">
      <dgm:prSet/>
      <dgm:spPr/>
      <dgm:t>
        <a:bodyPr/>
        <a:lstStyle/>
        <a:p>
          <a:endParaRPr lang="sv-SE"/>
        </a:p>
      </dgm:t>
    </dgm:pt>
    <dgm:pt modelId="{3440274F-C2F0-4415-823A-125666C8FA29}">
      <dgm:prSet phldrT="[Text]"/>
      <dgm:spPr/>
      <dgm:t>
        <a:bodyPr/>
        <a:lstStyle/>
        <a:p>
          <a:r>
            <a:rPr lang="sv-SE"/>
            <a:t>Mar</a:t>
          </a:r>
        </a:p>
      </dgm:t>
    </dgm:pt>
    <dgm:pt modelId="{1B9C1E4B-2113-4711-8C7F-61556CF8D6A9}" type="parTrans" cxnId="{225B300C-52AB-4E7E-AE45-08DE27A56D11}">
      <dgm:prSet/>
      <dgm:spPr/>
      <dgm:t>
        <a:bodyPr/>
        <a:lstStyle/>
        <a:p>
          <a:endParaRPr lang="sv-SE"/>
        </a:p>
      </dgm:t>
    </dgm:pt>
    <dgm:pt modelId="{520FC84C-F8AB-4E90-99EC-6B78F3092836}" type="sibTrans" cxnId="{225B300C-52AB-4E7E-AE45-08DE27A56D11}">
      <dgm:prSet/>
      <dgm:spPr/>
      <dgm:t>
        <a:bodyPr/>
        <a:lstStyle/>
        <a:p>
          <a:endParaRPr lang="sv-SE"/>
        </a:p>
      </dgm:t>
    </dgm:pt>
    <dgm:pt modelId="{7EEE8BF0-8879-4554-B5DB-615FF03B2CA5}">
      <dgm:prSet phldrT="[Text]"/>
      <dgm:spPr/>
      <dgm:t>
        <a:bodyPr/>
        <a:lstStyle/>
        <a:p>
          <a:r>
            <a:rPr lang="sv-SE"/>
            <a:t>Apr</a:t>
          </a:r>
        </a:p>
      </dgm:t>
    </dgm:pt>
    <dgm:pt modelId="{D6AF2016-DB16-421B-BCDE-6CB8BB239733}" type="parTrans" cxnId="{FEE86E88-7149-4E4B-B050-6D990546224E}">
      <dgm:prSet/>
      <dgm:spPr/>
      <dgm:t>
        <a:bodyPr/>
        <a:lstStyle/>
        <a:p>
          <a:endParaRPr lang="sv-SE"/>
        </a:p>
      </dgm:t>
    </dgm:pt>
    <dgm:pt modelId="{3BE24A75-A2AC-429C-90E3-3C6A8734FCE6}" type="sibTrans" cxnId="{FEE86E88-7149-4E4B-B050-6D990546224E}">
      <dgm:prSet/>
      <dgm:spPr/>
      <dgm:t>
        <a:bodyPr/>
        <a:lstStyle/>
        <a:p>
          <a:endParaRPr lang="sv-SE"/>
        </a:p>
      </dgm:t>
    </dgm:pt>
    <dgm:pt modelId="{79AB4EC6-14EF-4393-BD77-62963E7D605C}" type="pres">
      <dgm:prSet presAssocID="{29C71D9B-3841-4672-899B-529DADA58E34}" presName="Name0" presStyleCnt="0">
        <dgm:presLayoutVars>
          <dgm:dir/>
          <dgm:resizeHandles val="exact"/>
        </dgm:presLayoutVars>
      </dgm:prSet>
      <dgm:spPr/>
    </dgm:pt>
    <dgm:pt modelId="{AE623091-FE1F-4408-9591-546DB90ED607}" type="pres">
      <dgm:prSet presAssocID="{1CF84949-1A29-4C53-B2F3-87BC48F9A693}" presName="parTxOnly" presStyleLbl="node1" presStyleIdx="0" presStyleCnt="16" custLinFactY="-358624" custLinFactNeighborX="3081" custLinFactNeighborY="-400000">
        <dgm:presLayoutVars>
          <dgm:bulletEnabled val="1"/>
        </dgm:presLayoutVars>
      </dgm:prSet>
      <dgm:spPr/>
    </dgm:pt>
    <dgm:pt modelId="{A16E28C4-F2B9-4601-A532-1323C7ADD8ED}" type="pres">
      <dgm:prSet presAssocID="{A1D7953C-D908-497F-9362-9694F3B7B8F9}" presName="parSpace" presStyleCnt="0"/>
      <dgm:spPr/>
    </dgm:pt>
    <dgm:pt modelId="{759FC107-1481-4AE6-B114-B2C888463AA1}" type="pres">
      <dgm:prSet presAssocID="{977245D6-CF21-4D44-A472-2FEC7A4FB05C}" presName="parTxOnly" presStyleLbl="node1" presStyleIdx="1" presStyleCnt="16" custLinFactY="-358624" custLinFactNeighborX="3081" custLinFactNeighborY="-400000">
        <dgm:presLayoutVars>
          <dgm:bulletEnabled val="1"/>
        </dgm:presLayoutVars>
      </dgm:prSet>
      <dgm:spPr/>
    </dgm:pt>
    <dgm:pt modelId="{FBE95383-3B8E-4568-A4A0-6FDD02BDD052}" type="pres">
      <dgm:prSet presAssocID="{2B2F7156-8DB0-474B-99C5-778BC8256EE5}" presName="parSpace" presStyleCnt="0"/>
      <dgm:spPr/>
    </dgm:pt>
    <dgm:pt modelId="{96A07784-57A9-41D6-B6CF-CC76279F41E4}" type="pres">
      <dgm:prSet presAssocID="{9375EC0E-C6CC-4BFE-984E-7CB2FF701F54}" presName="parTxOnly" presStyleLbl="node1" presStyleIdx="2" presStyleCnt="16" custLinFactY="-358624" custLinFactNeighborX="3081" custLinFactNeighborY="-400000">
        <dgm:presLayoutVars>
          <dgm:bulletEnabled val="1"/>
        </dgm:presLayoutVars>
      </dgm:prSet>
      <dgm:spPr/>
    </dgm:pt>
    <dgm:pt modelId="{999A51E2-4776-4206-9627-23987D5404E9}" type="pres">
      <dgm:prSet presAssocID="{6E9893B9-2794-403E-BF65-053AEB45C099}" presName="parSpace" presStyleCnt="0"/>
      <dgm:spPr/>
    </dgm:pt>
    <dgm:pt modelId="{C37E4B6F-223D-4B7E-B2FE-51235E2290A0}" type="pres">
      <dgm:prSet presAssocID="{9C6C6285-1202-4F4B-81CD-00BF9C31EBFD}" presName="parTxOnly" presStyleLbl="node1" presStyleIdx="3" presStyleCnt="16" custLinFactY="-358624" custLinFactNeighborX="3081" custLinFactNeighborY="-400000">
        <dgm:presLayoutVars>
          <dgm:bulletEnabled val="1"/>
        </dgm:presLayoutVars>
      </dgm:prSet>
      <dgm:spPr/>
    </dgm:pt>
    <dgm:pt modelId="{73715971-09F2-4565-9B69-D6106A5A8F21}" type="pres">
      <dgm:prSet presAssocID="{7520F144-3DD1-4167-AFD3-2C2FD88893F3}" presName="parSpace" presStyleCnt="0"/>
      <dgm:spPr/>
    </dgm:pt>
    <dgm:pt modelId="{48AA02AF-43ED-4BF2-A907-E43DC0451508}" type="pres">
      <dgm:prSet presAssocID="{2CF73F56-DA29-4D4F-8BD7-11040D15FEA2}" presName="parTxOnly" presStyleLbl="node1" presStyleIdx="4" presStyleCnt="16" custLinFactY="-358624" custLinFactNeighborX="3081" custLinFactNeighborY="-400000">
        <dgm:presLayoutVars>
          <dgm:bulletEnabled val="1"/>
        </dgm:presLayoutVars>
      </dgm:prSet>
      <dgm:spPr/>
    </dgm:pt>
    <dgm:pt modelId="{4B73C4F0-29DC-4DEA-9004-1D7C4456FB2F}" type="pres">
      <dgm:prSet presAssocID="{0014FBE7-4DB0-43DD-9D6D-7F5C8A05BD6C}" presName="parSpace" presStyleCnt="0"/>
      <dgm:spPr/>
    </dgm:pt>
    <dgm:pt modelId="{0B5E7FDA-15C0-4DB6-B00A-BF1DD1CB397E}" type="pres">
      <dgm:prSet presAssocID="{46FCE723-0781-41A2-81F2-3492284A8ABC}" presName="parTxOnly" presStyleLbl="node1" presStyleIdx="5" presStyleCnt="16" custLinFactY="-358624" custLinFactNeighborX="3081" custLinFactNeighborY="-400000">
        <dgm:presLayoutVars>
          <dgm:bulletEnabled val="1"/>
        </dgm:presLayoutVars>
      </dgm:prSet>
      <dgm:spPr/>
    </dgm:pt>
    <dgm:pt modelId="{8B48D2BE-F315-4068-95E4-0DC7113ED599}" type="pres">
      <dgm:prSet presAssocID="{A47F4951-D51E-4858-A9A2-2BC2029F5EB5}" presName="parSpace" presStyleCnt="0"/>
      <dgm:spPr/>
    </dgm:pt>
    <dgm:pt modelId="{C9841B3D-2D8E-41CA-BD35-F8E9513E9977}" type="pres">
      <dgm:prSet presAssocID="{AD6C06B7-D022-4937-8711-FF4A30421650}" presName="parTxOnly" presStyleLbl="node1" presStyleIdx="6" presStyleCnt="16" custLinFactY="-358624" custLinFactNeighborX="3081" custLinFactNeighborY="-400000">
        <dgm:presLayoutVars>
          <dgm:bulletEnabled val="1"/>
        </dgm:presLayoutVars>
      </dgm:prSet>
      <dgm:spPr/>
    </dgm:pt>
    <dgm:pt modelId="{2567CBF2-7F1A-40B5-B9A3-49B452C512E9}" type="pres">
      <dgm:prSet presAssocID="{C4BF33B6-682F-49C0-9650-1C3D2457A736}" presName="parSpace" presStyleCnt="0"/>
      <dgm:spPr/>
    </dgm:pt>
    <dgm:pt modelId="{04536431-F36E-429B-AAA8-097881D89016}" type="pres">
      <dgm:prSet presAssocID="{AB2B87A6-183E-49F1-BB79-DE3150E46908}" presName="parTxOnly" presStyleLbl="node1" presStyleIdx="7" presStyleCnt="16" custLinFactY="-358624" custLinFactNeighborX="3081" custLinFactNeighborY="-400000">
        <dgm:presLayoutVars>
          <dgm:bulletEnabled val="1"/>
        </dgm:presLayoutVars>
      </dgm:prSet>
      <dgm:spPr/>
    </dgm:pt>
    <dgm:pt modelId="{27CB55C2-07FB-43F7-89E8-B264F5235B5F}" type="pres">
      <dgm:prSet presAssocID="{6362E944-1E82-42B6-AF75-D2DE3511DF60}" presName="parSpace" presStyleCnt="0"/>
      <dgm:spPr/>
    </dgm:pt>
    <dgm:pt modelId="{3E372791-F05C-4412-B5D1-9A91DB2CE344}" type="pres">
      <dgm:prSet presAssocID="{A8FECFE2-10E9-408E-9D94-C81FF36344CF}" presName="parTxOnly" presStyleLbl="node1" presStyleIdx="8" presStyleCnt="16" custLinFactY="-358624" custLinFactNeighborX="3081" custLinFactNeighborY="-400000">
        <dgm:presLayoutVars>
          <dgm:bulletEnabled val="1"/>
        </dgm:presLayoutVars>
      </dgm:prSet>
      <dgm:spPr/>
    </dgm:pt>
    <dgm:pt modelId="{B3670CC5-3147-4614-9AEC-DB8F0CE71B36}" type="pres">
      <dgm:prSet presAssocID="{0821F3BC-BF15-45FC-AF84-2F633A43FF1F}" presName="parSpace" presStyleCnt="0"/>
      <dgm:spPr/>
    </dgm:pt>
    <dgm:pt modelId="{8B9AD437-C104-49E9-9531-30009895DF5B}" type="pres">
      <dgm:prSet presAssocID="{697674B7-E6ED-40EF-9183-E8A503FB4066}" presName="parTxOnly" presStyleLbl="node1" presStyleIdx="9" presStyleCnt="16" custLinFactY="-358624" custLinFactNeighborX="3081" custLinFactNeighborY="-400000">
        <dgm:presLayoutVars>
          <dgm:bulletEnabled val="1"/>
        </dgm:presLayoutVars>
      </dgm:prSet>
      <dgm:spPr/>
    </dgm:pt>
    <dgm:pt modelId="{CC526480-0547-4F46-8DA0-D2A72D3CF48C}" type="pres">
      <dgm:prSet presAssocID="{9D280520-C3D6-4251-AD0A-65B66E7EDA63}" presName="parSpace" presStyleCnt="0"/>
      <dgm:spPr/>
    </dgm:pt>
    <dgm:pt modelId="{35392B27-DCF0-4CBA-9FF3-D831E38B2B10}" type="pres">
      <dgm:prSet presAssocID="{B7AA89B0-DD40-4F9C-949E-2AB19D52ACAF}" presName="parTxOnly" presStyleLbl="node1" presStyleIdx="10" presStyleCnt="16" custLinFactY="-358624" custLinFactNeighborX="3081" custLinFactNeighborY="-400000">
        <dgm:presLayoutVars>
          <dgm:bulletEnabled val="1"/>
        </dgm:presLayoutVars>
      </dgm:prSet>
      <dgm:spPr/>
    </dgm:pt>
    <dgm:pt modelId="{0BE9192B-BD72-4365-9054-7C4C6359C449}" type="pres">
      <dgm:prSet presAssocID="{C7CC74E0-0392-40EF-A839-F82DF76ED7CA}" presName="parSpace" presStyleCnt="0"/>
      <dgm:spPr/>
    </dgm:pt>
    <dgm:pt modelId="{8064CC84-9DEE-4369-94E4-737979B22E15}" type="pres">
      <dgm:prSet presAssocID="{D063BC9C-FC9E-4F65-9FAA-6E74F0E21322}" presName="parTxOnly" presStyleLbl="node1" presStyleIdx="11" presStyleCnt="16" custLinFactY="-358624" custLinFactNeighborX="3081" custLinFactNeighborY="-400000">
        <dgm:presLayoutVars>
          <dgm:bulletEnabled val="1"/>
        </dgm:presLayoutVars>
      </dgm:prSet>
      <dgm:spPr/>
    </dgm:pt>
    <dgm:pt modelId="{B98E410B-3E23-45B7-97DC-F69073EA1031}" type="pres">
      <dgm:prSet presAssocID="{E35A4EDC-C99D-4AB9-BE3C-A7FD9EA9643A}" presName="parSpace" presStyleCnt="0"/>
      <dgm:spPr/>
    </dgm:pt>
    <dgm:pt modelId="{F1F6FB50-7956-4FFF-BA2A-701F9686DA20}" type="pres">
      <dgm:prSet presAssocID="{7D427012-EC22-43A7-9824-49BDE7A851BF}" presName="parTxOnly" presStyleLbl="node1" presStyleIdx="12" presStyleCnt="16" custLinFactY="-358624" custLinFactNeighborX="3081" custLinFactNeighborY="-400000">
        <dgm:presLayoutVars>
          <dgm:bulletEnabled val="1"/>
        </dgm:presLayoutVars>
      </dgm:prSet>
      <dgm:spPr/>
    </dgm:pt>
    <dgm:pt modelId="{94CBE22A-32D6-4A14-9F01-1331E7C3BCC4}" type="pres">
      <dgm:prSet presAssocID="{AA2F2E07-FA06-4E1E-8E06-4DFF0A1350AF}" presName="parSpace" presStyleCnt="0"/>
      <dgm:spPr/>
    </dgm:pt>
    <dgm:pt modelId="{2DC09D06-6FB7-421D-958F-994CEC83A375}" type="pres">
      <dgm:prSet presAssocID="{22F6DD4C-010B-4EAD-8AB6-6140740D2CE7}" presName="parTxOnly" presStyleLbl="node1" presStyleIdx="13" presStyleCnt="16" custLinFactY="-358624" custLinFactNeighborX="3081" custLinFactNeighborY="-400000">
        <dgm:presLayoutVars>
          <dgm:bulletEnabled val="1"/>
        </dgm:presLayoutVars>
      </dgm:prSet>
      <dgm:spPr/>
    </dgm:pt>
    <dgm:pt modelId="{E7922F9D-EAD0-4E5C-AAF8-F1B79CAA67F8}" type="pres">
      <dgm:prSet presAssocID="{63FC95E6-7107-40C3-9065-18869FE61DE7}" presName="parSpace" presStyleCnt="0"/>
      <dgm:spPr/>
    </dgm:pt>
    <dgm:pt modelId="{9400DC96-4F7D-4678-AD03-B67CE1F78D2F}" type="pres">
      <dgm:prSet presAssocID="{3440274F-C2F0-4415-823A-125666C8FA29}" presName="parTxOnly" presStyleLbl="node1" presStyleIdx="14" presStyleCnt="16" custLinFactY="-358624" custLinFactNeighborX="3081" custLinFactNeighborY="-400000">
        <dgm:presLayoutVars>
          <dgm:bulletEnabled val="1"/>
        </dgm:presLayoutVars>
      </dgm:prSet>
      <dgm:spPr/>
    </dgm:pt>
    <dgm:pt modelId="{81A8EB23-70EA-4618-8FE0-1113123736FC}" type="pres">
      <dgm:prSet presAssocID="{520FC84C-F8AB-4E90-99EC-6B78F3092836}" presName="parSpace" presStyleCnt="0"/>
      <dgm:spPr/>
    </dgm:pt>
    <dgm:pt modelId="{219DE078-06B5-41AB-BEE7-452812ABB8D5}" type="pres">
      <dgm:prSet presAssocID="{7EEE8BF0-8879-4554-B5DB-615FF03B2CA5}" presName="parTxOnly" presStyleLbl="node1" presStyleIdx="15" presStyleCnt="16" custLinFactY="-358624" custLinFactNeighborX="3081" custLinFactNeighborY="-400000">
        <dgm:presLayoutVars>
          <dgm:bulletEnabled val="1"/>
        </dgm:presLayoutVars>
      </dgm:prSet>
      <dgm:spPr/>
    </dgm:pt>
  </dgm:ptLst>
  <dgm:cxnLst>
    <dgm:cxn modelId="{7BBE9109-5DA1-4583-9278-2D3D550A43B2}" type="presOf" srcId="{2CF73F56-DA29-4D4F-8BD7-11040D15FEA2}" destId="{48AA02AF-43ED-4BF2-A907-E43DC0451508}" srcOrd="0" destOrd="0" presId="urn:microsoft.com/office/officeart/2005/8/layout/hChevron3"/>
    <dgm:cxn modelId="{225B300C-52AB-4E7E-AE45-08DE27A56D11}" srcId="{29C71D9B-3841-4672-899B-529DADA58E34}" destId="{3440274F-C2F0-4415-823A-125666C8FA29}" srcOrd="14" destOrd="0" parTransId="{1B9C1E4B-2113-4711-8C7F-61556CF8D6A9}" sibTransId="{520FC84C-F8AB-4E90-99EC-6B78F3092836}"/>
    <dgm:cxn modelId="{32EB0D12-C400-4E18-8FAE-8567BBE9EC4B}" srcId="{29C71D9B-3841-4672-899B-529DADA58E34}" destId="{A8FECFE2-10E9-408E-9D94-C81FF36344CF}" srcOrd="8" destOrd="0" parTransId="{10EF76FC-D5D9-494D-BCAB-5D7FEDCC8460}" sibTransId="{0821F3BC-BF15-45FC-AF84-2F633A43FF1F}"/>
    <dgm:cxn modelId="{CC6BEC14-D02A-4819-96F6-E779988E4BCB}" srcId="{29C71D9B-3841-4672-899B-529DADA58E34}" destId="{AB2B87A6-183E-49F1-BB79-DE3150E46908}" srcOrd="7" destOrd="0" parTransId="{52DA89AC-EF77-4E79-80AD-F738D61B3334}" sibTransId="{6362E944-1E82-42B6-AF75-D2DE3511DF60}"/>
    <dgm:cxn modelId="{B2159715-31D5-4781-A9F6-1DF1D11509AF}" srcId="{29C71D9B-3841-4672-899B-529DADA58E34}" destId="{46FCE723-0781-41A2-81F2-3492284A8ABC}" srcOrd="5" destOrd="0" parTransId="{B14B82B5-47B6-47A1-A053-33BB3D3DC85D}" sibTransId="{A47F4951-D51E-4858-A9A2-2BC2029F5EB5}"/>
    <dgm:cxn modelId="{2178733E-2885-4397-9CE6-438A1E3AABED}" type="presOf" srcId="{977245D6-CF21-4D44-A472-2FEC7A4FB05C}" destId="{759FC107-1481-4AE6-B114-B2C888463AA1}" srcOrd="0" destOrd="0" presId="urn:microsoft.com/office/officeart/2005/8/layout/hChevron3"/>
    <dgm:cxn modelId="{5E9DB044-11B9-4C35-9AD6-C90D6B8CE5AD}" type="presOf" srcId="{3440274F-C2F0-4415-823A-125666C8FA29}" destId="{9400DC96-4F7D-4678-AD03-B67CE1F78D2F}" srcOrd="0" destOrd="0" presId="urn:microsoft.com/office/officeart/2005/8/layout/hChevron3"/>
    <dgm:cxn modelId="{82E74C65-E28A-42E4-8D54-7DAF13DAD512}" srcId="{29C71D9B-3841-4672-899B-529DADA58E34}" destId="{977245D6-CF21-4D44-A472-2FEC7A4FB05C}" srcOrd="1" destOrd="0" parTransId="{1D67D14F-7AD1-45BC-A898-C982635C8B1A}" sibTransId="{2B2F7156-8DB0-474B-99C5-778BC8256EE5}"/>
    <dgm:cxn modelId="{D14CEF67-AB51-481C-A33A-7B96B4FFD2C6}" type="presOf" srcId="{AD6C06B7-D022-4937-8711-FF4A30421650}" destId="{C9841B3D-2D8E-41CA-BD35-F8E9513E9977}" srcOrd="0" destOrd="0" presId="urn:microsoft.com/office/officeart/2005/8/layout/hChevron3"/>
    <dgm:cxn modelId="{801F0C72-8E1F-4925-A163-5C2605B3642E}" type="presOf" srcId="{22F6DD4C-010B-4EAD-8AB6-6140740D2CE7}" destId="{2DC09D06-6FB7-421D-958F-994CEC83A375}" srcOrd="0" destOrd="0" presId="urn:microsoft.com/office/officeart/2005/8/layout/hChevron3"/>
    <dgm:cxn modelId="{86276675-CE88-4C1C-9B24-8725D4D2ECAC}" type="presOf" srcId="{7EEE8BF0-8879-4554-B5DB-615FF03B2CA5}" destId="{219DE078-06B5-41AB-BEE7-452812ABB8D5}" srcOrd="0" destOrd="0" presId="urn:microsoft.com/office/officeart/2005/8/layout/hChevron3"/>
    <dgm:cxn modelId="{D6D09756-50EB-4C2F-AEE7-04E9C82556CE}" type="presOf" srcId="{9C6C6285-1202-4F4B-81CD-00BF9C31EBFD}" destId="{C37E4B6F-223D-4B7E-B2FE-51235E2290A0}" srcOrd="0" destOrd="0" presId="urn:microsoft.com/office/officeart/2005/8/layout/hChevron3"/>
    <dgm:cxn modelId="{0D94BF79-CB7C-40E8-8AE7-5808DB76DD69}" srcId="{29C71D9B-3841-4672-899B-529DADA58E34}" destId="{2CF73F56-DA29-4D4F-8BD7-11040D15FEA2}" srcOrd="4" destOrd="0" parTransId="{FFA9B6B6-E47A-4B3C-9E2C-F1F7A36F3812}" sibTransId="{0014FBE7-4DB0-43DD-9D6D-7F5C8A05BD6C}"/>
    <dgm:cxn modelId="{628EF87D-DE56-4163-884C-A4C43862958F}" srcId="{29C71D9B-3841-4672-899B-529DADA58E34}" destId="{D063BC9C-FC9E-4F65-9FAA-6E74F0E21322}" srcOrd="11" destOrd="0" parTransId="{46871EAF-61F6-4D43-96D1-3BC10339E589}" sibTransId="{E35A4EDC-C99D-4AB9-BE3C-A7FD9EA9643A}"/>
    <dgm:cxn modelId="{45F52581-A7D4-4C5C-AF53-4CCE4D58893B}" type="presOf" srcId="{1CF84949-1A29-4C53-B2F3-87BC48F9A693}" destId="{AE623091-FE1F-4408-9591-546DB90ED607}" srcOrd="0" destOrd="0" presId="urn:microsoft.com/office/officeart/2005/8/layout/hChevron3"/>
    <dgm:cxn modelId="{C50AF082-BB52-4A28-811F-ECA44827A40F}" srcId="{29C71D9B-3841-4672-899B-529DADA58E34}" destId="{22F6DD4C-010B-4EAD-8AB6-6140740D2CE7}" srcOrd="13" destOrd="0" parTransId="{F5B8786B-34BC-4B3B-85C8-D8FF189C8708}" sibTransId="{63FC95E6-7107-40C3-9065-18869FE61DE7}"/>
    <dgm:cxn modelId="{FEE86E88-7149-4E4B-B050-6D990546224E}" srcId="{29C71D9B-3841-4672-899B-529DADA58E34}" destId="{7EEE8BF0-8879-4554-B5DB-615FF03B2CA5}" srcOrd="15" destOrd="0" parTransId="{D6AF2016-DB16-421B-BCDE-6CB8BB239733}" sibTransId="{3BE24A75-A2AC-429C-90E3-3C6A8734FCE6}"/>
    <dgm:cxn modelId="{EBE0BF94-BC10-4B23-A6E4-41218C9E126D}" type="presOf" srcId="{7D427012-EC22-43A7-9824-49BDE7A851BF}" destId="{F1F6FB50-7956-4FFF-BA2A-701F9686DA20}" srcOrd="0" destOrd="0" presId="urn:microsoft.com/office/officeart/2005/8/layout/hChevron3"/>
    <dgm:cxn modelId="{95102895-7EC9-460D-897F-DE77C667C4C7}" type="presOf" srcId="{9375EC0E-C6CC-4BFE-984E-7CB2FF701F54}" destId="{96A07784-57A9-41D6-B6CF-CC76279F41E4}" srcOrd="0" destOrd="0" presId="urn:microsoft.com/office/officeart/2005/8/layout/hChevron3"/>
    <dgm:cxn modelId="{BCC5879C-9742-4A8A-87C4-E37249E21D80}" type="presOf" srcId="{697674B7-E6ED-40EF-9183-E8A503FB4066}" destId="{8B9AD437-C104-49E9-9531-30009895DF5B}" srcOrd="0" destOrd="0" presId="urn:microsoft.com/office/officeart/2005/8/layout/hChevron3"/>
    <dgm:cxn modelId="{D8A35E9D-28E8-4D83-BBDB-289B334E73B0}" srcId="{29C71D9B-3841-4672-899B-529DADA58E34}" destId="{9375EC0E-C6CC-4BFE-984E-7CB2FF701F54}" srcOrd="2" destOrd="0" parTransId="{20FF01FD-1DEF-44EB-88D9-A3679A5E20E5}" sibTransId="{6E9893B9-2794-403E-BF65-053AEB45C099}"/>
    <dgm:cxn modelId="{7A81E8A1-755B-47DB-B2F4-A18DC2276CA1}" srcId="{29C71D9B-3841-4672-899B-529DADA58E34}" destId="{7D427012-EC22-43A7-9824-49BDE7A851BF}" srcOrd="12" destOrd="0" parTransId="{BB3974DE-8C25-4571-948A-64F080945E5D}" sibTransId="{AA2F2E07-FA06-4E1E-8E06-4DFF0A1350AF}"/>
    <dgm:cxn modelId="{71DC13A9-F1B5-46DB-BBFA-22F36C69FA9B}" srcId="{29C71D9B-3841-4672-899B-529DADA58E34}" destId="{B7AA89B0-DD40-4F9C-949E-2AB19D52ACAF}" srcOrd="10" destOrd="0" parTransId="{93707136-213E-46FD-B2C6-EEBB1F2DBCC1}" sibTransId="{C7CC74E0-0392-40EF-A839-F82DF76ED7CA}"/>
    <dgm:cxn modelId="{BF0057AA-852A-4A7E-9BA1-9B2D060208F2}" srcId="{29C71D9B-3841-4672-899B-529DADA58E34}" destId="{9C6C6285-1202-4F4B-81CD-00BF9C31EBFD}" srcOrd="3" destOrd="0" parTransId="{F3A83A31-3641-4D7D-A4FA-362B68ECCCF3}" sibTransId="{7520F144-3DD1-4167-AFD3-2C2FD88893F3}"/>
    <dgm:cxn modelId="{EAE07EAA-F571-4278-8EF8-F5BB958C9896}" type="presOf" srcId="{D063BC9C-FC9E-4F65-9FAA-6E74F0E21322}" destId="{8064CC84-9DEE-4369-94E4-737979B22E15}" srcOrd="0" destOrd="0" presId="urn:microsoft.com/office/officeart/2005/8/layout/hChevron3"/>
    <dgm:cxn modelId="{158642AF-75D2-48DE-820D-EA97DA65819C}" type="presOf" srcId="{A8FECFE2-10E9-408E-9D94-C81FF36344CF}" destId="{3E372791-F05C-4412-B5D1-9A91DB2CE344}" srcOrd="0" destOrd="0" presId="urn:microsoft.com/office/officeart/2005/8/layout/hChevron3"/>
    <dgm:cxn modelId="{7B0B51BB-08EE-4285-A877-0071EBAF5B12}" type="presOf" srcId="{B7AA89B0-DD40-4F9C-949E-2AB19D52ACAF}" destId="{35392B27-DCF0-4CBA-9FF3-D831E38B2B10}" srcOrd="0" destOrd="0" presId="urn:microsoft.com/office/officeart/2005/8/layout/hChevron3"/>
    <dgm:cxn modelId="{2127A6BE-FEC2-48F8-B2E5-6A3865B7C5C9}" type="presOf" srcId="{46FCE723-0781-41A2-81F2-3492284A8ABC}" destId="{0B5E7FDA-15C0-4DB6-B00A-BF1DD1CB397E}" srcOrd="0" destOrd="0" presId="urn:microsoft.com/office/officeart/2005/8/layout/hChevron3"/>
    <dgm:cxn modelId="{5D9C43C2-BC99-4B02-B594-6CD58919323C}" type="presOf" srcId="{29C71D9B-3841-4672-899B-529DADA58E34}" destId="{79AB4EC6-14EF-4393-BD77-62963E7D605C}" srcOrd="0" destOrd="0" presId="urn:microsoft.com/office/officeart/2005/8/layout/hChevron3"/>
    <dgm:cxn modelId="{CA71D3D1-CBE2-426A-A956-B6912731F503}" srcId="{29C71D9B-3841-4672-899B-529DADA58E34}" destId="{AD6C06B7-D022-4937-8711-FF4A30421650}" srcOrd="6" destOrd="0" parTransId="{B8A8B3A1-E333-44C7-974C-398BF2ABE283}" sibTransId="{C4BF33B6-682F-49C0-9650-1C3D2457A736}"/>
    <dgm:cxn modelId="{95F0A5D4-9FD6-4039-9F74-90698C506064}" srcId="{29C71D9B-3841-4672-899B-529DADA58E34}" destId="{1CF84949-1A29-4C53-B2F3-87BC48F9A693}" srcOrd="0" destOrd="0" parTransId="{3FDD2290-7596-4CA8-A6B7-4F70E332EAFA}" sibTransId="{A1D7953C-D908-497F-9362-9694F3B7B8F9}"/>
    <dgm:cxn modelId="{C9F091DA-907E-4DB9-80F9-8BD0008D08C3}" type="presOf" srcId="{AB2B87A6-183E-49F1-BB79-DE3150E46908}" destId="{04536431-F36E-429B-AAA8-097881D89016}" srcOrd="0" destOrd="0" presId="urn:microsoft.com/office/officeart/2005/8/layout/hChevron3"/>
    <dgm:cxn modelId="{2B4AFFFD-A037-4647-8EDE-CDFCFCEE113C}" srcId="{29C71D9B-3841-4672-899B-529DADA58E34}" destId="{697674B7-E6ED-40EF-9183-E8A503FB4066}" srcOrd="9" destOrd="0" parTransId="{6E828E10-6732-4450-8FD9-12A1F250EF21}" sibTransId="{9D280520-C3D6-4251-AD0A-65B66E7EDA63}"/>
    <dgm:cxn modelId="{0A7EADC0-E21E-4B0C-AAAE-EED3384D863E}" type="presParOf" srcId="{79AB4EC6-14EF-4393-BD77-62963E7D605C}" destId="{AE623091-FE1F-4408-9591-546DB90ED607}" srcOrd="0" destOrd="0" presId="urn:microsoft.com/office/officeart/2005/8/layout/hChevron3"/>
    <dgm:cxn modelId="{1C0EE376-2530-4BC8-AB3C-DF40C844D1FD}" type="presParOf" srcId="{79AB4EC6-14EF-4393-BD77-62963E7D605C}" destId="{A16E28C4-F2B9-4601-A532-1323C7ADD8ED}" srcOrd="1" destOrd="0" presId="urn:microsoft.com/office/officeart/2005/8/layout/hChevron3"/>
    <dgm:cxn modelId="{601DA942-4B18-4098-A47B-21DA9342285F}" type="presParOf" srcId="{79AB4EC6-14EF-4393-BD77-62963E7D605C}" destId="{759FC107-1481-4AE6-B114-B2C888463AA1}" srcOrd="2" destOrd="0" presId="urn:microsoft.com/office/officeart/2005/8/layout/hChevron3"/>
    <dgm:cxn modelId="{32000A13-E66A-47C6-B8DD-DCD57A9C9D85}" type="presParOf" srcId="{79AB4EC6-14EF-4393-BD77-62963E7D605C}" destId="{FBE95383-3B8E-4568-A4A0-6FDD02BDD052}" srcOrd="3" destOrd="0" presId="urn:microsoft.com/office/officeart/2005/8/layout/hChevron3"/>
    <dgm:cxn modelId="{9CA71C3D-53CA-458C-ABD3-5339B26A3CCC}" type="presParOf" srcId="{79AB4EC6-14EF-4393-BD77-62963E7D605C}" destId="{96A07784-57A9-41D6-B6CF-CC76279F41E4}" srcOrd="4" destOrd="0" presId="urn:microsoft.com/office/officeart/2005/8/layout/hChevron3"/>
    <dgm:cxn modelId="{D2DEC006-740F-415C-A559-76CE8ABE9FAD}" type="presParOf" srcId="{79AB4EC6-14EF-4393-BD77-62963E7D605C}" destId="{999A51E2-4776-4206-9627-23987D5404E9}" srcOrd="5" destOrd="0" presId="urn:microsoft.com/office/officeart/2005/8/layout/hChevron3"/>
    <dgm:cxn modelId="{5C7177BC-1D89-401C-826E-ABFABA41ABC9}" type="presParOf" srcId="{79AB4EC6-14EF-4393-BD77-62963E7D605C}" destId="{C37E4B6F-223D-4B7E-B2FE-51235E2290A0}" srcOrd="6" destOrd="0" presId="urn:microsoft.com/office/officeart/2005/8/layout/hChevron3"/>
    <dgm:cxn modelId="{2D9907DB-0707-40DC-8DFE-207F3B18C85A}" type="presParOf" srcId="{79AB4EC6-14EF-4393-BD77-62963E7D605C}" destId="{73715971-09F2-4565-9B69-D6106A5A8F21}" srcOrd="7" destOrd="0" presId="urn:microsoft.com/office/officeart/2005/8/layout/hChevron3"/>
    <dgm:cxn modelId="{6CD1BE8F-E2F0-4929-A809-F65DC3B256EA}" type="presParOf" srcId="{79AB4EC6-14EF-4393-BD77-62963E7D605C}" destId="{48AA02AF-43ED-4BF2-A907-E43DC0451508}" srcOrd="8" destOrd="0" presId="urn:microsoft.com/office/officeart/2005/8/layout/hChevron3"/>
    <dgm:cxn modelId="{5DCE48A1-1C76-4004-9B77-B81CBE2ACD2D}" type="presParOf" srcId="{79AB4EC6-14EF-4393-BD77-62963E7D605C}" destId="{4B73C4F0-29DC-4DEA-9004-1D7C4456FB2F}" srcOrd="9" destOrd="0" presId="urn:microsoft.com/office/officeart/2005/8/layout/hChevron3"/>
    <dgm:cxn modelId="{30E08B9C-7EF6-4FC1-A704-11023CB78A46}" type="presParOf" srcId="{79AB4EC6-14EF-4393-BD77-62963E7D605C}" destId="{0B5E7FDA-15C0-4DB6-B00A-BF1DD1CB397E}" srcOrd="10" destOrd="0" presId="urn:microsoft.com/office/officeart/2005/8/layout/hChevron3"/>
    <dgm:cxn modelId="{F5716C46-1DDC-4D9F-835A-97F7EC04DEA6}" type="presParOf" srcId="{79AB4EC6-14EF-4393-BD77-62963E7D605C}" destId="{8B48D2BE-F315-4068-95E4-0DC7113ED599}" srcOrd="11" destOrd="0" presId="urn:microsoft.com/office/officeart/2005/8/layout/hChevron3"/>
    <dgm:cxn modelId="{03F1D32A-ABBC-4C6A-9C60-147A094049E8}" type="presParOf" srcId="{79AB4EC6-14EF-4393-BD77-62963E7D605C}" destId="{C9841B3D-2D8E-41CA-BD35-F8E9513E9977}" srcOrd="12" destOrd="0" presId="urn:microsoft.com/office/officeart/2005/8/layout/hChevron3"/>
    <dgm:cxn modelId="{7963A682-1DEB-43EC-935E-D6B885C6C38A}" type="presParOf" srcId="{79AB4EC6-14EF-4393-BD77-62963E7D605C}" destId="{2567CBF2-7F1A-40B5-B9A3-49B452C512E9}" srcOrd="13" destOrd="0" presId="urn:microsoft.com/office/officeart/2005/8/layout/hChevron3"/>
    <dgm:cxn modelId="{15002333-D89C-4E32-9D9D-CEC75393E59A}" type="presParOf" srcId="{79AB4EC6-14EF-4393-BD77-62963E7D605C}" destId="{04536431-F36E-429B-AAA8-097881D89016}" srcOrd="14" destOrd="0" presId="urn:microsoft.com/office/officeart/2005/8/layout/hChevron3"/>
    <dgm:cxn modelId="{E93FBFBF-73AE-486F-8136-6A7F9A08804A}" type="presParOf" srcId="{79AB4EC6-14EF-4393-BD77-62963E7D605C}" destId="{27CB55C2-07FB-43F7-89E8-B264F5235B5F}" srcOrd="15" destOrd="0" presId="urn:microsoft.com/office/officeart/2005/8/layout/hChevron3"/>
    <dgm:cxn modelId="{6B6FB1CD-A37C-4386-B1E3-2FBD60307FDD}" type="presParOf" srcId="{79AB4EC6-14EF-4393-BD77-62963E7D605C}" destId="{3E372791-F05C-4412-B5D1-9A91DB2CE344}" srcOrd="16" destOrd="0" presId="urn:microsoft.com/office/officeart/2005/8/layout/hChevron3"/>
    <dgm:cxn modelId="{D34FD82F-E587-45E4-9064-71433D2AE98B}" type="presParOf" srcId="{79AB4EC6-14EF-4393-BD77-62963E7D605C}" destId="{B3670CC5-3147-4614-9AEC-DB8F0CE71B36}" srcOrd="17" destOrd="0" presId="urn:microsoft.com/office/officeart/2005/8/layout/hChevron3"/>
    <dgm:cxn modelId="{2B9C51C3-B38F-4493-A83E-2FD7B40A552C}" type="presParOf" srcId="{79AB4EC6-14EF-4393-BD77-62963E7D605C}" destId="{8B9AD437-C104-49E9-9531-30009895DF5B}" srcOrd="18" destOrd="0" presId="urn:microsoft.com/office/officeart/2005/8/layout/hChevron3"/>
    <dgm:cxn modelId="{09ADA390-F73E-4DCE-8F2B-6079687E1192}" type="presParOf" srcId="{79AB4EC6-14EF-4393-BD77-62963E7D605C}" destId="{CC526480-0547-4F46-8DA0-D2A72D3CF48C}" srcOrd="19" destOrd="0" presId="urn:microsoft.com/office/officeart/2005/8/layout/hChevron3"/>
    <dgm:cxn modelId="{C80BB5C0-5346-43DC-A939-9A9D3F5E7084}" type="presParOf" srcId="{79AB4EC6-14EF-4393-BD77-62963E7D605C}" destId="{35392B27-DCF0-4CBA-9FF3-D831E38B2B10}" srcOrd="20" destOrd="0" presId="urn:microsoft.com/office/officeart/2005/8/layout/hChevron3"/>
    <dgm:cxn modelId="{169032C4-4EFC-4953-8A5E-890EB1AF6A49}" type="presParOf" srcId="{79AB4EC6-14EF-4393-BD77-62963E7D605C}" destId="{0BE9192B-BD72-4365-9054-7C4C6359C449}" srcOrd="21" destOrd="0" presId="urn:microsoft.com/office/officeart/2005/8/layout/hChevron3"/>
    <dgm:cxn modelId="{C7DACF3F-F2BF-4325-85DB-F50AAC9E65EA}" type="presParOf" srcId="{79AB4EC6-14EF-4393-BD77-62963E7D605C}" destId="{8064CC84-9DEE-4369-94E4-737979B22E15}" srcOrd="22" destOrd="0" presId="urn:microsoft.com/office/officeart/2005/8/layout/hChevron3"/>
    <dgm:cxn modelId="{A2DBB59C-AB9D-4F87-A843-4F0BCE80AAC4}" type="presParOf" srcId="{79AB4EC6-14EF-4393-BD77-62963E7D605C}" destId="{B98E410B-3E23-45B7-97DC-F69073EA1031}" srcOrd="23" destOrd="0" presId="urn:microsoft.com/office/officeart/2005/8/layout/hChevron3"/>
    <dgm:cxn modelId="{EFD773FD-AA5C-4868-9789-B46874D33224}" type="presParOf" srcId="{79AB4EC6-14EF-4393-BD77-62963E7D605C}" destId="{F1F6FB50-7956-4FFF-BA2A-701F9686DA20}" srcOrd="24" destOrd="0" presId="urn:microsoft.com/office/officeart/2005/8/layout/hChevron3"/>
    <dgm:cxn modelId="{1A5D4020-0A1E-4919-ABEA-AB39E2DC5983}" type="presParOf" srcId="{79AB4EC6-14EF-4393-BD77-62963E7D605C}" destId="{94CBE22A-32D6-4A14-9F01-1331E7C3BCC4}" srcOrd="25" destOrd="0" presId="urn:microsoft.com/office/officeart/2005/8/layout/hChevron3"/>
    <dgm:cxn modelId="{B1DC6F5A-EF65-416B-BB2B-93C13872B7CC}" type="presParOf" srcId="{79AB4EC6-14EF-4393-BD77-62963E7D605C}" destId="{2DC09D06-6FB7-421D-958F-994CEC83A375}" srcOrd="26" destOrd="0" presId="urn:microsoft.com/office/officeart/2005/8/layout/hChevron3"/>
    <dgm:cxn modelId="{25689E2F-CA26-4763-848F-B0CB18F0FA9F}" type="presParOf" srcId="{79AB4EC6-14EF-4393-BD77-62963E7D605C}" destId="{E7922F9D-EAD0-4E5C-AAF8-F1B79CAA67F8}" srcOrd="27" destOrd="0" presId="urn:microsoft.com/office/officeart/2005/8/layout/hChevron3"/>
    <dgm:cxn modelId="{DDC6F00C-F1FC-44F2-9504-4815CD7A3AD7}" type="presParOf" srcId="{79AB4EC6-14EF-4393-BD77-62963E7D605C}" destId="{9400DC96-4F7D-4678-AD03-B67CE1F78D2F}" srcOrd="28" destOrd="0" presId="urn:microsoft.com/office/officeart/2005/8/layout/hChevron3"/>
    <dgm:cxn modelId="{A61A20D3-39D2-4B16-B9BE-31B9FA045245}" type="presParOf" srcId="{79AB4EC6-14EF-4393-BD77-62963E7D605C}" destId="{81A8EB23-70EA-4618-8FE0-1113123736FC}" srcOrd="29" destOrd="0" presId="urn:microsoft.com/office/officeart/2005/8/layout/hChevron3"/>
    <dgm:cxn modelId="{39F25F28-7B73-4D81-95CE-DAAE63DF0E32}" type="presParOf" srcId="{79AB4EC6-14EF-4393-BD77-62963E7D605C}" destId="{219DE078-06B5-41AB-BEE7-452812ABB8D5}" srcOrd="3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43E275-BA08-4FF4-B3C2-B1B9890089D7}" type="doc">
      <dgm:prSet loTypeId="urn:microsoft.com/office/officeart/2005/8/layout/hChevron3" loCatId="process" qsTypeId="urn:microsoft.com/office/officeart/2005/8/quickstyle/simple1" qsCatId="simple" csTypeId="urn:microsoft.com/office/officeart/2005/8/colors/accent1_2" csCatId="accent1" phldr="1"/>
      <dgm:spPr/>
    </dgm:pt>
    <dgm:pt modelId="{D52EBF6D-2DFB-4E4B-BA5F-5F18ECFBFE89}">
      <dgm:prSet phldrT="[Text]" custT="1"/>
      <dgm:spPr/>
      <dgm:t>
        <a:bodyPr/>
        <a:lstStyle/>
        <a:p>
          <a:r>
            <a:rPr lang="sv-SE" sz="1000"/>
            <a:t>Jun</a:t>
          </a:r>
        </a:p>
      </dgm:t>
    </dgm:pt>
    <dgm:pt modelId="{A5242A3D-1F18-4E89-B445-6D6EC76F5D66}" type="parTrans" cxnId="{CC026BC8-B150-4335-9FEA-A6F99C3548E4}">
      <dgm:prSet/>
      <dgm:spPr/>
      <dgm:t>
        <a:bodyPr/>
        <a:lstStyle/>
        <a:p>
          <a:endParaRPr lang="sv-SE"/>
        </a:p>
      </dgm:t>
    </dgm:pt>
    <dgm:pt modelId="{CB5DB04D-E3F0-401B-AA8A-7F328CF0C87A}" type="sibTrans" cxnId="{CC026BC8-B150-4335-9FEA-A6F99C3548E4}">
      <dgm:prSet/>
      <dgm:spPr/>
      <dgm:t>
        <a:bodyPr/>
        <a:lstStyle/>
        <a:p>
          <a:endParaRPr lang="sv-SE"/>
        </a:p>
      </dgm:t>
    </dgm:pt>
    <dgm:pt modelId="{92ECD4FD-C308-49E1-BEA7-DCDDD9AC210D}">
      <dgm:prSet phldrT="[Text]" custT="1"/>
      <dgm:spPr/>
      <dgm:t>
        <a:bodyPr/>
        <a:lstStyle/>
        <a:p>
          <a:r>
            <a:rPr lang="sv-SE" sz="1000"/>
            <a:t>Okt</a:t>
          </a:r>
        </a:p>
      </dgm:t>
    </dgm:pt>
    <dgm:pt modelId="{622C8818-2292-4877-A4F5-F6D3EF722203}" type="parTrans" cxnId="{21BECF73-A5FE-4B55-BB24-499193B0DC28}">
      <dgm:prSet/>
      <dgm:spPr/>
      <dgm:t>
        <a:bodyPr/>
        <a:lstStyle/>
        <a:p>
          <a:endParaRPr lang="sv-SE"/>
        </a:p>
      </dgm:t>
    </dgm:pt>
    <dgm:pt modelId="{D9D1341C-300E-443A-844A-0148BE56BF91}" type="sibTrans" cxnId="{21BECF73-A5FE-4B55-BB24-499193B0DC28}">
      <dgm:prSet/>
      <dgm:spPr/>
      <dgm:t>
        <a:bodyPr/>
        <a:lstStyle/>
        <a:p>
          <a:endParaRPr lang="sv-SE"/>
        </a:p>
      </dgm:t>
    </dgm:pt>
    <dgm:pt modelId="{88FBDC8D-1F48-4995-B5EE-3698827893F9}">
      <dgm:prSet phldrT="[Text]" custT="1"/>
      <dgm:spPr/>
      <dgm:t>
        <a:bodyPr/>
        <a:lstStyle/>
        <a:p>
          <a:r>
            <a:rPr lang="sv-SE" sz="1000"/>
            <a:t>Nov</a:t>
          </a:r>
        </a:p>
      </dgm:t>
    </dgm:pt>
    <dgm:pt modelId="{4008B44D-7ABC-455E-B063-D197D62152D5}" type="parTrans" cxnId="{7137CB05-7BE8-4AD3-B929-A426C9D57EA5}">
      <dgm:prSet/>
      <dgm:spPr/>
      <dgm:t>
        <a:bodyPr/>
        <a:lstStyle/>
        <a:p>
          <a:endParaRPr lang="sv-SE"/>
        </a:p>
      </dgm:t>
    </dgm:pt>
    <dgm:pt modelId="{BDE23BF6-D975-458D-8B12-8FE00A5EC78A}" type="sibTrans" cxnId="{7137CB05-7BE8-4AD3-B929-A426C9D57EA5}">
      <dgm:prSet/>
      <dgm:spPr/>
      <dgm:t>
        <a:bodyPr/>
        <a:lstStyle/>
        <a:p>
          <a:endParaRPr lang="sv-SE"/>
        </a:p>
      </dgm:t>
    </dgm:pt>
    <dgm:pt modelId="{77894A2B-8D9A-498B-99E6-13CF6D371E5C}">
      <dgm:prSet phldrT="[Text]" custT="1"/>
      <dgm:spPr/>
      <dgm:t>
        <a:bodyPr/>
        <a:lstStyle/>
        <a:p>
          <a:r>
            <a:rPr lang="sv-SE" sz="1000"/>
            <a:t>Dec</a:t>
          </a:r>
        </a:p>
      </dgm:t>
    </dgm:pt>
    <dgm:pt modelId="{A801CF84-6A3E-4A20-9047-E22EDE0543C0}" type="parTrans" cxnId="{1A58BACE-2F9B-4EBB-9F50-7E865D6CB3B9}">
      <dgm:prSet/>
      <dgm:spPr/>
      <dgm:t>
        <a:bodyPr/>
        <a:lstStyle/>
        <a:p>
          <a:endParaRPr lang="sv-SE"/>
        </a:p>
      </dgm:t>
    </dgm:pt>
    <dgm:pt modelId="{05E7B668-98A1-480B-A1B9-20520F580CC3}" type="sibTrans" cxnId="{1A58BACE-2F9B-4EBB-9F50-7E865D6CB3B9}">
      <dgm:prSet/>
      <dgm:spPr/>
      <dgm:t>
        <a:bodyPr/>
        <a:lstStyle/>
        <a:p>
          <a:endParaRPr lang="sv-SE"/>
        </a:p>
      </dgm:t>
    </dgm:pt>
    <dgm:pt modelId="{74D72B2C-135C-4606-9472-34D96C2F791A}">
      <dgm:prSet phldrT="[Text]" custT="1"/>
      <dgm:spPr/>
      <dgm:t>
        <a:bodyPr/>
        <a:lstStyle/>
        <a:p>
          <a:r>
            <a:rPr lang="sv-SE" sz="1000"/>
            <a:t>Jan</a:t>
          </a:r>
        </a:p>
      </dgm:t>
    </dgm:pt>
    <dgm:pt modelId="{ECDDB18E-F2FB-49DF-950A-CB72395A958F}" type="parTrans" cxnId="{56731EE6-AF35-4874-AA4E-BD9C2EC9EB84}">
      <dgm:prSet/>
      <dgm:spPr/>
      <dgm:t>
        <a:bodyPr/>
        <a:lstStyle/>
        <a:p>
          <a:endParaRPr lang="sv-SE"/>
        </a:p>
      </dgm:t>
    </dgm:pt>
    <dgm:pt modelId="{C894CF71-DD2E-4B09-A471-5111328AB2B3}" type="sibTrans" cxnId="{56731EE6-AF35-4874-AA4E-BD9C2EC9EB84}">
      <dgm:prSet/>
      <dgm:spPr/>
      <dgm:t>
        <a:bodyPr/>
        <a:lstStyle/>
        <a:p>
          <a:endParaRPr lang="sv-SE"/>
        </a:p>
      </dgm:t>
    </dgm:pt>
    <dgm:pt modelId="{06C60094-0F3F-4DEB-8997-07D94053EA51}">
      <dgm:prSet phldrT="[Text]" custT="1"/>
      <dgm:spPr/>
      <dgm:t>
        <a:bodyPr/>
        <a:lstStyle/>
        <a:p>
          <a:r>
            <a:rPr lang="sv-SE" sz="1000"/>
            <a:t>Feb</a:t>
          </a:r>
        </a:p>
      </dgm:t>
    </dgm:pt>
    <dgm:pt modelId="{23440723-12A2-4708-97F6-5A8B14293983}" type="parTrans" cxnId="{AFF454E1-F388-45EA-8565-23DA6BEAC6EF}">
      <dgm:prSet/>
      <dgm:spPr/>
      <dgm:t>
        <a:bodyPr/>
        <a:lstStyle/>
        <a:p>
          <a:endParaRPr lang="sv-SE"/>
        </a:p>
      </dgm:t>
    </dgm:pt>
    <dgm:pt modelId="{6F7C743F-8161-4525-A77E-7A48AFE46233}" type="sibTrans" cxnId="{AFF454E1-F388-45EA-8565-23DA6BEAC6EF}">
      <dgm:prSet/>
      <dgm:spPr/>
      <dgm:t>
        <a:bodyPr/>
        <a:lstStyle/>
        <a:p>
          <a:endParaRPr lang="sv-SE"/>
        </a:p>
      </dgm:t>
    </dgm:pt>
    <dgm:pt modelId="{C1758734-696F-412A-AAA0-1BE322F5C0A6}">
      <dgm:prSet phldrT="[Text]" custT="1"/>
      <dgm:spPr/>
      <dgm:t>
        <a:bodyPr/>
        <a:lstStyle/>
        <a:p>
          <a:r>
            <a:rPr lang="sv-SE" sz="1000"/>
            <a:t>Mar</a:t>
          </a:r>
        </a:p>
      </dgm:t>
    </dgm:pt>
    <dgm:pt modelId="{25BB7956-E75A-4369-BA10-F49B244DA3D6}" type="parTrans" cxnId="{453D4AF5-9572-4EB5-8B83-D7FB8138C612}">
      <dgm:prSet/>
      <dgm:spPr/>
      <dgm:t>
        <a:bodyPr/>
        <a:lstStyle/>
        <a:p>
          <a:endParaRPr lang="sv-SE"/>
        </a:p>
      </dgm:t>
    </dgm:pt>
    <dgm:pt modelId="{3191E380-17A4-4147-BAE0-01F0B718CAC8}" type="sibTrans" cxnId="{453D4AF5-9572-4EB5-8B83-D7FB8138C612}">
      <dgm:prSet/>
      <dgm:spPr/>
      <dgm:t>
        <a:bodyPr/>
        <a:lstStyle/>
        <a:p>
          <a:endParaRPr lang="sv-SE"/>
        </a:p>
      </dgm:t>
    </dgm:pt>
    <dgm:pt modelId="{EB5A7109-E693-4F8E-8A96-34A880863E20}">
      <dgm:prSet phldrT="[Text]" custT="1"/>
      <dgm:spPr/>
      <dgm:t>
        <a:bodyPr/>
        <a:lstStyle/>
        <a:p>
          <a:r>
            <a:rPr lang="sv-SE" sz="1000"/>
            <a:t>Apr</a:t>
          </a:r>
        </a:p>
      </dgm:t>
    </dgm:pt>
    <dgm:pt modelId="{56475D33-28A1-4BBE-9983-B85F838FB483}" type="parTrans" cxnId="{73EF0550-AD8C-4273-BEB9-80F33CBCD736}">
      <dgm:prSet/>
      <dgm:spPr/>
      <dgm:t>
        <a:bodyPr/>
        <a:lstStyle/>
        <a:p>
          <a:endParaRPr lang="sv-SE"/>
        </a:p>
      </dgm:t>
    </dgm:pt>
    <dgm:pt modelId="{778159CF-B070-4665-9A12-E2EC7E0804D5}" type="sibTrans" cxnId="{73EF0550-AD8C-4273-BEB9-80F33CBCD736}">
      <dgm:prSet/>
      <dgm:spPr/>
      <dgm:t>
        <a:bodyPr/>
        <a:lstStyle/>
        <a:p>
          <a:endParaRPr lang="sv-SE"/>
        </a:p>
      </dgm:t>
    </dgm:pt>
    <dgm:pt modelId="{DBBE3864-2C9A-4FFB-91F6-BA2EC8F4A96C}">
      <dgm:prSet phldrT="[Text]" custT="1"/>
      <dgm:spPr/>
      <dgm:t>
        <a:bodyPr/>
        <a:lstStyle/>
        <a:p>
          <a:r>
            <a:rPr lang="sv-SE" sz="1000"/>
            <a:t>Maj</a:t>
          </a:r>
        </a:p>
      </dgm:t>
    </dgm:pt>
    <dgm:pt modelId="{A2EA5E82-966A-41DB-A3F7-75311993F3CA}" type="parTrans" cxnId="{3AD1E84D-A727-4005-A7FB-1CD12A94FC57}">
      <dgm:prSet/>
      <dgm:spPr/>
      <dgm:t>
        <a:bodyPr/>
        <a:lstStyle/>
        <a:p>
          <a:endParaRPr lang="sv-SE"/>
        </a:p>
      </dgm:t>
    </dgm:pt>
    <dgm:pt modelId="{588182B9-4476-4CB6-8561-0E63D5214EAB}" type="sibTrans" cxnId="{3AD1E84D-A727-4005-A7FB-1CD12A94FC57}">
      <dgm:prSet/>
      <dgm:spPr/>
      <dgm:t>
        <a:bodyPr/>
        <a:lstStyle/>
        <a:p>
          <a:endParaRPr lang="sv-SE"/>
        </a:p>
      </dgm:t>
    </dgm:pt>
    <dgm:pt modelId="{DA954713-37AA-4073-A20E-2661BC5FCEEE}">
      <dgm:prSet phldrT="[Text]" custT="1"/>
      <dgm:spPr/>
      <dgm:t>
        <a:bodyPr/>
        <a:lstStyle/>
        <a:p>
          <a:r>
            <a:rPr lang="sv-SE" sz="1000"/>
            <a:t>Jun</a:t>
          </a:r>
        </a:p>
      </dgm:t>
    </dgm:pt>
    <dgm:pt modelId="{96511658-2B71-47B0-81BC-9960E40D36D3}" type="parTrans" cxnId="{C2AAB395-9BBA-42B8-9289-FDD0DCBCE4C5}">
      <dgm:prSet/>
      <dgm:spPr/>
      <dgm:t>
        <a:bodyPr/>
        <a:lstStyle/>
        <a:p>
          <a:endParaRPr lang="sv-SE"/>
        </a:p>
      </dgm:t>
    </dgm:pt>
    <dgm:pt modelId="{0784AA6D-AC2F-4BF2-9F8A-69D9A0D7F603}" type="sibTrans" cxnId="{C2AAB395-9BBA-42B8-9289-FDD0DCBCE4C5}">
      <dgm:prSet/>
      <dgm:spPr/>
      <dgm:t>
        <a:bodyPr/>
        <a:lstStyle/>
        <a:p>
          <a:endParaRPr lang="sv-SE"/>
        </a:p>
      </dgm:t>
    </dgm:pt>
    <dgm:pt modelId="{646107A0-12F5-41B7-94E1-33E6D196D31D}">
      <dgm:prSet phldrT="[Text]" custT="1"/>
      <dgm:spPr/>
      <dgm:t>
        <a:bodyPr/>
        <a:lstStyle/>
        <a:p>
          <a:r>
            <a:rPr lang="sv-SE" sz="1000"/>
            <a:t>Jul</a:t>
          </a:r>
        </a:p>
      </dgm:t>
    </dgm:pt>
    <dgm:pt modelId="{F09FB483-9FC5-404E-B0E5-1BBD9E36A006}" type="parTrans" cxnId="{652BB7C4-58F6-454F-A3CB-5F4BE80DB897}">
      <dgm:prSet/>
      <dgm:spPr/>
      <dgm:t>
        <a:bodyPr/>
        <a:lstStyle/>
        <a:p>
          <a:endParaRPr lang="sv-SE"/>
        </a:p>
      </dgm:t>
    </dgm:pt>
    <dgm:pt modelId="{392766FB-938B-4561-B95E-BF0C27C21C1B}" type="sibTrans" cxnId="{652BB7C4-58F6-454F-A3CB-5F4BE80DB897}">
      <dgm:prSet/>
      <dgm:spPr/>
      <dgm:t>
        <a:bodyPr/>
        <a:lstStyle/>
        <a:p>
          <a:endParaRPr lang="sv-SE"/>
        </a:p>
      </dgm:t>
    </dgm:pt>
    <dgm:pt modelId="{3C534400-C898-40A1-B5FC-C6B03E83A961}">
      <dgm:prSet phldrT="[Text]" custT="1"/>
      <dgm:spPr/>
      <dgm:t>
        <a:bodyPr/>
        <a:lstStyle/>
        <a:p>
          <a:r>
            <a:rPr lang="sv-SE" sz="1000"/>
            <a:t>Aug</a:t>
          </a:r>
        </a:p>
      </dgm:t>
    </dgm:pt>
    <dgm:pt modelId="{49F96F0F-EC24-4045-804F-BA9B3BB9987B}" type="parTrans" cxnId="{482C98B4-8503-422A-A876-B2D4BA3877FE}">
      <dgm:prSet/>
      <dgm:spPr/>
      <dgm:t>
        <a:bodyPr/>
        <a:lstStyle/>
        <a:p>
          <a:endParaRPr lang="sv-SE"/>
        </a:p>
      </dgm:t>
    </dgm:pt>
    <dgm:pt modelId="{59567E3F-223B-4C60-AAB8-A7AC27F00C4A}" type="sibTrans" cxnId="{482C98B4-8503-422A-A876-B2D4BA3877FE}">
      <dgm:prSet/>
      <dgm:spPr/>
      <dgm:t>
        <a:bodyPr/>
        <a:lstStyle/>
        <a:p>
          <a:endParaRPr lang="sv-SE"/>
        </a:p>
      </dgm:t>
    </dgm:pt>
    <dgm:pt modelId="{71688CE4-25AE-4E36-B847-F9371EBCC617}">
      <dgm:prSet phldrT="[Text]" custT="1"/>
      <dgm:spPr/>
      <dgm:t>
        <a:bodyPr/>
        <a:lstStyle/>
        <a:p>
          <a:r>
            <a:rPr lang="sv-SE" sz="1000"/>
            <a:t>Sep</a:t>
          </a:r>
        </a:p>
      </dgm:t>
    </dgm:pt>
    <dgm:pt modelId="{83FF3DCB-A73C-426D-8A6D-07F7708EF074}" type="parTrans" cxnId="{3CD9D502-9454-4FE0-9CDB-5B1F1F7D4376}">
      <dgm:prSet/>
      <dgm:spPr/>
      <dgm:t>
        <a:bodyPr/>
        <a:lstStyle/>
        <a:p>
          <a:endParaRPr lang="sv-SE"/>
        </a:p>
      </dgm:t>
    </dgm:pt>
    <dgm:pt modelId="{CC1B8777-E404-455B-BF95-9DD7B4CC6926}" type="sibTrans" cxnId="{3CD9D502-9454-4FE0-9CDB-5B1F1F7D4376}">
      <dgm:prSet/>
      <dgm:spPr/>
      <dgm:t>
        <a:bodyPr/>
        <a:lstStyle/>
        <a:p>
          <a:endParaRPr lang="sv-SE"/>
        </a:p>
      </dgm:t>
    </dgm:pt>
    <dgm:pt modelId="{AA459AF1-4363-453B-AA52-D29DE9AE6FBB}">
      <dgm:prSet phldrT="[Text]" custT="1"/>
      <dgm:spPr/>
      <dgm:t>
        <a:bodyPr/>
        <a:lstStyle/>
        <a:p>
          <a:r>
            <a:rPr lang="sv-SE" sz="1000"/>
            <a:t>Okt</a:t>
          </a:r>
        </a:p>
      </dgm:t>
    </dgm:pt>
    <dgm:pt modelId="{E0DA3829-4B33-4F67-AC19-EE87F01BEDEB}" type="parTrans" cxnId="{3151531F-7260-4574-AF80-39552FB6813D}">
      <dgm:prSet/>
      <dgm:spPr/>
      <dgm:t>
        <a:bodyPr/>
        <a:lstStyle/>
        <a:p>
          <a:endParaRPr lang="sv-SE"/>
        </a:p>
      </dgm:t>
    </dgm:pt>
    <dgm:pt modelId="{5DCEA606-4FDD-4676-A636-7F2283FC8AAE}" type="sibTrans" cxnId="{3151531F-7260-4574-AF80-39552FB6813D}">
      <dgm:prSet/>
      <dgm:spPr/>
      <dgm:t>
        <a:bodyPr/>
        <a:lstStyle/>
        <a:p>
          <a:endParaRPr lang="sv-SE"/>
        </a:p>
      </dgm:t>
    </dgm:pt>
    <dgm:pt modelId="{AF27C50A-BE61-4BAB-856C-CB5291141016}">
      <dgm:prSet phldrT="[Text]" custT="1"/>
      <dgm:spPr/>
      <dgm:t>
        <a:bodyPr/>
        <a:lstStyle/>
        <a:p>
          <a:r>
            <a:rPr lang="sv-SE" sz="1000"/>
            <a:t>Nov</a:t>
          </a:r>
        </a:p>
      </dgm:t>
    </dgm:pt>
    <dgm:pt modelId="{1663E06D-B61D-4F78-BB35-1EF312A29234}" type="parTrans" cxnId="{57C875B6-B5CD-489F-97DC-E61611490558}">
      <dgm:prSet/>
      <dgm:spPr/>
      <dgm:t>
        <a:bodyPr/>
        <a:lstStyle/>
        <a:p>
          <a:endParaRPr lang="sv-SE"/>
        </a:p>
      </dgm:t>
    </dgm:pt>
    <dgm:pt modelId="{4BDE84DD-7686-49A9-AA3B-3D6AF73FE36B}" type="sibTrans" cxnId="{57C875B6-B5CD-489F-97DC-E61611490558}">
      <dgm:prSet/>
      <dgm:spPr/>
      <dgm:t>
        <a:bodyPr/>
        <a:lstStyle/>
        <a:p>
          <a:endParaRPr lang="sv-SE"/>
        </a:p>
      </dgm:t>
    </dgm:pt>
    <dgm:pt modelId="{3C35FD17-D325-4203-8F4B-1D0C3006AD52}">
      <dgm:prSet phldrT="[Text]" custT="1"/>
      <dgm:spPr/>
      <dgm:t>
        <a:bodyPr/>
        <a:lstStyle/>
        <a:p>
          <a:r>
            <a:rPr lang="sv-SE" sz="1000"/>
            <a:t>Dec</a:t>
          </a:r>
        </a:p>
      </dgm:t>
    </dgm:pt>
    <dgm:pt modelId="{AC9E90BB-621F-4405-8C45-5C22B0CEA8AC}" type="parTrans" cxnId="{ED2BC42A-74FF-4AD5-8903-7055552814E4}">
      <dgm:prSet/>
      <dgm:spPr/>
      <dgm:t>
        <a:bodyPr/>
        <a:lstStyle/>
        <a:p>
          <a:endParaRPr lang="sv-SE"/>
        </a:p>
      </dgm:t>
    </dgm:pt>
    <dgm:pt modelId="{7471971E-6A14-4874-A286-AFC60B168179}" type="sibTrans" cxnId="{ED2BC42A-74FF-4AD5-8903-7055552814E4}">
      <dgm:prSet/>
      <dgm:spPr/>
      <dgm:t>
        <a:bodyPr/>
        <a:lstStyle/>
        <a:p>
          <a:endParaRPr lang="sv-SE"/>
        </a:p>
      </dgm:t>
    </dgm:pt>
    <dgm:pt modelId="{4F412360-EE9B-4F6B-AB4B-23A785BF8053}">
      <dgm:prSet phldrT="[Text]" custT="1"/>
      <dgm:spPr/>
      <dgm:t>
        <a:bodyPr/>
        <a:lstStyle/>
        <a:p>
          <a:r>
            <a:rPr lang="sv-SE" sz="1000"/>
            <a:t>Jul</a:t>
          </a:r>
        </a:p>
      </dgm:t>
    </dgm:pt>
    <dgm:pt modelId="{7B1B6A3C-7B70-475F-AF18-425B5080E5C5}" type="parTrans" cxnId="{1E2B5867-96BB-4C3E-86C3-E1773DBAE9B7}">
      <dgm:prSet/>
      <dgm:spPr/>
      <dgm:t>
        <a:bodyPr/>
        <a:lstStyle/>
        <a:p>
          <a:endParaRPr lang="sv-SE"/>
        </a:p>
      </dgm:t>
    </dgm:pt>
    <dgm:pt modelId="{9E2BFC80-3717-47F1-B33B-E640037C8E0D}" type="sibTrans" cxnId="{1E2B5867-96BB-4C3E-86C3-E1773DBAE9B7}">
      <dgm:prSet/>
      <dgm:spPr/>
      <dgm:t>
        <a:bodyPr/>
        <a:lstStyle/>
        <a:p>
          <a:endParaRPr lang="sv-SE"/>
        </a:p>
      </dgm:t>
    </dgm:pt>
    <dgm:pt modelId="{0AA93554-06F8-44E2-B451-1877BAC3E2EE}">
      <dgm:prSet phldrT="[Text]" custT="1"/>
      <dgm:spPr/>
      <dgm:t>
        <a:bodyPr/>
        <a:lstStyle/>
        <a:p>
          <a:r>
            <a:rPr lang="sv-SE" sz="1000"/>
            <a:t>Aug</a:t>
          </a:r>
        </a:p>
      </dgm:t>
    </dgm:pt>
    <dgm:pt modelId="{AD832BB7-36FC-4EA0-AA0C-3A006E5AA745}" type="parTrans" cxnId="{C49A6CD5-9A07-4A7C-8708-232BC2389BD3}">
      <dgm:prSet/>
      <dgm:spPr/>
      <dgm:t>
        <a:bodyPr/>
        <a:lstStyle/>
        <a:p>
          <a:endParaRPr lang="sv-SE"/>
        </a:p>
      </dgm:t>
    </dgm:pt>
    <dgm:pt modelId="{63FF42E9-592D-428A-B290-DC976B70A953}" type="sibTrans" cxnId="{C49A6CD5-9A07-4A7C-8708-232BC2389BD3}">
      <dgm:prSet/>
      <dgm:spPr/>
      <dgm:t>
        <a:bodyPr/>
        <a:lstStyle/>
        <a:p>
          <a:endParaRPr lang="sv-SE"/>
        </a:p>
      </dgm:t>
    </dgm:pt>
    <dgm:pt modelId="{E31DF327-F348-4AC1-9D92-EBF3B77AB5DC}">
      <dgm:prSet phldrT="[Text]" custT="1"/>
      <dgm:spPr/>
      <dgm:t>
        <a:bodyPr/>
        <a:lstStyle/>
        <a:p>
          <a:r>
            <a:rPr lang="sv-SE" sz="1000"/>
            <a:t>Sep</a:t>
          </a:r>
        </a:p>
      </dgm:t>
    </dgm:pt>
    <dgm:pt modelId="{A5E38DB7-A9F5-41F2-8A84-59862DC3896A}" type="parTrans" cxnId="{21C410A9-14F3-4074-B513-8C81B3996FE7}">
      <dgm:prSet/>
      <dgm:spPr/>
      <dgm:t>
        <a:bodyPr/>
        <a:lstStyle/>
        <a:p>
          <a:endParaRPr lang="sv-SE"/>
        </a:p>
      </dgm:t>
    </dgm:pt>
    <dgm:pt modelId="{C25D5F37-B98E-4BF8-A5AF-8C5339871206}" type="sibTrans" cxnId="{21C410A9-14F3-4074-B513-8C81B3996FE7}">
      <dgm:prSet/>
      <dgm:spPr/>
      <dgm:t>
        <a:bodyPr/>
        <a:lstStyle/>
        <a:p>
          <a:endParaRPr lang="sv-SE"/>
        </a:p>
      </dgm:t>
    </dgm:pt>
    <dgm:pt modelId="{A49B4AF7-ED26-4BF1-8F7F-A77F605F59BB}" type="pres">
      <dgm:prSet presAssocID="{C043E275-BA08-4FF4-B3C2-B1B9890089D7}" presName="Name0" presStyleCnt="0">
        <dgm:presLayoutVars>
          <dgm:dir/>
          <dgm:resizeHandles val="exact"/>
        </dgm:presLayoutVars>
      </dgm:prSet>
      <dgm:spPr/>
    </dgm:pt>
    <dgm:pt modelId="{111421F8-333E-46A7-85B3-6BE2C8698CE8}" type="pres">
      <dgm:prSet presAssocID="{D52EBF6D-2DFB-4E4B-BA5F-5F18ECFBFE89}" presName="parTxOnly" presStyleLbl="node1" presStyleIdx="0" presStyleCnt="19" custScaleX="110713">
        <dgm:presLayoutVars>
          <dgm:bulletEnabled val="1"/>
        </dgm:presLayoutVars>
      </dgm:prSet>
      <dgm:spPr/>
    </dgm:pt>
    <dgm:pt modelId="{51DC1EE3-0BC2-44ED-B9D2-4E9CCB704E10}" type="pres">
      <dgm:prSet presAssocID="{CB5DB04D-E3F0-401B-AA8A-7F328CF0C87A}" presName="parSpace" presStyleCnt="0"/>
      <dgm:spPr/>
    </dgm:pt>
    <dgm:pt modelId="{F6316D00-33FB-4B72-91EB-D4A16A4AAC48}" type="pres">
      <dgm:prSet presAssocID="{4F412360-EE9B-4F6B-AB4B-23A785BF8053}" presName="parTxOnly" presStyleLbl="node1" presStyleIdx="1" presStyleCnt="19">
        <dgm:presLayoutVars>
          <dgm:bulletEnabled val="1"/>
        </dgm:presLayoutVars>
      </dgm:prSet>
      <dgm:spPr/>
    </dgm:pt>
    <dgm:pt modelId="{96F9B1E2-4159-4073-AEB6-16CCD049D48C}" type="pres">
      <dgm:prSet presAssocID="{9E2BFC80-3717-47F1-B33B-E640037C8E0D}" presName="parSpace" presStyleCnt="0"/>
      <dgm:spPr/>
    </dgm:pt>
    <dgm:pt modelId="{7B2116D0-EC21-404B-A78D-AEB1A0FE1E1B}" type="pres">
      <dgm:prSet presAssocID="{0AA93554-06F8-44E2-B451-1877BAC3E2EE}" presName="parTxOnly" presStyleLbl="node1" presStyleIdx="2" presStyleCnt="19">
        <dgm:presLayoutVars>
          <dgm:bulletEnabled val="1"/>
        </dgm:presLayoutVars>
      </dgm:prSet>
      <dgm:spPr/>
    </dgm:pt>
    <dgm:pt modelId="{71A09DC2-D9E3-43B2-852D-BBB345AA924D}" type="pres">
      <dgm:prSet presAssocID="{63FF42E9-592D-428A-B290-DC976B70A953}" presName="parSpace" presStyleCnt="0"/>
      <dgm:spPr/>
    </dgm:pt>
    <dgm:pt modelId="{1BD7700B-2D70-45B4-8E5D-38CDD58069A6}" type="pres">
      <dgm:prSet presAssocID="{E31DF327-F348-4AC1-9D92-EBF3B77AB5DC}" presName="parTxOnly" presStyleLbl="node1" presStyleIdx="3" presStyleCnt="19">
        <dgm:presLayoutVars>
          <dgm:bulletEnabled val="1"/>
        </dgm:presLayoutVars>
      </dgm:prSet>
      <dgm:spPr/>
    </dgm:pt>
    <dgm:pt modelId="{04696D2F-52A0-409D-B086-FC4FE8CBD7ED}" type="pres">
      <dgm:prSet presAssocID="{C25D5F37-B98E-4BF8-A5AF-8C5339871206}" presName="parSpace" presStyleCnt="0"/>
      <dgm:spPr/>
    </dgm:pt>
    <dgm:pt modelId="{89157425-C3AA-4C29-BD5D-0D9BC2ABED75}" type="pres">
      <dgm:prSet presAssocID="{92ECD4FD-C308-49E1-BEA7-DCDDD9AC210D}" presName="parTxOnly" presStyleLbl="node1" presStyleIdx="4" presStyleCnt="19">
        <dgm:presLayoutVars>
          <dgm:bulletEnabled val="1"/>
        </dgm:presLayoutVars>
      </dgm:prSet>
      <dgm:spPr/>
    </dgm:pt>
    <dgm:pt modelId="{57CC81BE-2BB6-4308-AA74-5974042E20BD}" type="pres">
      <dgm:prSet presAssocID="{D9D1341C-300E-443A-844A-0148BE56BF91}" presName="parSpace" presStyleCnt="0"/>
      <dgm:spPr/>
    </dgm:pt>
    <dgm:pt modelId="{F97A1360-92DD-462F-9FAA-5AE2E5BD997E}" type="pres">
      <dgm:prSet presAssocID="{88FBDC8D-1F48-4995-B5EE-3698827893F9}" presName="parTxOnly" presStyleLbl="node1" presStyleIdx="5" presStyleCnt="19">
        <dgm:presLayoutVars>
          <dgm:bulletEnabled val="1"/>
        </dgm:presLayoutVars>
      </dgm:prSet>
      <dgm:spPr/>
    </dgm:pt>
    <dgm:pt modelId="{1E61756E-8B79-4B6B-B8CE-18879FAF351C}" type="pres">
      <dgm:prSet presAssocID="{BDE23BF6-D975-458D-8B12-8FE00A5EC78A}" presName="parSpace" presStyleCnt="0"/>
      <dgm:spPr/>
    </dgm:pt>
    <dgm:pt modelId="{62BB3CB8-16AB-4ECE-B97E-E8831B25160A}" type="pres">
      <dgm:prSet presAssocID="{77894A2B-8D9A-498B-99E6-13CF6D371E5C}" presName="parTxOnly" presStyleLbl="node1" presStyleIdx="6" presStyleCnt="19">
        <dgm:presLayoutVars>
          <dgm:bulletEnabled val="1"/>
        </dgm:presLayoutVars>
      </dgm:prSet>
      <dgm:spPr/>
    </dgm:pt>
    <dgm:pt modelId="{26F69944-1221-44A2-9EEE-BFC8C1D26827}" type="pres">
      <dgm:prSet presAssocID="{05E7B668-98A1-480B-A1B9-20520F580CC3}" presName="parSpace" presStyleCnt="0"/>
      <dgm:spPr/>
    </dgm:pt>
    <dgm:pt modelId="{691E694C-2B75-4127-823C-8807628C5F27}" type="pres">
      <dgm:prSet presAssocID="{74D72B2C-135C-4606-9472-34D96C2F791A}" presName="parTxOnly" presStyleLbl="node1" presStyleIdx="7" presStyleCnt="19">
        <dgm:presLayoutVars>
          <dgm:bulletEnabled val="1"/>
        </dgm:presLayoutVars>
      </dgm:prSet>
      <dgm:spPr/>
    </dgm:pt>
    <dgm:pt modelId="{81F78EA0-E6E4-49DD-8917-B55B2929F41A}" type="pres">
      <dgm:prSet presAssocID="{C894CF71-DD2E-4B09-A471-5111328AB2B3}" presName="parSpace" presStyleCnt="0"/>
      <dgm:spPr/>
    </dgm:pt>
    <dgm:pt modelId="{A96644B7-68E0-4F17-B3F2-6084258B21B9}" type="pres">
      <dgm:prSet presAssocID="{06C60094-0F3F-4DEB-8997-07D94053EA51}" presName="parTxOnly" presStyleLbl="node1" presStyleIdx="8" presStyleCnt="19">
        <dgm:presLayoutVars>
          <dgm:bulletEnabled val="1"/>
        </dgm:presLayoutVars>
      </dgm:prSet>
      <dgm:spPr/>
    </dgm:pt>
    <dgm:pt modelId="{7320525C-8BE8-48A9-A371-1A061D064013}" type="pres">
      <dgm:prSet presAssocID="{6F7C743F-8161-4525-A77E-7A48AFE46233}" presName="parSpace" presStyleCnt="0"/>
      <dgm:spPr/>
    </dgm:pt>
    <dgm:pt modelId="{174F1267-1D4F-4CAB-AC7A-3E59B26955EA}" type="pres">
      <dgm:prSet presAssocID="{C1758734-696F-412A-AAA0-1BE322F5C0A6}" presName="parTxOnly" presStyleLbl="node1" presStyleIdx="9" presStyleCnt="19">
        <dgm:presLayoutVars>
          <dgm:bulletEnabled val="1"/>
        </dgm:presLayoutVars>
      </dgm:prSet>
      <dgm:spPr/>
    </dgm:pt>
    <dgm:pt modelId="{96AB31D7-02F2-4E37-AD71-4C058F8A0D1E}" type="pres">
      <dgm:prSet presAssocID="{3191E380-17A4-4147-BAE0-01F0B718CAC8}" presName="parSpace" presStyleCnt="0"/>
      <dgm:spPr/>
    </dgm:pt>
    <dgm:pt modelId="{E4D45BCE-1D4F-4ABE-A967-56DED53F292B}" type="pres">
      <dgm:prSet presAssocID="{EB5A7109-E693-4F8E-8A96-34A880863E20}" presName="parTxOnly" presStyleLbl="node1" presStyleIdx="10" presStyleCnt="19">
        <dgm:presLayoutVars>
          <dgm:bulletEnabled val="1"/>
        </dgm:presLayoutVars>
      </dgm:prSet>
      <dgm:spPr/>
    </dgm:pt>
    <dgm:pt modelId="{8EF56DDE-CE79-4B5C-85D9-13EDB845E4A7}" type="pres">
      <dgm:prSet presAssocID="{778159CF-B070-4665-9A12-E2EC7E0804D5}" presName="parSpace" presStyleCnt="0"/>
      <dgm:spPr/>
    </dgm:pt>
    <dgm:pt modelId="{C4BC05D3-5562-4311-83D7-112490B9D228}" type="pres">
      <dgm:prSet presAssocID="{DBBE3864-2C9A-4FFB-91F6-BA2EC8F4A96C}" presName="parTxOnly" presStyleLbl="node1" presStyleIdx="11" presStyleCnt="19">
        <dgm:presLayoutVars>
          <dgm:bulletEnabled val="1"/>
        </dgm:presLayoutVars>
      </dgm:prSet>
      <dgm:spPr/>
    </dgm:pt>
    <dgm:pt modelId="{99B56071-9886-48D1-B982-81A8C7331F3F}" type="pres">
      <dgm:prSet presAssocID="{588182B9-4476-4CB6-8561-0E63D5214EAB}" presName="parSpace" presStyleCnt="0"/>
      <dgm:spPr/>
    </dgm:pt>
    <dgm:pt modelId="{46A53BAA-6C31-4CEF-BC16-BBE12CD95EE2}" type="pres">
      <dgm:prSet presAssocID="{DA954713-37AA-4073-A20E-2661BC5FCEEE}" presName="parTxOnly" presStyleLbl="node1" presStyleIdx="12" presStyleCnt="19">
        <dgm:presLayoutVars>
          <dgm:bulletEnabled val="1"/>
        </dgm:presLayoutVars>
      </dgm:prSet>
      <dgm:spPr/>
    </dgm:pt>
    <dgm:pt modelId="{D084A10D-A5CB-4558-B2BE-882E42C0F905}" type="pres">
      <dgm:prSet presAssocID="{0784AA6D-AC2F-4BF2-9F8A-69D9A0D7F603}" presName="parSpace" presStyleCnt="0"/>
      <dgm:spPr/>
    </dgm:pt>
    <dgm:pt modelId="{9363846C-ACC3-420F-BFFE-40EAD216AD45}" type="pres">
      <dgm:prSet presAssocID="{646107A0-12F5-41B7-94E1-33E6D196D31D}" presName="parTxOnly" presStyleLbl="node1" presStyleIdx="13" presStyleCnt="19">
        <dgm:presLayoutVars>
          <dgm:bulletEnabled val="1"/>
        </dgm:presLayoutVars>
      </dgm:prSet>
      <dgm:spPr/>
    </dgm:pt>
    <dgm:pt modelId="{C686F570-C66D-4792-9E48-7D9FEC6ED1F1}" type="pres">
      <dgm:prSet presAssocID="{392766FB-938B-4561-B95E-BF0C27C21C1B}" presName="parSpace" presStyleCnt="0"/>
      <dgm:spPr/>
    </dgm:pt>
    <dgm:pt modelId="{0D15A2DF-C458-4886-8A30-BA1B7113A924}" type="pres">
      <dgm:prSet presAssocID="{3C534400-C898-40A1-B5FC-C6B03E83A961}" presName="parTxOnly" presStyleLbl="node1" presStyleIdx="14" presStyleCnt="19">
        <dgm:presLayoutVars>
          <dgm:bulletEnabled val="1"/>
        </dgm:presLayoutVars>
      </dgm:prSet>
      <dgm:spPr/>
    </dgm:pt>
    <dgm:pt modelId="{59246D73-3910-4F73-9530-A8F1D8B93546}" type="pres">
      <dgm:prSet presAssocID="{59567E3F-223B-4C60-AAB8-A7AC27F00C4A}" presName="parSpace" presStyleCnt="0"/>
      <dgm:spPr/>
    </dgm:pt>
    <dgm:pt modelId="{E3BE0309-0902-4515-B254-EC6D39FE6D79}" type="pres">
      <dgm:prSet presAssocID="{71688CE4-25AE-4E36-B847-F9371EBCC617}" presName="parTxOnly" presStyleLbl="node1" presStyleIdx="15" presStyleCnt="19">
        <dgm:presLayoutVars>
          <dgm:bulletEnabled val="1"/>
        </dgm:presLayoutVars>
      </dgm:prSet>
      <dgm:spPr/>
    </dgm:pt>
    <dgm:pt modelId="{75F6906B-9A70-4699-89FA-E93B31C4358A}" type="pres">
      <dgm:prSet presAssocID="{CC1B8777-E404-455B-BF95-9DD7B4CC6926}" presName="parSpace" presStyleCnt="0"/>
      <dgm:spPr/>
    </dgm:pt>
    <dgm:pt modelId="{2046A1EE-531D-4C73-A0F2-DA03F64AD1A9}" type="pres">
      <dgm:prSet presAssocID="{AA459AF1-4363-453B-AA52-D29DE9AE6FBB}" presName="parTxOnly" presStyleLbl="node1" presStyleIdx="16" presStyleCnt="19">
        <dgm:presLayoutVars>
          <dgm:bulletEnabled val="1"/>
        </dgm:presLayoutVars>
      </dgm:prSet>
      <dgm:spPr/>
    </dgm:pt>
    <dgm:pt modelId="{9F816454-FEDD-4518-97D9-F1BF5F88E90B}" type="pres">
      <dgm:prSet presAssocID="{5DCEA606-4FDD-4676-A636-7F2283FC8AAE}" presName="parSpace" presStyleCnt="0"/>
      <dgm:spPr/>
    </dgm:pt>
    <dgm:pt modelId="{C22FF636-8F99-45D2-8372-2E6F32C00F1C}" type="pres">
      <dgm:prSet presAssocID="{AF27C50A-BE61-4BAB-856C-CB5291141016}" presName="parTxOnly" presStyleLbl="node1" presStyleIdx="17" presStyleCnt="19">
        <dgm:presLayoutVars>
          <dgm:bulletEnabled val="1"/>
        </dgm:presLayoutVars>
      </dgm:prSet>
      <dgm:spPr/>
    </dgm:pt>
    <dgm:pt modelId="{0F980ED7-D3CC-4141-8971-92AB1E42BE3B}" type="pres">
      <dgm:prSet presAssocID="{4BDE84DD-7686-49A9-AA3B-3D6AF73FE36B}" presName="parSpace" presStyleCnt="0"/>
      <dgm:spPr/>
    </dgm:pt>
    <dgm:pt modelId="{E7E3AEC5-62C5-41BA-8158-46F82312F76B}" type="pres">
      <dgm:prSet presAssocID="{3C35FD17-D325-4203-8F4B-1D0C3006AD52}" presName="parTxOnly" presStyleLbl="node1" presStyleIdx="18" presStyleCnt="19">
        <dgm:presLayoutVars>
          <dgm:bulletEnabled val="1"/>
        </dgm:presLayoutVars>
      </dgm:prSet>
      <dgm:spPr/>
    </dgm:pt>
  </dgm:ptLst>
  <dgm:cxnLst>
    <dgm:cxn modelId="{3CD9D502-9454-4FE0-9CDB-5B1F1F7D4376}" srcId="{C043E275-BA08-4FF4-B3C2-B1B9890089D7}" destId="{71688CE4-25AE-4E36-B847-F9371EBCC617}" srcOrd="15" destOrd="0" parTransId="{83FF3DCB-A73C-426D-8A6D-07F7708EF074}" sibTransId="{CC1B8777-E404-455B-BF95-9DD7B4CC6926}"/>
    <dgm:cxn modelId="{7137CB05-7BE8-4AD3-B929-A426C9D57EA5}" srcId="{C043E275-BA08-4FF4-B3C2-B1B9890089D7}" destId="{88FBDC8D-1F48-4995-B5EE-3698827893F9}" srcOrd="5" destOrd="0" parTransId="{4008B44D-7ABC-455E-B063-D197D62152D5}" sibTransId="{BDE23BF6-D975-458D-8B12-8FE00A5EC78A}"/>
    <dgm:cxn modelId="{8DBF1A0D-E5FF-46C5-8766-C0EF10C6286B}" type="presOf" srcId="{3C534400-C898-40A1-B5FC-C6B03E83A961}" destId="{0D15A2DF-C458-4886-8A30-BA1B7113A924}" srcOrd="0" destOrd="0" presId="urn:microsoft.com/office/officeart/2005/8/layout/hChevron3"/>
    <dgm:cxn modelId="{4DFCD415-29EC-4171-819B-EB75C427B9E9}" type="presOf" srcId="{E31DF327-F348-4AC1-9D92-EBF3B77AB5DC}" destId="{1BD7700B-2D70-45B4-8E5D-38CDD58069A6}" srcOrd="0" destOrd="0" presId="urn:microsoft.com/office/officeart/2005/8/layout/hChevron3"/>
    <dgm:cxn modelId="{9FA95E1C-A7FE-49E7-83C5-08E33B9F8C0C}" type="presOf" srcId="{71688CE4-25AE-4E36-B847-F9371EBCC617}" destId="{E3BE0309-0902-4515-B254-EC6D39FE6D79}" srcOrd="0" destOrd="0" presId="urn:microsoft.com/office/officeart/2005/8/layout/hChevron3"/>
    <dgm:cxn modelId="{3151531F-7260-4574-AF80-39552FB6813D}" srcId="{C043E275-BA08-4FF4-B3C2-B1B9890089D7}" destId="{AA459AF1-4363-453B-AA52-D29DE9AE6FBB}" srcOrd="16" destOrd="0" parTransId="{E0DA3829-4B33-4F67-AC19-EE87F01BEDEB}" sibTransId="{5DCEA606-4FDD-4676-A636-7F2283FC8AAE}"/>
    <dgm:cxn modelId="{41069C27-EDCF-4737-8463-693666B94DA6}" type="presOf" srcId="{06C60094-0F3F-4DEB-8997-07D94053EA51}" destId="{A96644B7-68E0-4F17-B3F2-6084258B21B9}" srcOrd="0" destOrd="0" presId="urn:microsoft.com/office/officeart/2005/8/layout/hChevron3"/>
    <dgm:cxn modelId="{ED2BC42A-74FF-4AD5-8903-7055552814E4}" srcId="{C043E275-BA08-4FF4-B3C2-B1B9890089D7}" destId="{3C35FD17-D325-4203-8F4B-1D0C3006AD52}" srcOrd="18" destOrd="0" parTransId="{AC9E90BB-621F-4405-8C45-5C22B0CEA8AC}" sibTransId="{7471971E-6A14-4874-A286-AFC60B168179}"/>
    <dgm:cxn modelId="{6FCD9962-5C75-40EB-8D5F-8D4B2E580F61}" type="presOf" srcId="{74D72B2C-135C-4606-9472-34D96C2F791A}" destId="{691E694C-2B75-4127-823C-8807628C5F27}" srcOrd="0" destOrd="0" presId="urn:microsoft.com/office/officeart/2005/8/layout/hChevron3"/>
    <dgm:cxn modelId="{D94BA265-217B-4848-B90F-9757F8C497B7}" type="presOf" srcId="{C1758734-696F-412A-AAA0-1BE322F5C0A6}" destId="{174F1267-1D4F-4CAB-AC7A-3E59B26955EA}" srcOrd="0" destOrd="0" presId="urn:microsoft.com/office/officeart/2005/8/layout/hChevron3"/>
    <dgm:cxn modelId="{1E2B5867-96BB-4C3E-86C3-E1773DBAE9B7}" srcId="{C043E275-BA08-4FF4-B3C2-B1B9890089D7}" destId="{4F412360-EE9B-4F6B-AB4B-23A785BF8053}" srcOrd="1" destOrd="0" parTransId="{7B1B6A3C-7B70-475F-AF18-425B5080E5C5}" sibTransId="{9E2BFC80-3717-47F1-B33B-E640037C8E0D}"/>
    <dgm:cxn modelId="{F5674768-221D-447C-900D-EBECC3B42C3A}" type="presOf" srcId="{C043E275-BA08-4FF4-B3C2-B1B9890089D7}" destId="{A49B4AF7-ED26-4BF1-8F7F-A77F605F59BB}" srcOrd="0" destOrd="0" presId="urn:microsoft.com/office/officeart/2005/8/layout/hChevron3"/>
    <dgm:cxn modelId="{3E26906A-931E-43D6-913D-9678E64BC470}" type="presOf" srcId="{92ECD4FD-C308-49E1-BEA7-DCDDD9AC210D}" destId="{89157425-C3AA-4C29-BD5D-0D9BC2ABED75}" srcOrd="0" destOrd="0" presId="urn:microsoft.com/office/officeart/2005/8/layout/hChevron3"/>
    <dgm:cxn modelId="{4AA0FC6C-880D-4C48-9110-FF431694EB09}" type="presOf" srcId="{88FBDC8D-1F48-4995-B5EE-3698827893F9}" destId="{F97A1360-92DD-462F-9FAA-5AE2E5BD997E}" srcOrd="0" destOrd="0" presId="urn:microsoft.com/office/officeart/2005/8/layout/hChevron3"/>
    <dgm:cxn modelId="{3AD1E84D-A727-4005-A7FB-1CD12A94FC57}" srcId="{C043E275-BA08-4FF4-B3C2-B1B9890089D7}" destId="{DBBE3864-2C9A-4FFB-91F6-BA2EC8F4A96C}" srcOrd="11" destOrd="0" parTransId="{A2EA5E82-966A-41DB-A3F7-75311993F3CA}" sibTransId="{588182B9-4476-4CB6-8561-0E63D5214EAB}"/>
    <dgm:cxn modelId="{73EF0550-AD8C-4273-BEB9-80F33CBCD736}" srcId="{C043E275-BA08-4FF4-B3C2-B1B9890089D7}" destId="{EB5A7109-E693-4F8E-8A96-34A880863E20}" srcOrd="10" destOrd="0" parTransId="{56475D33-28A1-4BBE-9983-B85F838FB483}" sibTransId="{778159CF-B070-4665-9A12-E2EC7E0804D5}"/>
    <dgm:cxn modelId="{21BECF73-A5FE-4B55-BB24-499193B0DC28}" srcId="{C043E275-BA08-4FF4-B3C2-B1B9890089D7}" destId="{92ECD4FD-C308-49E1-BEA7-DCDDD9AC210D}" srcOrd="4" destOrd="0" parTransId="{622C8818-2292-4877-A4F5-F6D3EF722203}" sibTransId="{D9D1341C-300E-443A-844A-0148BE56BF91}"/>
    <dgm:cxn modelId="{F2EEC983-8F21-4C35-B3EA-63AF68DA95C0}" type="presOf" srcId="{3C35FD17-D325-4203-8F4B-1D0C3006AD52}" destId="{E7E3AEC5-62C5-41BA-8158-46F82312F76B}" srcOrd="0" destOrd="0" presId="urn:microsoft.com/office/officeart/2005/8/layout/hChevron3"/>
    <dgm:cxn modelId="{8227A888-D4F0-4486-B082-13BB541782DE}" type="presOf" srcId="{DBBE3864-2C9A-4FFB-91F6-BA2EC8F4A96C}" destId="{C4BC05D3-5562-4311-83D7-112490B9D228}" srcOrd="0" destOrd="0" presId="urn:microsoft.com/office/officeart/2005/8/layout/hChevron3"/>
    <dgm:cxn modelId="{C2AAB395-9BBA-42B8-9289-FDD0DCBCE4C5}" srcId="{C043E275-BA08-4FF4-B3C2-B1B9890089D7}" destId="{DA954713-37AA-4073-A20E-2661BC5FCEEE}" srcOrd="12" destOrd="0" parTransId="{96511658-2B71-47B0-81BC-9960E40D36D3}" sibTransId="{0784AA6D-AC2F-4BF2-9F8A-69D9A0D7F603}"/>
    <dgm:cxn modelId="{27D97396-D11E-4D4C-BF61-D9C03CB634C9}" type="presOf" srcId="{4F412360-EE9B-4F6B-AB4B-23A785BF8053}" destId="{F6316D00-33FB-4B72-91EB-D4A16A4AAC48}" srcOrd="0" destOrd="0" presId="urn:microsoft.com/office/officeart/2005/8/layout/hChevron3"/>
    <dgm:cxn modelId="{998853A8-0769-4E46-A300-97D9781218D8}" type="presOf" srcId="{AF27C50A-BE61-4BAB-856C-CB5291141016}" destId="{C22FF636-8F99-45D2-8372-2E6F32C00F1C}" srcOrd="0" destOrd="0" presId="urn:microsoft.com/office/officeart/2005/8/layout/hChevron3"/>
    <dgm:cxn modelId="{21C410A9-14F3-4074-B513-8C81B3996FE7}" srcId="{C043E275-BA08-4FF4-B3C2-B1B9890089D7}" destId="{E31DF327-F348-4AC1-9D92-EBF3B77AB5DC}" srcOrd="3" destOrd="0" parTransId="{A5E38DB7-A9F5-41F2-8A84-59862DC3896A}" sibTransId="{C25D5F37-B98E-4BF8-A5AF-8C5339871206}"/>
    <dgm:cxn modelId="{3F457DAF-E472-4D08-95EC-AB1885CEC0BB}" type="presOf" srcId="{77894A2B-8D9A-498B-99E6-13CF6D371E5C}" destId="{62BB3CB8-16AB-4ECE-B97E-E8831B25160A}" srcOrd="0" destOrd="0" presId="urn:microsoft.com/office/officeart/2005/8/layout/hChevron3"/>
    <dgm:cxn modelId="{482C98B4-8503-422A-A876-B2D4BA3877FE}" srcId="{C043E275-BA08-4FF4-B3C2-B1B9890089D7}" destId="{3C534400-C898-40A1-B5FC-C6B03E83A961}" srcOrd="14" destOrd="0" parTransId="{49F96F0F-EC24-4045-804F-BA9B3BB9987B}" sibTransId="{59567E3F-223B-4C60-AAB8-A7AC27F00C4A}"/>
    <dgm:cxn modelId="{57C875B6-B5CD-489F-97DC-E61611490558}" srcId="{C043E275-BA08-4FF4-B3C2-B1B9890089D7}" destId="{AF27C50A-BE61-4BAB-856C-CB5291141016}" srcOrd="17" destOrd="0" parTransId="{1663E06D-B61D-4F78-BB35-1EF312A29234}" sibTransId="{4BDE84DD-7686-49A9-AA3B-3D6AF73FE36B}"/>
    <dgm:cxn modelId="{9AE32ABD-B380-4EA6-9509-FD8DE158B059}" type="presOf" srcId="{AA459AF1-4363-453B-AA52-D29DE9AE6FBB}" destId="{2046A1EE-531D-4C73-A0F2-DA03F64AD1A9}" srcOrd="0" destOrd="0" presId="urn:microsoft.com/office/officeart/2005/8/layout/hChevron3"/>
    <dgm:cxn modelId="{22EBD6C0-2D2C-46F0-8D4F-9A56187A512F}" type="presOf" srcId="{EB5A7109-E693-4F8E-8A96-34A880863E20}" destId="{E4D45BCE-1D4F-4ABE-A967-56DED53F292B}" srcOrd="0" destOrd="0" presId="urn:microsoft.com/office/officeart/2005/8/layout/hChevron3"/>
    <dgm:cxn modelId="{652BB7C4-58F6-454F-A3CB-5F4BE80DB897}" srcId="{C043E275-BA08-4FF4-B3C2-B1B9890089D7}" destId="{646107A0-12F5-41B7-94E1-33E6D196D31D}" srcOrd="13" destOrd="0" parTransId="{F09FB483-9FC5-404E-B0E5-1BBD9E36A006}" sibTransId="{392766FB-938B-4561-B95E-BF0C27C21C1B}"/>
    <dgm:cxn modelId="{CC026BC8-B150-4335-9FEA-A6F99C3548E4}" srcId="{C043E275-BA08-4FF4-B3C2-B1B9890089D7}" destId="{D52EBF6D-2DFB-4E4B-BA5F-5F18ECFBFE89}" srcOrd="0" destOrd="0" parTransId="{A5242A3D-1F18-4E89-B445-6D6EC76F5D66}" sibTransId="{CB5DB04D-E3F0-401B-AA8A-7F328CF0C87A}"/>
    <dgm:cxn modelId="{1A58BACE-2F9B-4EBB-9F50-7E865D6CB3B9}" srcId="{C043E275-BA08-4FF4-B3C2-B1B9890089D7}" destId="{77894A2B-8D9A-498B-99E6-13CF6D371E5C}" srcOrd="6" destOrd="0" parTransId="{A801CF84-6A3E-4A20-9047-E22EDE0543C0}" sibTransId="{05E7B668-98A1-480B-A1B9-20520F580CC3}"/>
    <dgm:cxn modelId="{1EA933CF-4B6F-4BA1-807E-0B77A3BA9097}" type="presOf" srcId="{D52EBF6D-2DFB-4E4B-BA5F-5F18ECFBFE89}" destId="{111421F8-333E-46A7-85B3-6BE2C8698CE8}" srcOrd="0" destOrd="0" presId="urn:microsoft.com/office/officeart/2005/8/layout/hChevron3"/>
    <dgm:cxn modelId="{4DB075D0-4587-4754-8498-9F1D62C57766}" type="presOf" srcId="{0AA93554-06F8-44E2-B451-1877BAC3E2EE}" destId="{7B2116D0-EC21-404B-A78D-AEB1A0FE1E1B}" srcOrd="0" destOrd="0" presId="urn:microsoft.com/office/officeart/2005/8/layout/hChevron3"/>
    <dgm:cxn modelId="{C49A6CD5-9A07-4A7C-8708-232BC2389BD3}" srcId="{C043E275-BA08-4FF4-B3C2-B1B9890089D7}" destId="{0AA93554-06F8-44E2-B451-1877BAC3E2EE}" srcOrd="2" destOrd="0" parTransId="{AD832BB7-36FC-4EA0-AA0C-3A006E5AA745}" sibTransId="{63FF42E9-592D-428A-B290-DC976B70A953}"/>
    <dgm:cxn modelId="{AFF454E1-F388-45EA-8565-23DA6BEAC6EF}" srcId="{C043E275-BA08-4FF4-B3C2-B1B9890089D7}" destId="{06C60094-0F3F-4DEB-8997-07D94053EA51}" srcOrd="8" destOrd="0" parTransId="{23440723-12A2-4708-97F6-5A8B14293983}" sibTransId="{6F7C743F-8161-4525-A77E-7A48AFE46233}"/>
    <dgm:cxn modelId="{56731EE6-AF35-4874-AA4E-BD9C2EC9EB84}" srcId="{C043E275-BA08-4FF4-B3C2-B1B9890089D7}" destId="{74D72B2C-135C-4606-9472-34D96C2F791A}" srcOrd="7" destOrd="0" parTransId="{ECDDB18E-F2FB-49DF-950A-CB72395A958F}" sibTransId="{C894CF71-DD2E-4B09-A471-5111328AB2B3}"/>
    <dgm:cxn modelId="{53C6BAF2-E024-4621-9123-A5D00A03F71A}" type="presOf" srcId="{DA954713-37AA-4073-A20E-2661BC5FCEEE}" destId="{46A53BAA-6C31-4CEF-BC16-BBE12CD95EE2}" srcOrd="0" destOrd="0" presId="urn:microsoft.com/office/officeart/2005/8/layout/hChevron3"/>
    <dgm:cxn modelId="{0AF863F5-2495-45BE-8D5A-E7EA1E354936}" type="presOf" srcId="{646107A0-12F5-41B7-94E1-33E6D196D31D}" destId="{9363846C-ACC3-420F-BFFE-40EAD216AD45}" srcOrd="0" destOrd="0" presId="urn:microsoft.com/office/officeart/2005/8/layout/hChevron3"/>
    <dgm:cxn modelId="{453D4AF5-9572-4EB5-8B83-D7FB8138C612}" srcId="{C043E275-BA08-4FF4-B3C2-B1B9890089D7}" destId="{C1758734-696F-412A-AAA0-1BE322F5C0A6}" srcOrd="9" destOrd="0" parTransId="{25BB7956-E75A-4369-BA10-F49B244DA3D6}" sibTransId="{3191E380-17A4-4147-BAE0-01F0B718CAC8}"/>
    <dgm:cxn modelId="{1221DABF-0E5F-4FA9-925E-513A38A8C59D}" type="presParOf" srcId="{A49B4AF7-ED26-4BF1-8F7F-A77F605F59BB}" destId="{111421F8-333E-46A7-85B3-6BE2C8698CE8}" srcOrd="0" destOrd="0" presId="urn:microsoft.com/office/officeart/2005/8/layout/hChevron3"/>
    <dgm:cxn modelId="{A97162FB-C6DC-40ED-8351-483AEC8FF943}" type="presParOf" srcId="{A49B4AF7-ED26-4BF1-8F7F-A77F605F59BB}" destId="{51DC1EE3-0BC2-44ED-B9D2-4E9CCB704E10}" srcOrd="1" destOrd="0" presId="urn:microsoft.com/office/officeart/2005/8/layout/hChevron3"/>
    <dgm:cxn modelId="{0C4734F7-9C50-4A20-BEB4-71325A401D7B}" type="presParOf" srcId="{A49B4AF7-ED26-4BF1-8F7F-A77F605F59BB}" destId="{F6316D00-33FB-4B72-91EB-D4A16A4AAC48}" srcOrd="2" destOrd="0" presId="urn:microsoft.com/office/officeart/2005/8/layout/hChevron3"/>
    <dgm:cxn modelId="{57687387-4383-49BB-9333-42927934D3A2}" type="presParOf" srcId="{A49B4AF7-ED26-4BF1-8F7F-A77F605F59BB}" destId="{96F9B1E2-4159-4073-AEB6-16CCD049D48C}" srcOrd="3" destOrd="0" presId="urn:microsoft.com/office/officeart/2005/8/layout/hChevron3"/>
    <dgm:cxn modelId="{8B01CFD0-6DE0-4870-ADBA-8E670B736578}" type="presParOf" srcId="{A49B4AF7-ED26-4BF1-8F7F-A77F605F59BB}" destId="{7B2116D0-EC21-404B-A78D-AEB1A0FE1E1B}" srcOrd="4" destOrd="0" presId="urn:microsoft.com/office/officeart/2005/8/layout/hChevron3"/>
    <dgm:cxn modelId="{66D790DE-4846-4CFF-AC1C-0DB11B97F999}" type="presParOf" srcId="{A49B4AF7-ED26-4BF1-8F7F-A77F605F59BB}" destId="{71A09DC2-D9E3-43B2-852D-BBB345AA924D}" srcOrd="5" destOrd="0" presId="urn:microsoft.com/office/officeart/2005/8/layout/hChevron3"/>
    <dgm:cxn modelId="{96CB6F20-01C1-4796-8216-376822E25004}" type="presParOf" srcId="{A49B4AF7-ED26-4BF1-8F7F-A77F605F59BB}" destId="{1BD7700B-2D70-45B4-8E5D-38CDD58069A6}" srcOrd="6" destOrd="0" presId="urn:microsoft.com/office/officeart/2005/8/layout/hChevron3"/>
    <dgm:cxn modelId="{2CC20D96-5278-45A8-96C3-3280095CFCA2}" type="presParOf" srcId="{A49B4AF7-ED26-4BF1-8F7F-A77F605F59BB}" destId="{04696D2F-52A0-409D-B086-FC4FE8CBD7ED}" srcOrd="7" destOrd="0" presId="urn:microsoft.com/office/officeart/2005/8/layout/hChevron3"/>
    <dgm:cxn modelId="{FC650E47-342F-46DF-9B05-B7EE63376540}" type="presParOf" srcId="{A49B4AF7-ED26-4BF1-8F7F-A77F605F59BB}" destId="{89157425-C3AA-4C29-BD5D-0D9BC2ABED75}" srcOrd="8" destOrd="0" presId="urn:microsoft.com/office/officeart/2005/8/layout/hChevron3"/>
    <dgm:cxn modelId="{E3581A81-480F-410F-99C6-8E2AB9FEEF82}" type="presParOf" srcId="{A49B4AF7-ED26-4BF1-8F7F-A77F605F59BB}" destId="{57CC81BE-2BB6-4308-AA74-5974042E20BD}" srcOrd="9" destOrd="0" presId="urn:microsoft.com/office/officeart/2005/8/layout/hChevron3"/>
    <dgm:cxn modelId="{28E66888-F02B-4796-AF37-B9DDF0D256BE}" type="presParOf" srcId="{A49B4AF7-ED26-4BF1-8F7F-A77F605F59BB}" destId="{F97A1360-92DD-462F-9FAA-5AE2E5BD997E}" srcOrd="10" destOrd="0" presId="urn:microsoft.com/office/officeart/2005/8/layout/hChevron3"/>
    <dgm:cxn modelId="{C11FE7F8-A7AA-4263-B4A1-19B91D393145}" type="presParOf" srcId="{A49B4AF7-ED26-4BF1-8F7F-A77F605F59BB}" destId="{1E61756E-8B79-4B6B-B8CE-18879FAF351C}" srcOrd="11" destOrd="0" presId="urn:microsoft.com/office/officeart/2005/8/layout/hChevron3"/>
    <dgm:cxn modelId="{020F643A-3826-4642-89D2-29DBE574DF44}" type="presParOf" srcId="{A49B4AF7-ED26-4BF1-8F7F-A77F605F59BB}" destId="{62BB3CB8-16AB-4ECE-B97E-E8831B25160A}" srcOrd="12" destOrd="0" presId="urn:microsoft.com/office/officeart/2005/8/layout/hChevron3"/>
    <dgm:cxn modelId="{E6FBA5EB-075A-42EA-8F8E-33732083C985}" type="presParOf" srcId="{A49B4AF7-ED26-4BF1-8F7F-A77F605F59BB}" destId="{26F69944-1221-44A2-9EEE-BFC8C1D26827}" srcOrd="13" destOrd="0" presId="urn:microsoft.com/office/officeart/2005/8/layout/hChevron3"/>
    <dgm:cxn modelId="{534A608B-1415-4FDE-BD31-F9EC7A6851F3}" type="presParOf" srcId="{A49B4AF7-ED26-4BF1-8F7F-A77F605F59BB}" destId="{691E694C-2B75-4127-823C-8807628C5F27}" srcOrd="14" destOrd="0" presId="urn:microsoft.com/office/officeart/2005/8/layout/hChevron3"/>
    <dgm:cxn modelId="{67A5B52B-2BEE-4A68-9DDC-867096C71CD7}" type="presParOf" srcId="{A49B4AF7-ED26-4BF1-8F7F-A77F605F59BB}" destId="{81F78EA0-E6E4-49DD-8917-B55B2929F41A}" srcOrd="15" destOrd="0" presId="urn:microsoft.com/office/officeart/2005/8/layout/hChevron3"/>
    <dgm:cxn modelId="{28FC79C4-517D-4CBF-B343-ACCEDCD5EDCB}" type="presParOf" srcId="{A49B4AF7-ED26-4BF1-8F7F-A77F605F59BB}" destId="{A96644B7-68E0-4F17-B3F2-6084258B21B9}" srcOrd="16" destOrd="0" presId="urn:microsoft.com/office/officeart/2005/8/layout/hChevron3"/>
    <dgm:cxn modelId="{0B3E20B7-E0D6-4A61-A8B5-7C32869FFA84}" type="presParOf" srcId="{A49B4AF7-ED26-4BF1-8F7F-A77F605F59BB}" destId="{7320525C-8BE8-48A9-A371-1A061D064013}" srcOrd="17" destOrd="0" presId="urn:microsoft.com/office/officeart/2005/8/layout/hChevron3"/>
    <dgm:cxn modelId="{6D53DFC2-1F51-431F-B0AC-D24048B36FB7}" type="presParOf" srcId="{A49B4AF7-ED26-4BF1-8F7F-A77F605F59BB}" destId="{174F1267-1D4F-4CAB-AC7A-3E59B26955EA}" srcOrd="18" destOrd="0" presId="urn:microsoft.com/office/officeart/2005/8/layout/hChevron3"/>
    <dgm:cxn modelId="{0BC74185-E171-4DA6-A6A3-A7164FC3F86D}" type="presParOf" srcId="{A49B4AF7-ED26-4BF1-8F7F-A77F605F59BB}" destId="{96AB31D7-02F2-4E37-AD71-4C058F8A0D1E}" srcOrd="19" destOrd="0" presId="urn:microsoft.com/office/officeart/2005/8/layout/hChevron3"/>
    <dgm:cxn modelId="{113EFB19-9E14-4A95-8F25-5C21B559B8EE}" type="presParOf" srcId="{A49B4AF7-ED26-4BF1-8F7F-A77F605F59BB}" destId="{E4D45BCE-1D4F-4ABE-A967-56DED53F292B}" srcOrd="20" destOrd="0" presId="urn:microsoft.com/office/officeart/2005/8/layout/hChevron3"/>
    <dgm:cxn modelId="{649BC803-BBDC-4A33-A8FA-74E183436093}" type="presParOf" srcId="{A49B4AF7-ED26-4BF1-8F7F-A77F605F59BB}" destId="{8EF56DDE-CE79-4B5C-85D9-13EDB845E4A7}" srcOrd="21" destOrd="0" presId="urn:microsoft.com/office/officeart/2005/8/layout/hChevron3"/>
    <dgm:cxn modelId="{F9E3B767-082C-4225-B2D5-8F83A6BF0C1D}" type="presParOf" srcId="{A49B4AF7-ED26-4BF1-8F7F-A77F605F59BB}" destId="{C4BC05D3-5562-4311-83D7-112490B9D228}" srcOrd="22" destOrd="0" presId="urn:microsoft.com/office/officeart/2005/8/layout/hChevron3"/>
    <dgm:cxn modelId="{458E2E5F-E8DA-4F40-8C43-24E38CF4EAB1}" type="presParOf" srcId="{A49B4AF7-ED26-4BF1-8F7F-A77F605F59BB}" destId="{99B56071-9886-48D1-B982-81A8C7331F3F}" srcOrd="23" destOrd="0" presId="urn:microsoft.com/office/officeart/2005/8/layout/hChevron3"/>
    <dgm:cxn modelId="{3E8DDF24-66B9-4B28-9080-50B5F95F9479}" type="presParOf" srcId="{A49B4AF7-ED26-4BF1-8F7F-A77F605F59BB}" destId="{46A53BAA-6C31-4CEF-BC16-BBE12CD95EE2}" srcOrd="24" destOrd="0" presId="urn:microsoft.com/office/officeart/2005/8/layout/hChevron3"/>
    <dgm:cxn modelId="{5E8210C5-E64F-4398-A1C0-4B2A943D819F}" type="presParOf" srcId="{A49B4AF7-ED26-4BF1-8F7F-A77F605F59BB}" destId="{D084A10D-A5CB-4558-B2BE-882E42C0F905}" srcOrd="25" destOrd="0" presId="urn:microsoft.com/office/officeart/2005/8/layout/hChevron3"/>
    <dgm:cxn modelId="{EDD99833-A57B-4E65-A0F8-F21DD7D0799E}" type="presParOf" srcId="{A49B4AF7-ED26-4BF1-8F7F-A77F605F59BB}" destId="{9363846C-ACC3-420F-BFFE-40EAD216AD45}" srcOrd="26" destOrd="0" presId="urn:microsoft.com/office/officeart/2005/8/layout/hChevron3"/>
    <dgm:cxn modelId="{A00D6708-1FCB-4D1D-9825-2A8D7AE03831}" type="presParOf" srcId="{A49B4AF7-ED26-4BF1-8F7F-A77F605F59BB}" destId="{C686F570-C66D-4792-9E48-7D9FEC6ED1F1}" srcOrd="27" destOrd="0" presId="urn:microsoft.com/office/officeart/2005/8/layout/hChevron3"/>
    <dgm:cxn modelId="{CA317A53-FB2E-4568-AA88-B31130C93C7F}" type="presParOf" srcId="{A49B4AF7-ED26-4BF1-8F7F-A77F605F59BB}" destId="{0D15A2DF-C458-4886-8A30-BA1B7113A924}" srcOrd="28" destOrd="0" presId="urn:microsoft.com/office/officeart/2005/8/layout/hChevron3"/>
    <dgm:cxn modelId="{D82448A2-885E-47EB-9AF1-D14F1869076F}" type="presParOf" srcId="{A49B4AF7-ED26-4BF1-8F7F-A77F605F59BB}" destId="{59246D73-3910-4F73-9530-A8F1D8B93546}" srcOrd="29" destOrd="0" presId="urn:microsoft.com/office/officeart/2005/8/layout/hChevron3"/>
    <dgm:cxn modelId="{92815A75-BA9A-41C7-A8C5-776EF43CF977}" type="presParOf" srcId="{A49B4AF7-ED26-4BF1-8F7F-A77F605F59BB}" destId="{E3BE0309-0902-4515-B254-EC6D39FE6D79}" srcOrd="30" destOrd="0" presId="urn:microsoft.com/office/officeart/2005/8/layout/hChevron3"/>
    <dgm:cxn modelId="{930D6D1A-E6C6-43CE-A7EB-3097DA17717C}" type="presParOf" srcId="{A49B4AF7-ED26-4BF1-8F7F-A77F605F59BB}" destId="{75F6906B-9A70-4699-89FA-E93B31C4358A}" srcOrd="31" destOrd="0" presId="urn:microsoft.com/office/officeart/2005/8/layout/hChevron3"/>
    <dgm:cxn modelId="{56D3716F-3C29-49C4-8B57-33FEAD57C4E2}" type="presParOf" srcId="{A49B4AF7-ED26-4BF1-8F7F-A77F605F59BB}" destId="{2046A1EE-531D-4C73-A0F2-DA03F64AD1A9}" srcOrd="32" destOrd="0" presId="urn:microsoft.com/office/officeart/2005/8/layout/hChevron3"/>
    <dgm:cxn modelId="{215B3E70-24DF-4C99-AE2E-0AEE10367D37}" type="presParOf" srcId="{A49B4AF7-ED26-4BF1-8F7F-A77F605F59BB}" destId="{9F816454-FEDD-4518-97D9-F1BF5F88E90B}" srcOrd="33" destOrd="0" presId="urn:microsoft.com/office/officeart/2005/8/layout/hChevron3"/>
    <dgm:cxn modelId="{CEF6489A-115D-4629-9323-4230438E5D59}" type="presParOf" srcId="{A49B4AF7-ED26-4BF1-8F7F-A77F605F59BB}" destId="{C22FF636-8F99-45D2-8372-2E6F32C00F1C}" srcOrd="34" destOrd="0" presId="urn:microsoft.com/office/officeart/2005/8/layout/hChevron3"/>
    <dgm:cxn modelId="{CE9FB443-DE58-4FEA-8DAE-129FC5B6557C}" type="presParOf" srcId="{A49B4AF7-ED26-4BF1-8F7F-A77F605F59BB}" destId="{0F980ED7-D3CC-4141-8971-92AB1E42BE3B}" srcOrd="35" destOrd="0" presId="urn:microsoft.com/office/officeart/2005/8/layout/hChevron3"/>
    <dgm:cxn modelId="{7A2BDF47-6AA6-4247-BD32-760F90219B8E}" type="presParOf" srcId="{A49B4AF7-ED26-4BF1-8F7F-A77F605F59BB}" destId="{E7E3AEC5-62C5-41BA-8158-46F82312F76B}" srcOrd="3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C71D9B-3841-4672-899B-529DADA58E34}" type="doc">
      <dgm:prSet loTypeId="urn:microsoft.com/office/officeart/2005/8/layout/hChevron3" loCatId="process" qsTypeId="urn:microsoft.com/office/officeart/2005/8/quickstyle/simple1" qsCatId="simple" csTypeId="urn:microsoft.com/office/officeart/2005/8/colors/accent1_2" csCatId="accent1" phldr="1"/>
      <dgm:spPr/>
    </dgm:pt>
    <dgm:pt modelId="{1CF84949-1A29-4C53-B2F3-87BC48F9A693}">
      <dgm:prSet phldrT="[Text]"/>
      <dgm:spPr/>
      <dgm:t>
        <a:bodyPr/>
        <a:lstStyle/>
        <a:p>
          <a:r>
            <a:rPr lang="sv-SE"/>
            <a:t>Jan</a:t>
          </a:r>
        </a:p>
      </dgm:t>
    </dgm:pt>
    <dgm:pt modelId="{A1D7953C-D908-497F-9362-9694F3B7B8F9}" type="sibTrans" cxnId="{95F0A5D4-9FD6-4039-9F74-90698C506064}">
      <dgm:prSet/>
      <dgm:spPr/>
      <dgm:t>
        <a:bodyPr/>
        <a:lstStyle/>
        <a:p>
          <a:endParaRPr lang="sv-SE"/>
        </a:p>
      </dgm:t>
    </dgm:pt>
    <dgm:pt modelId="{3FDD2290-7596-4CA8-A6B7-4F70E332EAFA}" type="parTrans" cxnId="{95F0A5D4-9FD6-4039-9F74-90698C506064}">
      <dgm:prSet/>
      <dgm:spPr/>
      <dgm:t>
        <a:bodyPr/>
        <a:lstStyle/>
        <a:p>
          <a:endParaRPr lang="sv-SE"/>
        </a:p>
      </dgm:t>
    </dgm:pt>
    <dgm:pt modelId="{977245D6-CF21-4D44-A472-2FEC7A4FB05C}">
      <dgm:prSet phldrT="[Text]"/>
      <dgm:spPr/>
      <dgm:t>
        <a:bodyPr/>
        <a:lstStyle/>
        <a:p>
          <a:r>
            <a:rPr lang="sv-SE"/>
            <a:t>Feb</a:t>
          </a:r>
        </a:p>
      </dgm:t>
    </dgm:pt>
    <dgm:pt modelId="{1D67D14F-7AD1-45BC-A898-C982635C8B1A}" type="parTrans" cxnId="{82E74C65-E28A-42E4-8D54-7DAF13DAD512}">
      <dgm:prSet/>
      <dgm:spPr/>
      <dgm:t>
        <a:bodyPr/>
        <a:lstStyle/>
        <a:p>
          <a:endParaRPr lang="sv-SE"/>
        </a:p>
      </dgm:t>
    </dgm:pt>
    <dgm:pt modelId="{2B2F7156-8DB0-474B-99C5-778BC8256EE5}" type="sibTrans" cxnId="{82E74C65-E28A-42E4-8D54-7DAF13DAD512}">
      <dgm:prSet/>
      <dgm:spPr/>
      <dgm:t>
        <a:bodyPr/>
        <a:lstStyle/>
        <a:p>
          <a:endParaRPr lang="sv-SE"/>
        </a:p>
      </dgm:t>
    </dgm:pt>
    <dgm:pt modelId="{9375EC0E-C6CC-4BFE-984E-7CB2FF701F54}">
      <dgm:prSet phldrT="[Text]"/>
      <dgm:spPr/>
      <dgm:t>
        <a:bodyPr/>
        <a:lstStyle/>
        <a:p>
          <a:r>
            <a:rPr lang="sv-SE"/>
            <a:t>Mar</a:t>
          </a:r>
        </a:p>
      </dgm:t>
    </dgm:pt>
    <dgm:pt modelId="{20FF01FD-1DEF-44EB-88D9-A3679A5E20E5}" type="parTrans" cxnId="{D8A35E9D-28E8-4D83-BBDB-289B334E73B0}">
      <dgm:prSet/>
      <dgm:spPr/>
      <dgm:t>
        <a:bodyPr/>
        <a:lstStyle/>
        <a:p>
          <a:endParaRPr lang="sv-SE"/>
        </a:p>
      </dgm:t>
    </dgm:pt>
    <dgm:pt modelId="{6E9893B9-2794-403E-BF65-053AEB45C099}" type="sibTrans" cxnId="{D8A35E9D-28E8-4D83-BBDB-289B334E73B0}">
      <dgm:prSet/>
      <dgm:spPr/>
      <dgm:t>
        <a:bodyPr/>
        <a:lstStyle/>
        <a:p>
          <a:endParaRPr lang="sv-SE"/>
        </a:p>
      </dgm:t>
    </dgm:pt>
    <dgm:pt modelId="{9C6C6285-1202-4F4B-81CD-00BF9C31EBFD}">
      <dgm:prSet phldrT="[Text]"/>
      <dgm:spPr/>
      <dgm:t>
        <a:bodyPr/>
        <a:lstStyle/>
        <a:p>
          <a:r>
            <a:rPr lang="sv-SE"/>
            <a:t>Apr</a:t>
          </a:r>
        </a:p>
      </dgm:t>
    </dgm:pt>
    <dgm:pt modelId="{F3A83A31-3641-4D7D-A4FA-362B68ECCCF3}" type="parTrans" cxnId="{BF0057AA-852A-4A7E-9BA1-9B2D060208F2}">
      <dgm:prSet/>
      <dgm:spPr/>
      <dgm:t>
        <a:bodyPr/>
        <a:lstStyle/>
        <a:p>
          <a:endParaRPr lang="sv-SE"/>
        </a:p>
      </dgm:t>
    </dgm:pt>
    <dgm:pt modelId="{7520F144-3DD1-4167-AFD3-2C2FD88893F3}" type="sibTrans" cxnId="{BF0057AA-852A-4A7E-9BA1-9B2D060208F2}">
      <dgm:prSet/>
      <dgm:spPr/>
      <dgm:t>
        <a:bodyPr/>
        <a:lstStyle/>
        <a:p>
          <a:endParaRPr lang="sv-SE"/>
        </a:p>
      </dgm:t>
    </dgm:pt>
    <dgm:pt modelId="{2CF73F56-DA29-4D4F-8BD7-11040D15FEA2}">
      <dgm:prSet phldrT="[Text]"/>
      <dgm:spPr/>
      <dgm:t>
        <a:bodyPr/>
        <a:lstStyle/>
        <a:p>
          <a:r>
            <a:rPr lang="sv-SE"/>
            <a:t>Maj</a:t>
          </a:r>
        </a:p>
      </dgm:t>
    </dgm:pt>
    <dgm:pt modelId="{FFA9B6B6-E47A-4B3C-9E2C-F1F7A36F3812}" type="parTrans" cxnId="{0D94BF79-CB7C-40E8-8AE7-5808DB76DD69}">
      <dgm:prSet/>
      <dgm:spPr/>
      <dgm:t>
        <a:bodyPr/>
        <a:lstStyle/>
        <a:p>
          <a:endParaRPr lang="sv-SE"/>
        </a:p>
      </dgm:t>
    </dgm:pt>
    <dgm:pt modelId="{0014FBE7-4DB0-43DD-9D6D-7F5C8A05BD6C}" type="sibTrans" cxnId="{0D94BF79-CB7C-40E8-8AE7-5808DB76DD69}">
      <dgm:prSet/>
      <dgm:spPr/>
      <dgm:t>
        <a:bodyPr/>
        <a:lstStyle/>
        <a:p>
          <a:endParaRPr lang="sv-SE"/>
        </a:p>
      </dgm:t>
    </dgm:pt>
    <dgm:pt modelId="{46FCE723-0781-41A2-81F2-3492284A8ABC}">
      <dgm:prSet phldrT="[Text]"/>
      <dgm:spPr/>
      <dgm:t>
        <a:bodyPr/>
        <a:lstStyle/>
        <a:p>
          <a:r>
            <a:rPr lang="sv-SE"/>
            <a:t>Jun</a:t>
          </a:r>
        </a:p>
      </dgm:t>
    </dgm:pt>
    <dgm:pt modelId="{B14B82B5-47B6-47A1-A053-33BB3D3DC85D}" type="parTrans" cxnId="{B2159715-31D5-4781-A9F6-1DF1D11509AF}">
      <dgm:prSet/>
      <dgm:spPr/>
      <dgm:t>
        <a:bodyPr/>
        <a:lstStyle/>
        <a:p>
          <a:endParaRPr lang="sv-SE"/>
        </a:p>
      </dgm:t>
    </dgm:pt>
    <dgm:pt modelId="{A47F4951-D51E-4858-A9A2-2BC2029F5EB5}" type="sibTrans" cxnId="{B2159715-31D5-4781-A9F6-1DF1D11509AF}">
      <dgm:prSet/>
      <dgm:spPr/>
      <dgm:t>
        <a:bodyPr/>
        <a:lstStyle/>
        <a:p>
          <a:endParaRPr lang="sv-SE"/>
        </a:p>
      </dgm:t>
    </dgm:pt>
    <dgm:pt modelId="{AD6C06B7-D022-4937-8711-FF4A30421650}">
      <dgm:prSet phldrT="[Text]"/>
      <dgm:spPr/>
      <dgm:t>
        <a:bodyPr/>
        <a:lstStyle/>
        <a:p>
          <a:r>
            <a:rPr lang="sv-SE"/>
            <a:t>Jul</a:t>
          </a:r>
        </a:p>
      </dgm:t>
    </dgm:pt>
    <dgm:pt modelId="{B8A8B3A1-E333-44C7-974C-398BF2ABE283}" type="parTrans" cxnId="{CA71D3D1-CBE2-426A-A956-B6912731F503}">
      <dgm:prSet/>
      <dgm:spPr/>
      <dgm:t>
        <a:bodyPr/>
        <a:lstStyle/>
        <a:p>
          <a:endParaRPr lang="sv-SE"/>
        </a:p>
      </dgm:t>
    </dgm:pt>
    <dgm:pt modelId="{C4BF33B6-682F-49C0-9650-1C3D2457A736}" type="sibTrans" cxnId="{CA71D3D1-CBE2-426A-A956-B6912731F503}">
      <dgm:prSet/>
      <dgm:spPr/>
      <dgm:t>
        <a:bodyPr/>
        <a:lstStyle/>
        <a:p>
          <a:endParaRPr lang="sv-SE"/>
        </a:p>
      </dgm:t>
    </dgm:pt>
    <dgm:pt modelId="{AB2B87A6-183E-49F1-BB79-DE3150E46908}">
      <dgm:prSet phldrT="[Text]"/>
      <dgm:spPr/>
      <dgm:t>
        <a:bodyPr/>
        <a:lstStyle/>
        <a:p>
          <a:r>
            <a:rPr lang="sv-SE"/>
            <a:t>Aug</a:t>
          </a:r>
        </a:p>
      </dgm:t>
    </dgm:pt>
    <dgm:pt modelId="{52DA89AC-EF77-4E79-80AD-F738D61B3334}" type="parTrans" cxnId="{CC6BEC14-D02A-4819-96F6-E779988E4BCB}">
      <dgm:prSet/>
      <dgm:spPr/>
      <dgm:t>
        <a:bodyPr/>
        <a:lstStyle/>
        <a:p>
          <a:endParaRPr lang="sv-SE"/>
        </a:p>
      </dgm:t>
    </dgm:pt>
    <dgm:pt modelId="{6362E944-1E82-42B6-AF75-D2DE3511DF60}" type="sibTrans" cxnId="{CC6BEC14-D02A-4819-96F6-E779988E4BCB}">
      <dgm:prSet/>
      <dgm:spPr/>
      <dgm:t>
        <a:bodyPr/>
        <a:lstStyle/>
        <a:p>
          <a:endParaRPr lang="sv-SE"/>
        </a:p>
      </dgm:t>
    </dgm:pt>
    <dgm:pt modelId="{A8FECFE2-10E9-408E-9D94-C81FF36344CF}">
      <dgm:prSet phldrT="[Text]"/>
      <dgm:spPr/>
      <dgm:t>
        <a:bodyPr/>
        <a:lstStyle/>
        <a:p>
          <a:r>
            <a:rPr lang="sv-SE"/>
            <a:t>Sep</a:t>
          </a:r>
        </a:p>
      </dgm:t>
    </dgm:pt>
    <dgm:pt modelId="{10EF76FC-D5D9-494D-BCAB-5D7FEDCC8460}" type="parTrans" cxnId="{32EB0D12-C400-4E18-8FAE-8567BBE9EC4B}">
      <dgm:prSet/>
      <dgm:spPr/>
      <dgm:t>
        <a:bodyPr/>
        <a:lstStyle/>
        <a:p>
          <a:endParaRPr lang="sv-SE"/>
        </a:p>
      </dgm:t>
    </dgm:pt>
    <dgm:pt modelId="{0821F3BC-BF15-45FC-AF84-2F633A43FF1F}" type="sibTrans" cxnId="{32EB0D12-C400-4E18-8FAE-8567BBE9EC4B}">
      <dgm:prSet/>
      <dgm:spPr/>
      <dgm:t>
        <a:bodyPr/>
        <a:lstStyle/>
        <a:p>
          <a:endParaRPr lang="sv-SE"/>
        </a:p>
      </dgm:t>
    </dgm:pt>
    <dgm:pt modelId="{697674B7-E6ED-40EF-9183-E8A503FB4066}">
      <dgm:prSet phldrT="[Text]"/>
      <dgm:spPr/>
      <dgm:t>
        <a:bodyPr/>
        <a:lstStyle/>
        <a:p>
          <a:r>
            <a:rPr lang="sv-SE"/>
            <a:t>Okt</a:t>
          </a:r>
        </a:p>
      </dgm:t>
    </dgm:pt>
    <dgm:pt modelId="{6E828E10-6732-4450-8FD9-12A1F250EF21}" type="parTrans" cxnId="{2B4AFFFD-A037-4647-8EDE-CDFCFCEE113C}">
      <dgm:prSet/>
      <dgm:spPr/>
      <dgm:t>
        <a:bodyPr/>
        <a:lstStyle/>
        <a:p>
          <a:endParaRPr lang="sv-SE"/>
        </a:p>
      </dgm:t>
    </dgm:pt>
    <dgm:pt modelId="{9D280520-C3D6-4251-AD0A-65B66E7EDA63}" type="sibTrans" cxnId="{2B4AFFFD-A037-4647-8EDE-CDFCFCEE113C}">
      <dgm:prSet/>
      <dgm:spPr/>
      <dgm:t>
        <a:bodyPr/>
        <a:lstStyle/>
        <a:p>
          <a:endParaRPr lang="sv-SE"/>
        </a:p>
      </dgm:t>
    </dgm:pt>
    <dgm:pt modelId="{B7AA89B0-DD40-4F9C-949E-2AB19D52ACAF}">
      <dgm:prSet phldrT="[Text]"/>
      <dgm:spPr/>
      <dgm:t>
        <a:bodyPr/>
        <a:lstStyle/>
        <a:p>
          <a:r>
            <a:rPr lang="sv-SE"/>
            <a:t>Nov</a:t>
          </a:r>
        </a:p>
      </dgm:t>
    </dgm:pt>
    <dgm:pt modelId="{93707136-213E-46FD-B2C6-EEBB1F2DBCC1}" type="parTrans" cxnId="{71DC13A9-F1B5-46DB-BBFA-22F36C69FA9B}">
      <dgm:prSet/>
      <dgm:spPr/>
      <dgm:t>
        <a:bodyPr/>
        <a:lstStyle/>
        <a:p>
          <a:endParaRPr lang="sv-SE"/>
        </a:p>
      </dgm:t>
    </dgm:pt>
    <dgm:pt modelId="{C7CC74E0-0392-40EF-A839-F82DF76ED7CA}" type="sibTrans" cxnId="{71DC13A9-F1B5-46DB-BBFA-22F36C69FA9B}">
      <dgm:prSet/>
      <dgm:spPr/>
      <dgm:t>
        <a:bodyPr/>
        <a:lstStyle/>
        <a:p>
          <a:endParaRPr lang="sv-SE"/>
        </a:p>
      </dgm:t>
    </dgm:pt>
    <dgm:pt modelId="{D063BC9C-FC9E-4F65-9FAA-6E74F0E21322}">
      <dgm:prSet phldrT="[Text]"/>
      <dgm:spPr/>
      <dgm:t>
        <a:bodyPr/>
        <a:lstStyle/>
        <a:p>
          <a:r>
            <a:rPr lang="sv-SE"/>
            <a:t>Dec</a:t>
          </a:r>
        </a:p>
      </dgm:t>
    </dgm:pt>
    <dgm:pt modelId="{46871EAF-61F6-4D43-96D1-3BC10339E589}" type="parTrans" cxnId="{628EF87D-DE56-4163-884C-A4C43862958F}">
      <dgm:prSet/>
      <dgm:spPr/>
      <dgm:t>
        <a:bodyPr/>
        <a:lstStyle/>
        <a:p>
          <a:endParaRPr lang="sv-SE"/>
        </a:p>
      </dgm:t>
    </dgm:pt>
    <dgm:pt modelId="{E35A4EDC-C99D-4AB9-BE3C-A7FD9EA9643A}" type="sibTrans" cxnId="{628EF87D-DE56-4163-884C-A4C43862958F}">
      <dgm:prSet/>
      <dgm:spPr/>
      <dgm:t>
        <a:bodyPr/>
        <a:lstStyle/>
        <a:p>
          <a:endParaRPr lang="sv-SE"/>
        </a:p>
      </dgm:t>
    </dgm:pt>
    <dgm:pt modelId="{7D427012-EC22-43A7-9824-49BDE7A851BF}">
      <dgm:prSet phldrT="[Text]"/>
      <dgm:spPr/>
      <dgm:t>
        <a:bodyPr/>
        <a:lstStyle/>
        <a:p>
          <a:r>
            <a:rPr lang="sv-SE"/>
            <a:t>Jan</a:t>
          </a:r>
        </a:p>
      </dgm:t>
    </dgm:pt>
    <dgm:pt modelId="{BB3974DE-8C25-4571-948A-64F080945E5D}" type="parTrans" cxnId="{7A81E8A1-755B-47DB-B2F4-A18DC2276CA1}">
      <dgm:prSet/>
      <dgm:spPr/>
      <dgm:t>
        <a:bodyPr/>
        <a:lstStyle/>
        <a:p>
          <a:endParaRPr lang="sv-SE"/>
        </a:p>
      </dgm:t>
    </dgm:pt>
    <dgm:pt modelId="{AA2F2E07-FA06-4E1E-8E06-4DFF0A1350AF}" type="sibTrans" cxnId="{7A81E8A1-755B-47DB-B2F4-A18DC2276CA1}">
      <dgm:prSet/>
      <dgm:spPr/>
      <dgm:t>
        <a:bodyPr/>
        <a:lstStyle/>
        <a:p>
          <a:endParaRPr lang="sv-SE"/>
        </a:p>
      </dgm:t>
    </dgm:pt>
    <dgm:pt modelId="{22F6DD4C-010B-4EAD-8AB6-6140740D2CE7}">
      <dgm:prSet phldrT="[Text]"/>
      <dgm:spPr/>
      <dgm:t>
        <a:bodyPr/>
        <a:lstStyle/>
        <a:p>
          <a:r>
            <a:rPr lang="sv-SE"/>
            <a:t>Feb</a:t>
          </a:r>
        </a:p>
      </dgm:t>
    </dgm:pt>
    <dgm:pt modelId="{F5B8786B-34BC-4B3B-85C8-D8FF189C8708}" type="parTrans" cxnId="{C50AF082-BB52-4A28-811F-ECA44827A40F}">
      <dgm:prSet/>
      <dgm:spPr/>
      <dgm:t>
        <a:bodyPr/>
        <a:lstStyle/>
        <a:p>
          <a:endParaRPr lang="sv-SE"/>
        </a:p>
      </dgm:t>
    </dgm:pt>
    <dgm:pt modelId="{63FC95E6-7107-40C3-9065-18869FE61DE7}" type="sibTrans" cxnId="{C50AF082-BB52-4A28-811F-ECA44827A40F}">
      <dgm:prSet/>
      <dgm:spPr/>
      <dgm:t>
        <a:bodyPr/>
        <a:lstStyle/>
        <a:p>
          <a:endParaRPr lang="sv-SE"/>
        </a:p>
      </dgm:t>
    </dgm:pt>
    <dgm:pt modelId="{3440274F-C2F0-4415-823A-125666C8FA29}">
      <dgm:prSet phldrT="[Text]"/>
      <dgm:spPr/>
      <dgm:t>
        <a:bodyPr/>
        <a:lstStyle/>
        <a:p>
          <a:r>
            <a:rPr lang="sv-SE"/>
            <a:t>Mar</a:t>
          </a:r>
        </a:p>
      </dgm:t>
    </dgm:pt>
    <dgm:pt modelId="{1B9C1E4B-2113-4711-8C7F-61556CF8D6A9}" type="parTrans" cxnId="{225B300C-52AB-4E7E-AE45-08DE27A56D11}">
      <dgm:prSet/>
      <dgm:spPr/>
      <dgm:t>
        <a:bodyPr/>
        <a:lstStyle/>
        <a:p>
          <a:endParaRPr lang="sv-SE"/>
        </a:p>
      </dgm:t>
    </dgm:pt>
    <dgm:pt modelId="{520FC84C-F8AB-4E90-99EC-6B78F3092836}" type="sibTrans" cxnId="{225B300C-52AB-4E7E-AE45-08DE27A56D11}">
      <dgm:prSet/>
      <dgm:spPr/>
      <dgm:t>
        <a:bodyPr/>
        <a:lstStyle/>
        <a:p>
          <a:endParaRPr lang="sv-SE"/>
        </a:p>
      </dgm:t>
    </dgm:pt>
    <dgm:pt modelId="{7EEE8BF0-8879-4554-B5DB-615FF03B2CA5}">
      <dgm:prSet phldrT="[Text]"/>
      <dgm:spPr/>
      <dgm:t>
        <a:bodyPr/>
        <a:lstStyle/>
        <a:p>
          <a:r>
            <a:rPr lang="sv-SE"/>
            <a:t>Apr</a:t>
          </a:r>
        </a:p>
      </dgm:t>
    </dgm:pt>
    <dgm:pt modelId="{D6AF2016-DB16-421B-BCDE-6CB8BB239733}" type="parTrans" cxnId="{FEE86E88-7149-4E4B-B050-6D990546224E}">
      <dgm:prSet/>
      <dgm:spPr/>
      <dgm:t>
        <a:bodyPr/>
        <a:lstStyle/>
        <a:p>
          <a:endParaRPr lang="sv-SE"/>
        </a:p>
      </dgm:t>
    </dgm:pt>
    <dgm:pt modelId="{3BE24A75-A2AC-429C-90E3-3C6A8734FCE6}" type="sibTrans" cxnId="{FEE86E88-7149-4E4B-B050-6D990546224E}">
      <dgm:prSet/>
      <dgm:spPr/>
      <dgm:t>
        <a:bodyPr/>
        <a:lstStyle/>
        <a:p>
          <a:endParaRPr lang="sv-SE"/>
        </a:p>
      </dgm:t>
    </dgm:pt>
    <dgm:pt modelId="{7FCCB123-8B06-4678-AC2C-C2116914C8B7}">
      <dgm:prSet phldrT="[Text]"/>
      <dgm:spPr/>
      <dgm:t>
        <a:bodyPr/>
        <a:lstStyle/>
        <a:p>
          <a:r>
            <a:rPr lang="sv-SE" dirty="0"/>
            <a:t>Dec</a:t>
          </a:r>
        </a:p>
      </dgm:t>
    </dgm:pt>
    <dgm:pt modelId="{5833D83F-A6C2-4BE4-9936-9B7897B371FD}" type="parTrans" cxnId="{4B25D157-0E33-4EDB-AC12-F9B8FBEA4BF7}">
      <dgm:prSet/>
      <dgm:spPr/>
      <dgm:t>
        <a:bodyPr/>
        <a:lstStyle/>
        <a:p>
          <a:endParaRPr lang="sv-SE"/>
        </a:p>
      </dgm:t>
    </dgm:pt>
    <dgm:pt modelId="{7F2405F2-8FE7-4E2E-89F2-B2AE9F3ACBFC}" type="sibTrans" cxnId="{4B25D157-0E33-4EDB-AC12-F9B8FBEA4BF7}">
      <dgm:prSet/>
      <dgm:spPr/>
      <dgm:t>
        <a:bodyPr/>
        <a:lstStyle/>
        <a:p>
          <a:endParaRPr lang="sv-SE"/>
        </a:p>
      </dgm:t>
    </dgm:pt>
    <dgm:pt modelId="{AD51186F-25FB-40D1-87A0-C3580FCB87CB}">
      <dgm:prSet phldrT="[Text]"/>
      <dgm:spPr/>
      <dgm:t>
        <a:bodyPr/>
        <a:lstStyle/>
        <a:p>
          <a:r>
            <a:rPr lang="sv-SE"/>
            <a:t>Maj</a:t>
          </a:r>
        </a:p>
      </dgm:t>
    </dgm:pt>
    <dgm:pt modelId="{1775A79D-BB91-4012-91AB-8507185D8EF4}" type="sibTrans" cxnId="{BE31DC26-94D1-4314-B1D0-75DF1F5CE2FB}">
      <dgm:prSet/>
      <dgm:spPr/>
      <dgm:t>
        <a:bodyPr/>
        <a:lstStyle/>
        <a:p>
          <a:endParaRPr lang="sv-SE"/>
        </a:p>
      </dgm:t>
    </dgm:pt>
    <dgm:pt modelId="{A1DE45AA-E370-4D1E-909A-CE2532D07791}" type="parTrans" cxnId="{BE31DC26-94D1-4314-B1D0-75DF1F5CE2FB}">
      <dgm:prSet/>
      <dgm:spPr/>
      <dgm:t>
        <a:bodyPr/>
        <a:lstStyle/>
        <a:p>
          <a:endParaRPr lang="sv-SE"/>
        </a:p>
      </dgm:t>
    </dgm:pt>
    <dgm:pt modelId="{2C95A82D-3406-458E-9629-58E4F3517CBC}">
      <dgm:prSet phldrT="[Text]"/>
      <dgm:spPr/>
      <dgm:t>
        <a:bodyPr/>
        <a:lstStyle/>
        <a:p>
          <a:r>
            <a:rPr lang="sv-SE"/>
            <a:t>Jun</a:t>
          </a:r>
        </a:p>
      </dgm:t>
    </dgm:pt>
    <dgm:pt modelId="{954365B3-B715-429D-BDBF-3C280EC6B26C}" type="sibTrans" cxnId="{E216689A-A471-45CA-912A-E385EA8A9911}">
      <dgm:prSet/>
      <dgm:spPr/>
      <dgm:t>
        <a:bodyPr/>
        <a:lstStyle/>
        <a:p>
          <a:endParaRPr lang="sv-SE"/>
        </a:p>
      </dgm:t>
    </dgm:pt>
    <dgm:pt modelId="{E428D1C7-93BE-402E-8177-C994D4A0A79C}" type="parTrans" cxnId="{E216689A-A471-45CA-912A-E385EA8A9911}">
      <dgm:prSet/>
      <dgm:spPr/>
      <dgm:t>
        <a:bodyPr/>
        <a:lstStyle/>
        <a:p>
          <a:endParaRPr lang="sv-SE"/>
        </a:p>
      </dgm:t>
    </dgm:pt>
    <dgm:pt modelId="{96F08947-B6DA-4970-8112-9124B3AE2F1D}">
      <dgm:prSet phldrT="[Text]"/>
      <dgm:spPr/>
      <dgm:t>
        <a:bodyPr/>
        <a:lstStyle/>
        <a:p>
          <a:r>
            <a:rPr lang="sv-SE"/>
            <a:t>Jul</a:t>
          </a:r>
        </a:p>
      </dgm:t>
    </dgm:pt>
    <dgm:pt modelId="{5B37ECBB-EE08-4364-A05D-9D5CB54386EC}" type="sibTrans" cxnId="{8012C491-0450-4F39-B5A4-55403E94260C}">
      <dgm:prSet/>
      <dgm:spPr/>
      <dgm:t>
        <a:bodyPr/>
        <a:lstStyle/>
        <a:p>
          <a:endParaRPr lang="sv-SE"/>
        </a:p>
      </dgm:t>
    </dgm:pt>
    <dgm:pt modelId="{E7121D0F-141D-467F-AB32-DB94DACCC2F3}" type="parTrans" cxnId="{8012C491-0450-4F39-B5A4-55403E94260C}">
      <dgm:prSet/>
      <dgm:spPr/>
      <dgm:t>
        <a:bodyPr/>
        <a:lstStyle/>
        <a:p>
          <a:endParaRPr lang="sv-SE"/>
        </a:p>
      </dgm:t>
    </dgm:pt>
    <dgm:pt modelId="{3E6B67F3-6F9B-490E-AFC2-5ED30AF78640}">
      <dgm:prSet phldrT="[Text]"/>
      <dgm:spPr/>
      <dgm:t>
        <a:bodyPr/>
        <a:lstStyle/>
        <a:p>
          <a:r>
            <a:rPr lang="sv-SE"/>
            <a:t>Aug</a:t>
          </a:r>
        </a:p>
      </dgm:t>
    </dgm:pt>
    <dgm:pt modelId="{59F5F367-8D61-4533-A8EF-4D9ABD04FFAD}" type="sibTrans" cxnId="{D2AD6C8C-7D58-442D-AF95-197CA32B61A8}">
      <dgm:prSet/>
      <dgm:spPr/>
      <dgm:t>
        <a:bodyPr/>
        <a:lstStyle/>
        <a:p>
          <a:endParaRPr lang="sv-SE"/>
        </a:p>
      </dgm:t>
    </dgm:pt>
    <dgm:pt modelId="{B12BD505-A548-42FE-95BC-FE10CE29F2FE}" type="parTrans" cxnId="{D2AD6C8C-7D58-442D-AF95-197CA32B61A8}">
      <dgm:prSet/>
      <dgm:spPr/>
      <dgm:t>
        <a:bodyPr/>
        <a:lstStyle/>
        <a:p>
          <a:endParaRPr lang="sv-SE"/>
        </a:p>
      </dgm:t>
    </dgm:pt>
    <dgm:pt modelId="{34EEF836-1ED0-4547-9945-A45A49B717E9}">
      <dgm:prSet phldrT="[Text]"/>
      <dgm:spPr/>
      <dgm:t>
        <a:bodyPr/>
        <a:lstStyle/>
        <a:p>
          <a:r>
            <a:rPr lang="sv-SE"/>
            <a:t>Sep</a:t>
          </a:r>
        </a:p>
      </dgm:t>
    </dgm:pt>
    <dgm:pt modelId="{EAE26FAA-B007-4EA7-9EF7-EA6D0D0997DD}" type="sibTrans" cxnId="{769DB166-0E02-4A1C-822D-EEE474E529E7}">
      <dgm:prSet/>
      <dgm:spPr/>
      <dgm:t>
        <a:bodyPr/>
        <a:lstStyle/>
        <a:p>
          <a:endParaRPr lang="sv-SE"/>
        </a:p>
      </dgm:t>
    </dgm:pt>
    <dgm:pt modelId="{A339C17E-D649-4F9E-8501-16ACEE5B2194}" type="parTrans" cxnId="{769DB166-0E02-4A1C-822D-EEE474E529E7}">
      <dgm:prSet/>
      <dgm:spPr/>
      <dgm:t>
        <a:bodyPr/>
        <a:lstStyle/>
        <a:p>
          <a:endParaRPr lang="sv-SE"/>
        </a:p>
      </dgm:t>
    </dgm:pt>
    <dgm:pt modelId="{AD4FE434-E601-46B6-8B55-64EB1D8910C8}">
      <dgm:prSet phldrT="[Text]"/>
      <dgm:spPr/>
      <dgm:t>
        <a:bodyPr/>
        <a:lstStyle/>
        <a:p>
          <a:r>
            <a:rPr lang="sv-SE"/>
            <a:t>Okt</a:t>
          </a:r>
        </a:p>
      </dgm:t>
    </dgm:pt>
    <dgm:pt modelId="{2D9F7590-A29D-4B42-817D-57A67F23DF04}" type="sibTrans" cxnId="{308ABCB7-F0B5-42B3-99BD-9A1652CDBBB5}">
      <dgm:prSet/>
      <dgm:spPr/>
      <dgm:t>
        <a:bodyPr/>
        <a:lstStyle/>
        <a:p>
          <a:endParaRPr lang="sv-SE"/>
        </a:p>
      </dgm:t>
    </dgm:pt>
    <dgm:pt modelId="{7C534BB0-5D77-44CF-9967-DE797C2CE067}" type="parTrans" cxnId="{308ABCB7-F0B5-42B3-99BD-9A1652CDBBB5}">
      <dgm:prSet/>
      <dgm:spPr/>
      <dgm:t>
        <a:bodyPr/>
        <a:lstStyle/>
        <a:p>
          <a:endParaRPr lang="sv-SE"/>
        </a:p>
      </dgm:t>
    </dgm:pt>
    <dgm:pt modelId="{517BB53F-420A-47D4-BE0D-C97D978700D7}">
      <dgm:prSet phldrT="[Text]"/>
      <dgm:spPr/>
      <dgm:t>
        <a:bodyPr/>
        <a:lstStyle/>
        <a:p>
          <a:r>
            <a:rPr lang="sv-SE"/>
            <a:t>Nov</a:t>
          </a:r>
        </a:p>
      </dgm:t>
    </dgm:pt>
    <dgm:pt modelId="{7C2E53C1-8302-49BE-B7E1-6766031FAA98}" type="sibTrans" cxnId="{5291766F-E94E-4E4B-83B5-BAE4BCC7441C}">
      <dgm:prSet/>
      <dgm:spPr/>
      <dgm:t>
        <a:bodyPr/>
        <a:lstStyle/>
        <a:p>
          <a:endParaRPr lang="sv-SE"/>
        </a:p>
      </dgm:t>
    </dgm:pt>
    <dgm:pt modelId="{B1A40567-536A-475F-96AE-2D43BF55479C}" type="parTrans" cxnId="{5291766F-E94E-4E4B-83B5-BAE4BCC7441C}">
      <dgm:prSet/>
      <dgm:spPr/>
      <dgm:t>
        <a:bodyPr/>
        <a:lstStyle/>
        <a:p>
          <a:endParaRPr lang="sv-SE"/>
        </a:p>
      </dgm:t>
    </dgm:pt>
    <dgm:pt modelId="{309DF321-E241-44B6-A1B5-1DC447216B15}">
      <dgm:prSet phldrT="[Text]"/>
      <dgm:spPr/>
      <dgm:t>
        <a:bodyPr/>
        <a:lstStyle/>
        <a:p>
          <a:r>
            <a:rPr lang="sv-SE" dirty="0"/>
            <a:t>Dec</a:t>
          </a:r>
        </a:p>
      </dgm:t>
    </dgm:pt>
    <dgm:pt modelId="{0BE91183-4BC8-4874-91B9-2D41FEC8E987}" type="sibTrans" cxnId="{60BD0A35-4D2E-4DA2-B69D-3A5A8D51BA2F}">
      <dgm:prSet/>
      <dgm:spPr/>
      <dgm:t>
        <a:bodyPr/>
        <a:lstStyle/>
        <a:p>
          <a:endParaRPr lang="sv-SE"/>
        </a:p>
      </dgm:t>
    </dgm:pt>
    <dgm:pt modelId="{E5EB7492-1104-4DF3-BDC7-F9D087D05E8D}" type="parTrans" cxnId="{60BD0A35-4D2E-4DA2-B69D-3A5A8D51BA2F}">
      <dgm:prSet/>
      <dgm:spPr/>
      <dgm:t>
        <a:bodyPr/>
        <a:lstStyle/>
        <a:p>
          <a:endParaRPr lang="sv-SE"/>
        </a:p>
      </dgm:t>
    </dgm:pt>
    <dgm:pt modelId="{79AB4EC6-14EF-4393-BD77-62963E7D605C}" type="pres">
      <dgm:prSet presAssocID="{29C71D9B-3841-4672-899B-529DADA58E34}" presName="Name0" presStyleCnt="0">
        <dgm:presLayoutVars>
          <dgm:dir/>
          <dgm:resizeHandles val="exact"/>
        </dgm:presLayoutVars>
      </dgm:prSet>
      <dgm:spPr/>
    </dgm:pt>
    <dgm:pt modelId="{FEAE74B3-F71D-49FE-A777-B8E53A512F1C}" type="pres">
      <dgm:prSet presAssocID="{7FCCB123-8B06-4678-AC2C-C2116914C8B7}" presName="parTxOnly" presStyleLbl="node1" presStyleIdx="0" presStyleCnt="25" custLinFactY="-356482" custLinFactNeighborX="-554" custLinFactNeighborY="-400000">
        <dgm:presLayoutVars>
          <dgm:bulletEnabled val="1"/>
        </dgm:presLayoutVars>
      </dgm:prSet>
      <dgm:spPr/>
    </dgm:pt>
    <dgm:pt modelId="{F94C6B20-2767-4A77-AF4F-8F3537E400A4}" type="pres">
      <dgm:prSet presAssocID="{7F2405F2-8FE7-4E2E-89F2-B2AE9F3ACBFC}" presName="parSpace" presStyleCnt="0"/>
      <dgm:spPr/>
    </dgm:pt>
    <dgm:pt modelId="{AE623091-FE1F-4408-9591-546DB90ED607}" type="pres">
      <dgm:prSet presAssocID="{1CF84949-1A29-4C53-B2F3-87BC48F9A693}" presName="parTxOnly" presStyleLbl="node1" presStyleIdx="1" presStyleCnt="25" custLinFactY="-358624" custLinFactNeighborX="3081" custLinFactNeighborY="-400000">
        <dgm:presLayoutVars>
          <dgm:bulletEnabled val="1"/>
        </dgm:presLayoutVars>
      </dgm:prSet>
      <dgm:spPr/>
    </dgm:pt>
    <dgm:pt modelId="{A16E28C4-F2B9-4601-A532-1323C7ADD8ED}" type="pres">
      <dgm:prSet presAssocID="{A1D7953C-D908-497F-9362-9694F3B7B8F9}" presName="parSpace" presStyleCnt="0"/>
      <dgm:spPr/>
    </dgm:pt>
    <dgm:pt modelId="{759FC107-1481-4AE6-B114-B2C888463AA1}" type="pres">
      <dgm:prSet presAssocID="{977245D6-CF21-4D44-A472-2FEC7A4FB05C}" presName="parTxOnly" presStyleLbl="node1" presStyleIdx="2" presStyleCnt="25" custLinFactY="-358624" custLinFactNeighborX="3081" custLinFactNeighborY="-400000">
        <dgm:presLayoutVars>
          <dgm:bulletEnabled val="1"/>
        </dgm:presLayoutVars>
      </dgm:prSet>
      <dgm:spPr/>
    </dgm:pt>
    <dgm:pt modelId="{FBE95383-3B8E-4568-A4A0-6FDD02BDD052}" type="pres">
      <dgm:prSet presAssocID="{2B2F7156-8DB0-474B-99C5-778BC8256EE5}" presName="parSpace" presStyleCnt="0"/>
      <dgm:spPr/>
    </dgm:pt>
    <dgm:pt modelId="{96A07784-57A9-41D6-B6CF-CC76279F41E4}" type="pres">
      <dgm:prSet presAssocID="{9375EC0E-C6CC-4BFE-984E-7CB2FF701F54}" presName="parTxOnly" presStyleLbl="node1" presStyleIdx="3" presStyleCnt="25" custLinFactY="-358624" custLinFactNeighborX="3081" custLinFactNeighborY="-400000">
        <dgm:presLayoutVars>
          <dgm:bulletEnabled val="1"/>
        </dgm:presLayoutVars>
      </dgm:prSet>
      <dgm:spPr/>
    </dgm:pt>
    <dgm:pt modelId="{999A51E2-4776-4206-9627-23987D5404E9}" type="pres">
      <dgm:prSet presAssocID="{6E9893B9-2794-403E-BF65-053AEB45C099}" presName="parSpace" presStyleCnt="0"/>
      <dgm:spPr/>
    </dgm:pt>
    <dgm:pt modelId="{C37E4B6F-223D-4B7E-B2FE-51235E2290A0}" type="pres">
      <dgm:prSet presAssocID="{9C6C6285-1202-4F4B-81CD-00BF9C31EBFD}" presName="parTxOnly" presStyleLbl="node1" presStyleIdx="4" presStyleCnt="25" custLinFactY="-358624" custLinFactNeighborX="3081" custLinFactNeighborY="-400000">
        <dgm:presLayoutVars>
          <dgm:bulletEnabled val="1"/>
        </dgm:presLayoutVars>
      </dgm:prSet>
      <dgm:spPr/>
    </dgm:pt>
    <dgm:pt modelId="{73715971-09F2-4565-9B69-D6106A5A8F21}" type="pres">
      <dgm:prSet presAssocID="{7520F144-3DD1-4167-AFD3-2C2FD88893F3}" presName="parSpace" presStyleCnt="0"/>
      <dgm:spPr/>
    </dgm:pt>
    <dgm:pt modelId="{48AA02AF-43ED-4BF2-A907-E43DC0451508}" type="pres">
      <dgm:prSet presAssocID="{2CF73F56-DA29-4D4F-8BD7-11040D15FEA2}" presName="parTxOnly" presStyleLbl="node1" presStyleIdx="5" presStyleCnt="25" custLinFactY="-358624" custLinFactNeighborX="3081" custLinFactNeighborY="-400000">
        <dgm:presLayoutVars>
          <dgm:bulletEnabled val="1"/>
        </dgm:presLayoutVars>
      </dgm:prSet>
      <dgm:spPr/>
    </dgm:pt>
    <dgm:pt modelId="{4B73C4F0-29DC-4DEA-9004-1D7C4456FB2F}" type="pres">
      <dgm:prSet presAssocID="{0014FBE7-4DB0-43DD-9D6D-7F5C8A05BD6C}" presName="parSpace" presStyleCnt="0"/>
      <dgm:spPr/>
    </dgm:pt>
    <dgm:pt modelId="{0B5E7FDA-15C0-4DB6-B00A-BF1DD1CB397E}" type="pres">
      <dgm:prSet presAssocID="{46FCE723-0781-41A2-81F2-3492284A8ABC}" presName="parTxOnly" presStyleLbl="node1" presStyleIdx="6" presStyleCnt="25" custLinFactY="-358624" custLinFactNeighborX="3081" custLinFactNeighborY="-400000">
        <dgm:presLayoutVars>
          <dgm:bulletEnabled val="1"/>
        </dgm:presLayoutVars>
      </dgm:prSet>
      <dgm:spPr/>
    </dgm:pt>
    <dgm:pt modelId="{8B48D2BE-F315-4068-95E4-0DC7113ED599}" type="pres">
      <dgm:prSet presAssocID="{A47F4951-D51E-4858-A9A2-2BC2029F5EB5}" presName="parSpace" presStyleCnt="0"/>
      <dgm:spPr/>
    </dgm:pt>
    <dgm:pt modelId="{C9841B3D-2D8E-41CA-BD35-F8E9513E9977}" type="pres">
      <dgm:prSet presAssocID="{AD6C06B7-D022-4937-8711-FF4A30421650}" presName="parTxOnly" presStyleLbl="node1" presStyleIdx="7" presStyleCnt="25" custLinFactY="-358624" custLinFactNeighborX="3081" custLinFactNeighborY="-400000">
        <dgm:presLayoutVars>
          <dgm:bulletEnabled val="1"/>
        </dgm:presLayoutVars>
      </dgm:prSet>
      <dgm:spPr/>
    </dgm:pt>
    <dgm:pt modelId="{2567CBF2-7F1A-40B5-B9A3-49B452C512E9}" type="pres">
      <dgm:prSet presAssocID="{C4BF33B6-682F-49C0-9650-1C3D2457A736}" presName="parSpace" presStyleCnt="0"/>
      <dgm:spPr/>
    </dgm:pt>
    <dgm:pt modelId="{04536431-F36E-429B-AAA8-097881D89016}" type="pres">
      <dgm:prSet presAssocID="{AB2B87A6-183E-49F1-BB79-DE3150E46908}" presName="parTxOnly" presStyleLbl="node1" presStyleIdx="8" presStyleCnt="25" custLinFactY="-358624" custLinFactNeighborX="3081" custLinFactNeighborY="-400000">
        <dgm:presLayoutVars>
          <dgm:bulletEnabled val="1"/>
        </dgm:presLayoutVars>
      </dgm:prSet>
      <dgm:spPr/>
    </dgm:pt>
    <dgm:pt modelId="{27CB55C2-07FB-43F7-89E8-B264F5235B5F}" type="pres">
      <dgm:prSet presAssocID="{6362E944-1E82-42B6-AF75-D2DE3511DF60}" presName="parSpace" presStyleCnt="0"/>
      <dgm:spPr/>
    </dgm:pt>
    <dgm:pt modelId="{3E372791-F05C-4412-B5D1-9A91DB2CE344}" type="pres">
      <dgm:prSet presAssocID="{A8FECFE2-10E9-408E-9D94-C81FF36344CF}" presName="parTxOnly" presStyleLbl="node1" presStyleIdx="9" presStyleCnt="25" custLinFactY="-358624" custLinFactNeighborX="3081" custLinFactNeighborY="-400000">
        <dgm:presLayoutVars>
          <dgm:bulletEnabled val="1"/>
        </dgm:presLayoutVars>
      </dgm:prSet>
      <dgm:spPr/>
    </dgm:pt>
    <dgm:pt modelId="{B3670CC5-3147-4614-9AEC-DB8F0CE71B36}" type="pres">
      <dgm:prSet presAssocID="{0821F3BC-BF15-45FC-AF84-2F633A43FF1F}" presName="parSpace" presStyleCnt="0"/>
      <dgm:spPr/>
    </dgm:pt>
    <dgm:pt modelId="{8B9AD437-C104-49E9-9531-30009895DF5B}" type="pres">
      <dgm:prSet presAssocID="{697674B7-E6ED-40EF-9183-E8A503FB4066}" presName="parTxOnly" presStyleLbl="node1" presStyleIdx="10" presStyleCnt="25" custLinFactY="-358624" custLinFactNeighborX="3081" custLinFactNeighborY="-400000">
        <dgm:presLayoutVars>
          <dgm:bulletEnabled val="1"/>
        </dgm:presLayoutVars>
      </dgm:prSet>
      <dgm:spPr/>
    </dgm:pt>
    <dgm:pt modelId="{CC526480-0547-4F46-8DA0-D2A72D3CF48C}" type="pres">
      <dgm:prSet presAssocID="{9D280520-C3D6-4251-AD0A-65B66E7EDA63}" presName="parSpace" presStyleCnt="0"/>
      <dgm:spPr/>
    </dgm:pt>
    <dgm:pt modelId="{35392B27-DCF0-4CBA-9FF3-D831E38B2B10}" type="pres">
      <dgm:prSet presAssocID="{B7AA89B0-DD40-4F9C-949E-2AB19D52ACAF}" presName="parTxOnly" presStyleLbl="node1" presStyleIdx="11" presStyleCnt="25" custLinFactY="-358624" custLinFactNeighborX="3081" custLinFactNeighborY="-400000">
        <dgm:presLayoutVars>
          <dgm:bulletEnabled val="1"/>
        </dgm:presLayoutVars>
      </dgm:prSet>
      <dgm:spPr/>
    </dgm:pt>
    <dgm:pt modelId="{0BE9192B-BD72-4365-9054-7C4C6359C449}" type="pres">
      <dgm:prSet presAssocID="{C7CC74E0-0392-40EF-A839-F82DF76ED7CA}" presName="parSpace" presStyleCnt="0"/>
      <dgm:spPr/>
    </dgm:pt>
    <dgm:pt modelId="{8064CC84-9DEE-4369-94E4-737979B22E15}" type="pres">
      <dgm:prSet presAssocID="{D063BC9C-FC9E-4F65-9FAA-6E74F0E21322}" presName="parTxOnly" presStyleLbl="node1" presStyleIdx="12" presStyleCnt="25" custLinFactY="-358624" custLinFactNeighborX="3081" custLinFactNeighborY="-400000">
        <dgm:presLayoutVars>
          <dgm:bulletEnabled val="1"/>
        </dgm:presLayoutVars>
      </dgm:prSet>
      <dgm:spPr/>
    </dgm:pt>
    <dgm:pt modelId="{B98E410B-3E23-45B7-97DC-F69073EA1031}" type="pres">
      <dgm:prSet presAssocID="{E35A4EDC-C99D-4AB9-BE3C-A7FD9EA9643A}" presName="parSpace" presStyleCnt="0"/>
      <dgm:spPr/>
    </dgm:pt>
    <dgm:pt modelId="{F1F6FB50-7956-4FFF-BA2A-701F9686DA20}" type="pres">
      <dgm:prSet presAssocID="{7D427012-EC22-43A7-9824-49BDE7A851BF}" presName="parTxOnly" presStyleLbl="node1" presStyleIdx="13" presStyleCnt="25" custLinFactY="-358624" custLinFactNeighborX="3081" custLinFactNeighborY="-400000">
        <dgm:presLayoutVars>
          <dgm:bulletEnabled val="1"/>
        </dgm:presLayoutVars>
      </dgm:prSet>
      <dgm:spPr/>
    </dgm:pt>
    <dgm:pt modelId="{94CBE22A-32D6-4A14-9F01-1331E7C3BCC4}" type="pres">
      <dgm:prSet presAssocID="{AA2F2E07-FA06-4E1E-8E06-4DFF0A1350AF}" presName="parSpace" presStyleCnt="0"/>
      <dgm:spPr/>
    </dgm:pt>
    <dgm:pt modelId="{2DC09D06-6FB7-421D-958F-994CEC83A375}" type="pres">
      <dgm:prSet presAssocID="{22F6DD4C-010B-4EAD-8AB6-6140740D2CE7}" presName="parTxOnly" presStyleLbl="node1" presStyleIdx="14" presStyleCnt="25" custLinFactY="-358624" custLinFactNeighborX="3081" custLinFactNeighborY="-400000">
        <dgm:presLayoutVars>
          <dgm:bulletEnabled val="1"/>
        </dgm:presLayoutVars>
      </dgm:prSet>
      <dgm:spPr/>
    </dgm:pt>
    <dgm:pt modelId="{E7922F9D-EAD0-4E5C-AAF8-F1B79CAA67F8}" type="pres">
      <dgm:prSet presAssocID="{63FC95E6-7107-40C3-9065-18869FE61DE7}" presName="parSpace" presStyleCnt="0"/>
      <dgm:spPr/>
    </dgm:pt>
    <dgm:pt modelId="{9400DC96-4F7D-4678-AD03-B67CE1F78D2F}" type="pres">
      <dgm:prSet presAssocID="{3440274F-C2F0-4415-823A-125666C8FA29}" presName="parTxOnly" presStyleLbl="node1" presStyleIdx="15" presStyleCnt="25" custLinFactY="-358624" custLinFactNeighborX="3081" custLinFactNeighborY="-400000">
        <dgm:presLayoutVars>
          <dgm:bulletEnabled val="1"/>
        </dgm:presLayoutVars>
      </dgm:prSet>
      <dgm:spPr/>
    </dgm:pt>
    <dgm:pt modelId="{81A8EB23-70EA-4618-8FE0-1113123736FC}" type="pres">
      <dgm:prSet presAssocID="{520FC84C-F8AB-4E90-99EC-6B78F3092836}" presName="parSpace" presStyleCnt="0"/>
      <dgm:spPr/>
    </dgm:pt>
    <dgm:pt modelId="{219DE078-06B5-41AB-BEE7-452812ABB8D5}" type="pres">
      <dgm:prSet presAssocID="{7EEE8BF0-8879-4554-B5DB-615FF03B2CA5}" presName="parTxOnly" presStyleLbl="node1" presStyleIdx="16" presStyleCnt="25" custLinFactY="-358624" custLinFactNeighborX="3081" custLinFactNeighborY="-400000">
        <dgm:presLayoutVars>
          <dgm:bulletEnabled val="1"/>
        </dgm:presLayoutVars>
      </dgm:prSet>
      <dgm:spPr/>
    </dgm:pt>
    <dgm:pt modelId="{F48C288C-6625-4F51-BB13-9B1E75BCFE7E}" type="pres">
      <dgm:prSet presAssocID="{3BE24A75-A2AC-429C-90E3-3C6A8734FCE6}" presName="parSpace" presStyleCnt="0"/>
      <dgm:spPr/>
    </dgm:pt>
    <dgm:pt modelId="{53F010B1-8F7B-42D8-A859-A926673E05DE}" type="pres">
      <dgm:prSet presAssocID="{AD51186F-25FB-40D1-87A0-C3580FCB87CB}" presName="parTxOnly" presStyleLbl="node1" presStyleIdx="17" presStyleCnt="25" custLinFactY="-358624" custLinFactNeighborX="3081" custLinFactNeighborY="-400000">
        <dgm:presLayoutVars>
          <dgm:bulletEnabled val="1"/>
        </dgm:presLayoutVars>
      </dgm:prSet>
      <dgm:spPr/>
    </dgm:pt>
    <dgm:pt modelId="{07239E52-79B3-48D3-B9C6-4CC1F7D0E182}" type="pres">
      <dgm:prSet presAssocID="{1775A79D-BB91-4012-91AB-8507185D8EF4}" presName="parSpace" presStyleCnt="0"/>
      <dgm:spPr/>
    </dgm:pt>
    <dgm:pt modelId="{B41EA4BC-F662-4378-B70C-F13861E57119}" type="pres">
      <dgm:prSet presAssocID="{2C95A82D-3406-458E-9629-58E4F3517CBC}" presName="parTxOnly" presStyleLbl="node1" presStyleIdx="18" presStyleCnt="25" custLinFactY="-358624" custLinFactNeighborX="3081" custLinFactNeighborY="-400000">
        <dgm:presLayoutVars>
          <dgm:bulletEnabled val="1"/>
        </dgm:presLayoutVars>
      </dgm:prSet>
      <dgm:spPr/>
    </dgm:pt>
    <dgm:pt modelId="{2461C085-F8A5-4866-AC83-59657EC76ED3}" type="pres">
      <dgm:prSet presAssocID="{954365B3-B715-429D-BDBF-3C280EC6B26C}" presName="parSpace" presStyleCnt="0"/>
      <dgm:spPr/>
    </dgm:pt>
    <dgm:pt modelId="{0DD42810-F527-4715-88EF-0331E2203446}" type="pres">
      <dgm:prSet presAssocID="{96F08947-B6DA-4970-8112-9124B3AE2F1D}" presName="parTxOnly" presStyleLbl="node1" presStyleIdx="19" presStyleCnt="25" custLinFactY="-358624" custLinFactNeighborX="3081" custLinFactNeighborY="-400000">
        <dgm:presLayoutVars>
          <dgm:bulletEnabled val="1"/>
        </dgm:presLayoutVars>
      </dgm:prSet>
      <dgm:spPr/>
    </dgm:pt>
    <dgm:pt modelId="{7970DDB1-98DA-4D52-893D-3B6B7D102B4B}" type="pres">
      <dgm:prSet presAssocID="{5B37ECBB-EE08-4364-A05D-9D5CB54386EC}" presName="parSpace" presStyleCnt="0"/>
      <dgm:spPr/>
    </dgm:pt>
    <dgm:pt modelId="{3DBA7773-A51D-4F46-9045-54FB524528C4}" type="pres">
      <dgm:prSet presAssocID="{3E6B67F3-6F9B-490E-AFC2-5ED30AF78640}" presName="parTxOnly" presStyleLbl="node1" presStyleIdx="20" presStyleCnt="25" custLinFactY="-358624" custLinFactNeighborX="3081" custLinFactNeighborY="-400000">
        <dgm:presLayoutVars>
          <dgm:bulletEnabled val="1"/>
        </dgm:presLayoutVars>
      </dgm:prSet>
      <dgm:spPr/>
    </dgm:pt>
    <dgm:pt modelId="{67B729F1-968E-4A7C-A14F-A712BE2B4242}" type="pres">
      <dgm:prSet presAssocID="{59F5F367-8D61-4533-A8EF-4D9ABD04FFAD}" presName="parSpace" presStyleCnt="0"/>
      <dgm:spPr/>
    </dgm:pt>
    <dgm:pt modelId="{1D5AFC3C-6B11-451E-A201-2A3690F756D1}" type="pres">
      <dgm:prSet presAssocID="{34EEF836-1ED0-4547-9945-A45A49B717E9}" presName="parTxOnly" presStyleLbl="node1" presStyleIdx="21" presStyleCnt="25" custLinFactY="-358624" custLinFactNeighborX="3081" custLinFactNeighborY="-400000">
        <dgm:presLayoutVars>
          <dgm:bulletEnabled val="1"/>
        </dgm:presLayoutVars>
      </dgm:prSet>
      <dgm:spPr/>
    </dgm:pt>
    <dgm:pt modelId="{BC09059A-26E9-4A28-89D3-6EA8C929D909}" type="pres">
      <dgm:prSet presAssocID="{EAE26FAA-B007-4EA7-9EF7-EA6D0D0997DD}" presName="parSpace" presStyleCnt="0"/>
      <dgm:spPr/>
    </dgm:pt>
    <dgm:pt modelId="{A499EC78-3E32-4FB2-85DD-90D68B964957}" type="pres">
      <dgm:prSet presAssocID="{AD4FE434-E601-46B6-8B55-64EB1D8910C8}" presName="parTxOnly" presStyleLbl="node1" presStyleIdx="22" presStyleCnt="25" custLinFactY="-358624" custLinFactNeighborX="3081" custLinFactNeighborY="-400000">
        <dgm:presLayoutVars>
          <dgm:bulletEnabled val="1"/>
        </dgm:presLayoutVars>
      </dgm:prSet>
      <dgm:spPr/>
    </dgm:pt>
    <dgm:pt modelId="{7E197DBD-F397-42B2-B003-8D899A94E675}" type="pres">
      <dgm:prSet presAssocID="{2D9F7590-A29D-4B42-817D-57A67F23DF04}" presName="parSpace" presStyleCnt="0"/>
      <dgm:spPr/>
    </dgm:pt>
    <dgm:pt modelId="{A62F968C-1795-4ECA-B549-406200CA1252}" type="pres">
      <dgm:prSet presAssocID="{517BB53F-420A-47D4-BE0D-C97D978700D7}" presName="parTxOnly" presStyleLbl="node1" presStyleIdx="23" presStyleCnt="25" custLinFactY="-358624" custLinFactNeighborX="3081" custLinFactNeighborY="-400000">
        <dgm:presLayoutVars>
          <dgm:bulletEnabled val="1"/>
        </dgm:presLayoutVars>
      </dgm:prSet>
      <dgm:spPr/>
    </dgm:pt>
    <dgm:pt modelId="{2444B109-3282-4236-AA83-AA2623609FCF}" type="pres">
      <dgm:prSet presAssocID="{7C2E53C1-8302-49BE-B7E1-6766031FAA98}" presName="parSpace" presStyleCnt="0"/>
      <dgm:spPr/>
    </dgm:pt>
    <dgm:pt modelId="{506AAFCA-3BE7-4853-96D7-6669DB402E1D}" type="pres">
      <dgm:prSet presAssocID="{309DF321-E241-44B6-A1B5-1DC447216B15}" presName="parTxOnly" presStyleLbl="node1" presStyleIdx="24" presStyleCnt="25" custLinFactY="-358624" custLinFactNeighborX="3081" custLinFactNeighborY="-400000">
        <dgm:presLayoutVars>
          <dgm:bulletEnabled val="1"/>
        </dgm:presLayoutVars>
      </dgm:prSet>
      <dgm:spPr/>
    </dgm:pt>
  </dgm:ptLst>
  <dgm:cxnLst>
    <dgm:cxn modelId="{7BBE9109-5DA1-4583-9278-2D3D550A43B2}" type="presOf" srcId="{2CF73F56-DA29-4D4F-8BD7-11040D15FEA2}" destId="{48AA02AF-43ED-4BF2-A907-E43DC0451508}" srcOrd="0" destOrd="0" presId="urn:microsoft.com/office/officeart/2005/8/layout/hChevron3"/>
    <dgm:cxn modelId="{225B300C-52AB-4E7E-AE45-08DE27A56D11}" srcId="{29C71D9B-3841-4672-899B-529DADA58E34}" destId="{3440274F-C2F0-4415-823A-125666C8FA29}" srcOrd="15" destOrd="0" parTransId="{1B9C1E4B-2113-4711-8C7F-61556CF8D6A9}" sibTransId="{520FC84C-F8AB-4E90-99EC-6B78F3092836}"/>
    <dgm:cxn modelId="{32EB0D12-C400-4E18-8FAE-8567BBE9EC4B}" srcId="{29C71D9B-3841-4672-899B-529DADA58E34}" destId="{A8FECFE2-10E9-408E-9D94-C81FF36344CF}" srcOrd="9" destOrd="0" parTransId="{10EF76FC-D5D9-494D-BCAB-5D7FEDCC8460}" sibTransId="{0821F3BC-BF15-45FC-AF84-2F633A43FF1F}"/>
    <dgm:cxn modelId="{CC6BEC14-D02A-4819-96F6-E779988E4BCB}" srcId="{29C71D9B-3841-4672-899B-529DADA58E34}" destId="{AB2B87A6-183E-49F1-BB79-DE3150E46908}" srcOrd="8" destOrd="0" parTransId="{52DA89AC-EF77-4E79-80AD-F738D61B3334}" sibTransId="{6362E944-1E82-42B6-AF75-D2DE3511DF60}"/>
    <dgm:cxn modelId="{B2159715-31D5-4781-A9F6-1DF1D11509AF}" srcId="{29C71D9B-3841-4672-899B-529DADA58E34}" destId="{46FCE723-0781-41A2-81F2-3492284A8ABC}" srcOrd="6" destOrd="0" parTransId="{B14B82B5-47B6-47A1-A053-33BB3D3DC85D}" sibTransId="{A47F4951-D51E-4858-A9A2-2BC2029F5EB5}"/>
    <dgm:cxn modelId="{BE31DC26-94D1-4314-B1D0-75DF1F5CE2FB}" srcId="{29C71D9B-3841-4672-899B-529DADA58E34}" destId="{AD51186F-25FB-40D1-87A0-C3580FCB87CB}" srcOrd="17" destOrd="0" parTransId="{A1DE45AA-E370-4D1E-909A-CE2532D07791}" sibTransId="{1775A79D-BB91-4012-91AB-8507185D8EF4}"/>
    <dgm:cxn modelId="{36DCDE26-BC52-40FE-9DCA-DB5EE172E541}" type="presOf" srcId="{309DF321-E241-44B6-A1B5-1DC447216B15}" destId="{506AAFCA-3BE7-4853-96D7-6669DB402E1D}" srcOrd="0" destOrd="0" presId="urn:microsoft.com/office/officeart/2005/8/layout/hChevron3"/>
    <dgm:cxn modelId="{DC807D29-680B-4EA6-AFD7-658C08636615}" type="presOf" srcId="{34EEF836-1ED0-4547-9945-A45A49B717E9}" destId="{1D5AFC3C-6B11-451E-A201-2A3690F756D1}" srcOrd="0" destOrd="0" presId="urn:microsoft.com/office/officeart/2005/8/layout/hChevron3"/>
    <dgm:cxn modelId="{60BD0A35-4D2E-4DA2-B69D-3A5A8D51BA2F}" srcId="{29C71D9B-3841-4672-899B-529DADA58E34}" destId="{309DF321-E241-44B6-A1B5-1DC447216B15}" srcOrd="24" destOrd="0" parTransId="{E5EB7492-1104-4DF3-BDC7-F9D087D05E8D}" sibTransId="{0BE91183-4BC8-4874-91B9-2D41FEC8E987}"/>
    <dgm:cxn modelId="{2178733E-2885-4397-9CE6-438A1E3AABED}" type="presOf" srcId="{977245D6-CF21-4D44-A472-2FEC7A4FB05C}" destId="{759FC107-1481-4AE6-B114-B2C888463AA1}" srcOrd="0" destOrd="0" presId="urn:microsoft.com/office/officeart/2005/8/layout/hChevron3"/>
    <dgm:cxn modelId="{A849BB41-3588-4FBB-AD32-09BDC782EB24}" type="presOf" srcId="{AD4FE434-E601-46B6-8B55-64EB1D8910C8}" destId="{A499EC78-3E32-4FB2-85DD-90D68B964957}" srcOrd="0" destOrd="0" presId="urn:microsoft.com/office/officeart/2005/8/layout/hChevron3"/>
    <dgm:cxn modelId="{5E9DB044-11B9-4C35-9AD6-C90D6B8CE5AD}" type="presOf" srcId="{3440274F-C2F0-4415-823A-125666C8FA29}" destId="{9400DC96-4F7D-4678-AD03-B67CE1F78D2F}" srcOrd="0" destOrd="0" presId="urn:microsoft.com/office/officeart/2005/8/layout/hChevron3"/>
    <dgm:cxn modelId="{82E74C65-E28A-42E4-8D54-7DAF13DAD512}" srcId="{29C71D9B-3841-4672-899B-529DADA58E34}" destId="{977245D6-CF21-4D44-A472-2FEC7A4FB05C}" srcOrd="2" destOrd="0" parTransId="{1D67D14F-7AD1-45BC-A898-C982635C8B1A}" sibTransId="{2B2F7156-8DB0-474B-99C5-778BC8256EE5}"/>
    <dgm:cxn modelId="{769DB166-0E02-4A1C-822D-EEE474E529E7}" srcId="{29C71D9B-3841-4672-899B-529DADA58E34}" destId="{34EEF836-1ED0-4547-9945-A45A49B717E9}" srcOrd="21" destOrd="0" parTransId="{A339C17E-D649-4F9E-8501-16ACEE5B2194}" sibTransId="{EAE26FAA-B007-4EA7-9EF7-EA6D0D0997DD}"/>
    <dgm:cxn modelId="{D14CEF67-AB51-481C-A33A-7B96B4FFD2C6}" type="presOf" srcId="{AD6C06B7-D022-4937-8711-FF4A30421650}" destId="{C9841B3D-2D8E-41CA-BD35-F8E9513E9977}" srcOrd="0" destOrd="0" presId="urn:microsoft.com/office/officeart/2005/8/layout/hChevron3"/>
    <dgm:cxn modelId="{26BE4A4E-918B-40A0-BBB2-2FD50D30EEC5}" type="presOf" srcId="{AD51186F-25FB-40D1-87A0-C3580FCB87CB}" destId="{53F010B1-8F7B-42D8-A859-A926673E05DE}" srcOrd="0" destOrd="0" presId="urn:microsoft.com/office/officeart/2005/8/layout/hChevron3"/>
    <dgm:cxn modelId="{5291766F-E94E-4E4B-83B5-BAE4BCC7441C}" srcId="{29C71D9B-3841-4672-899B-529DADA58E34}" destId="{517BB53F-420A-47D4-BE0D-C97D978700D7}" srcOrd="23" destOrd="0" parTransId="{B1A40567-536A-475F-96AE-2D43BF55479C}" sibTransId="{7C2E53C1-8302-49BE-B7E1-6766031FAA98}"/>
    <dgm:cxn modelId="{801F0C72-8E1F-4925-A163-5C2605B3642E}" type="presOf" srcId="{22F6DD4C-010B-4EAD-8AB6-6140740D2CE7}" destId="{2DC09D06-6FB7-421D-958F-994CEC83A375}" srcOrd="0" destOrd="0" presId="urn:microsoft.com/office/officeart/2005/8/layout/hChevron3"/>
    <dgm:cxn modelId="{86276675-CE88-4C1C-9B24-8725D4D2ECAC}" type="presOf" srcId="{7EEE8BF0-8879-4554-B5DB-615FF03B2CA5}" destId="{219DE078-06B5-41AB-BEE7-452812ABB8D5}" srcOrd="0" destOrd="0" presId="urn:microsoft.com/office/officeart/2005/8/layout/hChevron3"/>
    <dgm:cxn modelId="{D6D09756-50EB-4C2F-AEE7-04E9C82556CE}" type="presOf" srcId="{9C6C6285-1202-4F4B-81CD-00BF9C31EBFD}" destId="{C37E4B6F-223D-4B7E-B2FE-51235E2290A0}" srcOrd="0" destOrd="0" presId="urn:microsoft.com/office/officeart/2005/8/layout/hChevron3"/>
    <dgm:cxn modelId="{4B25D157-0E33-4EDB-AC12-F9B8FBEA4BF7}" srcId="{29C71D9B-3841-4672-899B-529DADA58E34}" destId="{7FCCB123-8B06-4678-AC2C-C2116914C8B7}" srcOrd="0" destOrd="0" parTransId="{5833D83F-A6C2-4BE4-9936-9B7897B371FD}" sibTransId="{7F2405F2-8FE7-4E2E-89F2-B2AE9F3ACBFC}"/>
    <dgm:cxn modelId="{0D94BF79-CB7C-40E8-8AE7-5808DB76DD69}" srcId="{29C71D9B-3841-4672-899B-529DADA58E34}" destId="{2CF73F56-DA29-4D4F-8BD7-11040D15FEA2}" srcOrd="5" destOrd="0" parTransId="{FFA9B6B6-E47A-4B3C-9E2C-F1F7A36F3812}" sibTransId="{0014FBE7-4DB0-43DD-9D6D-7F5C8A05BD6C}"/>
    <dgm:cxn modelId="{628EF87D-DE56-4163-884C-A4C43862958F}" srcId="{29C71D9B-3841-4672-899B-529DADA58E34}" destId="{D063BC9C-FC9E-4F65-9FAA-6E74F0E21322}" srcOrd="12" destOrd="0" parTransId="{46871EAF-61F6-4D43-96D1-3BC10339E589}" sibTransId="{E35A4EDC-C99D-4AB9-BE3C-A7FD9EA9643A}"/>
    <dgm:cxn modelId="{45F52581-A7D4-4C5C-AF53-4CCE4D58893B}" type="presOf" srcId="{1CF84949-1A29-4C53-B2F3-87BC48F9A693}" destId="{AE623091-FE1F-4408-9591-546DB90ED607}" srcOrd="0" destOrd="0" presId="urn:microsoft.com/office/officeart/2005/8/layout/hChevron3"/>
    <dgm:cxn modelId="{C50AF082-BB52-4A28-811F-ECA44827A40F}" srcId="{29C71D9B-3841-4672-899B-529DADA58E34}" destId="{22F6DD4C-010B-4EAD-8AB6-6140740D2CE7}" srcOrd="14" destOrd="0" parTransId="{F5B8786B-34BC-4B3B-85C8-D8FF189C8708}" sibTransId="{63FC95E6-7107-40C3-9065-18869FE61DE7}"/>
    <dgm:cxn modelId="{FEE86E88-7149-4E4B-B050-6D990546224E}" srcId="{29C71D9B-3841-4672-899B-529DADA58E34}" destId="{7EEE8BF0-8879-4554-B5DB-615FF03B2CA5}" srcOrd="16" destOrd="0" parTransId="{D6AF2016-DB16-421B-BCDE-6CB8BB239733}" sibTransId="{3BE24A75-A2AC-429C-90E3-3C6A8734FCE6}"/>
    <dgm:cxn modelId="{D2AD6C8C-7D58-442D-AF95-197CA32B61A8}" srcId="{29C71D9B-3841-4672-899B-529DADA58E34}" destId="{3E6B67F3-6F9B-490E-AFC2-5ED30AF78640}" srcOrd="20" destOrd="0" parTransId="{B12BD505-A548-42FE-95BC-FE10CE29F2FE}" sibTransId="{59F5F367-8D61-4533-A8EF-4D9ABD04FFAD}"/>
    <dgm:cxn modelId="{8012C491-0450-4F39-B5A4-55403E94260C}" srcId="{29C71D9B-3841-4672-899B-529DADA58E34}" destId="{96F08947-B6DA-4970-8112-9124B3AE2F1D}" srcOrd="19" destOrd="0" parTransId="{E7121D0F-141D-467F-AB32-DB94DACCC2F3}" sibTransId="{5B37ECBB-EE08-4364-A05D-9D5CB54386EC}"/>
    <dgm:cxn modelId="{EBE0BF94-BC10-4B23-A6E4-41218C9E126D}" type="presOf" srcId="{7D427012-EC22-43A7-9824-49BDE7A851BF}" destId="{F1F6FB50-7956-4FFF-BA2A-701F9686DA20}" srcOrd="0" destOrd="0" presId="urn:microsoft.com/office/officeart/2005/8/layout/hChevron3"/>
    <dgm:cxn modelId="{95102895-7EC9-460D-897F-DE77C667C4C7}" type="presOf" srcId="{9375EC0E-C6CC-4BFE-984E-7CB2FF701F54}" destId="{96A07784-57A9-41D6-B6CF-CC76279F41E4}" srcOrd="0" destOrd="0" presId="urn:microsoft.com/office/officeart/2005/8/layout/hChevron3"/>
    <dgm:cxn modelId="{E216689A-A471-45CA-912A-E385EA8A9911}" srcId="{29C71D9B-3841-4672-899B-529DADA58E34}" destId="{2C95A82D-3406-458E-9629-58E4F3517CBC}" srcOrd="18" destOrd="0" parTransId="{E428D1C7-93BE-402E-8177-C994D4A0A79C}" sibTransId="{954365B3-B715-429D-BDBF-3C280EC6B26C}"/>
    <dgm:cxn modelId="{BCC5879C-9742-4A8A-87C4-E37249E21D80}" type="presOf" srcId="{697674B7-E6ED-40EF-9183-E8A503FB4066}" destId="{8B9AD437-C104-49E9-9531-30009895DF5B}" srcOrd="0" destOrd="0" presId="urn:microsoft.com/office/officeart/2005/8/layout/hChevron3"/>
    <dgm:cxn modelId="{D8A35E9D-28E8-4D83-BBDB-289B334E73B0}" srcId="{29C71D9B-3841-4672-899B-529DADA58E34}" destId="{9375EC0E-C6CC-4BFE-984E-7CB2FF701F54}" srcOrd="3" destOrd="0" parTransId="{20FF01FD-1DEF-44EB-88D9-A3679A5E20E5}" sibTransId="{6E9893B9-2794-403E-BF65-053AEB45C099}"/>
    <dgm:cxn modelId="{258E2AA1-51B1-4F53-9C99-6D0956A1C216}" type="presOf" srcId="{96F08947-B6DA-4970-8112-9124B3AE2F1D}" destId="{0DD42810-F527-4715-88EF-0331E2203446}" srcOrd="0" destOrd="0" presId="urn:microsoft.com/office/officeart/2005/8/layout/hChevron3"/>
    <dgm:cxn modelId="{7A81E8A1-755B-47DB-B2F4-A18DC2276CA1}" srcId="{29C71D9B-3841-4672-899B-529DADA58E34}" destId="{7D427012-EC22-43A7-9824-49BDE7A851BF}" srcOrd="13" destOrd="0" parTransId="{BB3974DE-8C25-4571-948A-64F080945E5D}" sibTransId="{AA2F2E07-FA06-4E1E-8E06-4DFF0A1350AF}"/>
    <dgm:cxn modelId="{CF9370A2-349A-4A13-897A-37981BF0FA90}" type="presOf" srcId="{2C95A82D-3406-458E-9629-58E4F3517CBC}" destId="{B41EA4BC-F662-4378-B70C-F13861E57119}" srcOrd="0" destOrd="0" presId="urn:microsoft.com/office/officeart/2005/8/layout/hChevron3"/>
    <dgm:cxn modelId="{479B5FA6-9032-46C8-A745-F6E8D7EC8A96}" type="presOf" srcId="{517BB53F-420A-47D4-BE0D-C97D978700D7}" destId="{A62F968C-1795-4ECA-B549-406200CA1252}" srcOrd="0" destOrd="0" presId="urn:microsoft.com/office/officeart/2005/8/layout/hChevron3"/>
    <dgm:cxn modelId="{71DC13A9-F1B5-46DB-BBFA-22F36C69FA9B}" srcId="{29C71D9B-3841-4672-899B-529DADA58E34}" destId="{B7AA89B0-DD40-4F9C-949E-2AB19D52ACAF}" srcOrd="11" destOrd="0" parTransId="{93707136-213E-46FD-B2C6-EEBB1F2DBCC1}" sibTransId="{C7CC74E0-0392-40EF-A839-F82DF76ED7CA}"/>
    <dgm:cxn modelId="{BF0057AA-852A-4A7E-9BA1-9B2D060208F2}" srcId="{29C71D9B-3841-4672-899B-529DADA58E34}" destId="{9C6C6285-1202-4F4B-81CD-00BF9C31EBFD}" srcOrd="4" destOrd="0" parTransId="{F3A83A31-3641-4D7D-A4FA-362B68ECCCF3}" sibTransId="{7520F144-3DD1-4167-AFD3-2C2FD88893F3}"/>
    <dgm:cxn modelId="{EAE07EAA-F571-4278-8EF8-F5BB958C9896}" type="presOf" srcId="{D063BC9C-FC9E-4F65-9FAA-6E74F0E21322}" destId="{8064CC84-9DEE-4369-94E4-737979B22E15}" srcOrd="0" destOrd="0" presId="urn:microsoft.com/office/officeart/2005/8/layout/hChevron3"/>
    <dgm:cxn modelId="{AA34FEAE-FBF1-4E4D-A749-EA665FC8F7DE}" type="presOf" srcId="{7FCCB123-8B06-4678-AC2C-C2116914C8B7}" destId="{FEAE74B3-F71D-49FE-A777-B8E53A512F1C}" srcOrd="0" destOrd="0" presId="urn:microsoft.com/office/officeart/2005/8/layout/hChevron3"/>
    <dgm:cxn modelId="{158642AF-75D2-48DE-820D-EA97DA65819C}" type="presOf" srcId="{A8FECFE2-10E9-408E-9D94-C81FF36344CF}" destId="{3E372791-F05C-4412-B5D1-9A91DB2CE344}" srcOrd="0" destOrd="0" presId="urn:microsoft.com/office/officeart/2005/8/layout/hChevron3"/>
    <dgm:cxn modelId="{308ABCB7-F0B5-42B3-99BD-9A1652CDBBB5}" srcId="{29C71D9B-3841-4672-899B-529DADA58E34}" destId="{AD4FE434-E601-46B6-8B55-64EB1D8910C8}" srcOrd="22" destOrd="0" parTransId="{7C534BB0-5D77-44CF-9967-DE797C2CE067}" sibTransId="{2D9F7590-A29D-4B42-817D-57A67F23DF04}"/>
    <dgm:cxn modelId="{7B0B51BB-08EE-4285-A877-0071EBAF5B12}" type="presOf" srcId="{B7AA89B0-DD40-4F9C-949E-2AB19D52ACAF}" destId="{35392B27-DCF0-4CBA-9FF3-D831E38B2B10}" srcOrd="0" destOrd="0" presId="urn:microsoft.com/office/officeart/2005/8/layout/hChevron3"/>
    <dgm:cxn modelId="{2127A6BE-FEC2-48F8-B2E5-6A3865B7C5C9}" type="presOf" srcId="{46FCE723-0781-41A2-81F2-3492284A8ABC}" destId="{0B5E7FDA-15C0-4DB6-B00A-BF1DD1CB397E}" srcOrd="0" destOrd="0" presId="urn:microsoft.com/office/officeart/2005/8/layout/hChevron3"/>
    <dgm:cxn modelId="{5D9C43C2-BC99-4B02-B594-6CD58919323C}" type="presOf" srcId="{29C71D9B-3841-4672-899B-529DADA58E34}" destId="{79AB4EC6-14EF-4393-BD77-62963E7D605C}" srcOrd="0" destOrd="0" presId="urn:microsoft.com/office/officeart/2005/8/layout/hChevron3"/>
    <dgm:cxn modelId="{CA71D3D1-CBE2-426A-A956-B6912731F503}" srcId="{29C71D9B-3841-4672-899B-529DADA58E34}" destId="{AD6C06B7-D022-4937-8711-FF4A30421650}" srcOrd="7" destOrd="0" parTransId="{B8A8B3A1-E333-44C7-974C-398BF2ABE283}" sibTransId="{C4BF33B6-682F-49C0-9650-1C3D2457A736}"/>
    <dgm:cxn modelId="{95F0A5D4-9FD6-4039-9F74-90698C506064}" srcId="{29C71D9B-3841-4672-899B-529DADA58E34}" destId="{1CF84949-1A29-4C53-B2F3-87BC48F9A693}" srcOrd="1" destOrd="0" parTransId="{3FDD2290-7596-4CA8-A6B7-4F70E332EAFA}" sibTransId="{A1D7953C-D908-497F-9362-9694F3B7B8F9}"/>
    <dgm:cxn modelId="{C9F091DA-907E-4DB9-80F9-8BD0008D08C3}" type="presOf" srcId="{AB2B87A6-183E-49F1-BB79-DE3150E46908}" destId="{04536431-F36E-429B-AAA8-097881D89016}" srcOrd="0" destOrd="0" presId="urn:microsoft.com/office/officeart/2005/8/layout/hChevron3"/>
    <dgm:cxn modelId="{C579A5E8-41E8-4951-8EFA-6972798AB970}" type="presOf" srcId="{3E6B67F3-6F9B-490E-AFC2-5ED30AF78640}" destId="{3DBA7773-A51D-4F46-9045-54FB524528C4}" srcOrd="0" destOrd="0" presId="urn:microsoft.com/office/officeart/2005/8/layout/hChevron3"/>
    <dgm:cxn modelId="{2B4AFFFD-A037-4647-8EDE-CDFCFCEE113C}" srcId="{29C71D9B-3841-4672-899B-529DADA58E34}" destId="{697674B7-E6ED-40EF-9183-E8A503FB4066}" srcOrd="10" destOrd="0" parTransId="{6E828E10-6732-4450-8FD9-12A1F250EF21}" sibTransId="{9D280520-C3D6-4251-AD0A-65B66E7EDA63}"/>
    <dgm:cxn modelId="{9819B9C1-91A3-44BE-AF61-B6B90DC6E875}" type="presParOf" srcId="{79AB4EC6-14EF-4393-BD77-62963E7D605C}" destId="{FEAE74B3-F71D-49FE-A777-B8E53A512F1C}" srcOrd="0" destOrd="0" presId="urn:microsoft.com/office/officeart/2005/8/layout/hChevron3"/>
    <dgm:cxn modelId="{D7517FF7-88A0-440F-ACC8-40E991120DD9}" type="presParOf" srcId="{79AB4EC6-14EF-4393-BD77-62963E7D605C}" destId="{F94C6B20-2767-4A77-AF4F-8F3537E400A4}" srcOrd="1" destOrd="0" presId="urn:microsoft.com/office/officeart/2005/8/layout/hChevron3"/>
    <dgm:cxn modelId="{0A7EADC0-E21E-4B0C-AAAE-EED3384D863E}" type="presParOf" srcId="{79AB4EC6-14EF-4393-BD77-62963E7D605C}" destId="{AE623091-FE1F-4408-9591-546DB90ED607}" srcOrd="2" destOrd="0" presId="urn:microsoft.com/office/officeart/2005/8/layout/hChevron3"/>
    <dgm:cxn modelId="{1C0EE376-2530-4BC8-AB3C-DF40C844D1FD}" type="presParOf" srcId="{79AB4EC6-14EF-4393-BD77-62963E7D605C}" destId="{A16E28C4-F2B9-4601-A532-1323C7ADD8ED}" srcOrd="3" destOrd="0" presId="urn:microsoft.com/office/officeart/2005/8/layout/hChevron3"/>
    <dgm:cxn modelId="{601DA942-4B18-4098-A47B-21DA9342285F}" type="presParOf" srcId="{79AB4EC6-14EF-4393-BD77-62963E7D605C}" destId="{759FC107-1481-4AE6-B114-B2C888463AA1}" srcOrd="4" destOrd="0" presId="urn:microsoft.com/office/officeart/2005/8/layout/hChevron3"/>
    <dgm:cxn modelId="{32000A13-E66A-47C6-B8DD-DCD57A9C9D85}" type="presParOf" srcId="{79AB4EC6-14EF-4393-BD77-62963E7D605C}" destId="{FBE95383-3B8E-4568-A4A0-6FDD02BDD052}" srcOrd="5" destOrd="0" presId="urn:microsoft.com/office/officeart/2005/8/layout/hChevron3"/>
    <dgm:cxn modelId="{9CA71C3D-53CA-458C-ABD3-5339B26A3CCC}" type="presParOf" srcId="{79AB4EC6-14EF-4393-BD77-62963E7D605C}" destId="{96A07784-57A9-41D6-B6CF-CC76279F41E4}" srcOrd="6" destOrd="0" presId="urn:microsoft.com/office/officeart/2005/8/layout/hChevron3"/>
    <dgm:cxn modelId="{D2DEC006-740F-415C-A559-76CE8ABE9FAD}" type="presParOf" srcId="{79AB4EC6-14EF-4393-BD77-62963E7D605C}" destId="{999A51E2-4776-4206-9627-23987D5404E9}" srcOrd="7" destOrd="0" presId="urn:microsoft.com/office/officeart/2005/8/layout/hChevron3"/>
    <dgm:cxn modelId="{5C7177BC-1D89-401C-826E-ABFABA41ABC9}" type="presParOf" srcId="{79AB4EC6-14EF-4393-BD77-62963E7D605C}" destId="{C37E4B6F-223D-4B7E-B2FE-51235E2290A0}" srcOrd="8" destOrd="0" presId="urn:microsoft.com/office/officeart/2005/8/layout/hChevron3"/>
    <dgm:cxn modelId="{2D9907DB-0707-40DC-8DFE-207F3B18C85A}" type="presParOf" srcId="{79AB4EC6-14EF-4393-BD77-62963E7D605C}" destId="{73715971-09F2-4565-9B69-D6106A5A8F21}" srcOrd="9" destOrd="0" presId="urn:microsoft.com/office/officeart/2005/8/layout/hChevron3"/>
    <dgm:cxn modelId="{6CD1BE8F-E2F0-4929-A809-F65DC3B256EA}" type="presParOf" srcId="{79AB4EC6-14EF-4393-BD77-62963E7D605C}" destId="{48AA02AF-43ED-4BF2-A907-E43DC0451508}" srcOrd="10" destOrd="0" presId="urn:microsoft.com/office/officeart/2005/8/layout/hChevron3"/>
    <dgm:cxn modelId="{5DCE48A1-1C76-4004-9B77-B81CBE2ACD2D}" type="presParOf" srcId="{79AB4EC6-14EF-4393-BD77-62963E7D605C}" destId="{4B73C4F0-29DC-4DEA-9004-1D7C4456FB2F}" srcOrd="11" destOrd="0" presId="urn:microsoft.com/office/officeart/2005/8/layout/hChevron3"/>
    <dgm:cxn modelId="{30E08B9C-7EF6-4FC1-A704-11023CB78A46}" type="presParOf" srcId="{79AB4EC6-14EF-4393-BD77-62963E7D605C}" destId="{0B5E7FDA-15C0-4DB6-B00A-BF1DD1CB397E}" srcOrd="12" destOrd="0" presId="urn:microsoft.com/office/officeart/2005/8/layout/hChevron3"/>
    <dgm:cxn modelId="{F5716C46-1DDC-4D9F-835A-97F7EC04DEA6}" type="presParOf" srcId="{79AB4EC6-14EF-4393-BD77-62963E7D605C}" destId="{8B48D2BE-F315-4068-95E4-0DC7113ED599}" srcOrd="13" destOrd="0" presId="urn:microsoft.com/office/officeart/2005/8/layout/hChevron3"/>
    <dgm:cxn modelId="{03F1D32A-ABBC-4C6A-9C60-147A094049E8}" type="presParOf" srcId="{79AB4EC6-14EF-4393-BD77-62963E7D605C}" destId="{C9841B3D-2D8E-41CA-BD35-F8E9513E9977}" srcOrd="14" destOrd="0" presId="urn:microsoft.com/office/officeart/2005/8/layout/hChevron3"/>
    <dgm:cxn modelId="{7963A682-1DEB-43EC-935E-D6B885C6C38A}" type="presParOf" srcId="{79AB4EC6-14EF-4393-BD77-62963E7D605C}" destId="{2567CBF2-7F1A-40B5-B9A3-49B452C512E9}" srcOrd="15" destOrd="0" presId="urn:microsoft.com/office/officeart/2005/8/layout/hChevron3"/>
    <dgm:cxn modelId="{15002333-D89C-4E32-9D9D-CEC75393E59A}" type="presParOf" srcId="{79AB4EC6-14EF-4393-BD77-62963E7D605C}" destId="{04536431-F36E-429B-AAA8-097881D89016}" srcOrd="16" destOrd="0" presId="urn:microsoft.com/office/officeart/2005/8/layout/hChevron3"/>
    <dgm:cxn modelId="{E93FBFBF-73AE-486F-8136-6A7F9A08804A}" type="presParOf" srcId="{79AB4EC6-14EF-4393-BD77-62963E7D605C}" destId="{27CB55C2-07FB-43F7-89E8-B264F5235B5F}" srcOrd="17" destOrd="0" presId="urn:microsoft.com/office/officeart/2005/8/layout/hChevron3"/>
    <dgm:cxn modelId="{6B6FB1CD-A37C-4386-B1E3-2FBD60307FDD}" type="presParOf" srcId="{79AB4EC6-14EF-4393-BD77-62963E7D605C}" destId="{3E372791-F05C-4412-B5D1-9A91DB2CE344}" srcOrd="18" destOrd="0" presId="urn:microsoft.com/office/officeart/2005/8/layout/hChevron3"/>
    <dgm:cxn modelId="{D34FD82F-E587-45E4-9064-71433D2AE98B}" type="presParOf" srcId="{79AB4EC6-14EF-4393-BD77-62963E7D605C}" destId="{B3670CC5-3147-4614-9AEC-DB8F0CE71B36}" srcOrd="19" destOrd="0" presId="urn:microsoft.com/office/officeart/2005/8/layout/hChevron3"/>
    <dgm:cxn modelId="{2B9C51C3-B38F-4493-A83E-2FD7B40A552C}" type="presParOf" srcId="{79AB4EC6-14EF-4393-BD77-62963E7D605C}" destId="{8B9AD437-C104-49E9-9531-30009895DF5B}" srcOrd="20" destOrd="0" presId="urn:microsoft.com/office/officeart/2005/8/layout/hChevron3"/>
    <dgm:cxn modelId="{09ADA390-F73E-4DCE-8F2B-6079687E1192}" type="presParOf" srcId="{79AB4EC6-14EF-4393-BD77-62963E7D605C}" destId="{CC526480-0547-4F46-8DA0-D2A72D3CF48C}" srcOrd="21" destOrd="0" presId="urn:microsoft.com/office/officeart/2005/8/layout/hChevron3"/>
    <dgm:cxn modelId="{C80BB5C0-5346-43DC-A939-9A9D3F5E7084}" type="presParOf" srcId="{79AB4EC6-14EF-4393-BD77-62963E7D605C}" destId="{35392B27-DCF0-4CBA-9FF3-D831E38B2B10}" srcOrd="22" destOrd="0" presId="urn:microsoft.com/office/officeart/2005/8/layout/hChevron3"/>
    <dgm:cxn modelId="{169032C4-4EFC-4953-8A5E-890EB1AF6A49}" type="presParOf" srcId="{79AB4EC6-14EF-4393-BD77-62963E7D605C}" destId="{0BE9192B-BD72-4365-9054-7C4C6359C449}" srcOrd="23" destOrd="0" presId="urn:microsoft.com/office/officeart/2005/8/layout/hChevron3"/>
    <dgm:cxn modelId="{C7DACF3F-F2BF-4325-85DB-F50AAC9E65EA}" type="presParOf" srcId="{79AB4EC6-14EF-4393-BD77-62963E7D605C}" destId="{8064CC84-9DEE-4369-94E4-737979B22E15}" srcOrd="24" destOrd="0" presId="urn:microsoft.com/office/officeart/2005/8/layout/hChevron3"/>
    <dgm:cxn modelId="{A2DBB59C-AB9D-4F87-A843-4F0BCE80AAC4}" type="presParOf" srcId="{79AB4EC6-14EF-4393-BD77-62963E7D605C}" destId="{B98E410B-3E23-45B7-97DC-F69073EA1031}" srcOrd="25" destOrd="0" presId="urn:microsoft.com/office/officeart/2005/8/layout/hChevron3"/>
    <dgm:cxn modelId="{EFD773FD-AA5C-4868-9789-B46874D33224}" type="presParOf" srcId="{79AB4EC6-14EF-4393-BD77-62963E7D605C}" destId="{F1F6FB50-7956-4FFF-BA2A-701F9686DA20}" srcOrd="26" destOrd="0" presId="urn:microsoft.com/office/officeart/2005/8/layout/hChevron3"/>
    <dgm:cxn modelId="{1A5D4020-0A1E-4919-ABEA-AB39E2DC5983}" type="presParOf" srcId="{79AB4EC6-14EF-4393-BD77-62963E7D605C}" destId="{94CBE22A-32D6-4A14-9F01-1331E7C3BCC4}" srcOrd="27" destOrd="0" presId="urn:microsoft.com/office/officeart/2005/8/layout/hChevron3"/>
    <dgm:cxn modelId="{B1DC6F5A-EF65-416B-BB2B-93C13872B7CC}" type="presParOf" srcId="{79AB4EC6-14EF-4393-BD77-62963E7D605C}" destId="{2DC09D06-6FB7-421D-958F-994CEC83A375}" srcOrd="28" destOrd="0" presId="urn:microsoft.com/office/officeart/2005/8/layout/hChevron3"/>
    <dgm:cxn modelId="{25689E2F-CA26-4763-848F-B0CB18F0FA9F}" type="presParOf" srcId="{79AB4EC6-14EF-4393-BD77-62963E7D605C}" destId="{E7922F9D-EAD0-4E5C-AAF8-F1B79CAA67F8}" srcOrd="29" destOrd="0" presId="urn:microsoft.com/office/officeart/2005/8/layout/hChevron3"/>
    <dgm:cxn modelId="{DDC6F00C-F1FC-44F2-9504-4815CD7A3AD7}" type="presParOf" srcId="{79AB4EC6-14EF-4393-BD77-62963E7D605C}" destId="{9400DC96-4F7D-4678-AD03-B67CE1F78D2F}" srcOrd="30" destOrd="0" presId="urn:microsoft.com/office/officeart/2005/8/layout/hChevron3"/>
    <dgm:cxn modelId="{A61A20D3-39D2-4B16-B9BE-31B9FA045245}" type="presParOf" srcId="{79AB4EC6-14EF-4393-BD77-62963E7D605C}" destId="{81A8EB23-70EA-4618-8FE0-1113123736FC}" srcOrd="31" destOrd="0" presId="urn:microsoft.com/office/officeart/2005/8/layout/hChevron3"/>
    <dgm:cxn modelId="{39F25F28-7B73-4D81-95CE-DAAE63DF0E32}" type="presParOf" srcId="{79AB4EC6-14EF-4393-BD77-62963E7D605C}" destId="{219DE078-06B5-41AB-BEE7-452812ABB8D5}" srcOrd="32" destOrd="0" presId="urn:microsoft.com/office/officeart/2005/8/layout/hChevron3"/>
    <dgm:cxn modelId="{A9FC0C81-467D-4B43-AC1C-A84FD90FA32D}" type="presParOf" srcId="{79AB4EC6-14EF-4393-BD77-62963E7D605C}" destId="{F48C288C-6625-4F51-BB13-9B1E75BCFE7E}" srcOrd="33" destOrd="0" presId="urn:microsoft.com/office/officeart/2005/8/layout/hChevron3"/>
    <dgm:cxn modelId="{C59B1874-9296-423C-B00D-283B17C5CD16}" type="presParOf" srcId="{79AB4EC6-14EF-4393-BD77-62963E7D605C}" destId="{53F010B1-8F7B-42D8-A859-A926673E05DE}" srcOrd="34" destOrd="0" presId="urn:microsoft.com/office/officeart/2005/8/layout/hChevron3"/>
    <dgm:cxn modelId="{0A37F17A-D2D8-4DCD-8FD0-7D6454AD5575}" type="presParOf" srcId="{79AB4EC6-14EF-4393-BD77-62963E7D605C}" destId="{07239E52-79B3-48D3-B9C6-4CC1F7D0E182}" srcOrd="35" destOrd="0" presId="urn:microsoft.com/office/officeart/2005/8/layout/hChevron3"/>
    <dgm:cxn modelId="{D4E5E53A-15C9-4CEE-9C17-118797E0BC24}" type="presParOf" srcId="{79AB4EC6-14EF-4393-BD77-62963E7D605C}" destId="{B41EA4BC-F662-4378-B70C-F13861E57119}" srcOrd="36" destOrd="0" presId="urn:microsoft.com/office/officeart/2005/8/layout/hChevron3"/>
    <dgm:cxn modelId="{95C3DEE4-5E27-4A6F-8C57-3621E52DC98C}" type="presParOf" srcId="{79AB4EC6-14EF-4393-BD77-62963E7D605C}" destId="{2461C085-F8A5-4866-AC83-59657EC76ED3}" srcOrd="37" destOrd="0" presId="urn:microsoft.com/office/officeart/2005/8/layout/hChevron3"/>
    <dgm:cxn modelId="{9D4ADEE1-7B62-43C4-ABFB-55365D0E0024}" type="presParOf" srcId="{79AB4EC6-14EF-4393-BD77-62963E7D605C}" destId="{0DD42810-F527-4715-88EF-0331E2203446}" srcOrd="38" destOrd="0" presId="urn:microsoft.com/office/officeart/2005/8/layout/hChevron3"/>
    <dgm:cxn modelId="{ED8DC99F-0850-4552-9043-79BBD3784803}" type="presParOf" srcId="{79AB4EC6-14EF-4393-BD77-62963E7D605C}" destId="{7970DDB1-98DA-4D52-893D-3B6B7D102B4B}" srcOrd="39" destOrd="0" presId="urn:microsoft.com/office/officeart/2005/8/layout/hChevron3"/>
    <dgm:cxn modelId="{107280D1-E9C4-43A4-A03E-5DB84AC0501F}" type="presParOf" srcId="{79AB4EC6-14EF-4393-BD77-62963E7D605C}" destId="{3DBA7773-A51D-4F46-9045-54FB524528C4}" srcOrd="40" destOrd="0" presId="urn:microsoft.com/office/officeart/2005/8/layout/hChevron3"/>
    <dgm:cxn modelId="{0F551E44-77A5-4957-AE5E-13B56F131629}" type="presParOf" srcId="{79AB4EC6-14EF-4393-BD77-62963E7D605C}" destId="{67B729F1-968E-4A7C-A14F-A712BE2B4242}" srcOrd="41" destOrd="0" presId="urn:microsoft.com/office/officeart/2005/8/layout/hChevron3"/>
    <dgm:cxn modelId="{2E0B65E3-9121-4F71-A7C8-B64E39236A03}" type="presParOf" srcId="{79AB4EC6-14EF-4393-BD77-62963E7D605C}" destId="{1D5AFC3C-6B11-451E-A201-2A3690F756D1}" srcOrd="42" destOrd="0" presId="urn:microsoft.com/office/officeart/2005/8/layout/hChevron3"/>
    <dgm:cxn modelId="{10EC9660-2CEB-4DB8-A456-23747A27997A}" type="presParOf" srcId="{79AB4EC6-14EF-4393-BD77-62963E7D605C}" destId="{BC09059A-26E9-4A28-89D3-6EA8C929D909}" srcOrd="43" destOrd="0" presId="urn:microsoft.com/office/officeart/2005/8/layout/hChevron3"/>
    <dgm:cxn modelId="{08FB6CB7-8984-4ABF-B24F-D8374F3E76EC}" type="presParOf" srcId="{79AB4EC6-14EF-4393-BD77-62963E7D605C}" destId="{A499EC78-3E32-4FB2-85DD-90D68B964957}" srcOrd="44" destOrd="0" presId="urn:microsoft.com/office/officeart/2005/8/layout/hChevron3"/>
    <dgm:cxn modelId="{A8874CEB-0DEB-4A54-91AB-E458AC4A2061}" type="presParOf" srcId="{79AB4EC6-14EF-4393-BD77-62963E7D605C}" destId="{7E197DBD-F397-42B2-B003-8D899A94E675}" srcOrd="45" destOrd="0" presId="urn:microsoft.com/office/officeart/2005/8/layout/hChevron3"/>
    <dgm:cxn modelId="{BBEA06A9-C2AE-4087-8914-627C592821DD}" type="presParOf" srcId="{79AB4EC6-14EF-4393-BD77-62963E7D605C}" destId="{A62F968C-1795-4ECA-B549-406200CA1252}" srcOrd="46" destOrd="0" presId="urn:microsoft.com/office/officeart/2005/8/layout/hChevron3"/>
    <dgm:cxn modelId="{EA465D68-2480-4788-8543-D73C3289CFC3}" type="presParOf" srcId="{79AB4EC6-14EF-4393-BD77-62963E7D605C}" destId="{2444B109-3282-4236-AA83-AA2623609FCF}" srcOrd="47" destOrd="0" presId="urn:microsoft.com/office/officeart/2005/8/layout/hChevron3"/>
    <dgm:cxn modelId="{EE886E02-A25D-4000-887F-FF25E92C6E9F}" type="presParOf" srcId="{79AB4EC6-14EF-4393-BD77-62963E7D605C}" destId="{506AAFCA-3BE7-4853-96D7-6669DB402E1D}" srcOrd="4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43E275-BA08-4FF4-B3C2-B1B9890089D7}" type="doc">
      <dgm:prSet loTypeId="urn:microsoft.com/office/officeart/2005/8/layout/hChevron3" loCatId="process" qsTypeId="urn:microsoft.com/office/officeart/2005/8/quickstyle/simple1" qsCatId="simple" csTypeId="urn:microsoft.com/office/officeart/2005/8/colors/accent1_2" csCatId="accent1" phldr="1"/>
      <dgm:spPr/>
    </dgm:pt>
    <dgm:pt modelId="{D52EBF6D-2DFB-4E4B-BA5F-5F18ECFBFE89}">
      <dgm:prSet phldrT="[Text]" custT="1"/>
      <dgm:spPr/>
      <dgm:t>
        <a:bodyPr/>
        <a:lstStyle/>
        <a:p>
          <a:r>
            <a:rPr lang="sv-SE" sz="1000"/>
            <a:t>Jun</a:t>
          </a:r>
        </a:p>
      </dgm:t>
    </dgm:pt>
    <dgm:pt modelId="{A5242A3D-1F18-4E89-B445-6D6EC76F5D66}" type="parTrans" cxnId="{CC026BC8-B150-4335-9FEA-A6F99C3548E4}">
      <dgm:prSet/>
      <dgm:spPr/>
      <dgm:t>
        <a:bodyPr/>
        <a:lstStyle/>
        <a:p>
          <a:endParaRPr lang="sv-SE"/>
        </a:p>
      </dgm:t>
    </dgm:pt>
    <dgm:pt modelId="{CB5DB04D-E3F0-401B-AA8A-7F328CF0C87A}" type="sibTrans" cxnId="{CC026BC8-B150-4335-9FEA-A6F99C3548E4}">
      <dgm:prSet/>
      <dgm:spPr/>
      <dgm:t>
        <a:bodyPr/>
        <a:lstStyle/>
        <a:p>
          <a:endParaRPr lang="sv-SE"/>
        </a:p>
      </dgm:t>
    </dgm:pt>
    <dgm:pt modelId="{92ECD4FD-C308-49E1-BEA7-DCDDD9AC210D}">
      <dgm:prSet phldrT="[Text]" custT="1"/>
      <dgm:spPr/>
      <dgm:t>
        <a:bodyPr/>
        <a:lstStyle/>
        <a:p>
          <a:r>
            <a:rPr lang="sv-SE" sz="1000"/>
            <a:t>Okt</a:t>
          </a:r>
        </a:p>
      </dgm:t>
    </dgm:pt>
    <dgm:pt modelId="{622C8818-2292-4877-A4F5-F6D3EF722203}" type="parTrans" cxnId="{21BECF73-A5FE-4B55-BB24-499193B0DC28}">
      <dgm:prSet/>
      <dgm:spPr/>
      <dgm:t>
        <a:bodyPr/>
        <a:lstStyle/>
        <a:p>
          <a:endParaRPr lang="sv-SE"/>
        </a:p>
      </dgm:t>
    </dgm:pt>
    <dgm:pt modelId="{D9D1341C-300E-443A-844A-0148BE56BF91}" type="sibTrans" cxnId="{21BECF73-A5FE-4B55-BB24-499193B0DC28}">
      <dgm:prSet/>
      <dgm:spPr/>
      <dgm:t>
        <a:bodyPr/>
        <a:lstStyle/>
        <a:p>
          <a:endParaRPr lang="sv-SE"/>
        </a:p>
      </dgm:t>
    </dgm:pt>
    <dgm:pt modelId="{88FBDC8D-1F48-4995-B5EE-3698827893F9}">
      <dgm:prSet phldrT="[Text]" custT="1"/>
      <dgm:spPr/>
      <dgm:t>
        <a:bodyPr/>
        <a:lstStyle/>
        <a:p>
          <a:r>
            <a:rPr lang="sv-SE" sz="1000"/>
            <a:t>Nov</a:t>
          </a:r>
        </a:p>
      </dgm:t>
    </dgm:pt>
    <dgm:pt modelId="{4008B44D-7ABC-455E-B063-D197D62152D5}" type="parTrans" cxnId="{7137CB05-7BE8-4AD3-B929-A426C9D57EA5}">
      <dgm:prSet/>
      <dgm:spPr/>
      <dgm:t>
        <a:bodyPr/>
        <a:lstStyle/>
        <a:p>
          <a:endParaRPr lang="sv-SE"/>
        </a:p>
      </dgm:t>
    </dgm:pt>
    <dgm:pt modelId="{BDE23BF6-D975-458D-8B12-8FE00A5EC78A}" type="sibTrans" cxnId="{7137CB05-7BE8-4AD3-B929-A426C9D57EA5}">
      <dgm:prSet/>
      <dgm:spPr/>
      <dgm:t>
        <a:bodyPr/>
        <a:lstStyle/>
        <a:p>
          <a:endParaRPr lang="sv-SE"/>
        </a:p>
      </dgm:t>
    </dgm:pt>
    <dgm:pt modelId="{77894A2B-8D9A-498B-99E6-13CF6D371E5C}">
      <dgm:prSet phldrT="[Text]" custT="1"/>
      <dgm:spPr/>
      <dgm:t>
        <a:bodyPr/>
        <a:lstStyle/>
        <a:p>
          <a:r>
            <a:rPr lang="sv-SE" sz="1000"/>
            <a:t>Dec</a:t>
          </a:r>
        </a:p>
      </dgm:t>
    </dgm:pt>
    <dgm:pt modelId="{A801CF84-6A3E-4A20-9047-E22EDE0543C0}" type="parTrans" cxnId="{1A58BACE-2F9B-4EBB-9F50-7E865D6CB3B9}">
      <dgm:prSet/>
      <dgm:spPr/>
      <dgm:t>
        <a:bodyPr/>
        <a:lstStyle/>
        <a:p>
          <a:endParaRPr lang="sv-SE"/>
        </a:p>
      </dgm:t>
    </dgm:pt>
    <dgm:pt modelId="{05E7B668-98A1-480B-A1B9-20520F580CC3}" type="sibTrans" cxnId="{1A58BACE-2F9B-4EBB-9F50-7E865D6CB3B9}">
      <dgm:prSet/>
      <dgm:spPr/>
      <dgm:t>
        <a:bodyPr/>
        <a:lstStyle/>
        <a:p>
          <a:endParaRPr lang="sv-SE"/>
        </a:p>
      </dgm:t>
    </dgm:pt>
    <dgm:pt modelId="{74D72B2C-135C-4606-9472-34D96C2F791A}">
      <dgm:prSet phldrT="[Text]" custT="1"/>
      <dgm:spPr/>
      <dgm:t>
        <a:bodyPr/>
        <a:lstStyle/>
        <a:p>
          <a:r>
            <a:rPr lang="sv-SE" sz="1000"/>
            <a:t>Jan</a:t>
          </a:r>
        </a:p>
      </dgm:t>
    </dgm:pt>
    <dgm:pt modelId="{ECDDB18E-F2FB-49DF-950A-CB72395A958F}" type="parTrans" cxnId="{56731EE6-AF35-4874-AA4E-BD9C2EC9EB84}">
      <dgm:prSet/>
      <dgm:spPr/>
      <dgm:t>
        <a:bodyPr/>
        <a:lstStyle/>
        <a:p>
          <a:endParaRPr lang="sv-SE"/>
        </a:p>
      </dgm:t>
    </dgm:pt>
    <dgm:pt modelId="{C894CF71-DD2E-4B09-A471-5111328AB2B3}" type="sibTrans" cxnId="{56731EE6-AF35-4874-AA4E-BD9C2EC9EB84}">
      <dgm:prSet/>
      <dgm:spPr/>
      <dgm:t>
        <a:bodyPr/>
        <a:lstStyle/>
        <a:p>
          <a:endParaRPr lang="sv-SE"/>
        </a:p>
      </dgm:t>
    </dgm:pt>
    <dgm:pt modelId="{06C60094-0F3F-4DEB-8997-07D94053EA51}">
      <dgm:prSet phldrT="[Text]" custT="1"/>
      <dgm:spPr/>
      <dgm:t>
        <a:bodyPr/>
        <a:lstStyle/>
        <a:p>
          <a:r>
            <a:rPr lang="sv-SE" sz="1000"/>
            <a:t>Feb</a:t>
          </a:r>
        </a:p>
      </dgm:t>
    </dgm:pt>
    <dgm:pt modelId="{23440723-12A2-4708-97F6-5A8B14293983}" type="parTrans" cxnId="{AFF454E1-F388-45EA-8565-23DA6BEAC6EF}">
      <dgm:prSet/>
      <dgm:spPr/>
      <dgm:t>
        <a:bodyPr/>
        <a:lstStyle/>
        <a:p>
          <a:endParaRPr lang="sv-SE"/>
        </a:p>
      </dgm:t>
    </dgm:pt>
    <dgm:pt modelId="{6F7C743F-8161-4525-A77E-7A48AFE46233}" type="sibTrans" cxnId="{AFF454E1-F388-45EA-8565-23DA6BEAC6EF}">
      <dgm:prSet/>
      <dgm:spPr/>
      <dgm:t>
        <a:bodyPr/>
        <a:lstStyle/>
        <a:p>
          <a:endParaRPr lang="sv-SE"/>
        </a:p>
      </dgm:t>
    </dgm:pt>
    <dgm:pt modelId="{C1758734-696F-412A-AAA0-1BE322F5C0A6}">
      <dgm:prSet phldrT="[Text]" custT="1"/>
      <dgm:spPr/>
      <dgm:t>
        <a:bodyPr/>
        <a:lstStyle/>
        <a:p>
          <a:r>
            <a:rPr lang="sv-SE" sz="1000"/>
            <a:t>Mar</a:t>
          </a:r>
        </a:p>
      </dgm:t>
    </dgm:pt>
    <dgm:pt modelId="{25BB7956-E75A-4369-BA10-F49B244DA3D6}" type="parTrans" cxnId="{453D4AF5-9572-4EB5-8B83-D7FB8138C612}">
      <dgm:prSet/>
      <dgm:spPr/>
      <dgm:t>
        <a:bodyPr/>
        <a:lstStyle/>
        <a:p>
          <a:endParaRPr lang="sv-SE"/>
        </a:p>
      </dgm:t>
    </dgm:pt>
    <dgm:pt modelId="{3191E380-17A4-4147-BAE0-01F0B718CAC8}" type="sibTrans" cxnId="{453D4AF5-9572-4EB5-8B83-D7FB8138C612}">
      <dgm:prSet/>
      <dgm:spPr/>
      <dgm:t>
        <a:bodyPr/>
        <a:lstStyle/>
        <a:p>
          <a:endParaRPr lang="sv-SE"/>
        </a:p>
      </dgm:t>
    </dgm:pt>
    <dgm:pt modelId="{EB5A7109-E693-4F8E-8A96-34A880863E20}">
      <dgm:prSet phldrT="[Text]" custT="1"/>
      <dgm:spPr/>
      <dgm:t>
        <a:bodyPr/>
        <a:lstStyle/>
        <a:p>
          <a:r>
            <a:rPr lang="sv-SE" sz="1000"/>
            <a:t>Apr</a:t>
          </a:r>
        </a:p>
      </dgm:t>
    </dgm:pt>
    <dgm:pt modelId="{56475D33-28A1-4BBE-9983-B85F838FB483}" type="parTrans" cxnId="{73EF0550-AD8C-4273-BEB9-80F33CBCD736}">
      <dgm:prSet/>
      <dgm:spPr/>
      <dgm:t>
        <a:bodyPr/>
        <a:lstStyle/>
        <a:p>
          <a:endParaRPr lang="sv-SE"/>
        </a:p>
      </dgm:t>
    </dgm:pt>
    <dgm:pt modelId="{778159CF-B070-4665-9A12-E2EC7E0804D5}" type="sibTrans" cxnId="{73EF0550-AD8C-4273-BEB9-80F33CBCD736}">
      <dgm:prSet/>
      <dgm:spPr/>
      <dgm:t>
        <a:bodyPr/>
        <a:lstStyle/>
        <a:p>
          <a:endParaRPr lang="sv-SE"/>
        </a:p>
      </dgm:t>
    </dgm:pt>
    <dgm:pt modelId="{DBBE3864-2C9A-4FFB-91F6-BA2EC8F4A96C}">
      <dgm:prSet phldrT="[Text]" custT="1"/>
      <dgm:spPr/>
      <dgm:t>
        <a:bodyPr/>
        <a:lstStyle/>
        <a:p>
          <a:r>
            <a:rPr lang="sv-SE" sz="1000"/>
            <a:t>Maj</a:t>
          </a:r>
        </a:p>
      </dgm:t>
    </dgm:pt>
    <dgm:pt modelId="{A2EA5E82-966A-41DB-A3F7-75311993F3CA}" type="parTrans" cxnId="{3AD1E84D-A727-4005-A7FB-1CD12A94FC57}">
      <dgm:prSet/>
      <dgm:spPr/>
      <dgm:t>
        <a:bodyPr/>
        <a:lstStyle/>
        <a:p>
          <a:endParaRPr lang="sv-SE"/>
        </a:p>
      </dgm:t>
    </dgm:pt>
    <dgm:pt modelId="{588182B9-4476-4CB6-8561-0E63D5214EAB}" type="sibTrans" cxnId="{3AD1E84D-A727-4005-A7FB-1CD12A94FC57}">
      <dgm:prSet/>
      <dgm:spPr/>
      <dgm:t>
        <a:bodyPr/>
        <a:lstStyle/>
        <a:p>
          <a:endParaRPr lang="sv-SE"/>
        </a:p>
      </dgm:t>
    </dgm:pt>
    <dgm:pt modelId="{DA954713-37AA-4073-A20E-2661BC5FCEEE}">
      <dgm:prSet phldrT="[Text]" custT="1"/>
      <dgm:spPr/>
      <dgm:t>
        <a:bodyPr/>
        <a:lstStyle/>
        <a:p>
          <a:r>
            <a:rPr lang="sv-SE" sz="1000"/>
            <a:t>Jun</a:t>
          </a:r>
        </a:p>
      </dgm:t>
    </dgm:pt>
    <dgm:pt modelId="{96511658-2B71-47B0-81BC-9960E40D36D3}" type="parTrans" cxnId="{C2AAB395-9BBA-42B8-9289-FDD0DCBCE4C5}">
      <dgm:prSet/>
      <dgm:spPr/>
      <dgm:t>
        <a:bodyPr/>
        <a:lstStyle/>
        <a:p>
          <a:endParaRPr lang="sv-SE"/>
        </a:p>
      </dgm:t>
    </dgm:pt>
    <dgm:pt modelId="{0784AA6D-AC2F-4BF2-9F8A-69D9A0D7F603}" type="sibTrans" cxnId="{C2AAB395-9BBA-42B8-9289-FDD0DCBCE4C5}">
      <dgm:prSet/>
      <dgm:spPr/>
      <dgm:t>
        <a:bodyPr/>
        <a:lstStyle/>
        <a:p>
          <a:endParaRPr lang="sv-SE"/>
        </a:p>
      </dgm:t>
    </dgm:pt>
    <dgm:pt modelId="{646107A0-12F5-41B7-94E1-33E6D196D31D}">
      <dgm:prSet phldrT="[Text]" custT="1"/>
      <dgm:spPr/>
      <dgm:t>
        <a:bodyPr/>
        <a:lstStyle/>
        <a:p>
          <a:r>
            <a:rPr lang="sv-SE" sz="1000"/>
            <a:t>Jul</a:t>
          </a:r>
        </a:p>
      </dgm:t>
    </dgm:pt>
    <dgm:pt modelId="{F09FB483-9FC5-404E-B0E5-1BBD9E36A006}" type="parTrans" cxnId="{652BB7C4-58F6-454F-A3CB-5F4BE80DB897}">
      <dgm:prSet/>
      <dgm:spPr/>
      <dgm:t>
        <a:bodyPr/>
        <a:lstStyle/>
        <a:p>
          <a:endParaRPr lang="sv-SE"/>
        </a:p>
      </dgm:t>
    </dgm:pt>
    <dgm:pt modelId="{392766FB-938B-4561-B95E-BF0C27C21C1B}" type="sibTrans" cxnId="{652BB7C4-58F6-454F-A3CB-5F4BE80DB897}">
      <dgm:prSet/>
      <dgm:spPr/>
      <dgm:t>
        <a:bodyPr/>
        <a:lstStyle/>
        <a:p>
          <a:endParaRPr lang="sv-SE"/>
        </a:p>
      </dgm:t>
    </dgm:pt>
    <dgm:pt modelId="{3C534400-C898-40A1-B5FC-C6B03E83A961}">
      <dgm:prSet phldrT="[Text]" custT="1"/>
      <dgm:spPr/>
      <dgm:t>
        <a:bodyPr/>
        <a:lstStyle/>
        <a:p>
          <a:r>
            <a:rPr lang="sv-SE" sz="1000"/>
            <a:t>Aug</a:t>
          </a:r>
        </a:p>
      </dgm:t>
    </dgm:pt>
    <dgm:pt modelId="{49F96F0F-EC24-4045-804F-BA9B3BB9987B}" type="parTrans" cxnId="{482C98B4-8503-422A-A876-B2D4BA3877FE}">
      <dgm:prSet/>
      <dgm:spPr/>
      <dgm:t>
        <a:bodyPr/>
        <a:lstStyle/>
        <a:p>
          <a:endParaRPr lang="sv-SE"/>
        </a:p>
      </dgm:t>
    </dgm:pt>
    <dgm:pt modelId="{59567E3F-223B-4C60-AAB8-A7AC27F00C4A}" type="sibTrans" cxnId="{482C98B4-8503-422A-A876-B2D4BA3877FE}">
      <dgm:prSet/>
      <dgm:spPr/>
      <dgm:t>
        <a:bodyPr/>
        <a:lstStyle/>
        <a:p>
          <a:endParaRPr lang="sv-SE"/>
        </a:p>
      </dgm:t>
    </dgm:pt>
    <dgm:pt modelId="{71688CE4-25AE-4E36-B847-F9371EBCC617}">
      <dgm:prSet phldrT="[Text]" custT="1"/>
      <dgm:spPr/>
      <dgm:t>
        <a:bodyPr/>
        <a:lstStyle/>
        <a:p>
          <a:r>
            <a:rPr lang="sv-SE" sz="1000"/>
            <a:t>Sep</a:t>
          </a:r>
        </a:p>
      </dgm:t>
    </dgm:pt>
    <dgm:pt modelId="{83FF3DCB-A73C-426D-8A6D-07F7708EF074}" type="parTrans" cxnId="{3CD9D502-9454-4FE0-9CDB-5B1F1F7D4376}">
      <dgm:prSet/>
      <dgm:spPr/>
      <dgm:t>
        <a:bodyPr/>
        <a:lstStyle/>
        <a:p>
          <a:endParaRPr lang="sv-SE"/>
        </a:p>
      </dgm:t>
    </dgm:pt>
    <dgm:pt modelId="{CC1B8777-E404-455B-BF95-9DD7B4CC6926}" type="sibTrans" cxnId="{3CD9D502-9454-4FE0-9CDB-5B1F1F7D4376}">
      <dgm:prSet/>
      <dgm:spPr/>
      <dgm:t>
        <a:bodyPr/>
        <a:lstStyle/>
        <a:p>
          <a:endParaRPr lang="sv-SE"/>
        </a:p>
      </dgm:t>
    </dgm:pt>
    <dgm:pt modelId="{AA459AF1-4363-453B-AA52-D29DE9AE6FBB}">
      <dgm:prSet phldrT="[Text]" custT="1"/>
      <dgm:spPr/>
      <dgm:t>
        <a:bodyPr/>
        <a:lstStyle/>
        <a:p>
          <a:r>
            <a:rPr lang="sv-SE" sz="1000"/>
            <a:t>Okt</a:t>
          </a:r>
        </a:p>
      </dgm:t>
    </dgm:pt>
    <dgm:pt modelId="{E0DA3829-4B33-4F67-AC19-EE87F01BEDEB}" type="parTrans" cxnId="{3151531F-7260-4574-AF80-39552FB6813D}">
      <dgm:prSet/>
      <dgm:spPr/>
      <dgm:t>
        <a:bodyPr/>
        <a:lstStyle/>
        <a:p>
          <a:endParaRPr lang="sv-SE"/>
        </a:p>
      </dgm:t>
    </dgm:pt>
    <dgm:pt modelId="{5DCEA606-4FDD-4676-A636-7F2283FC8AAE}" type="sibTrans" cxnId="{3151531F-7260-4574-AF80-39552FB6813D}">
      <dgm:prSet/>
      <dgm:spPr/>
      <dgm:t>
        <a:bodyPr/>
        <a:lstStyle/>
        <a:p>
          <a:endParaRPr lang="sv-SE"/>
        </a:p>
      </dgm:t>
    </dgm:pt>
    <dgm:pt modelId="{AF27C50A-BE61-4BAB-856C-CB5291141016}">
      <dgm:prSet phldrT="[Text]" custT="1"/>
      <dgm:spPr/>
      <dgm:t>
        <a:bodyPr/>
        <a:lstStyle/>
        <a:p>
          <a:r>
            <a:rPr lang="sv-SE" sz="1000"/>
            <a:t>Nov</a:t>
          </a:r>
        </a:p>
      </dgm:t>
    </dgm:pt>
    <dgm:pt modelId="{1663E06D-B61D-4F78-BB35-1EF312A29234}" type="parTrans" cxnId="{57C875B6-B5CD-489F-97DC-E61611490558}">
      <dgm:prSet/>
      <dgm:spPr/>
      <dgm:t>
        <a:bodyPr/>
        <a:lstStyle/>
        <a:p>
          <a:endParaRPr lang="sv-SE"/>
        </a:p>
      </dgm:t>
    </dgm:pt>
    <dgm:pt modelId="{4BDE84DD-7686-49A9-AA3B-3D6AF73FE36B}" type="sibTrans" cxnId="{57C875B6-B5CD-489F-97DC-E61611490558}">
      <dgm:prSet/>
      <dgm:spPr/>
      <dgm:t>
        <a:bodyPr/>
        <a:lstStyle/>
        <a:p>
          <a:endParaRPr lang="sv-SE"/>
        </a:p>
      </dgm:t>
    </dgm:pt>
    <dgm:pt modelId="{3C35FD17-D325-4203-8F4B-1D0C3006AD52}">
      <dgm:prSet phldrT="[Text]" custT="1"/>
      <dgm:spPr/>
      <dgm:t>
        <a:bodyPr/>
        <a:lstStyle/>
        <a:p>
          <a:r>
            <a:rPr lang="sv-SE" sz="1000"/>
            <a:t>Dec</a:t>
          </a:r>
        </a:p>
      </dgm:t>
    </dgm:pt>
    <dgm:pt modelId="{AC9E90BB-621F-4405-8C45-5C22B0CEA8AC}" type="parTrans" cxnId="{ED2BC42A-74FF-4AD5-8903-7055552814E4}">
      <dgm:prSet/>
      <dgm:spPr/>
      <dgm:t>
        <a:bodyPr/>
        <a:lstStyle/>
        <a:p>
          <a:endParaRPr lang="sv-SE"/>
        </a:p>
      </dgm:t>
    </dgm:pt>
    <dgm:pt modelId="{7471971E-6A14-4874-A286-AFC60B168179}" type="sibTrans" cxnId="{ED2BC42A-74FF-4AD5-8903-7055552814E4}">
      <dgm:prSet/>
      <dgm:spPr/>
      <dgm:t>
        <a:bodyPr/>
        <a:lstStyle/>
        <a:p>
          <a:endParaRPr lang="sv-SE"/>
        </a:p>
      </dgm:t>
    </dgm:pt>
    <dgm:pt modelId="{4F412360-EE9B-4F6B-AB4B-23A785BF8053}">
      <dgm:prSet phldrT="[Text]" custT="1"/>
      <dgm:spPr/>
      <dgm:t>
        <a:bodyPr/>
        <a:lstStyle/>
        <a:p>
          <a:r>
            <a:rPr lang="sv-SE" sz="1000"/>
            <a:t>Jul</a:t>
          </a:r>
        </a:p>
      </dgm:t>
    </dgm:pt>
    <dgm:pt modelId="{7B1B6A3C-7B70-475F-AF18-425B5080E5C5}" type="parTrans" cxnId="{1E2B5867-96BB-4C3E-86C3-E1773DBAE9B7}">
      <dgm:prSet/>
      <dgm:spPr/>
      <dgm:t>
        <a:bodyPr/>
        <a:lstStyle/>
        <a:p>
          <a:endParaRPr lang="sv-SE"/>
        </a:p>
      </dgm:t>
    </dgm:pt>
    <dgm:pt modelId="{9E2BFC80-3717-47F1-B33B-E640037C8E0D}" type="sibTrans" cxnId="{1E2B5867-96BB-4C3E-86C3-E1773DBAE9B7}">
      <dgm:prSet/>
      <dgm:spPr/>
      <dgm:t>
        <a:bodyPr/>
        <a:lstStyle/>
        <a:p>
          <a:endParaRPr lang="sv-SE"/>
        </a:p>
      </dgm:t>
    </dgm:pt>
    <dgm:pt modelId="{0AA93554-06F8-44E2-B451-1877BAC3E2EE}">
      <dgm:prSet phldrT="[Text]" custT="1"/>
      <dgm:spPr/>
      <dgm:t>
        <a:bodyPr/>
        <a:lstStyle/>
        <a:p>
          <a:r>
            <a:rPr lang="sv-SE" sz="1000"/>
            <a:t>Aug</a:t>
          </a:r>
        </a:p>
      </dgm:t>
    </dgm:pt>
    <dgm:pt modelId="{AD832BB7-36FC-4EA0-AA0C-3A006E5AA745}" type="parTrans" cxnId="{C49A6CD5-9A07-4A7C-8708-232BC2389BD3}">
      <dgm:prSet/>
      <dgm:spPr/>
      <dgm:t>
        <a:bodyPr/>
        <a:lstStyle/>
        <a:p>
          <a:endParaRPr lang="sv-SE"/>
        </a:p>
      </dgm:t>
    </dgm:pt>
    <dgm:pt modelId="{63FF42E9-592D-428A-B290-DC976B70A953}" type="sibTrans" cxnId="{C49A6CD5-9A07-4A7C-8708-232BC2389BD3}">
      <dgm:prSet/>
      <dgm:spPr/>
      <dgm:t>
        <a:bodyPr/>
        <a:lstStyle/>
        <a:p>
          <a:endParaRPr lang="sv-SE"/>
        </a:p>
      </dgm:t>
    </dgm:pt>
    <dgm:pt modelId="{E31DF327-F348-4AC1-9D92-EBF3B77AB5DC}">
      <dgm:prSet phldrT="[Text]" custT="1"/>
      <dgm:spPr/>
      <dgm:t>
        <a:bodyPr/>
        <a:lstStyle/>
        <a:p>
          <a:r>
            <a:rPr lang="sv-SE" sz="1000"/>
            <a:t>Sep</a:t>
          </a:r>
        </a:p>
      </dgm:t>
    </dgm:pt>
    <dgm:pt modelId="{A5E38DB7-A9F5-41F2-8A84-59862DC3896A}" type="parTrans" cxnId="{21C410A9-14F3-4074-B513-8C81B3996FE7}">
      <dgm:prSet/>
      <dgm:spPr/>
      <dgm:t>
        <a:bodyPr/>
        <a:lstStyle/>
        <a:p>
          <a:endParaRPr lang="sv-SE"/>
        </a:p>
      </dgm:t>
    </dgm:pt>
    <dgm:pt modelId="{C25D5F37-B98E-4BF8-A5AF-8C5339871206}" type="sibTrans" cxnId="{21C410A9-14F3-4074-B513-8C81B3996FE7}">
      <dgm:prSet/>
      <dgm:spPr/>
      <dgm:t>
        <a:bodyPr/>
        <a:lstStyle/>
        <a:p>
          <a:endParaRPr lang="sv-SE"/>
        </a:p>
      </dgm:t>
    </dgm:pt>
    <dgm:pt modelId="{A49B4AF7-ED26-4BF1-8F7F-A77F605F59BB}" type="pres">
      <dgm:prSet presAssocID="{C043E275-BA08-4FF4-B3C2-B1B9890089D7}" presName="Name0" presStyleCnt="0">
        <dgm:presLayoutVars>
          <dgm:dir/>
          <dgm:resizeHandles val="exact"/>
        </dgm:presLayoutVars>
      </dgm:prSet>
      <dgm:spPr/>
    </dgm:pt>
    <dgm:pt modelId="{111421F8-333E-46A7-85B3-6BE2C8698CE8}" type="pres">
      <dgm:prSet presAssocID="{D52EBF6D-2DFB-4E4B-BA5F-5F18ECFBFE89}" presName="parTxOnly" presStyleLbl="node1" presStyleIdx="0" presStyleCnt="19" custScaleX="110713">
        <dgm:presLayoutVars>
          <dgm:bulletEnabled val="1"/>
        </dgm:presLayoutVars>
      </dgm:prSet>
      <dgm:spPr/>
    </dgm:pt>
    <dgm:pt modelId="{51DC1EE3-0BC2-44ED-B9D2-4E9CCB704E10}" type="pres">
      <dgm:prSet presAssocID="{CB5DB04D-E3F0-401B-AA8A-7F328CF0C87A}" presName="parSpace" presStyleCnt="0"/>
      <dgm:spPr/>
    </dgm:pt>
    <dgm:pt modelId="{F6316D00-33FB-4B72-91EB-D4A16A4AAC48}" type="pres">
      <dgm:prSet presAssocID="{4F412360-EE9B-4F6B-AB4B-23A785BF8053}" presName="parTxOnly" presStyleLbl="node1" presStyleIdx="1" presStyleCnt="19">
        <dgm:presLayoutVars>
          <dgm:bulletEnabled val="1"/>
        </dgm:presLayoutVars>
      </dgm:prSet>
      <dgm:spPr/>
    </dgm:pt>
    <dgm:pt modelId="{96F9B1E2-4159-4073-AEB6-16CCD049D48C}" type="pres">
      <dgm:prSet presAssocID="{9E2BFC80-3717-47F1-B33B-E640037C8E0D}" presName="parSpace" presStyleCnt="0"/>
      <dgm:spPr/>
    </dgm:pt>
    <dgm:pt modelId="{7B2116D0-EC21-404B-A78D-AEB1A0FE1E1B}" type="pres">
      <dgm:prSet presAssocID="{0AA93554-06F8-44E2-B451-1877BAC3E2EE}" presName="parTxOnly" presStyleLbl="node1" presStyleIdx="2" presStyleCnt="19">
        <dgm:presLayoutVars>
          <dgm:bulletEnabled val="1"/>
        </dgm:presLayoutVars>
      </dgm:prSet>
      <dgm:spPr/>
    </dgm:pt>
    <dgm:pt modelId="{71A09DC2-D9E3-43B2-852D-BBB345AA924D}" type="pres">
      <dgm:prSet presAssocID="{63FF42E9-592D-428A-B290-DC976B70A953}" presName="parSpace" presStyleCnt="0"/>
      <dgm:spPr/>
    </dgm:pt>
    <dgm:pt modelId="{1BD7700B-2D70-45B4-8E5D-38CDD58069A6}" type="pres">
      <dgm:prSet presAssocID="{E31DF327-F348-4AC1-9D92-EBF3B77AB5DC}" presName="parTxOnly" presStyleLbl="node1" presStyleIdx="3" presStyleCnt="19">
        <dgm:presLayoutVars>
          <dgm:bulletEnabled val="1"/>
        </dgm:presLayoutVars>
      </dgm:prSet>
      <dgm:spPr/>
    </dgm:pt>
    <dgm:pt modelId="{04696D2F-52A0-409D-B086-FC4FE8CBD7ED}" type="pres">
      <dgm:prSet presAssocID="{C25D5F37-B98E-4BF8-A5AF-8C5339871206}" presName="parSpace" presStyleCnt="0"/>
      <dgm:spPr/>
    </dgm:pt>
    <dgm:pt modelId="{89157425-C3AA-4C29-BD5D-0D9BC2ABED75}" type="pres">
      <dgm:prSet presAssocID="{92ECD4FD-C308-49E1-BEA7-DCDDD9AC210D}" presName="parTxOnly" presStyleLbl="node1" presStyleIdx="4" presStyleCnt="19">
        <dgm:presLayoutVars>
          <dgm:bulletEnabled val="1"/>
        </dgm:presLayoutVars>
      </dgm:prSet>
      <dgm:spPr/>
    </dgm:pt>
    <dgm:pt modelId="{57CC81BE-2BB6-4308-AA74-5974042E20BD}" type="pres">
      <dgm:prSet presAssocID="{D9D1341C-300E-443A-844A-0148BE56BF91}" presName="parSpace" presStyleCnt="0"/>
      <dgm:spPr/>
    </dgm:pt>
    <dgm:pt modelId="{F97A1360-92DD-462F-9FAA-5AE2E5BD997E}" type="pres">
      <dgm:prSet presAssocID="{88FBDC8D-1F48-4995-B5EE-3698827893F9}" presName="parTxOnly" presStyleLbl="node1" presStyleIdx="5" presStyleCnt="19">
        <dgm:presLayoutVars>
          <dgm:bulletEnabled val="1"/>
        </dgm:presLayoutVars>
      </dgm:prSet>
      <dgm:spPr/>
    </dgm:pt>
    <dgm:pt modelId="{1E61756E-8B79-4B6B-B8CE-18879FAF351C}" type="pres">
      <dgm:prSet presAssocID="{BDE23BF6-D975-458D-8B12-8FE00A5EC78A}" presName="parSpace" presStyleCnt="0"/>
      <dgm:spPr/>
    </dgm:pt>
    <dgm:pt modelId="{62BB3CB8-16AB-4ECE-B97E-E8831B25160A}" type="pres">
      <dgm:prSet presAssocID="{77894A2B-8D9A-498B-99E6-13CF6D371E5C}" presName="parTxOnly" presStyleLbl="node1" presStyleIdx="6" presStyleCnt="19">
        <dgm:presLayoutVars>
          <dgm:bulletEnabled val="1"/>
        </dgm:presLayoutVars>
      </dgm:prSet>
      <dgm:spPr/>
    </dgm:pt>
    <dgm:pt modelId="{26F69944-1221-44A2-9EEE-BFC8C1D26827}" type="pres">
      <dgm:prSet presAssocID="{05E7B668-98A1-480B-A1B9-20520F580CC3}" presName="parSpace" presStyleCnt="0"/>
      <dgm:spPr/>
    </dgm:pt>
    <dgm:pt modelId="{691E694C-2B75-4127-823C-8807628C5F27}" type="pres">
      <dgm:prSet presAssocID="{74D72B2C-135C-4606-9472-34D96C2F791A}" presName="parTxOnly" presStyleLbl="node1" presStyleIdx="7" presStyleCnt="19">
        <dgm:presLayoutVars>
          <dgm:bulletEnabled val="1"/>
        </dgm:presLayoutVars>
      </dgm:prSet>
      <dgm:spPr/>
    </dgm:pt>
    <dgm:pt modelId="{81F78EA0-E6E4-49DD-8917-B55B2929F41A}" type="pres">
      <dgm:prSet presAssocID="{C894CF71-DD2E-4B09-A471-5111328AB2B3}" presName="parSpace" presStyleCnt="0"/>
      <dgm:spPr/>
    </dgm:pt>
    <dgm:pt modelId="{A96644B7-68E0-4F17-B3F2-6084258B21B9}" type="pres">
      <dgm:prSet presAssocID="{06C60094-0F3F-4DEB-8997-07D94053EA51}" presName="parTxOnly" presStyleLbl="node1" presStyleIdx="8" presStyleCnt="19">
        <dgm:presLayoutVars>
          <dgm:bulletEnabled val="1"/>
        </dgm:presLayoutVars>
      </dgm:prSet>
      <dgm:spPr/>
    </dgm:pt>
    <dgm:pt modelId="{7320525C-8BE8-48A9-A371-1A061D064013}" type="pres">
      <dgm:prSet presAssocID="{6F7C743F-8161-4525-A77E-7A48AFE46233}" presName="parSpace" presStyleCnt="0"/>
      <dgm:spPr/>
    </dgm:pt>
    <dgm:pt modelId="{174F1267-1D4F-4CAB-AC7A-3E59B26955EA}" type="pres">
      <dgm:prSet presAssocID="{C1758734-696F-412A-AAA0-1BE322F5C0A6}" presName="parTxOnly" presStyleLbl="node1" presStyleIdx="9" presStyleCnt="19">
        <dgm:presLayoutVars>
          <dgm:bulletEnabled val="1"/>
        </dgm:presLayoutVars>
      </dgm:prSet>
      <dgm:spPr/>
    </dgm:pt>
    <dgm:pt modelId="{96AB31D7-02F2-4E37-AD71-4C058F8A0D1E}" type="pres">
      <dgm:prSet presAssocID="{3191E380-17A4-4147-BAE0-01F0B718CAC8}" presName="parSpace" presStyleCnt="0"/>
      <dgm:spPr/>
    </dgm:pt>
    <dgm:pt modelId="{E4D45BCE-1D4F-4ABE-A967-56DED53F292B}" type="pres">
      <dgm:prSet presAssocID="{EB5A7109-E693-4F8E-8A96-34A880863E20}" presName="parTxOnly" presStyleLbl="node1" presStyleIdx="10" presStyleCnt="19">
        <dgm:presLayoutVars>
          <dgm:bulletEnabled val="1"/>
        </dgm:presLayoutVars>
      </dgm:prSet>
      <dgm:spPr/>
    </dgm:pt>
    <dgm:pt modelId="{8EF56DDE-CE79-4B5C-85D9-13EDB845E4A7}" type="pres">
      <dgm:prSet presAssocID="{778159CF-B070-4665-9A12-E2EC7E0804D5}" presName="parSpace" presStyleCnt="0"/>
      <dgm:spPr/>
    </dgm:pt>
    <dgm:pt modelId="{C4BC05D3-5562-4311-83D7-112490B9D228}" type="pres">
      <dgm:prSet presAssocID="{DBBE3864-2C9A-4FFB-91F6-BA2EC8F4A96C}" presName="parTxOnly" presStyleLbl="node1" presStyleIdx="11" presStyleCnt="19">
        <dgm:presLayoutVars>
          <dgm:bulletEnabled val="1"/>
        </dgm:presLayoutVars>
      </dgm:prSet>
      <dgm:spPr/>
    </dgm:pt>
    <dgm:pt modelId="{99B56071-9886-48D1-B982-81A8C7331F3F}" type="pres">
      <dgm:prSet presAssocID="{588182B9-4476-4CB6-8561-0E63D5214EAB}" presName="parSpace" presStyleCnt="0"/>
      <dgm:spPr/>
    </dgm:pt>
    <dgm:pt modelId="{46A53BAA-6C31-4CEF-BC16-BBE12CD95EE2}" type="pres">
      <dgm:prSet presAssocID="{DA954713-37AA-4073-A20E-2661BC5FCEEE}" presName="parTxOnly" presStyleLbl="node1" presStyleIdx="12" presStyleCnt="19">
        <dgm:presLayoutVars>
          <dgm:bulletEnabled val="1"/>
        </dgm:presLayoutVars>
      </dgm:prSet>
      <dgm:spPr/>
    </dgm:pt>
    <dgm:pt modelId="{D084A10D-A5CB-4558-B2BE-882E42C0F905}" type="pres">
      <dgm:prSet presAssocID="{0784AA6D-AC2F-4BF2-9F8A-69D9A0D7F603}" presName="parSpace" presStyleCnt="0"/>
      <dgm:spPr/>
    </dgm:pt>
    <dgm:pt modelId="{9363846C-ACC3-420F-BFFE-40EAD216AD45}" type="pres">
      <dgm:prSet presAssocID="{646107A0-12F5-41B7-94E1-33E6D196D31D}" presName="parTxOnly" presStyleLbl="node1" presStyleIdx="13" presStyleCnt="19">
        <dgm:presLayoutVars>
          <dgm:bulletEnabled val="1"/>
        </dgm:presLayoutVars>
      </dgm:prSet>
      <dgm:spPr/>
    </dgm:pt>
    <dgm:pt modelId="{C686F570-C66D-4792-9E48-7D9FEC6ED1F1}" type="pres">
      <dgm:prSet presAssocID="{392766FB-938B-4561-B95E-BF0C27C21C1B}" presName="parSpace" presStyleCnt="0"/>
      <dgm:spPr/>
    </dgm:pt>
    <dgm:pt modelId="{0D15A2DF-C458-4886-8A30-BA1B7113A924}" type="pres">
      <dgm:prSet presAssocID="{3C534400-C898-40A1-B5FC-C6B03E83A961}" presName="parTxOnly" presStyleLbl="node1" presStyleIdx="14" presStyleCnt="19">
        <dgm:presLayoutVars>
          <dgm:bulletEnabled val="1"/>
        </dgm:presLayoutVars>
      </dgm:prSet>
      <dgm:spPr/>
    </dgm:pt>
    <dgm:pt modelId="{59246D73-3910-4F73-9530-A8F1D8B93546}" type="pres">
      <dgm:prSet presAssocID="{59567E3F-223B-4C60-AAB8-A7AC27F00C4A}" presName="parSpace" presStyleCnt="0"/>
      <dgm:spPr/>
    </dgm:pt>
    <dgm:pt modelId="{E3BE0309-0902-4515-B254-EC6D39FE6D79}" type="pres">
      <dgm:prSet presAssocID="{71688CE4-25AE-4E36-B847-F9371EBCC617}" presName="parTxOnly" presStyleLbl="node1" presStyleIdx="15" presStyleCnt="19">
        <dgm:presLayoutVars>
          <dgm:bulletEnabled val="1"/>
        </dgm:presLayoutVars>
      </dgm:prSet>
      <dgm:spPr/>
    </dgm:pt>
    <dgm:pt modelId="{75F6906B-9A70-4699-89FA-E93B31C4358A}" type="pres">
      <dgm:prSet presAssocID="{CC1B8777-E404-455B-BF95-9DD7B4CC6926}" presName="parSpace" presStyleCnt="0"/>
      <dgm:spPr/>
    </dgm:pt>
    <dgm:pt modelId="{2046A1EE-531D-4C73-A0F2-DA03F64AD1A9}" type="pres">
      <dgm:prSet presAssocID="{AA459AF1-4363-453B-AA52-D29DE9AE6FBB}" presName="parTxOnly" presStyleLbl="node1" presStyleIdx="16" presStyleCnt="19">
        <dgm:presLayoutVars>
          <dgm:bulletEnabled val="1"/>
        </dgm:presLayoutVars>
      </dgm:prSet>
      <dgm:spPr/>
    </dgm:pt>
    <dgm:pt modelId="{9F816454-FEDD-4518-97D9-F1BF5F88E90B}" type="pres">
      <dgm:prSet presAssocID="{5DCEA606-4FDD-4676-A636-7F2283FC8AAE}" presName="parSpace" presStyleCnt="0"/>
      <dgm:spPr/>
    </dgm:pt>
    <dgm:pt modelId="{C22FF636-8F99-45D2-8372-2E6F32C00F1C}" type="pres">
      <dgm:prSet presAssocID="{AF27C50A-BE61-4BAB-856C-CB5291141016}" presName="parTxOnly" presStyleLbl="node1" presStyleIdx="17" presStyleCnt="19">
        <dgm:presLayoutVars>
          <dgm:bulletEnabled val="1"/>
        </dgm:presLayoutVars>
      </dgm:prSet>
      <dgm:spPr/>
    </dgm:pt>
    <dgm:pt modelId="{0F980ED7-D3CC-4141-8971-92AB1E42BE3B}" type="pres">
      <dgm:prSet presAssocID="{4BDE84DD-7686-49A9-AA3B-3D6AF73FE36B}" presName="parSpace" presStyleCnt="0"/>
      <dgm:spPr/>
    </dgm:pt>
    <dgm:pt modelId="{E7E3AEC5-62C5-41BA-8158-46F82312F76B}" type="pres">
      <dgm:prSet presAssocID="{3C35FD17-D325-4203-8F4B-1D0C3006AD52}" presName="parTxOnly" presStyleLbl="node1" presStyleIdx="18" presStyleCnt="19">
        <dgm:presLayoutVars>
          <dgm:bulletEnabled val="1"/>
        </dgm:presLayoutVars>
      </dgm:prSet>
      <dgm:spPr/>
    </dgm:pt>
  </dgm:ptLst>
  <dgm:cxnLst>
    <dgm:cxn modelId="{3CD9D502-9454-4FE0-9CDB-5B1F1F7D4376}" srcId="{C043E275-BA08-4FF4-B3C2-B1B9890089D7}" destId="{71688CE4-25AE-4E36-B847-F9371EBCC617}" srcOrd="15" destOrd="0" parTransId="{83FF3DCB-A73C-426D-8A6D-07F7708EF074}" sibTransId="{CC1B8777-E404-455B-BF95-9DD7B4CC6926}"/>
    <dgm:cxn modelId="{7137CB05-7BE8-4AD3-B929-A426C9D57EA5}" srcId="{C043E275-BA08-4FF4-B3C2-B1B9890089D7}" destId="{88FBDC8D-1F48-4995-B5EE-3698827893F9}" srcOrd="5" destOrd="0" parTransId="{4008B44D-7ABC-455E-B063-D197D62152D5}" sibTransId="{BDE23BF6-D975-458D-8B12-8FE00A5EC78A}"/>
    <dgm:cxn modelId="{8DBF1A0D-E5FF-46C5-8766-C0EF10C6286B}" type="presOf" srcId="{3C534400-C898-40A1-B5FC-C6B03E83A961}" destId="{0D15A2DF-C458-4886-8A30-BA1B7113A924}" srcOrd="0" destOrd="0" presId="urn:microsoft.com/office/officeart/2005/8/layout/hChevron3"/>
    <dgm:cxn modelId="{4DFCD415-29EC-4171-819B-EB75C427B9E9}" type="presOf" srcId="{E31DF327-F348-4AC1-9D92-EBF3B77AB5DC}" destId="{1BD7700B-2D70-45B4-8E5D-38CDD58069A6}" srcOrd="0" destOrd="0" presId="urn:microsoft.com/office/officeart/2005/8/layout/hChevron3"/>
    <dgm:cxn modelId="{9FA95E1C-A7FE-49E7-83C5-08E33B9F8C0C}" type="presOf" srcId="{71688CE4-25AE-4E36-B847-F9371EBCC617}" destId="{E3BE0309-0902-4515-B254-EC6D39FE6D79}" srcOrd="0" destOrd="0" presId="urn:microsoft.com/office/officeart/2005/8/layout/hChevron3"/>
    <dgm:cxn modelId="{3151531F-7260-4574-AF80-39552FB6813D}" srcId="{C043E275-BA08-4FF4-B3C2-B1B9890089D7}" destId="{AA459AF1-4363-453B-AA52-D29DE9AE6FBB}" srcOrd="16" destOrd="0" parTransId="{E0DA3829-4B33-4F67-AC19-EE87F01BEDEB}" sibTransId="{5DCEA606-4FDD-4676-A636-7F2283FC8AAE}"/>
    <dgm:cxn modelId="{41069C27-EDCF-4737-8463-693666B94DA6}" type="presOf" srcId="{06C60094-0F3F-4DEB-8997-07D94053EA51}" destId="{A96644B7-68E0-4F17-B3F2-6084258B21B9}" srcOrd="0" destOrd="0" presId="urn:microsoft.com/office/officeart/2005/8/layout/hChevron3"/>
    <dgm:cxn modelId="{ED2BC42A-74FF-4AD5-8903-7055552814E4}" srcId="{C043E275-BA08-4FF4-B3C2-B1B9890089D7}" destId="{3C35FD17-D325-4203-8F4B-1D0C3006AD52}" srcOrd="18" destOrd="0" parTransId="{AC9E90BB-621F-4405-8C45-5C22B0CEA8AC}" sibTransId="{7471971E-6A14-4874-A286-AFC60B168179}"/>
    <dgm:cxn modelId="{6FCD9962-5C75-40EB-8D5F-8D4B2E580F61}" type="presOf" srcId="{74D72B2C-135C-4606-9472-34D96C2F791A}" destId="{691E694C-2B75-4127-823C-8807628C5F27}" srcOrd="0" destOrd="0" presId="urn:microsoft.com/office/officeart/2005/8/layout/hChevron3"/>
    <dgm:cxn modelId="{D94BA265-217B-4848-B90F-9757F8C497B7}" type="presOf" srcId="{C1758734-696F-412A-AAA0-1BE322F5C0A6}" destId="{174F1267-1D4F-4CAB-AC7A-3E59B26955EA}" srcOrd="0" destOrd="0" presId="urn:microsoft.com/office/officeart/2005/8/layout/hChevron3"/>
    <dgm:cxn modelId="{1E2B5867-96BB-4C3E-86C3-E1773DBAE9B7}" srcId="{C043E275-BA08-4FF4-B3C2-B1B9890089D7}" destId="{4F412360-EE9B-4F6B-AB4B-23A785BF8053}" srcOrd="1" destOrd="0" parTransId="{7B1B6A3C-7B70-475F-AF18-425B5080E5C5}" sibTransId="{9E2BFC80-3717-47F1-B33B-E640037C8E0D}"/>
    <dgm:cxn modelId="{F5674768-221D-447C-900D-EBECC3B42C3A}" type="presOf" srcId="{C043E275-BA08-4FF4-B3C2-B1B9890089D7}" destId="{A49B4AF7-ED26-4BF1-8F7F-A77F605F59BB}" srcOrd="0" destOrd="0" presId="urn:microsoft.com/office/officeart/2005/8/layout/hChevron3"/>
    <dgm:cxn modelId="{3E26906A-931E-43D6-913D-9678E64BC470}" type="presOf" srcId="{92ECD4FD-C308-49E1-BEA7-DCDDD9AC210D}" destId="{89157425-C3AA-4C29-BD5D-0D9BC2ABED75}" srcOrd="0" destOrd="0" presId="urn:microsoft.com/office/officeart/2005/8/layout/hChevron3"/>
    <dgm:cxn modelId="{4AA0FC6C-880D-4C48-9110-FF431694EB09}" type="presOf" srcId="{88FBDC8D-1F48-4995-B5EE-3698827893F9}" destId="{F97A1360-92DD-462F-9FAA-5AE2E5BD997E}" srcOrd="0" destOrd="0" presId="urn:microsoft.com/office/officeart/2005/8/layout/hChevron3"/>
    <dgm:cxn modelId="{3AD1E84D-A727-4005-A7FB-1CD12A94FC57}" srcId="{C043E275-BA08-4FF4-B3C2-B1B9890089D7}" destId="{DBBE3864-2C9A-4FFB-91F6-BA2EC8F4A96C}" srcOrd="11" destOrd="0" parTransId="{A2EA5E82-966A-41DB-A3F7-75311993F3CA}" sibTransId="{588182B9-4476-4CB6-8561-0E63D5214EAB}"/>
    <dgm:cxn modelId="{73EF0550-AD8C-4273-BEB9-80F33CBCD736}" srcId="{C043E275-BA08-4FF4-B3C2-B1B9890089D7}" destId="{EB5A7109-E693-4F8E-8A96-34A880863E20}" srcOrd="10" destOrd="0" parTransId="{56475D33-28A1-4BBE-9983-B85F838FB483}" sibTransId="{778159CF-B070-4665-9A12-E2EC7E0804D5}"/>
    <dgm:cxn modelId="{21BECF73-A5FE-4B55-BB24-499193B0DC28}" srcId="{C043E275-BA08-4FF4-B3C2-B1B9890089D7}" destId="{92ECD4FD-C308-49E1-BEA7-DCDDD9AC210D}" srcOrd="4" destOrd="0" parTransId="{622C8818-2292-4877-A4F5-F6D3EF722203}" sibTransId="{D9D1341C-300E-443A-844A-0148BE56BF91}"/>
    <dgm:cxn modelId="{F2EEC983-8F21-4C35-B3EA-63AF68DA95C0}" type="presOf" srcId="{3C35FD17-D325-4203-8F4B-1D0C3006AD52}" destId="{E7E3AEC5-62C5-41BA-8158-46F82312F76B}" srcOrd="0" destOrd="0" presId="urn:microsoft.com/office/officeart/2005/8/layout/hChevron3"/>
    <dgm:cxn modelId="{8227A888-D4F0-4486-B082-13BB541782DE}" type="presOf" srcId="{DBBE3864-2C9A-4FFB-91F6-BA2EC8F4A96C}" destId="{C4BC05D3-5562-4311-83D7-112490B9D228}" srcOrd="0" destOrd="0" presId="urn:microsoft.com/office/officeart/2005/8/layout/hChevron3"/>
    <dgm:cxn modelId="{C2AAB395-9BBA-42B8-9289-FDD0DCBCE4C5}" srcId="{C043E275-BA08-4FF4-B3C2-B1B9890089D7}" destId="{DA954713-37AA-4073-A20E-2661BC5FCEEE}" srcOrd="12" destOrd="0" parTransId="{96511658-2B71-47B0-81BC-9960E40D36D3}" sibTransId="{0784AA6D-AC2F-4BF2-9F8A-69D9A0D7F603}"/>
    <dgm:cxn modelId="{27D97396-D11E-4D4C-BF61-D9C03CB634C9}" type="presOf" srcId="{4F412360-EE9B-4F6B-AB4B-23A785BF8053}" destId="{F6316D00-33FB-4B72-91EB-D4A16A4AAC48}" srcOrd="0" destOrd="0" presId="urn:microsoft.com/office/officeart/2005/8/layout/hChevron3"/>
    <dgm:cxn modelId="{998853A8-0769-4E46-A300-97D9781218D8}" type="presOf" srcId="{AF27C50A-BE61-4BAB-856C-CB5291141016}" destId="{C22FF636-8F99-45D2-8372-2E6F32C00F1C}" srcOrd="0" destOrd="0" presId="urn:microsoft.com/office/officeart/2005/8/layout/hChevron3"/>
    <dgm:cxn modelId="{21C410A9-14F3-4074-B513-8C81B3996FE7}" srcId="{C043E275-BA08-4FF4-B3C2-B1B9890089D7}" destId="{E31DF327-F348-4AC1-9D92-EBF3B77AB5DC}" srcOrd="3" destOrd="0" parTransId="{A5E38DB7-A9F5-41F2-8A84-59862DC3896A}" sibTransId="{C25D5F37-B98E-4BF8-A5AF-8C5339871206}"/>
    <dgm:cxn modelId="{3F457DAF-E472-4D08-95EC-AB1885CEC0BB}" type="presOf" srcId="{77894A2B-8D9A-498B-99E6-13CF6D371E5C}" destId="{62BB3CB8-16AB-4ECE-B97E-E8831B25160A}" srcOrd="0" destOrd="0" presId="urn:microsoft.com/office/officeart/2005/8/layout/hChevron3"/>
    <dgm:cxn modelId="{482C98B4-8503-422A-A876-B2D4BA3877FE}" srcId="{C043E275-BA08-4FF4-B3C2-B1B9890089D7}" destId="{3C534400-C898-40A1-B5FC-C6B03E83A961}" srcOrd="14" destOrd="0" parTransId="{49F96F0F-EC24-4045-804F-BA9B3BB9987B}" sibTransId="{59567E3F-223B-4C60-AAB8-A7AC27F00C4A}"/>
    <dgm:cxn modelId="{57C875B6-B5CD-489F-97DC-E61611490558}" srcId="{C043E275-BA08-4FF4-B3C2-B1B9890089D7}" destId="{AF27C50A-BE61-4BAB-856C-CB5291141016}" srcOrd="17" destOrd="0" parTransId="{1663E06D-B61D-4F78-BB35-1EF312A29234}" sibTransId="{4BDE84DD-7686-49A9-AA3B-3D6AF73FE36B}"/>
    <dgm:cxn modelId="{9AE32ABD-B380-4EA6-9509-FD8DE158B059}" type="presOf" srcId="{AA459AF1-4363-453B-AA52-D29DE9AE6FBB}" destId="{2046A1EE-531D-4C73-A0F2-DA03F64AD1A9}" srcOrd="0" destOrd="0" presId="urn:microsoft.com/office/officeart/2005/8/layout/hChevron3"/>
    <dgm:cxn modelId="{22EBD6C0-2D2C-46F0-8D4F-9A56187A512F}" type="presOf" srcId="{EB5A7109-E693-4F8E-8A96-34A880863E20}" destId="{E4D45BCE-1D4F-4ABE-A967-56DED53F292B}" srcOrd="0" destOrd="0" presId="urn:microsoft.com/office/officeart/2005/8/layout/hChevron3"/>
    <dgm:cxn modelId="{652BB7C4-58F6-454F-A3CB-5F4BE80DB897}" srcId="{C043E275-BA08-4FF4-B3C2-B1B9890089D7}" destId="{646107A0-12F5-41B7-94E1-33E6D196D31D}" srcOrd="13" destOrd="0" parTransId="{F09FB483-9FC5-404E-B0E5-1BBD9E36A006}" sibTransId="{392766FB-938B-4561-B95E-BF0C27C21C1B}"/>
    <dgm:cxn modelId="{CC026BC8-B150-4335-9FEA-A6F99C3548E4}" srcId="{C043E275-BA08-4FF4-B3C2-B1B9890089D7}" destId="{D52EBF6D-2DFB-4E4B-BA5F-5F18ECFBFE89}" srcOrd="0" destOrd="0" parTransId="{A5242A3D-1F18-4E89-B445-6D6EC76F5D66}" sibTransId="{CB5DB04D-E3F0-401B-AA8A-7F328CF0C87A}"/>
    <dgm:cxn modelId="{1A58BACE-2F9B-4EBB-9F50-7E865D6CB3B9}" srcId="{C043E275-BA08-4FF4-B3C2-B1B9890089D7}" destId="{77894A2B-8D9A-498B-99E6-13CF6D371E5C}" srcOrd="6" destOrd="0" parTransId="{A801CF84-6A3E-4A20-9047-E22EDE0543C0}" sibTransId="{05E7B668-98A1-480B-A1B9-20520F580CC3}"/>
    <dgm:cxn modelId="{1EA933CF-4B6F-4BA1-807E-0B77A3BA9097}" type="presOf" srcId="{D52EBF6D-2DFB-4E4B-BA5F-5F18ECFBFE89}" destId="{111421F8-333E-46A7-85B3-6BE2C8698CE8}" srcOrd="0" destOrd="0" presId="urn:microsoft.com/office/officeart/2005/8/layout/hChevron3"/>
    <dgm:cxn modelId="{4DB075D0-4587-4754-8498-9F1D62C57766}" type="presOf" srcId="{0AA93554-06F8-44E2-B451-1877BAC3E2EE}" destId="{7B2116D0-EC21-404B-A78D-AEB1A0FE1E1B}" srcOrd="0" destOrd="0" presId="urn:microsoft.com/office/officeart/2005/8/layout/hChevron3"/>
    <dgm:cxn modelId="{C49A6CD5-9A07-4A7C-8708-232BC2389BD3}" srcId="{C043E275-BA08-4FF4-B3C2-B1B9890089D7}" destId="{0AA93554-06F8-44E2-B451-1877BAC3E2EE}" srcOrd="2" destOrd="0" parTransId="{AD832BB7-36FC-4EA0-AA0C-3A006E5AA745}" sibTransId="{63FF42E9-592D-428A-B290-DC976B70A953}"/>
    <dgm:cxn modelId="{AFF454E1-F388-45EA-8565-23DA6BEAC6EF}" srcId="{C043E275-BA08-4FF4-B3C2-B1B9890089D7}" destId="{06C60094-0F3F-4DEB-8997-07D94053EA51}" srcOrd="8" destOrd="0" parTransId="{23440723-12A2-4708-97F6-5A8B14293983}" sibTransId="{6F7C743F-8161-4525-A77E-7A48AFE46233}"/>
    <dgm:cxn modelId="{56731EE6-AF35-4874-AA4E-BD9C2EC9EB84}" srcId="{C043E275-BA08-4FF4-B3C2-B1B9890089D7}" destId="{74D72B2C-135C-4606-9472-34D96C2F791A}" srcOrd="7" destOrd="0" parTransId="{ECDDB18E-F2FB-49DF-950A-CB72395A958F}" sibTransId="{C894CF71-DD2E-4B09-A471-5111328AB2B3}"/>
    <dgm:cxn modelId="{53C6BAF2-E024-4621-9123-A5D00A03F71A}" type="presOf" srcId="{DA954713-37AA-4073-A20E-2661BC5FCEEE}" destId="{46A53BAA-6C31-4CEF-BC16-BBE12CD95EE2}" srcOrd="0" destOrd="0" presId="urn:microsoft.com/office/officeart/2005/8/layout/hChevron3"/>
    <dgm:cxn modelId="{0AF863F5-2495-45BE-8D5A-E7EA1E354936}" type="presOf" srcId="{646107A0-12F5-41B7-94E1-33E6D196D31D}" destId="{9363846C-ACC3-420F-BFFE-40EAD216AD45}" srcOrd="0" destOrd="0" presId="urn:microsoft.com/office/officeart/2005/8/layout/hChevron3"/>
    <dgm:cxn modelId="{453D4AF5-9572-4EB5-8B83-D7FB8138C612}" srcId="{C043E275-BA08-4FF4-B3C2-B1B9890089D7}" destId="{C1758734-696F-412A-AAA0-1BE322F5C0A6}" srcOrd="9" destOrd="0" parTransId="{25BB7956-E75A-4369-BA10-F49B244DA3D6}" sibTransId="{3191E380-17A4-4147-BAE0-01F0B718CAC8}"/>
    <dgm:cxn modelId="{1221DABF-0E5F-4FA9-925E-513A38A8C59D}" type="presParOf" srcId="{A49B4AF7-ED26-4BF1-8F7F-A77F605F59BB}" destId="{111421F8-333E-46A7-85B3-6BE2C8698CE8}" srcOrd="0" destOrd="0" presId="urn:microsoft.com/office/officeart/2005/8/layout/hChevron3"/>
    <dgm:cxn modelId="{A97162FB-C6DC-40ED-8351-483AEC8FF943}" type="presParOf" srcId="{A49B4AF7-ED26-4BF1-8F7F-A77F605F59BB}" destId="{51DC1EE3-0BC2-44ED-B9D2-4E9CCB704E10}" srcOrd="1" destOrd="0" presId="urn:microsoft.com/office/officeart/2005/8/layout/hChevron3"/>
    <dgm:cxn modelId="{0C4734F7-9C50-4A20-BEB4-71325A401D7B}" type="presParOf" srcId="{A49B4AF7-ED26-4BF1-8F7F-A77F605F59BB}" destId="{F6316D00-33FB-4B72-91EB-D4A16A4AAC48}" srcOrd="2" destOrd="0" presId="urn:microsoft.com/office/officeart/2005/8/layout/hChevron3"/>
    <dgm:cxn modelId="{57687387-4383-49BB-9333-42927934D3A2}" type="presParOf" srcId="{A49B4AF7-ED26-4BF1-8F7F-A77F605F59BB}" destId="{96F9B1E2-4159-4073-AEB6-16CCD049D48C}" srcOrd="3" destOrd="0" presId="urn:microsoft.com/office/officeart/2005/8/layout/hChevron3"/>
    <dgm:cxn modelId="{8B01CFD0-6DE0-4870-ADBA-8E670B736578}" type="presParOf" srcId="{A49B4AF7-ED26-4BF1-8F7F-A77F605F59BB}" destId="{7B2116D0-EC21-404B-A78D-AEB1A0FE1E1B}" srcOrd="4" destOrd="0" presId="urn:microsoft.com/office/officeart/2005/8/layout/hChevron3"/>
    <dgm:cxn modelId="{66D790DE-4846-4CFF-AC1C-0DB11B97F999}" type="presParOf" srcId="{A49B4AF7-ED26-4BF1-8F7F-A77F605F59BB}" destId="{71A09DC2-D9E3-43B2-852D-BBB345AA924D}" srcOrd="5" destOrd="0" presId="urn:microsoft.com/office/officeart/2005/8/layout/hChevron3"/>
    <dgm:cxn modelId="{96CB6F20-01C1-4796-8216-376822E25004}" type="presParOf" srcId="{A49B4AF7-ED26-4BF1-8F7F-A77F605F59BB}" destId="{1BD7700B-2D70-45B4-8E5D-38CDD58069A6}" srcOrd="6" destOrd="0" presId="urn:microsoft.com/office/officeart/2005/8/layout/hChevron3"/>
    <dgm:cxn modelId="{2CC20D96-5278-45A8-96C3-3280095CFCA2}" type="presParOf" srcId="{A49B4AF7-ED26-4BF1-8F7F-A77F605F59BB}" destId="{04696D2F-52A0-409D-B086-FC4FE8CBD7ED}" srcOrd="7" destOrd="0" presId="urn:microsoft.com/office/officeart/2005/8/layout/hChevron3"/>
    <dgm:cxn modelId="{FC650E47-342F-46DF-9B05-B7EE63376540}" type="presParOf" srcId="{A49B4AF7-ED26-4BF1-8F7F-A77F605F59BB}" destId="{89157425-C3AA-4C29-BD5D-0D9BC2ABED75}" srcOrd="8" destOrd="0" presId="urn:microsoft.com/office/officeart/2005/8/layout/hChevron3"/>
    <dgm:cxn modelId="{E3581A81-480F-410F-99C6-8E2AB9FEEF82}" type="presParOf" srcId="{A49B4AF7-ED26-4BF1-8F7F-A77F605F59BB}" destId="{57CC81BE-2BB6-4308-AA74-5974042E20BD}" srcOrd="9" destOrd="0" presId="urn:microsoft.com/office/officeart/2005/8/layout/hChevron3"/>
    <dgm:cxn modelId="{28E66888-F02B-4796-AF37-B9DDF0D256BE}" type="presParOf" srcId="{A49B4AF7-ED26-4BF1-8F7F-A77F605F59BB}" destId="{F97A1360-92DD-462F-9FAA-5AE2E5BD997E}" srcOrd="10" destOrd="0" presId="urn:microsoft.com/office/officeart/2005/8/layout/hChevron3"/>
    <dgm:cxn modelId="{C11FE7F8-A7AA-4263-B4A1-19B91D393145}" type="presParOf" srcId="{A49B4AF7-ED26-4BF1-8F7F-A77F605F59BB}" destId="{1E61756E-8B79-4B6B-B8CE-18879FAF351C}" srcOrd="11" destOrd="0" presId="urn:microsoft.com/office/officeart/2005/8/layout/hChevron3"/>
    <dgm:cxn modelId="{020F643A-3826-4642-89D2-29DBE574DF44}" type="presParOf" srcId="{A49B4AF7-ED26-4BF1-8F7F-A77F605F59BB}" destId="{62BB3CB8-16AB-4ECE-B97E-E8831B25160A}" srcOrd="12" destOrd="0" presId="urn:microsoft.com/office/officeart/2005/8/layout/hChevron3"/>
    <dgm:cxn modelId="{E6FBA5EB-075A-42EA-8F8E-33732083C985}" type="presParOf" srcId="{A49B4AF7-ED26-4BF1-8F7F-A77F605F59BB}" destId="{26F69944-1221-44A2-9EEE-BFC8C1D26827}" srcOrd="13" destOrd="0" presId="urn:microsoft.com/office/officeart/2005/8/layout/hChevron3"/>
    <dgm:cxn modelId="{534A608B-1415-4FDE-BD31-F9EC7A6851F3}" type="presParOf" srcId="{A49B4AF7-ED26-4BF1-8F7F-A77F605F59BB}" destId="{691E694C-2B75-4127-823C-8807628C5F27}" srcOrd="14" destOrd="0" presId="urn:microsoft.com/office/officeart/2005/8/layout/hChevron3"/>
    <dgm:cxn modelId="{67A5B52B-2BEE-4A68-9DDC-867096C71CD7}" type="presParOf" srcId="{A49B4AF7-ED26-4BF1-8F7F-A77F605F59BB}" destId="{81F78EA0-E6E4-49DD-8917-B55B2929F41A}" srcOrd="15" destOrd="0" presId="urn:microsoft.com/office/officeart/2005/8/layout/hChevron3"/>
    <dgm:cxn modelId="{28FC79C4-517D-4CBF-B343-ACCEDCD5EDCB}" type="presParOf" srcId="{A49B4AF7-ED26-4BF1-8F7F-A77F605F59BB}" destId="{A96644B7-68E0-4F17-B3F2-6084258B21B9}" srcOrd="16" destOrd="0" presId="urn:microsoft.com/office/officeart/2005/8/layout/hChevron3"/>
    <dgm:cxn modelId="{0B3E20B7-E0D6-4A61-A8B5-7C32869FFA84}" type="presParOf" srcId="{A49B4AF7-ED26-4BF1-8F7F-A77F605F59BB}" destId="{7320525C-8BE8-48A9-A371-1A061D064013}" srcOrd="17" destOrd="0" presId="urn:microsoft.com/office/officeart/2005/8/layout/hChevron3"/>
    <dgm:cxn modelId="{6D53DFC2-1F51-431F-B0AC-D24048B36FB7}" type="presParOf" srcId="{A49B4AF7-ED26-4BF1-8F7F-A77F605F59BB}" destId="{174F1267-1D4F-4CAB-AC7A-3E59B26955EA}" srcOrd="18" destOrd="0" presId="urn:microsoft.com/office/officeart/2005/8/layout/hChevron3"/>
    <dgm:cxn modelId="{0BC74185-E171-4DA6-A6A3-A7164FC3F86D}" type="presParOf" srcId="{A49B4AF7-ED26-4BF1-8F7F-A77F605F59BB}" destId="{96AB31D7-02F2-4E37-AD71-4C058F8A0D1E}" srcOrd="19" destOrd="0" presId="urn:microsoft.com/office/officeart/2005/8/layout/hChevron3"/>
    <dgm:cxn modelId="{113EFB19-9E14-4A95-8F25-5C21B559B8EE}" type="presParOf" srcId="{A49B4AF7-ED26-4BF1-8F7F-A77F605F59BB}" destId="{E4D45BCE-1D4F-4ABE-A967-56DED53F292B}" srcOrd="20" destOrd="0" presId="urn:microsoft.com/office/officeart/2005/8/layout/hChevron3"/>
    <dgm:cxn modelId="{649BC803-BBDC-4A33-A8FA-74E183436093}" type="presParOf" srcId="{A49B4AF7-ED26-4BF1-8F7F-A77F605F59BB}" destId="{8EF56DDE-CE79-4B5C-85D9-13EDB845E4A7}" srcOrd="21" destOrd="0" presId="urn:microsoft.com/office/officeart/2005/8/layout/hChevron3"/>
    <dgm:cxn modelId="{F9E3B767-082C-4225-B2D5-8F83A6BF0C1D}" type="presParOf" srcId="{A49B4AF7-ED26-4BF1-8F7F-A77F605F59BB}" destId="{C4BC05D3-5562-4311-83D7-112490B9D228}" srcOrd="22" destOrd="0" presId="urn:microsoft.com/office/officeart/2005/8/layout/hChevron3"/>
    <dgm:cxn modelId="{458E2E5F-E8DA-4F40-8C43-24E38CF4EAB1}" type="presParOf" srcId="{A49B4AF7-ED26-4BF1-8F7F-A77F605F59BB}" destId="{99B56071-9886-48D1-B982-81A8C7331F3F}" srcOrd="23" destOrd="0" presId="urn:microsoft.com/office/officeart/2005/8/layout/hChevron3"/>
    <dgm:cxn modelId="{3E8DDF24-66B9-4B28-9080-50B5F95F9479}" type="presParOf" srcId="{A49B4AF7-ED26-4BF1-8F7F-A77F605F59BB}" destId="{46A53BAA-6C31-4CEF-BC16-BBE12CD95EE2}" srcOrd="24" destOrd="0" presId="urn:microsoft.com/office/officeart/2005/8/layout/hChevron3"/>
    <dgm:cxn modelId="{5E8210C5-E64F-4398-A1C0-4B2A943D819F}" type="presParOf" srcId="{A49B4AF7-ED26-4BF1-8F7F-A77F605F59BB}" destId="{D084A10D-A5CB-4558-B2BE-882E42C0F905}" srcOrd="25" destOrd="0" presId="urn:microsoft.com/office/officeart/2005/8/layout/hChevron3"/>
    <dgm:cxn modelId="{EDD99833-A57B-4E65-A0F8-F21DD7D0799E}" type="presParOf" srcId="{A49B4AF7-ED26-4BF1-8F7F-A77F605F59BB}" destId="{9363846C-ACC3-420F-BFFE-40EAD216AD45}" srcOrd="26" destOrd="0" presId="urn:microsoft.com/office/officeart/2005/8/layout/hChevron3"/>
    <dgm:cxn modelId="{A00D6708-1FCB-4D1D-9825-2A8D7AE03831}" type="presParOf" srcId="{A49B4AF7-ED26-4BF1-8F7F-A77F605F59BB}" destId="{C686F570-C66D-4792-9E48-7D9FEC6ED1F1}" srcOrd="27" destOrd="0" presId="urn:microsoft.com/office/officeart/2005/8/layout/hChevron3"/>
    <dgm:cxn modelId="{CA317A53-FB2E-4568-AA88-B31130C93C7F}" type="presParOf" srcId="{A49B4AF7-ED26-4BF1-8F7F-A77F605F59BB}" destId="{0D15A2DF-C458-4886-8A30-BA1B7113A924}" srcOrd="28" destOrd="0" presId="urn:microsoft.com/office/officeart/2005/8/layout/hChevron3"/>
    <dgm:cxn modelId="{D82448A2-885E-47EB-9AF1-D14F1869076F}" type="presParOf" srcId="{A49B4AF7-ED26-4BF1-8F7F-A77F605F59BB}" destId="{59246D73-3910-4F73-9530-A8F1D8B93546}" srcOrd="29" destOrd="0" presId="urn:microsoft.com/office/officeart/2005/8/layout/hChevron3"/>
    <dgm:cxn modelId="{92815A75-BA9A-41C7-A8C5-776EF43CF977}" type="presParOf" srcId="{A49B4AF7-ED26-4BF1-8F7F-A77F605F59BB}" destId="{E3BE0309-0902-4515-B254-EC6D39FE6D79}" srcOrd="30" destOrd="0" presId="urn:microsoft.com/office/officeart/2005/8/layout/hChevron3"/>
    <dgm:cxn modelId="{930D6D1A-E6C6-43CE-A7EB-3097DA17717C}" type="presParOf" srcId="{A49B4AF7-ED26-4BF1-8F7F-A77F605F59BB}" destId="{75F6906B-9A70-4699-89FA-E93B31C4358A}" srcOrd="31" destOrd="0" presId="urn:microsoft.com/office/officeart/2005/8/layout/hChevron3"/>
    <dgm:cxn modelId="{56D3716F-3C29-49C4-8B57-33FEAD57C4E2}" type="presParOf" srcId="{A49B4AF7-ED26-4BF1-8F7F-A77F605F59BB}" destId="{2046A1EE-531D-4C73-A0F2-DA03F64AD1A9}" srcOrd="32" destOrd="0" presId="urn:microsoft.com/office/officeart/2005/8/layout/hChevron3"/>
    <dgm:cxn modelId="{215B3E70-24DF-4C99-AE2E-0AEE10367D37}" type="presParOf" srcId="{A49B4AF7-ED26-4BF1-8F7F-A77F605F59BB}" destId="{9F816454-FEDD-4518-97D9-F1BF5F88E90B}" srcOrd="33" destOrd="0" presId="urn:microsoft.com/office/officeart/2005/8/layout/hChevron3"/>
    <dgm:cxn modelId="{CEF6489A-115D-4629-9323-4230438E5D59}" type="presParOf" srcId="{A49B4AF7-ED26-4BF1-8F7F-A77F605F59BB}" destId="{C22FF636-8F99-45D2-8372-2E6F32C00F1C}" srcOrd="34" destOrd="0" presId="urn:microsoft.com/office/officeart/2005/8/layout/hChevron3"/>
    <dgm:cxn modelId="{CE9FB443-DE58-4FEA-8DAE-129FC5B6557C}" type="presParOf" srcId="{A49B4AF7-ED26-4BF1-8F7F-A77F605F59BB}" destId="{0F980ED7-D3CC-4141-8971-92AB1E42BE3B}" srcOrd="35" destOrd="0" presId="urn:microsoft.com/office/officeart/2005/8/layout/hChevron3"/>
    <dgm:cxn modelId="{7A2BDF47-6AA6-4247-BD32-760F90219B8E}" type="presParOf" srcId="{A49B4AF7-ED26-4BF1-8F7F-A77F605F59BB}" destId="{E7E3AEC5-62C5-41BA-8158-46F82312F76B}" srcOrd="3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23091-FE1F-4408-9591-546DB90ED607}">
      <dsp:nvSpPr>
        <dsp:cNvPr id="0" name=""/>
        <dsp:cNvSpPr/>
      </dsp:nvSpPr>
      <dsp:spPr>
        <a:xfrm>
          <a:off x="6539" y="0"/>
          <a:ext cx="843855" cy="33754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sv-SE" sz="1800" kern="1200"/>
            <a:t>Jan</a:t>
          </a:r>
        </a:p>
      </dsp:txBody>
      <dsp:txXfrm>
        <a:off x="6539" y="0"/>
        <a:ext cx="759470" cy="337542"/>
      </dsp:txXfrm>
    </dsp:sp>
    <dsp:sp modelId="{759FC107-1481-4AE6-B114-B2C888463AA1}">
      <dsp:nvSpPr>
        <dsp:cNvPr id="0" name=""/>
        <dsp:cNvSpPr/>
      </dsp:nvSpPr>
      <dsp:spPr>
        <a:xfrm>
          <a:off x="681623" y="0"/>
          <a:ext cx="843855" cy="3375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sv-SE" sz="1800" kern="1200"/>
            <a:t>Feb</a:t>
          </a:r>
        </a:p>
      </dsp:txBody>
      <dsp:txXfrm>
        <a:off x="850394" y="0"/>
        <a:ext cx="506313" cy="337542"/>
      </dsp:txXfrm>
    </dsp:sp>
    <dsp:sp modelId="{96A07784-57A9-41D6-B6CF-CC76279F41E4}">
      <dsp:nvSpPr>
        <dsp:cNvPr id="0" name=""/>
        <dsp:cNvSpPr/>
      </dsp:nvSpPr>
      <dsp:spPr>
        <a:xfrm>
          <a:off x="1356708" y="0"/>
          <a:ext cx="843855" cy="3375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sv-SE" sz="1800" kern="1200"/>
            <a:t>Mar</a:t>
          </a:r>
        </a:p>
      </dsp:txBody>
      <dsp:txXfrm>
        <a:off x="1525479" y="0"/>
        <a:ext cx="506313" cy="337542"/>
      </dsp:txXfrm>
    </dsp:sp>
    <dsp:sp modelId="{C37E4B6F-223D-4B7E-B2FE-51235E2290A0}">
      <dsp:nvSpPr>
        <dsp:cNvPr id="0" name=""/>
        <dsp:cNvSpPr/>
      </dsp:nvSpPr>
      <dsp:spPr>
        <a:xfrm>
          <a:off x="2031792" y="0"/>
          <a:ext cx="843855" cy="3375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sv-SE" sz="1800" kern="1200"/>
            <a:t>Apr</a:t>
          </a:r>
        </a:p>
      </dsp:txBody>
      <dsp:txXfrm>
        <a:off x="2200563" y="0"/>
        <a:ext cx="506313" cy="337542"/>
      </dsp:txXfrm>
    </dsp:sp>
    <dsp:sp modelId="{48AA02AF-43ED-4BF2-A907-E43DC0451508}">
      <dsp:nvSpPr>
        <dsp:cNvPr id="0" name=""/>
        <dsp:cNvSpPr/>
      </dsp:nvSpPr>
      <dsp:spPr>
        <a:xfrm>
          <a:off x="2706876" y="0"/>
          <a:ext cx="843855" cy="3375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sv-SE" sz="1800" kern="1200"/>
            <a:t>Maj</a:t>
          </a:r>
        </a:p>
      </dsp:txBody>
      <dsp:txXfrm>
        <a:off x="2875647" y="0"/>
        <a:ext cx="506313" cy="337542"/>
      </dsp:txXfrm>
    </dsp:sp>
    <dsp:sp modelId="{0B5E7FDA-15C0-4DB6-B00A-BF1DD1CB397E}">
      <dsp:nvSpPr>
        <dsp:cNvPr id="0" name=""/>
        <dsp:cNvSpPr/>
      </dsp:nvSpPr>
      <dsp:spPr>
        <a:xfrm>
          <a:off x="3381961" y="0"/>
          <a:ext cx="843855" cy="3375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sv-SE" sz="1800" kern="1200"/>
            <a:t>Jun</a:t>
          </a:r>
        </a:p>
      </dsp:txBody>
      <dsp:txXfrm>
        <a:off x="3550732" y="0"/>
        <a:ext cx="506313" cy="337542"/>
      </dsp:txXfrm>
    </dsp:sp>
    <dsp:sp modelId="{C9841B3D-2D8E-41CA-BD35-F8E9513E9977}">
      <dsp:nvSpPr>
        <dsp:cNvPr id="0" name=""/>
        <dsp:cNvSpPr/>
      </dsp:nvSpPr>
      <dsp:spPr>
        <a:xfrm>
          <a:off x="4057045" y="0"/>
          <a:ext cx="843855" cy="3375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sv-SE" sz="1800" kern="1200"/>
            <a:t>Jul</a:t>
          </a:r>
        </a:p>
      </dsp:txBody>
      <dsp:txXfrm>
        <a:off x="4225816" y="0"/>
        <a:ext cx="506313" cy="337542"/>
      </dsp:txXfrm>
    </dsp:sp>
    <dsp:sp modelId="{04536431-F36E-429B-AAA8-097881D89016}">
      <dsp:nvSpPr>
        <dsp:cNvPr id="0" name=""/>
        <dsp:cNvSpPr/>
      </dsp:nvSpPr>
      <dsp:spPr>
        <a:xfrm>
          <a:off x="4732129" y="0"/>
          <a:ext cx="843855" cy="3375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sv-SE" sz="1800" kern="1200"/>
            <a:t>Aug</a:t>
          </a:r>
        </a:p>
      </dsp:txBody>
      <dsp:txXfrm>
        <a:off x="4900900" y="0"/>
        <a:ext cx="506313" cy="337542"/>
      </dsp:txXfrm>
    </dsp:sp>
    <dsp:sp modelId="{3E372791-F05C-4412-B5D1-9A91DB2CE344}">
      <dsp:nvSpPr>
        <dsp:cNvPr id="0" name=""/>
        <dsp:cNvSpPr/>
      </dsp:nvSpPr>
      <dsp:spPr>
        <a:xfrm>
          <a:off x="5407214" y="0"/>
          <a:ext cx="843855" cy="3375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sv-SE" sz="1800" kern="1200"/>
            <a:t>Sep</a:t>
          </a:r>
        </a:p>
      </dsp:txBody>
      <dsp:txXfrm>
        <a:off x="5575985" y="0"/>
        <a:ext cx="506313" cy="337542"/>
      </dsp:txXfrm>
    </dsp:sp>
    <dsp:sp modelId="{8B9AD437-C104-49E9-9531-30009895DF5B}">
      <dsp:nvSpPr>
        <dsp:cNvPr id="0" name=""/>
        <dsp:cNvSpPr/>
      </dsp:nvSpPr>
      <dsp:spPr>
        <a:xfrm>
          <a:off x="6082298" y="0"/>
          <a:ext cx="843855" cy="3375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sv-SE" sz="1800" kern="1200"/>
            <a:t>Okt</a:t>
          </a:r>
        </a:p>
      </dsp:txBody>
      <dsp:txXfrm>
        <a:off x="6251069" y="0"/>
        <a:ext cx="506313" cy="337542"/>
      </dsp:txXfrm>
    </dsp:sp>
    <dsp:sp modelId="{35392B27-DCF0-4CBA-9FF3-D831E38B2B10}">
      <dsp:nvSpPr>
        <dsp:cNvPr id="0" name=""/>
        <dsp:cNvSpPr/>
      </dsp:nvSpPr>
      <dsp:spPr>
        <a:xfrm>
          <a:off x="6757383" y="0"/>
          <a:ext cx="843855" cy="3375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sv-SE" sz="1800" kern="1200"/>
            <a:t>Nov</a:t>
          </a:r>
        </a:p>
      </dsp:txBody>
      <dsp:txXfrm>
        <a:off x="6926154" y="0"/>
        <a:ext cx="506313" cy="337542"/>
      </dsp:txXfrm>
    </dsp:sp>
    <dsp:sp modelId="{8064CC84-9DEE-4369-94E4-737979B22E15}">
      <dsp:nvSpPr>
        <dsp:cNvPr id="0" name=""/>
        <dsp:cNvSpPr/>
      </dsp:nvSpPr>
      <dsp:spPr>
        <a:xfrm>
          <a:off x="7432467" y="0"/>
          <a:ext cx="843855" cy="3375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sv-SE" sz="1800" kern="1200"/>
            <a:t>Dec</a:t>
          </a:r>
        </a:p>
      </dsp:txBody>
      <dsp:txXfrm>
        <a:off x="7601238" y="0"/>
        <a:ext cx="506313" cy="337542"/>
      </dsp:txXfrm>
    </dsp:sp>
    <dsp:sp modelId="{F1F6FB50-7956-4FFF-BA2A-701F9686DA20}">
      <dsp:nvSpPr>
        <dsp:cNvPr id="0" name=""/>
        <dsp:cNvSpPr/>
      </dsp:nvSpPr>
      <dsp:spPr>
        <a:xfrm>
          <a:off x="8107551" y="0"/>
          <a:ext cx="843855" cy="3375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sv-SE" sz="1800" kern="1200"/>
            <a:t>Jan</a:t>
          </a:r>
        </a:p>
      </dsp:txBody>
      <dsp:txXfrm>
        <a:off x="8276322" y="0"/>
        <a:ext cx="506313" cy="337542"/>
      </dsp:txXfrm>
    </dsp:sp>
    <dsp:sp modelId="{2DC09D06-6FB7-421D-958F-994CEC83A375}">
      <dsp:nvSpPr>
        <dsp:cNvPr id="0" name=""/>
        <dsp:cNvSpPr/>
      </dsp:nvSpPr>
      <dsp:spPr>
        <a:xfrm>
          <a:off x="8782636" y="0"/>
          <a:ext cx="843855" cy="3375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sv-SE" sz="1800" kern="1200"/>
            <a:t>Feb</a:t>
          </a:r>
        </a:p>
      </dsp:txBody>
      <dsp:txXfrm>
        <a:off x="8951407" y="0"/>
        <a:ext cx="506313" cy="337542"/>
      </dsp:txXfrm>
    </dsp:sp>
    <dsp:sp modelId="{9400DC96-4F7D-4678-AD03-B67CE1F78D2F}">
      <dsp:nvSpPr>
        <dsp:cNvPr id="0" name=""/>
        <dsp:cNvSpPr/>
      </dsp:nvSpPr>
      <dsp:spPr>
        <a:xfrm>
          <a:off x="9457720" y="0"/>
          <a:ext cx="843855" cy="3375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sv-SE" sz="1800" kern="1200"/>
            <a:t>Mar</a:t>
          </a:r>
        </a:p>
      </dsp:txBody>
      <dsp:txXfrm>
        <a:off x="9626491" y="0"/>
        <a:ext cx="506313" cy="337542"/>
      </dsp:txXfrm>
    </dsp:sp>
    <dsp:sp modelId="{219DE078-06B5-41AB-BEE7-452812ABB8D5}">
      <dsp:nvSpPr>
        <dsp:cNvPr id="0" name=""/>
        <dsp:cNvSpPr/>
      </dsp:nvSpPr>
      <dsp:spPr>
        <a:xfrm>
          <a:off x="10128944" y="0"/>
          <a:ext cx="843855" cy="3375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sv-SE" sz="1800" kern="1200"/>
            <a:t>Apr</a:t>
          </a:r>
        </a:p>
      </dsp:txBody>
      <dsp:txXfrm>
        <a:off x="10297715" y="0"/>
        <a:ext cx="506313" cy="337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421F8-333E-46A7-85B3-6BE2C8698CE8}">
      <dsp:nvSpPr>
        <dsp:cNvPr id="0" name=""/>
        <dsp:cNvSpPr/>
      </dsp:nvSpPr>
      <dsp:spPr>
        <a:xfrm>
          <a:off x="2836" y="250011"/>
          <a:ext cx="782996" cy="28289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Jun</a:t>
          </a:r>
        </a:p>
      </dsp:txBody>
      <dsp:txXfrm>
        <a:off x="2836" y="250011"/>
        <a:ext cx="712273" cy="282892"/>
      </dsp:txXfrm>
    </dsp:sp>
    <dsp:sp modelId="{F6316D00-33FB-4B72-91EB-D4A16A4AAC48}">
      <dsp:nvSpPr>
        <dsp:cNvPr id="0" name=""/>
        <dsp:cNvSpPr/>
      </dsp:nvSpPr>
      <dsp:spPr>
        <a:xfrm>
          <a:off x="644387"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Jul</a:t>
          </a:r>
        </a:p>
      </dsp:txBody>
      <dsp:txXfrm>
        <a:off x="785833" y="250011"/>
        <a:ext cx="424339" cy="282892"/>
      </dsp:txXfrm>
    </dsp:sp>
    <dsp:sp modelId="{7B2116D0-EC21-404B-A78D-AEB1A0FE1E1B}">
      <dsp:nvSpPr>
        <dsp:cNvPr id="0" name=""/>
        <dsp:cNvSpPr/>
      </dsp:nvSpPr>
      <dsp:spPr>
        <a:xfrm>
          <a:off x="1210172"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Aug</a:t>
          </a:r>
        </a:p>
      </dsp:txBody>
      <dsp:txXfrm>
        <a:off x="1351618" y="250011"/>
        <a:ext cx="424339" cy="282892"/>
      </dsp:txXfrm>
    </dsp:sp>
    <dsp:sp modelId="{1BD7700B-2D70-45B4-8E5D-38CDD58069A6}">
      <dsp:nvSpPr>
        <dsp:cNvPr id="0" name=""/>
        <dsp:cNvSpPr/>
      </dsp:nvSpPr>
      <dsp:spPr>
        <a:xfrm>
          <a:off x="1775957"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Sep</a:t>
          </a:r>
        </a:p>
      </dsp:txBody>
      <dsp:txXfrm>
        <a:off x="1917403" y="250011"/>
        <a:ext cx="424339" cy="282892"/>
      </dsp:txXfrm>
    </dsp:sp>
    <dsp:sp modelId="{89157425-C3AA-4C29-BD5D-0D9BC2ABED75}">
      <dsp:nvSpPr>
        <dsp:cNvPr id="0" name=""/>
        <dsp:cNvSpPr/>
      </dsp:nvSpPr>
      <dsp:spPr>
        <a:xfrm>
          <a:off x="2341742"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Okt</a:t>
          </a:r>
        </a:p>
      </dsp:txBody>
      <dsp:txXfrm>
        <a:off x="2483188" y="250011"/>
        <a:ext cx="424339" cy="282892"/>
      </dsp:txXfrm>
    </dsp:sp>
    <dsp:sp modelId="{F97A1360-92DD-462F-9FAA-5AE2E5BD997E}">
      <dsp:nvSpPr>
        <dsp:cNvPr id="0" name=""/>
        <dsp:cNvSpPr/>
      </dsp:nvSpPr>
      <dsp:spPr>
        <a:xfrm>
          <a:off x="2907527"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Nov</a:t>
          </a:r>
        </a:p>
      </dsp:txBody>
      <dsp:txXfrm>
        <a:off x="3048973" y="250011"/>
        <a:ext cx="424339" cy="282892"/>
      </dsp:txXfrm>
    </dsp:sp>
    <dsp:sp modelId="{62BB3CB8-16AB-4ECE-B97E-E8831B25160A}">
      <dsp:nvSpPr>
        <dsp:cNvPr id="0" name=""/>
        <dsp:cNvSpPr/>
      </dsp:nvSpPr>
      <dsp:spPr>
        <a:xfrm>
          <a:off x="3473312"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Dec</a:t>
          </a:r>
        </a:p>
      </dsp:txBody>
      <dsp:txXfrm>
        <a:off x="3614758" y="250011"/>
        <a:ext cx="424339" cy="282892"/>
      </dsp:txXfrm>
    </dsp:sp>
    <dsp:sp modelId="{691E694C-2B75-4127-823C-8807628C5F27}">
      <dsp:nvSpPr>
        <dsp:cNvPr id="0" name=""/>
        <dsp:cNvSpPr/>
      </dsp:nvSpPr>
      <dsp:spPr>
        <a:xfrm>
          <a:off x="4039097"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Jan</a:t>
          </a:r>
        </a:p>
      </dsp:txBody>
      <dsp:txXfrm>
        <a:off x="4180543" y="250011"/>
        <a:ext cx="424339" cy="282892"/>
      </dsp:txXfrm>
    </dsp:sp>
    <dsp:sp modelId="{A96644B7-68E0-4F17-B3F2-6084258B21B9}">
      <dsp:nvSpPr>
        <dsp:cNvPr id="0" name=""/>
        <dsp:cNvSpPr/>
      </dsp:nvSpPr>
      <dsp:spPr>
        <a:xfrm>
          <a:off x="4604882"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Feb</a:t>
          </a:r>
        </a:p>
      </dsp:txBody>
      <dsp:txXfrm>
        <a:off x="4746328" y="250011"/>
        <a:ext cx="424339" cy="282892"/>
      </dsp:txXfrm>
    </dsp:sp>
    <dsp:sp modelId="{174F1267-1D4F-4CAB-AC7A-3E59B26955EA}">
      <dsp:nvSpPr>
        <dsp:cNvPr id="0" name=""/>
        <dsp:cNvSpPr/>
      </dsp:nvSpPr>
      <dsp:spPr>
        <a:xfrm>
          <a:off x="5170667"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Mar</a:t>
          </a:r>
        </a:p>
      </dsp:txBody>
      <dsp:txXfrm>
        <a:off x="5312113" y="250011"/>
        <a:ext cx="424339" cy="282892"/>
      </dsp:txXfrm>
    </dsp:sp>
    <dsp:sp modelId="{E4D45BCE-1D4F-4ABE-A967-56DED53F292B}">
      <dsp:nvSpPr>
        <dsp:cNvPr id="0" name=""/>
        <dsp:cNvSpPr/>
      </dsp:nvSpPr>
      <dsp:spPr>
        <a:xfrm>
          <a:off x="5736452"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Apr</a:t>
          </a:r>
        </a:p>
      </dsp:txBody>
      <dsp:txXfrm>
        <a:off x="5877898" y="250011"/>
        <a:ext cx="424339" cy="282892"/>
      </dsp:txXfrm>
    </dsp:sp>
    <dsp:sp modelId="{C4BC05D3-5562-4311-83D7-112490B9D228}">
      <dsp:nvSpPr>
        <dsp:cNvPr id="0" name=""/>
        <dsp:cNvSpPr/>
      </dsp:nvSpPr>
      <dsp:spPr>
        <a:xfrm>
          <a:off x="6302237"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Maj</a:t>
          </a:r>
        </a:p>
      </dsp:txBody>
      <dsp:txXfrm>
        <a:off x="6443683" y="250011"/>
        <a:ext cx="424339" cy="282892"/>
      </dsp:txXfrm>
    </dsp:sp>
    <dsp:sp modelId="{46A53BAA-6C31-4CEF-BC16-BBE12CD95EE2}">
      <dsp:nvSpPr>
        <dsp:cNvPr id="0" name=""/>
        <dsp:cNvSpPr/>
      </dsp:nvSpPr>
      <dsp:spPr>
        <a:xfrm>
          <a:off x="6868022"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Jun</a:t>
          </a:r>
        </a:p>
      </dsp:txBody>
      <dsp:txXfrm>
        <a:off x="7009468" y="250011"/>
        <a:ext cx="424339" cy="282892"/>
      </dsp:txXfrm>
    </dsp:sp>
    <dsp:sp modelId="{9363846C-ACC3-420F-BFFE-40EAD216AD45}">
      <dsp:nvSpPr>
        <dsp:cNvPr id="0" name=""/>
        <dsp:cNvSpPr/>
      </dsp:nvSpPr>
      <dsp:spPr>
        <a:xfrm>
          <a:off x="7433807"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Jul</a:t>
          </a:r>
        </a:p>
      </dsp:txBody>
      <dsp:txXfrm>
        <a:off x="7575253" y="250011"/>
        <a:ext cx="424339" cy="282892"/>
      </dsp:txXfrm>
    </dsp:sp>
    <dsp:sp modelId="{0D15A2DF-C458-4886-8A30-BA1B7113A924}">
      <dsp:nvSpPr>
        <dsp:cNvPr id="0" name=""/>
        <dsp:cNvSpPr/>
      </dsp:nvSpPr>
      <dsp:spPr>
        <a:xfrm>
          <a:off x="7999592"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Aug</a:t>
          </a:r>
        </a:p>
      </dsp:txBody>
      <dsp:txXfrm>
        <a:off x="8141038" y="250011"/>
        <a:ext cx="424339" cy="282892"/>
      </dsp:txXfrm>
    </dsp:sp>
    <dsp:sp modelId="{E3BE0309-0902-4515-B254-EC6D39FE6D79}">
      <dsp:nvSpPr>
        <dsp:cNvPr id="0" name=""/>
        <dsp:cNvSpPr/>
      </dsp:nvSpPr>
      <dsp:spPr>
        <a:xfrm>
          <a:off x="8565377"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Sep</a:t>
          </a:r>
        </a:p>
      </dsp:txBody>
      <dsp:txXfrm>
        <a:off x="8706823" y="250011"/>
        <a:ext cx="424339" cy="282892"/>
      </dsp:txXfrm>
    </dsp:sp>
    <dsp:sp modelId="{2046A1EE-531D-4C73-A0F2-DA03F64AD1A9}">
      <dsp:nvSpPr>
        <dsp:cNvPr id="0" name=""/>
        <dsp:cNvSpPr/>
      </dsp:nvSpPr>
      <dsp:spPr>
        <a:xfrm>
          <a:off x="9131162"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Okt</a:t>
          </a:r>
        </a:p>
      </dsp:txBody>
      <dsp:txXfrm>
        <a:off x="9272608" y="250011"/>
        <a:ext cx="424339" cy="282892"/>
      </dsp:txXfrm>
    </dsp:sp>
    <dsp:sp modelId="{C22FF636-8F99-45D2-8372-2E6F32C00F1C}">
      <dsp:nvSpPr>
        <dsp:cNvPr id="0" name=""/>
        <dsp:cNvSpPr/>
      </dsp:nvSpPr>
      <dsp:spPr>
        <a:xfrm>
          <a:off x="9696947"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Nov</a:t>
          </a:r>
        </a:p>
      </dsp:txBody>
      <dsp:txXfrm>
        <a:off x="9838393" y="250011"/>
        <a:ext cx="424339" cy="282892"/>
      </dsp:txXfrm>
    </dsp:sp>
    <dsp:sp modelId="{E7E3AEC5-62C5-41BA-8158-46F82312F76B}">
      <dsp:nvSpPr>
        <dsp:cNvPr id="0" name=""/>
        <dsp:cNvSpPr/>
      </dsp:nvSpPr>
      <dsp:spPr>
        <a:xfrm>
          <a:off x="10262732"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Dec</a:t>
          </a:r>
        </a:p>
      </dsp:txBody>
      <dsp:txXfrm>
        <a:off x="10404178" y="250011"/>
        <a:ext cx="424339" cy="2828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E74B3-F71D-49FE-A777-B8E53A512F1C}">
      <dsp:nvSpPr>
        <dsp:cNvPr id="0" name=""/>
        <dsp:cNvSpPr/>
      </dsp:nvSpPr>
      <dsp:spPr>
        <a:xfrm>
          <a:off x="0" y="510824"/>
          <a:ext cx="543148" cy="21725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dirty="0"/>
            <a:t>Dec</a:t>
          </a:r>
        </a:p>
      </dsp:txBody>
      <dsp:txXfrm>
        <a:off x="0" y="510824"/>
        <a:ext cx="488833" cy="217259"/>
      </dsp:txXfrm>
    </dsp:sp>
    <dsp:sp modelId="{AE623091-FE1F-4408-9591-546DB90ED607}">
      <dsp:nvSpPr>
        <dsp:cNvPr id="0" name=""/>
        <dsp:cNvSpPr/>
      </dsp:nvSpPr>
      <dsp:spPr>
        <a:xfrm>
          <a:off x="438468"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a:t>Jan</a:t>
          </a:r>
        </a:p>
      </dsp:txBody>
      <dsp:txXfrm>
        <a:off x="547098" y="506170"/>
        <a:ext cx="325889" cy="217259"/>
      </dsp:txXfrm>
    </dsp:sp>
    <dsp:sp modelId="{759FC107-1481-4AE6-B114-B2C888463AA1}">
      <dsp:nvSpPr>
        <dsp:cNvPr id="0" name=""/>
        <dsp:cNvSpPr/>
      </dsp:nvSpPr>
      <dsp:spPr>
        <a:xfrm>
          <a:off x="872986"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a:t>Feb</a:t>
          </a:r>
        </a:p>
      </dsp:txBody>
      <dsp:txXfrm>
        <a:off x="981616" y="506170"/>
        <a:ext cx="325889" cy="217259"/>
      </dsp:txXfrm>
    </dsp:sp>
    <dsp:sp modelId="{96A07784-57A9-41D6-B6CF-CC76279F41E4}">
      <dsp:nvSpPr>
        <dsp:cNvPr id="0" name=""/>
        <dsp:cNvSpPr/>
      </dsp:nvSpPr>
      <dsp:spPr>
        <a:xfrm>
          <a:off x="1307505"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a:t>Mar</a:t>
          </a:r>
        </a:p>
      </dsp:txBody>
      <dsp:txXfrm>
        <a:off x="1416135" y="506170"/>
        <a:ext cx="325889" cy="217259"/>
      </dsp:txXfrm>
    </dsp:sp>
    <dsp:sp modelId="{C37E4B6F-223D-4B7E-B2FE-51235E2290A0}">
      <dsp:nvSpPr>
        <dsp:cNvPr id="0" name=""/>
        <dsp:cNvSpPr/>
      </dsp:nvSpPr>
      <dsp:spPr>
        <a:xfrm>
          <a:off x="1742024"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a:t>Apr</a:t>
          </a:r>
        </a:p>
      </dsp:txBody>
      <dsp:txXfrm>
        <a:off x="1850654" y="506170"/>
        <a:ext cx="325889" cy="217259"/>
      </dsp:txXfrm>
    </dsp:sp>
    <dsp:sp modelId="{48AA02AF-43ED-4BF2-A907-E43DC0451508}">
      <dsp:nvSpPr>
        <dsp:cNvPr id="0" name=""/>
        <dsp:cNvSpPr/>
      </dsp:nvSpPr>
      <dsp:spPr>
        <a:xfrm>
          <a:off x="2176542"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a:t>Maj</a:t>
          </a:r>
        </a:p>
      </dsp:txBody>
      <dsp:txXfrm>
        <a:off x="2285172" y="506170"/>
        <a:ext cx="325889" cy="217259"/>
      </dsp:txXfrm>
    </dsp:sp>
    <dsp:sp modelId="{0B5E7FDA-15C0-4DB6-B00A-BF1DD1CB397E}">
      <dsp:nvSpPr>
        <dsp:cNvPr id="0" name=""/>
        <dsp:cNvSpPr/>
      </dsp:nvSpPr>
      <dsp:spPr>
        <a:xfrm>
          <a:off x="2611061"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a:t>Jun</a:t>
          </a:r>
        </a:p>
      </dsp:txBody>
      <dsp:txXfrm>
        <a:off x="2719691" y="506170"/>
        <a:ext cx="325889" cy="217259"/>
      </dsp:txXfrm>
    </dsp:sp>
    <dsp:sp modelId="{C9841B3D-2D8E-41CA-BD35-F8E9513E9977}">
      <dsp:nvSpPr>
        <dsp:cNvPr id="0" name=""/>
        <dsp:cNvSpPr/>
      </dsp:nvSpPr>
      <dsp:spPr>
        <a:xfrm>
          <a:off x="3045579"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a:t>Jul</a:t>
          </a:r>
        </a:p>
      </dsp:txBody>
      <dsp:txXfrm>
        <a:off x="3154209" y="506170"/>
        <a:ext cx="325889" cy="217259"/>
      </dsp:txXfrm>
    </dsp:sp>
    <dsp:sp modelId="{04536431-F36E-429B-AAA8-097881D89016}">
      <dsp:nvSpPr>
        <dsp:cNvPr id="0" name=""/>
        <dsp:cNvSpPr/>
      </dsp:nvSpPr>
      <dsp:spPr>
        <a:xfrm>
          <a:off x="3480098"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a:t>Aug</a:t>
          </a:r>
        </a:p>
      </dsp:txBody>
      <dsp:txXfrm>
        <a:off x="3588728" y="506170"/>
        <a:ext cx="325889" cy="217259"/>
      </dsp:txXfrm>
    </dsp:sp>
    <dsp:sp modelId="{3E372791-F05C-4412-B5D1-9A91DB2CE344}">
      <dsp:nvSpPr>
        <dsp:cNvPr id="0" name=""/>
        <dsp:cNvSpPr/>
      </dsp:nvSpPr>
      <dsp:spPr>
        <a:xfrm>
          <a:off x="3914616"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a:t>Sep</a:t>
          </a:r>
        </a:p>
      </dsp:txBody>
      <dsp:txXfrm>
        <a:off x="4023246" y="506170"/>
        <a:ext cx="325889" cy="217259"/>
      </dsp:txXfrm>
    </dsp:sp>
    <dsp:sp modelId="{8B9AD437-C104-49E9-9531-30009895DF5B}">
      <dsp:nvSpPr>
        <dsp:cNvPr id="0" name=""/>
        <dsp:cNvSpPr/>
      </dsp:nvSpPr>
      <dsp:spPr>
        <a:xfrm>
          <a:off x="4349135"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a:t>Okt</a:t>
          </a:r>
        </a:p>
      </dsp:txBody>
      <dsp:txXfrm>
        <a:off x="4457765" y="506170"/>
        <a:ext cx="325889" cy="217259"/>
      </dsp:txXfrm>
    </dsp:sp>
    <dsp:sp modelId="{35392B27-DCF0-4CBA-9FF3-D831E38B2B10}">
      <dsp:nvSpPr>
        <dsp:cNvPr id="0" name=""/>
        <dsp:cNvSpPr/>
      </dsp:nvSpPr>
      <dsp:spPr>
        <a:xfrm>
          <a:off x="4783654"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a:t>Nov</a:t>
          </a:r>
        </a:p>
      </dsp:txBody>
      <dsp:txXfrm>
        <a:off x="4892284" y="506170"/>
        <a:ext cx="325889" cy="217259"/>
      </dsp:txXfrm>
    </dsp:sp>
    <dsp:sp modelId="{8064CC84-9DEE-4369-94E4-737979B22E15}">
      <dsp:nvSpPr>
        <dsp:cNvPr id="0" name=""/>
        <dsp:cNvSpPr/>
      </dsp:nvSpPr>
      <dsp:spPr>
        <a:xfrm>
          <a:off x="5218172"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a:t>Dec</a:t>
          </a:r>
        </a:p>
      </dsp:txBody>
      <dsp:txXfrm>
        <a:off x="5326802" y="506170"/>
        <a:ext cx="325889" cy="217259"/>
      </dsp:txXfrm>
    </dsp:sp>
    <dsp:sp modelId="{F1F6FB50-7956-4FFF-BA2A-701F9686DA20}">
      <dsp:nvSpPr>
        <dsp:cNvPr id="0" name=""/>
        <dsp:cNvSpPr/>
      </dsp:nvSpPr>
      <dsp:spPr>
        <a:xfrm>
          <a:off x="5652691"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a:t>Jan</a:t>
          </a:r>
        </a:p>
      </dsp:txBody>
      <dsp:txXfrm>
        <a:off x="5761321" y="506170"/>
        <a:ext cx="325889" cy="217259"/>
      </dsp:txXfrm>
    </dsp:sp>
    <dsp:sp modelId="{2DC09D06-6FB7-421D-958F-994CEC83A375}">
      <dsp:nvSpPr>
        <dsp:cNvPr id="0" name=""/>
        <dsp:cNvSpPr/>
      </dsp:nvSpPr>
      <dsp:spPr>
        <a:xfrm>
          <a:off x="6087209"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a:t>Feb</a:t>
          </a:r>
        </a:p>
      </dsp:txBody>
      <dsp:txXfrm>
        <a:off x="6195839" y="506170"/>
        <a:ext cx="325889" cy="217259"/>
      </dsp:txXfrm>
    </dsp:sp>
    <dsp:sp modelId="{9400DC96-4F7D-4678-AD03-B67CE1F78D2F}">
      <dsp:nvSpPr>
        <dsp:cNvPr id="0" name=""/>
        <dsp:cNvSpPr/>
      </dsp:nvSpPr>
      <dsp:spPr>
        <a:xfrm>
          <a:off x="6521728"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a:t>Mar</a:t>
          </a:r>
        </a:p>
      </dsp:txBody>
      <dsp:txXfrm>
        <a:off x="6630358" y="506170"/>
        <a:ext cx="325889" cy="217259"/>
      </dsp:txXfrm>
    </dsp:sp>
    <dsp:sp modelId="{219DE078-06B5-41AB-BEE7-452812ABB8D5}">
      <dsp:nvSpPr>
        <dsp:cNvPr id="0" name=""/>
        <dsp:cNvSpPr/>
      </dsp:nvSpPr>
      <dsp:spPr>
        <a:xfrm>
          <a:off x="6956247"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a:t>Apr</a:t>
          </a:r>
        </a:p>
      </dsp:txBody>
      <dsp:txXfrm>
        <a:off x="7064877" y="506170"/>
        <a:ext cx="325889" cy="217259"/>
      </dsp:txXfrm>
    </dsp:sp>
    <dsp:sp modelId="{53F010B1-8F7B-42D8-A859-A926673E05DE}">
      <dsp:nvSpPr>
        <dsp:cNvPr id="0" name=""/>
        <dsp:cNvSpPr/>
      </dsp:nvSpPr>
      <dsp:spPr>
        <a:xfrm>
          <a:off x="7390765"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a:t>Maj</a:t>
          </a:r>
        </a:p>
      </dsp:txBody>
      <dsp:txXfrm>
        <a:off x="7499395" y="506170"/>
        <a:ext cx="325889" cy="217259"/>
      </dsp:txXfrm>
    </dsp:sp>
    <dsp:sp modelId="{B41EA4BC-F662-4378-B70C-F13861E57119}">
      <dsp:nvSpPr>
        <dsp:cNvPr id="0" name=""/>
        <dsp:cNvSpPr/>
      </dsp:nvSpPr>
      <dsp:spPr>
        <a:xfrm>
          <a:off x="7825284"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a:t>Jun</a:t>
          </a:r>
        </a:p>
      </dsp:txBody>
      <dsp:txXfrm>
        <a:off x="7933914" y="506170"/>
        <a:ext cx="325889" cy="217259"/>
      </dsp:txXfrm>
    </dsp:sp>
    <dsp:sp modelId="{0DD42810-F527-4715-88EF-0331E2203446}">
      <dsp:nvSpPr>
        <dsp:cNvPr id="0" name=""/>
        <dsp:cNvSpPr/>
      </dsp:nvSpPr>
      <dsp:spPr>
        <a:xfrm>
          <a:off x="8259802"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a:t>Jul</a:t>
          </a:r>
        </a:p>
      </dsp:txBody>
      <dsp:txXfrm>
        <a:off x="8368432" y="506170"/>
        <a:ext cx="325889" cy="217259"/>
      </dsp:txXfrm>
    </dsp:sp>
    <dsp:sp modelId="{3DBA7773-A51D-4F46-9045-54FB524528C4}">
      <dsp:nvSpPr>
        <dsp:cNvPr id="0" name=""/>
        <dsp:cNvSpPr/>
      </dsp:nvSpPr>
      <dsp:spPr>
        <a:xfrm>
          <a:off x="8694321"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a:t>Aug</a:t>
          </a:r>
        </a:p>
      </dsp:txBody>
      <dsp:txXfrm>
        <a:off x="8802951" y="506170"/>
        <a:ext cx="325889" cy="217259"/>
      </dsp:txXfrm>
    </dsp:sp>
    <dsp:sp modelId="{1D5AFC3C-6B11-451E-A201-2A3690F756D1}">
      <dsp:nvSpPr>
        <dsp:cNvPr id="0" name=""/>
        <dsp:cNvSpPr/>
      </dsp:nvSpPr>
      <dsp:spPr>
        <a:xfrm>
          <a:off x="9128840"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a:t>Sep</a:t>
          </a:r>
        </a:p>
      </dsp:txBody>
      <dsp:txXfrm>
        <a:off x="9237470" y="506170"/>
        <a:ext cx="325889" cy="217259"/>
      </dsp:txXfrm>
    </dsp:sp>
    <dsp:sp modelId="{A499EC78-3E32-4FB2-85DD-90D68B964957}">
      <dsp:nvSpPr>
        <dsp:cNvPr id="0" name=""/>
        <dsp:cNvSpPr/>
      </dsp:nvSpPr>
      <dsp:spPr>
        <a:xfrm>
          <a:off x="9563358"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a:t>Okt</a:t>
          </a:r>
        </a:p>
      </dsp:txBody>
      <dsp:txXfrm>
        <a:off x="9671988" y="506170"/>
        <a:ext cx="325889" cy="217259"/>
      </dsp:txXfrm>
    </dsp:sp>
    <dsp:sp modelId="{A62F968C-1795-4ECA-B549-406200CA1252}">
      <dsp:nvSpPr>
        <dsp:cNvPr id="0" name=""/>
        <dsp:cNvSpPr/>
      </dsp:nvSpPr>
      <dsp:spPr>
        <a:xfrm>
          <a:off x="9997877"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a:t>Nov</a:t>
          </a:r>
        </a:p>
      </dsp:txBody>
      <dsp:txXfrm>
        <a:off x="10106507" y="506170"/>
        <a:ext cx="325889" cy="217259"/>
      </dsp:txXfrm>
    </dsp:sp>
    <dsp:sp modelId="{506AAFCA-3BE7-4853-96D7-6669DB402E1D}">
      <dsp:nvSpPr>
        <dsp:cNvPr id="0" name=""/>
        <dsp:cNvSpPr/>
      </dsp:nvSpPr>
      <dsp:spPr>
        <a:xfrm>
          <a:off x="10429651" y="506170"/>
          <a:ext cx="543148" cy="217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kern="1200" dirty="0"/>
            <a:t>Dec</a:t>
          </a:r>
        </a:p>
      </dsp:txBody>
      <dsp:txXfrm>
        <a:off x="10538281" y="506170"/>
        <a:ext cx="325889" cy="2172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421F8-333E-46A7-85B3-6BE2C8698CE8}">
      <dsp:nvSpPr>
        <dsp:cNvPr id="0" name=""/>
        <dsp:cNvSpPr/>
      </dsp:nvSpPr>
      <dsp:spPr>
        <a:xfrm>
          <a:off x="2836" y="250011"/>
          <a:ext cx="782996" cy="28289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Jun</a:t>
          </a:r>
        </a:p>
      </dsp:txBody>
      <dsp:txXfrm>
        <a:off x="2836" y="250011"/>
        <a:ext cx="712273" cy="282892"/>
      </dsp:txXfrm>
    </dsp:sp>
    <dsp:sp modelId="{F6316D00-33FB-4B72-91EB-D4A16A4AAC48}">
      <dsp:nvSpPr>
        <dsp:cNvPr id="0" name=""/>
        <dsp:cNvSpPr/>
      </dsp:nvSpPr>
      <dsp:spPr>
        <a:xfrm>
          <a:off x="644387"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Jul</a:t>
          </a:r>
        </a:p>
      </dsp:txBody>
      <dsp:txXfrm>
        <a:off x="785833" y="250011"/>
        <a:ext cx="424339" cy="282892"/>
      </dsp:txXfrm>
    </dsp:sp>
    <dsp:sp modelId="{7B2116D0-EC21-404B-A78D-AEB1A0FE1E1B}">
      <dsp:nvSpPr>
        <dsp:cNvPr id="0" name=""/>
        <dsp:cNvSpPr/>
      </dsp:nvSpPr>
      <dsp:spPr>
        <a:xfrm>
          <a:off x="1210172"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Aug</a:t>
          </a:r>
        </a:p>
      </dsp:txBody>
      <dsp:txXfrm>
        <a:off x="1351618" y="250011"/>
        <a:ext cx="424339" cy="282892"/>
      </dsp:txXfrm>
    </dsp:sp>
    <dsp:sp modelId="{1BD7700B-2D70-45B4-8E5D-38CDD58069A6}">
      <dsp:nvSpPr>
        <dsp:cNvPr id="0" name=""/>
        <dsp:cNvSpPr/>
      </dsp:nvSpPr>
      <dsp:spPr>
        <a:xfrm>
          <a:off x="1775957"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Sep</a:t>
          </a:r>
        </a:p>
      </dsp:txBody>
      <dsp:txXfrm>
        <a:off x="1917403" y="250011"/>
        <a:ext cx="424339" cy="282892"/>
      </dsp:txXfrm>
    </dsp:sp>
    <dsp:sp modelId="{89157425-C3AA-4C29-BD5D-0D9BC2ABED75}">
      <dsp:nvSpPr>
        <dsp:cNvPr id="0" name=""/>
        <dsp:cNvSpPr/>
      </dsp:nvSpPr>
      <dsp:spPr>
        <a:xfrm>
          <a:off x="2341742"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Okt</a:t>
          </a:r>
        </a:p>
      </dsp:txBody>
      <dsp:txXfrm>
        <a:off x="2483188" y="250011"/>
        <a:ext cx="424339" cy="282892"/>
      </dsp:txXfrm>
    </dsp:sp>
    <dsp:sp modelId="{F97A1360-92DD-462F-9FAA-5AE2E5BD997E}">
      <dsp:nvSpPr>
        <dsp:cNvPr id="0" name=""/>
        <dsp:cNvSpPr/>
      </dsp:nvSpPr>
      <dsp:spPr>
        <a:xfrm>
          <a:off x="2907527"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Nov</a:t>
          </a:r>
        </a:p>
      </dsp:txBody>
      <dsp:txXfrm>
        <a:off x="3048973" y="250011"/>
        <a:ext cx="424339" cy="282892"/>
      </dsp:txXfrm>
    </dsp:sp>
    <dsp:sp modelId="{62BB3CB8-16AB-4ECE-B97E-E8831B25160A}">
      <dsp:nvSpPr>
        <dsp:cNvPr id="0" name=""/>
        <dsp:cNvSpPr/>
      </dsp:nvSpPr>
      <dsp:spPr>
        <a:xfrm>
          <a:off x="3473312"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Dec</a:t>
          </a:r>
        </a:p>
      </dsp:txBody>
      <dsp:txXfrm>
        <a:off x="3614758" y="250011"/>
        <a:ext cx="424339" cy="282892"/>
      </dsp:txXfrm>
    </dsp:sp>
    <dsp:sp modelId="{691E694C-2B75-4127-823C-8807628C5F27}">
      <dsp:nvSpPr>
        <dsp:cNvPr id="0" name=""/>
        <dsp:cNvSpPr/>
      </dsp:nvSpPr>
      <dsp:spPr>
        <a:xfrm>
          <a:off x="4039097"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Jan</a:t>
          </a:r>
        </a:p>
      </dsp:txBody>
      <dsp:txXfrm>
        <a:off x="4180543" y="250011"/>
        <a:ext cx="424339" cy="282892"/>
      </dsp:txXfrm>
    </dsp:sp>
    <dsp:sp modelId="{A96644B7-68E0-4F17-B3F2-6084258B21B9}">
      <dsp:nvSpPr>
        <dsp:cNvPr id="0" name=""/>
        <dsp:cNvSpPr/>
      </dsp:nvSpPr>
      <dsp:spPr>
        <a:xfrm>
          <a:off x="4604882"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Feb</a:t>
          </a:r>
        </a:p>
      </dsp:txBody>
      <dsp:txXfrm>
        <a:off x="4746328" y="250011"/>
        <a:ext cx="424339" cy="282892"/>
      </dsp:txXfrm>
    </dsp:sp>
    <dsp:sp modelId="{174F1267-1D4F-4CAB-AC7A-3E59B26955EA}">
      <dsp:nvSpPr>
        <dsp:cNvPr id="0" name=""/>
        <dsp:cNvSpPr/>
      </dsp:nvSpPr>
      <dsp:spPr>
        <a:xfrm>
          <a:off x="5170667"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Mar</a:t>
          </a:r>
        </a:p>
      </dsp:txBody>
      <dsp:txXfrm>
        <a:off x="5312113" y="250011"/>
        <a:ext cx="424339" cy="282892"/>
      </dsp:txXfrm>
    </dsp:sp>
    <dsp:sp modelId="{E4D45BCE-1D4F-4ABE-A967-56DED53F292B}">
      <dsp:nvSpPr>
        <dsp:cNvPr id="0" name=""/>
        <dsp:cNvSpPr/>
      </dsp:nvSpPr>
      <dsp:spPr>
        <a:xfrm>
          <a:off x="5736452"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Apr</a:t>
          </a:r>
        </a:p>
      </dsp:txBody>
      <dsp:txXfrm>
        <a:off x="5877898" y="250011"/>
        <a:ext cx="424339" cy="282892"/>
      </dsp:txXfrm>
    </dsp:sp>
    <dsp:sp modelId="{C4BC05D3-5562-4311-83D7-112490B9D228}">
      <dsp:nvSpPr>
        <dsp:cNvPr id="0" name=""/>
        <dsp:cNvSpPr/>
      </dsp:nvSpPr>
      <dsp:spPr>
        <a:xfrm>
          <a:off x="6302237"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Maj</a:t>
          </a:r>
        </a:p>
      </dsp:txBody>
      <dsp:txXfrm>
        <a:off x="6443683" y="250011"/>
        <a:ext cx="424339" cy="282892"/>
      </dsp:txXfrm>
    </dsp:sp>
    <dsp:sp modelId="{46A53BAA-6C31-4CEF-BC16-BBE12CD95EE2}">
      <dsp:nvSpPr>
        <dsp:cNvPr id="0" name=""/>
        <dsp:cNvSpPr/>
      </dsp:nvSpPr>
      <dsp:spPr>
        <a:xfrm>
          <a:off x="6868022"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Jun</a:t>
          </a:r>
        </a:p>
      </dsp:txBody>
      <dsp:txXfrm>
        <a:off x="7009468" y="250011"/>
        <a:ext cx="424339" cy="282892"/>
      </dsp:txXfrm>
    </dsp:sp>
    <dsp:sp modelId="{9363846C-ACC3-420F-BFFE-40EAD216AD45}">
      <dsp:nvSpPr>
        <dsp:cNvPr id="0" name=""/>
        <dsp:cNvSpPr/>
      </dsp:nvSpPr>
      <dsp:spPr>
        <a:xfrm>
          <a:off x="7433807"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Jul</a:t>
          </a:r>
        </a:p>
      </dsp:txBody>
      <dsp:txXfrm>
        <a:off x="7575253" y="250011"/>
        <a:ext cx="424339" cy="282892"/>
      </dsp:txXfrm>
    </dsp:sp>
    <dsp:sp modelId="{0D15A2DF-C458-4886-8A30-BA1B7113A924}">
      <dsp:nvSpPr>
        <dsp:cNvPr id="0" name=""/>
        <dsp:cNvSpPr/>
      </dsp:nvSpPr>
      <dsp:spPr>
        <a:xfrm>
          <a:off x="7999592"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Aug</a:t>
          </a:r>
        </a:p>
      </dsp:txBody>
      <dsp:txXfrm>
        <a:off x="8141038" y="250011"/>
        <a:ext cx="424339" cy="282892"/>
      </dsp:txXfrm>
    </dsp:sp>
    <dsp:sp modelId="{E3BE0309-0902-4515-B254-EC6D39FE6D79}">
      <dsp:nvSpPr>
        <dsp:cNvPr id="0" name=""/>
        <dsp:cNvSpPr/>
      </dsp:nvSpPr>
      <dsp:spPr>
        <a:xfrm>
          <a:off x="8565377"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Sep</a:t>
          </a:r>
        </a:p>
      </dsp:txBody>
      <dsp:txXfrm>
        <a:off x="8706823" y="250011"/>
        <a:ext cx="424339" cy="282892"/>
      </dsp:txXfrm>
    </dsp:sp>
    <dsp:sp modelId="{2046A1EE-531D-4C73-A0F2-DA03F64AD1A9}">
      <dsp:nvSpPr>
        <dsp:cNvPr id="0" name=""/>
        <dsp:cNvSpPr/>
      </dsp:nvSpPr>
      <dsp:spPr>
        <a:xfrm>
          <a:off x="9131162"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Okt</a:t>
          </a:r>
        </a:p>
      </dsp:txBody>
      <dsp:txXfrm>
        <a:off x="9272608" y="250011"/>
        <a:ext cx="424339" cy="282892"/>
      </dsp:txXfrm>
    </dsp:sp>
    <dsp:sp modelId="{C22FF636-8F99-45D2-8372-2E6F32C00F1C}">
      <dsp:nvSpPr>
        <dsp:cNvPr id="0" name=""/>
        <dsp:cNvSpPr/>
      </dsp:nvSpPr>
      <dsp:spPr>
        <a:xfrm>
          <a:off x="9696947"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Nov</a:t>
          </a:r>
        </a:p>
      </dsp:txBody>
      <dsp:txXfrm>
        <a:off x="9838393" y="250011"/>
        <a:ext cx="424339" cy="282892"/>
      </dsp:txXfrm>
    </dsp:sp>
    <dsp:sp modelId="{E7E3AEC5-62C5-41BA-8158-46F82312F76B}">
      <dsp:nvSpPr>
        <dsp:cNvPr id="0" name=""/>
        <dsp:cNvSpPr/>
      </dsp:nvSpPr>
      <dsp:spPr>
        <a:xfrm>
          <a:off x="10262732" y="250011"/>
          <a:ext cx="707231" cy="2828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sv-SE" sz="1000" kern="1200"/>
            <a:t>Dec</a:t>
          </a:r>
        </a:p>
      </dsp:txBody>
      <dsp:txXfrm>
        <a:off x="10404178" y="250011"/>
        <a:ext cx="424339" cy="28289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pitchFamily="1" charset="-128"/>
                <a:cs typeface="+mn-cs"/>
              </a:defRPr>
            </a:lvl1pPr>
          </a:lstStyle>
          <a:p>
            <a:pPr>
              <a:defRPr/>
            </a:pPr>
            <a:endParaRPr lang="sv-SE"/>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pitchFamily="1" charset="-128"/>
                <a:cs typeface="+mn-cs"/>
              </a:defRPr>
            </a:lvl1pPr>
          </a:lstStyle>
          <a:p>
            <a:pPr>
              <a:defRPr/>
            </a:pPr>
            <a:endParaRPr lang="sv-SE"/>
          </a:p>
        </p:txBody>
      </p:sp>
      <p:sp>
        <p:nvSpPr>
          <p:cNvPr id="389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1" charset="-128"/>
                <a:cs typeface="+mn-cs"/>
              </a:defRPr>
            </a:lvl1pPr>
          </a:lstStyle>
          <a:p>
            <a:pPr>
              <a:defRPr/>
            </a:pPr>
            <a:endParaRPr lang="sv-SE"/>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pPr>
              <a:defRPr/>
            </a:pPr>
            <a:fld id="{D1262BE0-95A6-4CF5-9656-5F1B4696A9E3}" type="slidenum">
              <a:rPr lang="sv-SE" altLang="sv-SE"/>
              <a:pPr>
                <a:defRPr/>
              </a:pPr>
              <a:t>‹#›</a:t>
            </a:fld>
            <a:endParaRPr lang="sv-SE" altLang="sv-SE"/>
          </a:p>
        </p:txBody>
      </p:sp>
    </p:spTree>
    <p:extLst>
      <p:ext uri="{BB962C8B-B14F-4D97-AF65-F5344CB8AC3E}">
        <p14:creationId xmlns:p14="http://schemas.microsoft.com/office/powerpoint/2010/main" val="34738751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D1262BE0-95A6-4CF5-9656-5F1B4696A9E3}" type="slidenum">
              <a:rPr lang="sv-SE" altLang="sv-SE" smtClean="0"/>
              <a:pPr>
                <a:defRPr/>
              </a:pPr>
              <a:t>1</a:t>
            </a:fld>
            <a:endParaRPr lang="sv-SE" altLang="sv-SE"/>
          </a:p>
        </p:txBody>
      </p:sp>
    </p:spTree>
    <p:extLst>
      <p:ext uri="{BB962C8B-B14F-4D97-AF65-F5344CB8AC3E}">
        <p14:creationId xmlns:p14="http://schemas.microsoft.com/office/powerpoint/2010/main" val="1626560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endParaRPr lang="sv-SE" b="0" i="0">
              <a:solidFill>
                <a:srgbClr val="333333"/>
              </a:solidFill>
              <a:effectLst/>
              <a:latin typeface="OpenSansRegular"/>
            </a:endParaRPr>
          </a:p>
          <a:p>
            <a:endParaRPr lang="sv-SE"/>
          </a:p>
        </p:txBody>
      </p:sp>
      <p:sp>
        <p:nvSpPr>
          <p:cNvPr id="4" name="Platshållare för bildnummer 3"/>
          <p:cNvSpPr>
            <a:spLocks noGrp="1"/>
          </p:cNvSpPr>
          <p:nvPr>
            <p:ph type="sldNum" sz="quarter" idx="5"/>
          </p:nvPr>
        </p:nvSpPr>
        <p:spPr/>
        <p:txBody>
          <a:bodyPr/>
          <a:lstStyle/>
          <a:p>
            <a:fld id="{09073011-F4CD-4A21-A8C1-CA3F6754DF53}" type="slidenum">
              <a:rPr lang="sv-SE" smtClean="0"/>
              <a:t>10</a:t>
            </a:fld>
            <a:endParaRPr lang="sv-SE"/>
          </a:p>
        </p:txBody>
      </p:sp>
    </p:spTree>
    <p:extLst>
      <p:ext uri="{BB962C8B-B14F-4D97-AF65-F5344CB8AC3E}">
        <p14:creationId xmlns:p14="http://schemas.microsoft.com/office/powerpoint/2010/main" val="1879798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D1262BE0-95A6-4CF5-9656-5F1B4696A9E3}" type="slidenum">
              <a:rPr lang="sv-SE" altLang="sv-SE" smtClean="0"/>
              <a:pPr>
                <a:defRPr/>
              </a:pPr>
              <a:t>12</a:t>
            </a:fld>
            <a:endParaRPr lang="sv-SE" altLang="sv-SE"/>
          </a:p>
        </p:txBody>
      </p:sp>
    </p:spTree>
    <p:extLst>
      <p:ext uri="{BB962C8B-B14F-4D97-AF65-F5344CB8AC3E}">
        <p14:creationId xmlns:p14="http://schemas.microsoft.com/office/powerpoint/2010/main" val="390312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D1262BE0-95A6-4CF5-9656-5F1B4696A9E3}" type="slidenum">
              <a:rPr lang="sv-SE" altLang="sv-SE" smtClean="0"/>
              <a:pPr>
                <a:defRPr/>
              </a:pPr>
              <a:t>2</a:t>
            </a:fld>
            <a:endParaRPr lang="sv-SE" altLang="sv-SE"/>
          </a:p>
        </p:txBody>
      </p:sp>
    </p:spTree>
    <p:extLst>
      <p:ext uri="{BB962C8B-B14F-4D97-AF65-F5344CB8AC3E}">
        <p14:creationId xmlns:p14="http://schemas.microsoft.com/office/powerpoint/2010/main" val="76561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D1262BE0-95A6-4CF5-9656-5F1B4696A9E3}" type="slidenum">
              <a:rPr lang="sv-SE" altLang="sv-SE" smtClean="0"/>
              <a:pPr>
                <a:defRPr/>
              </a:pPr>
              <a:t>3</a:t>
            </a:fld>
            <a:endParaRPr lang="sv-SE" altLang="sv-SE"/>
          </a:p>
        </p:txBody>
      </p:sp>
    </p:spTree>
    <p:extLst>
      <p:ext uri="{BB962C8B-B14F-4D97-AF65-F5344CB8AC3E}">
        <p14:creationId xmlns:p14="http://schemas.microsoft.com/office/powerpoint/2010/main" val="2966191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pPr marL="0" indent="0">
              <a:lnSpc>
                <a:spcPct val="150000"/>
              </a:lnSpc>
              <a:buNone/>
            </a:pPr>
            <a:r>
              <a:rPr lang="sv-SE" sz="1200">
                <a:latin typeface="Calibri" panose="020F0502020204030204" pitchFamily="34" charset="0"/>
                <a:ea typeface="Times New Roman" panose="02020603050405020304" pitchFamily="18" charset="0"/>
              </a:rPr>
              <a:t>IT/MT </a:t>
            </a:r>
            <a:r>
              <a:rPr lang="sv-SE" sz="1200" err="1">
                <a:latin typeface="Calibri" panose="020F0502020204030204" pitchFamily="34" charset="0"/>
                <a:ea typeface="Times New Roman" panose="02020603050405020304" pitchFamily="18" charset="0"/>
              </a:rPr>
              <a:t>Scope</a:t>
            </a:r>
            <a:r>
              <a:rPr lang="sv-SE" sz="1200">
                <a:latin typeface="Calibri" panose="020F0502020204030204" pitchFamily="34" charset="0"/>
                <a:ea typeface="Times New Roman" panose="02020603050405020304" pitchFamily="18" charset="0"/>
              </a:rPr>
              <a:t>:</a:t>
            </a:r>
          </a:p>
          <a:p>
            <a:pPr marL="0" indent="0">
              <a:lnSpc>
                <a:spcPct val="150000"/>
              </a:lnSpc>
              <a:buNone/>
            </a:pPr>
            <a:r>
              <a:rPr lang="sv-SE" sz="1200">
                <a:effectLst/>
                <a:latin typeface="Calibri" panose="020F0502020204030204" pitchFamily="34" charset="0"/>
                <a:ea typeface="Times New Roman" panose="02020603050405020304" pitchFamily="18" charset="0"/>
              </a:rPr>
              <a:t>Hantering av IT/MT utrustning som påverkas av SDV utrullning</a:t>
            </a:r>
          </a:p>
          <a:p>
            <a:endParaRPr lang="sv-SE"/>
          </a:p>
        </p:txBody>
      </p:sp>
      <p:sp>
        <p:nvSpPr>
          <p:cNvPr id="4" name="Platshållare för bildnummer 3"/>
          <p:cNvSpPr>
            <a:spLocks noGrp="1"/>
          </p:cNvSpPr>
          <p:nvPr>
            <p:ph type="sldNum" sz="quarter" idx="5"/>
          </p:nvPr>
        </p:nvSpPr>
        <p:spPr/>
        <p:txBody>
          <a:bodyPr/>
          <a:lstStyle/>
          <a:p>
            <a:pPr>
              <a:defRPr/>
            </a:pPr>
            <a:fld id="{D1262BE0-95A6-4CF5-9656-5F1B4696A9E3}" type="slidenum">
              <a:rPr lang="sv-SE" altLang="sv-SE" smtClean="0"/>
              <a:pPr>
                <a:defRPr/>
              </a:pPr>
              <a:t>4</a:t>
            </a:fld>
            <a:endParaRPr lang="sv-SE" altLang="sv-SE"/>
          </a:p>
        </p:txBody>
      </p:sp>
    </p:spTree>
    <p:extLst>
      <p:ext uri="{BB962C8B-B14F-4D97-AF65-F5344CB8AC3E}">
        <p14:creationId xmlns:p14="http://schemas.microsoft.com/office/powerpoint/2010/main" val="219980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D1262BE0-95A6-4CF5-9656-5F1B4696A9E3}" type="slidenum">
              <a:rPr lang="sv-SE" altLang="sv-SE" smtClean="0"/>
              <a:pPr>
                <a:defRPr/>
              </a:pPr>
              <a:t>5</a:t>
            </a:fld>
            <a:endParaRPr lang="sv-SE" altLang="sv-SE"/>
          </a:p>
        </p:txBody>
      </p:sp>
    </p:spTree>
    <p:extLst>
      <p:ext uri="{BB962C8B-B14F-4D97-AF65-F5344CB8AC3E}">
        <p14:creationId xmlns:p14="http://schemas.microsoft.com/office/powerpoint/2010/main" val="3190488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262BE0-95A6-4CF5-9656-5F1B4696A9E3}"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2068329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262BE0-95A6-4CF5-9656-5F1B4696A9E3}"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773279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Vad menar vi med IT utrustning? </a:t>
            </a:r>
          </a:p>
          <a:p>
            <a:endParaRPr lang="sv-SE"/>
          </a:p>
          <a:p>
            <a:r>
              <a:rPr lang="sv-SE" b="1"/>
              <a:t>Klienter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a:t>Datorer, PC, laptop, allt-i-ett dator, handdator, pekplatta, paneldator. Med tillhörande skärm, tangentbord, mus, kortläsare.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a:t>Monitorer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a:t>Kopplat till klient för att visa digitala </a:t>
            </a:r>
            <a:r>
              <a:rPr lang="sv-SE" sz="1200" err="1"/>
              <a:t>dashboards</a:t>
            </a:r>
            <a:r>
              <a:rPr lang="sv-SE" sz="1200"/>
              <a:t>. Ex dagens pulstavla. Framöver </a:t>
            </a:r>
            <a:r>
              <a:rPr lang="sv-SE" sz="1200" err="1"/>
              <a:t>CareView</a:t>
            </a:r>
            <a:r>
              <a:rPr lang="sv-SE" sz="1200"/>
              <a:t> (ej monitorer till MT utrustning).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a:t>Dokumentskanner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a:t>För att skanna in dokument.</a:t>
            </a:r>
          </a:p>
          <a:p>
            <a:endParaRPr lang="sv-SE"/>
          </a:p>
          <a:p>
            <a:r>
              <a:rPr lang="sv-SE" b="1"/>
              <a:t>Skrivare</a:t>
            </a:r>
          </a:p>
          <a:p>
            <a:r>
              <a:rPr lang="sv-SE"/>
              <a:t>Utskrifter av dokument, etiketter, kvitto, patientarmband</a:t>
            </a:r>
          </a:p>
          <a:p>
            <a:endParaRPr lang="sv-SE"/>
          </a:p>
          <a:p>
            <a:r>
              <a:rPr lang="sv-SE" b="1"/>
              <a:t>Streckkodsläsare</a:t>
            </a:r>
          </a:p>
          <a:p>
            <a:r>
              <a:rPr lang="sv-SE"/>
              <a:t>För att skanna patient, etiketter, prover mm.</a:t>
            </a:r>
          </a:p>
          <a:p>
            <a:endParaRPr lang="sv-SE"/>
          </a:p>
          <a:p>
            <a:r>
              <a:rPr lang="sv-SE" b="1"/>
              <a:t>Diktafon </a:t>
            </a:r>
          </a:p>
          <a:p>
            <a:r>
              <a:rPr lang="sv-SE"/>
              <a:t>För diktering samt TIK, Taligenkänning.</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a:solidFill>
                  <a:schemeClr val="tx1"/>
                </a:solidFill>
                <a:effectLst/>
                <a:latin typeface="+mn-lt"/>
                <a:ea typeface="+mn-ea"/>
                <a:cs typeface="+mn-cs"/>
              </a:rPr>
              <a:t>Mobil arbetsstation - </a:t>
            </a:r>
            <a:r>
              <a:rPr lang="sv-SE" sz="1200" b="1" kern="1200" err="1">
                <a:solidFill>
                  <a:schemeClr val="tx1"/>
                </a:solidFill>
                <a:effectLst/>
                <a:latin typeface="+mn-lt"/>
                <a:ea typeface="+mn-ea"/>
                <a:cs typeface="+mn-cs"/>
              </a:rPr>
              <a:t>WoW</a:t>
            </a:r>
            <a:endParaRPr lang="sv-SE"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Mobil arbetsstation består av en rullvagn med tillvalsutrustning så som klient, skärm, tangentbord, mus, streckkodsläsare, förvaring för provmaterial, läkemedel, arbetsyta.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a:solidFill>
                  <a:schemeClr val="tx1"/>
                </a:solidFill>
                <a:effectLst/>
                <a:latin typeface="+mn-lt"/>
                <a:ea typeface="+mn-ea"/>
                <a:cs typeface="+mn-cs"/>
              </a:rPr>
              <a:t>724 arbetsstationskoncept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Klient/dator med en begränsad informationsmängd från Millenium som används vid störning och avbrott. Det tekniska lösningen består av en dator med avbrottsfri strömförsörjning och tillhörande programvara från </a:t>
            </a:r>
            <a:r>
              <a:rPr lang="sv-SE" sz="1200" kern="1200" err="1">
                <a:solidFill>
                  <a:schemeClr val="tx1"/>
                </a:solidFill>
                <a:effectLst/>
                <a:latin typeface="+mn-lt"/>
                <a:ea typeface="+mn-ea"/>
                <a:cs typeface="+mn-cs"/>
              </a:rPr>
              <a:t>Cerner</a:t>
            </a:r>
            <a:r>
              <a:rPr lang="sv-SE" sz="1200" kern="1200">
                <a:solidFill>
                  <a:schemeClr val="tx1"/>
                </a:solidFill>
                <a:effectLst/>
                <a:latin typeface="+mn-lt"/>
                <a:ea typeface="+mn-ea"/>
                <a:cs typeface="+mn-cs"/>
              </a:rPr>
              <a:t> för en begränsad tillgänglighet till Millenium data. </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262BE0-95A6-4CF5-9656-5F1B4696A9E3}"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2789456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D1262BE0-95A6-4CF5-9656-5F1B4696A9E3}" type="slidenum">
              <a:rPr lang="sv-SE" altLang="sv-SE" smtClean="0"/>
              <a:pPr>
                <a:defRPr/>
              </a:pPr>
              <a:t>9</a:t>
            </a:fld>
            <a:endParaRPr lang="sv-SE" altLang="sv-SE"/>
          </a:p>
        </p:txBody>
      </p:sp>
    </p:spTree>
    <p:extLst>
      <p:ext uri="{BB962C8B-B14F-4D97-AF65-F5344CB8AC3E}">
        <p14:creationId xmlns:p14="http://schemas.microsoft.com/office/powerpoint/2010/main" val="346024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11"/>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2025-04-28</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21284428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2025-04-28</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3"/>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1" y="2"/>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a:t>Klicka på bildikonen och infoga bild, den fyller ut platshållaren med rundat hörn</a:t>
            </a:r>
            <a:endParaRPr lang="en-US"/>
          </a:p>
        </p:txBody>
      </p:sp>
    </p:spTree>
    <p:extLst>
      <p:ext uri="{BB962C8B-B14F-4D97-AF65-F5344CB8AC3E}">
        <p14:creationId xmlns:p14="http://schemas.microsoft.com/office/powerpoint/2010/main" val="241119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2025-04-28</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7246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5652440-C592-4A93-8685-C39895AE5F28}"/>
              </a:ext>
            </a:extLst>
          </p:cNvPr>
          <p:cNvSpPr>
            <a:spLocks noGrp="1"/>
          </p:cNvSpPr>
          <p:nvPr>
            <p:ph type="dt" sz="half" idx="10"/>
          </p:nvPr>
        </p:nvSpPr>
        <p:spPr/>
        <p:txBody>
          <a:bodyPr/>
          <a:lstStyle/>
          <a:p>
            <a:fld id="{A6E01E74-C129-49CC-A8E9-55F17C697E65}" type="datetimeFigureOut">
              <a:rPr lang="sv-SE" smtClean="0"/>
              <a:t>2025-04-28</a:t>
            </a:fld>
            <a:endParaRPr lang="sv-SE"/>
          </a:p>
        </p:txBody>
      </p:sp>
      <p:sp>
        <p:nvSpPr>
          <p:cNvPr id="3" name="Platshållare för sidfot 2">
            <a:extLst>
              <a:ext uri="{FF2B5EF4-FFF2-40B4-BE49-F238E27FC236}">
                <a16:creationId xmlns:a16="http://schemas.microsoft.com/office/drawing/2014/main" id="{DFD48E40-3050-4C22-9774-9FCE32204BE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F3786E9-BBDD-431B-94DD-E3718E997FFE}"/>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75880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5" y="360000"/>
            <a:ext cx="6947669" cy="617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nSpc>
                <a:spcPct val="180000"/>
              </a:lnSpc>
              <a:buFontTx/>
              <a:buNone/>
              <a:defRPr sz="2000"/>
            </a:lvl1pPr>
          </a:lstStyle>
          <a:p>
            <a:r>
              <a:rPr lang="sv-SE"/>
              <a:t>Klicka på ikonen för att lägga till en bild, den fyller </a:t>
            </a:r>
            <a:br>
              <a:rPr lang="sv-SE"/>
            </a:br>
            <a:r>
              <a:rPr lang="sv-SE"/>
              <a:t>ut 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p:nvPr>
        </p:nvSpPr>
        <p:spPr>
          <a:xfrm>
            <a:off x="609600" y="1972921"/>
            <a:ext cx="3932237" cy="4262781"/>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5887BAF-EE00-4485-8F3B-9963DB69C339}"/>
              </a:ext>
            </a:extLst>
          </p:cNvPr>
          <p:cNvSpPr>
            <a:spLocks noGrp="1"/>
          </p:cNvSpPr>
          <p:nvPr>
            <p:ph type="dt" sz="half" idx="10"/>
          </p:nvPr>
        </p:nvSpPr>
        <p:spPr/>
        <p:txBody>
          <a:bodyPr/>
          <a:lstStyle/>
          <a:p>
            <a:fld id="{A6E01E74-C129-49CC-A8E9-55F17C697E65}" type="datetimeFigureOut">
              <a:rPr lang="sv-SE" smtClean="0"/>
              <a:t>2025-04-28</a:t>
            </a:fld>
            <a:endParaRPr lang="sv-SE"/>
          </a:p>
        </p:txBody>
      </p:sp>
      <p:sp>
        <p:nvSpPr>
          <p:cNvPr id="6" name="Platshållare för sidfot 5">
            <a:extLst>
              <a:ext uri="{FF2B5EF4-FFF2-40B4-BE49-F238E27FC236}">
                <a16:creationId xmlns:a16="http://schemas.microsoft.com/office/drawing/2014/main" id="{C88BDE05-485E-4AB9-B501-0D51D70E5D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8D94035-9302-4429-B749-DC9613F50DB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787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1" y="360000"/>
            <a:ext cx="5111751" cy="1143000"/>
          </a:xfrm>
        </p:spPr>
        <p:txBody>
          <a:bodyPr/>
          <a:lstStyle>
            <a:lvl1pPr>
              <a:defRPr>
                <a:solidFill>
                  <a:schemeClr val="bg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3"/>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2"/>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2025-04-28</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16271880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8EF10-607E-443F-9A2B-8E0CCA88DDA4}"/>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21D38C20-00FE-457A-BE28-DF515DC716F9}"/>
              </a:ext>
            </a:extLst>
          </p:cNvPr>
          <p:cNvSpPr>
            <a:spLocks noGrp="1"/>
          </p:cNvSpPr>
          <p:nvPr>
            <p:ph idx="1"/>
          </p:nvPr>
        </p:nvSpPr>
        <p:spPr>
          <a:xfrm>
            <a:off x="4904894" y="360002"/>
            <a:ext cx="5997151" cy="5186271"/>
          </a:xfrm>
        </p:spPr>
        <p:txBody>
          <a:bodyPr/>
          <a:lstStyle>
            <a:lvl1pPr>
              <a:lnSpc>
                <a:spcPct val="110000"/>
              </a:lnSpc>
              <a:spcBef>
                <a:spcPts val="1600"/>
              </a:spcBef>
              <a:defRPr sz="3200"/>
            </a:lvl1pPr>
            <a:lvl2pPr>
              <a:lnSpc>
                <a:spcPct val="110000"/>
              </a:lnSpc>
              <a:spcBef>
                <a:spcPts val="1000"/>
              </a:spcBef>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a:extLst>
              <a:ext uri="{FF2B5EF4-FFF2-40B4-BE49-F238E27FC236}">
                <a16:creationId xmlns:a16="http://schemas.microsoft.com/office/drawing/2014/main" id="{9411AA42-BF89-4282-B410-A24FF3FD62E0}"/>
              </a:ext>
            </a:extLst>
          </p:cNvPr>
          <p:cNvSpPr>
            <a:spLocks noGrp="1"/>
          </p:cNvSpPr>
          <p:nvPr>
            <p:ph type="body" sz="half" idx="2"/>
          </p:nvPr>
        </p:nvSpPr>
        <p:spPr>
          <a:xfrm>
            <a:off x="609600" y="1972920"/>
            <a:ext cx="3932237" cy="3573352"/>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92E6BC3-D697-4291-AD7F-D9344F72EE10}"/>
              </a:ext>
            </a:extLst>
          </p:cNvPr>
          <p:cNvSpPr>
            <a:spLocks noGrp="1"/>
          </p:cNvSpPr>
          <p:nvPr>
            <p:ph type="dt" sz="half" idx="10"/>
          </p:nvPr>
        </p:nvSpPr>
        <p:spPr/>
        <p:txBody>
          <a:bodyPr/>
          <a:lstStyle/>
          <a:p>
            <a:fld id="{A6E01E74-C129-49CC-A8E9-55F17C697E65}" type="datetimeFigureOut">
              <a:rPr lang="sv-SE" smtClean="0"/>
              <a:t>2025-04-28</a:t>
            </a:fld>
            <a:endParaRPr lang="sv-SE"/>
          </a:p>
        </p:txBody>
      </p:sp>
      <p:sp>
        <p:nvSpPr>
          <p:cNvPr id="6" name="Platshållare för sidfot 5">
            <a:extLst>
              <a:ext uri="{FF2B5EF4-FFF2-40B4-BE49-F238E27FC236}">
                <a16:creationId xmlns:a16="http://schemas.microsoft.com/office/drawing/2014/main" id="{1CE3CC86-22E2-427D-ABE9-662DB6754D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2A25E17-3393-4F80-B950-DA398AE31309}"/>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172221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F462B-7C8A-4EC2-9A86-754718BC7D02}"/>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A21A1C40-F691-4CC5-83A6-5B0A1689B7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6187DD35-D714-4303-964A-38DDA8D022A4}"/>
              </a:ext>
            </a:extLst>
          </p:cNvPr>
          <p:cNvSpPr>
            <a:spLocks noGrp="1"/>
          </p:cNvSpPr>
          <p:nvPr>
            <p:ph type="dt" sz="half" idx="10"/>
          </p:nvPr>
        </p:nvSpPr>
        <p:spPr/>
        <p:txBody>
          <a:bodyPr/>
          <a:lstStyle/>
          <a:p>
            <a:fld id="{A6E01E74-C129-49CC-A8E9-55F17C697E65}" type="datetimeFigureOut">
              <a:rPr lang="sv-SE" smtClean="0"/>
              <a:t>2025-04-28</a:t>
            </a:fld>
            <a:endParaRPr lang="sv-SE"/>
          </a:p>
        </p:txBody>
      </p:sp>
      <p:sp>
        <p:nvSpPr>
          <p:cNvPr id="5" name="Platshållare för sidfot 4">
            <a:extLst>
              <a:ext uri="{FF2B5EF4-FFF2-40B4-BE49-F238E27FC236}">
                <a16:creationId xmlns:a16="http://schemas.microsoft.com/office/drawing/2014/main" id="{6E4A3F55-60A9-43F9-B11A-500A9EBBC0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B3C420-137E-419B-A4B1-6D7DDA032FDB}"/>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240713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19ED1B-8FA7-4CA8-8308-66D786E373F4}"/>
              </a:ext>
            </a:extLst>
          </p:cNvPr>
          <p:cNvSpPr>
            <a:spLocks noGrp="1"/>
          </p:cNvSpPr>
          <p:nvPr>
            <p:ph type="title" orient="vert"/>
          </p:nvPr>
        </p:nvSpPr>
        <p:spPr>
          <a:xfrm>
            <a:off x="8724901" y="365125"/>
            <a:ext cx="2628900" cy="5811838"/>
          </a:xfrm>
        </p:spPr>
        <p:txBody>
          <a:bodyPr vert="eaVert"/>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BDD152F3-FF17-474D-A5EA-0456353B6C2B}"/>
              </a:ext>
            </a:extLst>
          </p:cNvPr>
          <p:cNvSpPr>
            <a:spLocks noGrp="1"/>
          </p:cNvSpPr>
          <p:nvPr>
            <p:ph type="body" orient="vert" idx="1"/>
          </p:nvPr>
        </p:nvSpPr>
        <p:spPr>
          <a:xfrm>
            <a:off x="838201"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C71A49F8-BA16-414D-8C48-95EA85431E89}"/>
              </a:ext>
            </a:extLst>
          </p:cNvPr>
          <p:cNvSpPr>
            <a:spLocks noGrp="1"/>
          </p:cNvSpPr>
          <p:nvPr>
            <p:ph type="dt" sz="half" idx="10"/>
          </p:nvPr>
        </p:nvSpPr>
        <p:spPr/>
        <p:txBody>
          <a:bodyPr/>
          <a:lstStyle/>
          <a:p>
            <a:fld id="{A6E01E74-C129-49CC-A8E9-55F17C697E65}" type="datetimeFigureOut">
              <a:rPr lang="sv-SE" smtClean="0"/>
              <a:t>2025-04-28</a:t>
            </a:fld>
            <a:endParaRPr lang="sv-SE"/>
          </a:p>
        </p:txBody>
      </p:sp>
      <p:sp>
        <p:nvSpPr>
          <p:cNvPr id="5" name="Platshållare för sidfot 4">
            <a:extLst>
              <a:ext uri="{FF2B5EF4-FFF2-40B4-BE49-F238E27FC236}">
                <a16:creationId xmlns:a16="http://schemas.microsoft.com/office/drawing/2014/main" id="{B7DC6E67-21EC-4BD6-A546-4175E072BD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22F75D8-00D5-4A7F-84FF-AE4D46287B2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96610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_1">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1D865707-BD43-46EF-90EA-1E2351DBB8DD}"/>
              </a:ext>
            </a:extLst>
          </p:cNvPr>
          <p:cNvSpPr>
            <a:spLocks noGrp="1"/>
          </p:cNvSpPr>
          <p:nvPr>
            <p:ph type="subTitle" idx="1" hasCustomPrompt="1"/>
          </p:nvPr>
        </p:nvSpPr>
        <p:spPr>
          <a:xfrm>
            <a:off x="1524000" y="4230688"/>
            <a:ext cx="9144000" cy="446087"/>
          </a:xfrm>
          <a:prstGeom prst="rect">
            <a:avLst/>
          </a:prstGeom>
        </p:spPr>
        <p:txBody>
          <a:bodyPr lIns="0" tIns="0" rIns="0" bIns="0">
            <a:noAutofit/>
          </a:bodyPr>
          <a:lstStyle>
            <a:lvl1pPr marL="0" indent="0" algn="ctr">
              <a:lnSpc>
                <a:spcPct val="100000"/>
              </a:lnSpc>
              <a:buNone/>
              <a:defRPr sz="2200" b="0"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 Namn Efternamn XX månad 2019 </a:t>
            </a:r>
          </a:p>
        </p:txBody>
      </p:sp>
      <p:pic>
        <p:nvPicPr>
          <p:cNvPr id="7" name="Bildobjekt 6">
            <a:extLst>
              <a:ext uri="{FF2B5EF4-FFF2-40B4-BE49-F238E27FC236}">
                <a16:creationId xmlns:a16="http://schemas.microsoft.com/office/drawing/2014/main" id="{8340578C-757F-4A67-8A26-30E23E6A837D}"/>
              </a:ext>
            </a:extLst>
          </p:cNvPr>
          <p:cNvPicPr>
            <a:picLocks noChangeAspect="1"/>
          </p:cNvPicPr>
          <p:nvPr/>
        </p:nvPicPr>
        <p:blipFill>
          <a:blip r:embed="rId2"/>
          <a:stretch>
            <a:fillRect/>
          </a:stretch>
        </p:blipFill>
        <p:spPr>
          <a:xfrm>
            <a:off x="3536949" y="2630811"/>
            <a:ext cx="5118100" cy="1148145"/>
          </a:xfrm>
          <a:prstGeom prst="rect">
            <a:avLst/>
          </a:prstGeom>
        </p:spPr>
      </p:pic>
      <p:pic>
        <p:nvPicPr>
          <p:cNvPr id="4" name="Bildobjekt 3">
            <a:extLst>
              <a:ext uri="{FF2B5EF4-FFF2-40B4-BE49-F238E27FC236}">
                <a16:creationId xmlns:a16="http://schemas.microsoft.com/office/drawing/2014/main" id="{995A93F3-DBB4-4009-B60F-26AC50C61D57}"/>
              </a:ext>
            </a:extLst>
          </p:cNvPr>
          <p:cNvPicPr>
            <a:picLocks noChangeAspect="1"/>
          </p:cNvPicPr>
          <p:nvPr userDrawn="1"/>
        </p:nvPicPr>
        <p:blipFill>
          <a:blip r:embed="rId2"/>
          <a:stretch>
            <a:fillRect/>
          </a:stretch>
        </p:blipFill>
        <p:spPr>
          <a:xfrm>
            <a:off x="3536949" y="2630811"/>
            <a:ext cx="5118100" cy="1148145"/>
          </a:xfrm>
          <a:prstGeom prst="rect">
            <a:avLst/>
          </a:prstGeom>
        </p:spPr>
      </p:pic>
    </p:spTree>
    <p:extLst>
      <p:ext uri="{BB962C8B-B14F-4D97-AF65-F5344CB8AC3E}">
        <p14:creationId xmlns:p14="http://schemas.microsoft.com/office/powerpoint/2010/main" val="3864176829"/>
      </p:ext>
    </p:extLst>
  </p:cSld>
  <p:clrMapOvr>
    <a:masterClrMapping/>
  </p:clrMapOvr>
  <p:extLst>
    <p:ext uri="{DCECCB84-F9BA-43D5-87BE-67443E8EF086}">
      <p15:sldGuideLst xmlns:p15="http://schemas.microsoft.com/office/powerpoint/2012/main">
        <p15:guide id="1" orient="horz" pos="2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bild Invertera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11"/>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2025-04-28</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pic>
        <p:nvPicPr>
          <p:cNvPr id="8" name="Bildobjekt 7">
            <a:extLst>
              <a:ext uri="{FF2B5EF4-FFF2-40B4-BE49-F238E27FC236}">
                <a16:creationId xmlns:a16="http://schemas.microsoft.com/office/drawing/2014/main" id="{5841A27E-EBFD-43BF-902B-FBFCD1869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80" y="5848346"/>
            <a:ext cx="746613" cy="691200"/>
          </a:xfrm>
          <a:prstGeom prst="rect">
            <a:avLst/>
          </a:prstGeom>
        </p:spPr>
      </p:pic>
    </p:spTree>
    <p:extLst>
      <p:ext uri="{BB962C8B-B14F-4D97-AF65-F5344CB8AC3E}">
        <p14:creationId xmlns:p14="http://schemas.microsoft.com/office/powerpoint/2010/main" val="27578540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2025-04-28</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01698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Hav">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2025-04-28</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86814673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2025-04-28</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27705143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1" y="1709740"/>
            <a:ext cx="10515600" cy="2852737"/>
          </a:xfrm>
        </p:spPr>
        <p:txBody>
          <a:bodyPr anchor="b"/>
          <a:lstStyle>
            <a:lvl1pPr>
              <a:defRPr sz="5000">
                <a:solidFill>
                  <a:schemeClr val="tx2"/>
                </a:solidFill>
              </a:defRPr>
            </a:lvl1p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1" y="4589465"/>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fld id="{A6E01E74-C129-49CC-A8E9-55F17C697E65}" type="datetimeFigureOut">
              <a:rPr lang="sv-SE" smtClean="0"/>
              <a:t>2025-04-28</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33102695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3"/>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2"/>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2025-04-28</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61957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p:nvPr>
        </p:nvSpPr>
        <p:spPr>
          <a:xfrm>
            <a:off x="609600" y="360000"/>
            <a:ext cx="10972800" cy="1143000"/>
          </a:xfrm>
        </p:spPr>
        <p:txBody>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p:nvPr>
        </p:nvSpPr>
        <p:spPr>
          <a:xfrm>
            <a:off x="609601" y="15494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p:nvPr>
        </p:nvSpPr>
        <p:spPr>
          <a:xfrm>
            <a:off x="609601" y="2505075"/>
            <a:ext cx="5157787"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p:nvPr>
        </p:nvSpPr>
        <p:spPr>
          <a:xfrm>
            <a:off x="6382651" y="15494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p:nvPr>
        </p:nvSpPr>
        <p:spPr>
          <a:xfrm>
            <a:off x="6399213" y="2505074"/>
            <a:ext cx="5183188"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a:extLst>
              <a:ext uri="{FF2B5EF4-FFF2-40B4-BE49-F238E27FC236}">
                <a16:creationId xmlns:a16="http://schemas.microsoft.com/office/drawing/2014/main" id="{C1B20FEC-AC6C-4185-9558-FF62052651D4}"/>
              </a:ext>
            </a:extLst>
          </p:cNvPr>
          <p:cNvSpPr>
            <a:spLocks noGrp="1"/>
          </p:cNvSpPr>
          <p:nvPr>
            <p:ph type="dt" sz="half" idx="10"/>
          </p:nvPr>
        </p:nvSpPr>
        <p:spPr/>
        <p:txBody>
          <a:bodyPr/>
          <a:lstStyle/>
          <a:p>
            <a:fld id="{A6E01E74-C129-49CC-A8E9-55F17C697E65}" type="datetimeFigureOut">
              <a:rPr lang="sv-SE" smtClean="0"/>
              <a:t>2025-04-28</a:t>
            </a:fld>
            <a:endParaRPr lang="sv-SE"/>
          </a:p>
        </p:txBody>
      </p:sp>
      <p:sp>
        <p:nvSpPr>
          <p:cNvPr id="8" name="Platshållare för sidfot 7">
            <a:extLst>
              <a:ext uri="{FF2B5EF4-FFF2-40B4-BE49-F238E27FC236}">
                <a16:creationId xmlns:a16="http://schemas.microsoft.com/office/drawing/2014/main" id="{C32B6478-60E6-4DB5-8AD9-C74836F556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66DAE3-5F86-48E0-A3B9-18884EA4F6F3}"/>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103219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a:t>Klicka på bildikonen och infoga bild, den fyller ut 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2025-04-28</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10122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1143000"/>
          </a:xfrm>
          <a:prstGeom prst="rect">
            <a:avLst/>
          </a:prstGeom>
        </p:spPr>
        <p:txBody>
          <a:bodyPr vert="horz" lIns="91440" tIns="45720" rIns="91440" bIns="45720" rtlCol="0" anchor="t" anchorCtr="0">
            <a:noAutofit/>
          </a:bodyPr>
          <a:lstStyle/>
          <a:p>
            <a:r>
              <a:rPr lang="en-US"/>
              <a:t>Klicka här för att ändra mall för rubrikformat</a:t>
            </a:r>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20"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5" y="6525322"/>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1E74-C129-49CC-A8E9-55F17C697E65}" type="datetimeFigureOut">
              <a:rPr lang="sv-SE" smtClean="0"/>
              <a:t>2025-04-28</a:t>
            </a:fld>
            <a:endParaRPr lang="sv-SE"/>
          </a:p>
        </p:txBody>
      </p:sp>
      <p:sp>
        <p:nvSpPr>
          <p:cNvPr id="5" name="Platshållare för sidfot 4">
            <a:extLst>
              <a:ext uri="{FF2B5EF4-FFF2-40B4-BE49-F238E27FC236}">
                <a16:creationId xmlns:a16="http://schemas.microsoft.com/office/drawing/2014/main" id="{AA75777A-8889-41C5-9B21-1D01DDBB0F41}"/>
              </a:ext>
            </a:extLst>
          </p:cNvPr>
          <p:cNvSpPr>
            <a:spLocks noGrp="1"/>
          </p:cNvSpPr>
          <p:nvPr>
            <p:ph type="ftr" sz="quarter" idx="3"/>
          </p:nvPr>
        </p:nvSpPr>
        <p:spPr>
          <a:xfrm>
            <a:off x="1669775" y="6525322"/>
            <a:ext cx="936763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9" y="6525322"/>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4038344172"/>
      </p:ext>
    </p:extLst>
  </p:cSld>
  <p:clrMap bg1="lt1" tx1="dk1" bg2="lt2" tx2="dk2" accent1="accent1" accent2="accent2" accent3="accent3" accent4="accent4" accent5="accent5" accent6="accent6" hlink="hlink" folHlink="folHlink"/>
  <p:sldLayoutIdLst>
    <p:sldLayoutId id="2147484843" r:id="rId1"/>
    <p:sldLayoutId id="2147484844" r:id="rId2"/>
    <p:sldLayoutId id="2147484845" r:id="rId3"/>
    <p:sldLayoutId id="2147484846" r:id="rId4"/>
    <p:sldLayoutId id="2147484847" r:id="rId5"/>
    <p:sldLayoutId id="2147484848" r:id="rId6"/>
    <p:sldLayoutId id="2147484849" r:id="rId7"/>
    <p:sldLayoutId id="2147484850" r:id="rId8"/>
    <p:sldLayoutId id="2147484851" r:id="rId9"/>
    <p:sldLayoutId id="2147484852" r:id="rId10"/>
    <p:sldLayoutId id="2147484853" r:id="rId11"/>
    <p:sldLayoutId id="2147484854" r:id="rId12"/>
    <p:sldLayoutId id="2147484855" r:id="rId13"/>
    <p:sldLayoutId id="2147484856" r:id="rId14"/>
    <p:sldLayoutId id="2147484857" r:id="rId15"/>
    <p:sldLayoutId id="2147484858" r:id="rId16"/>
    <p:sldLayoutId id="2147484859" r:id="rId17"/>
    <p:sldLayoutId id="2147484860" r:id="rId18"/>
  </p:sldLayoutIdLst>
  <p:txStyles>
    <p:title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regionskane.sharepoint.com/:p:/s/sdvdriftstartfrvaltningar/EYCe8AUCry1JqkbDHaSzBpEB1XCrqdztb83bW_nQSN6VeQ?e=HPEDXn"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regionskane.sharepoint.com/:p:/s/sdvdriftstartfrvaltningar/EYCe8AUCry1JqkbDHaSzBpEB1XCrqdztb83bW_nQSN6VeQ?e=HPEDXn"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regionskane.sharepoint.com/:p:/s/sdvdriftstartfrvaltningar/EWn6UPSek_xFh9O9KKrTNzYB1RBDCA_hrUZ5xjePLDK3GA?e=bHhksK"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regionskane.sharepoint.com/:p:/s/sdvdriftstartfrvaltningar/EY2RH7etL4tGqc4_KJ-PrrwBTo2PFwtrYiDGO1JiHo2DFQ?e=N0ljzN"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0.png"/><Relationship Id="rId2" Type="http://schemas.openxmlformats.org/officeDocument/2006/relationships/notesSlide" Target="../notesSlides/notesSlide8.xml"/><Relationship Id="rId16"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25.png"/><Relationship Id="rId5" Type="http://schemas.openxmlformats.org/officeDocument/2006/relationships/image" Target="../media/image20.png"/><Relationship Id="rId15" Type="http://schemas.openxmlformats.org/officeDocument/2006/relationships/image" Target="../media/image11.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D2A8AD2-A22C-5AE8-9500-9733A1CDE6DF}"/>
              </a:ext>
            </a:extLst>
          </p:cNvPr>
          <p:cNvSpPr>
            <a:spLocks noGrp="1"/>
          </p:cNvSpPr>
          <p:nvPr>
            <p:ph type="ctrTitle"/>
          </p:nvPr>
        </p:nvSpPr>
        <p:spPr>
          <a:xfrm>
            <a:off x="914400" y="1700811"/>
            <a:ext cx="10363200" cy="1752600"/>
          </a:xfrm>
        </p:spPr>
        <p:txBody>
          <a:bodyPr/>
          <a:lstStyle/>
          <a:p>
            <a:r>
              <a:rPr lang="sv-SE" dirty="0"/>
              <a:t>SDV Utrullning IT/MT</a:t>
            </a:r>
            <a:br>
              <a:rPr lang="sv-SE" dirty="0"/>
            </a:br>
            <a:endParaRPr lang="sv-SE" dirty="0"/>
          </a:p>
        </p:txBody>
      </p:sp>
      <p:sp>
        <p:nvSpPr>
          <p:cNvPr id="4" name="Underrubrik 3">
            <a:extLst>
              <a:ext uri="{FF2B5EF4-FFF2-40B4-BE49-F238E27FC236}">
                <a16:creationId xmlns:a16="http://schemas.microsoft.com/office/drawing/2014/main" id="{7218AC38-7AA5-4E03-9AE6-E934B818B8E8}"/>
              </a:ext>
            </a:extLst>
          </p:cNvPr>
          <p:cNvSpPr>
            <a:spLocks noGrp="1"/>
          </p:cNvSpPr>
          <p:nvPr>
            <p:ph type="subTitle" idx="1"/>
          </p:nvPr>
        </p:nvSpPr>
        <p:spPr>
          <a:xfrm>
            <a:off x="1828800" y="3404592"/>
            <a:ext cx="8534400" cy="1116608"/>
          </a:xfrm>
        </p:spPr>
        <p:txBody>
          <a:bodyPr lIns="0" tIns="0" rIns="0" bIns="0" anchor="t">
            <a:noAutofit/>
          </a:bodyPr>
          <a:lstStyle/>
          <a:p>
            <a:r>
              <a:rPr lang="sv-SE" sz="2000" dirty="0">
                <a:cs typeface="Arial"/>
              </a:rPr>
              <a:t>Övergripande information</a:t>
            </a:r>
          </a:p>
          <a:p>
            <a:r>
              <a:rPr lang="sv-SE" sz="2000" dirty="0">
                <a:cs typeface="Arial"/>
              </a:rPr>
              <a:t>2025-02-27</a:t>
            </a:r>
          </a:p>
          <a:p>
            <a:endParaRPr lang="sv-SE" sz="2000" dirty="0">
              <a:cs typeface="Arial"/>
            </a:endParaRPr>
          </a:p>
        </p:txBody>
      </p:sp>
    </p:spTree>
    <p:extLst>
      <p:ext uri="{BB962C8B-B14F-4D97-AF65-F5344CB8AC3E}">
        <p14:creationId xmlns:p14="http://schemas.microsoft.com/office/powerpoint/2010/main" val="122382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9F5A01D-4249-48B5-99EE-1E0694F0AFFE}"/>
              </a:ext>
            </a:extLst>
          </p:cNvPr>
          <p:cNvSpPr>
            <a:spLocks noGrp="1"/>
          </p:cNvSpPr>
          <p:nvPr>
            <p:ph type="title"/>
          </p:nvPr>
        </p:nvSpPr>
        <p:spPr/>
        <p:txBody>
          <a:bodyPr lIns="91440" tIns="45720" rIns="91440" bIns="45720" anchor="t"/>
          <a:lstStyle/>
          <a:p>
            <a:r>
              <a:rPr lang="sv-SE" sz="2800" dirty="0"/>
              <a:t>Medicinteknisk utrustning </a:t>
            </a:r>
          </a:p>
        </p:txBody>
      </p:sp>
      <p:sp>
        <p:nvSpPr>
          <p:cNvPr id="10" name="Platshållare för innehåll 9">
            <a:extLst>
              <a:ext uri="{FF2B5EF4-FFF2-40B4-BE49-F238E27FC236}">
                <a16:creationId xmlns:a16="http://schemas.microsoft.com/office/drawing/2014/main" id="{D0AE8E61-3F48-4999-849F-A1C70F1E1CA4}"/>
              </a:ext>
            </a:extLst>
          </p:cNvPr>
          <p:cNvSpPr>
            <a:spLocks noGrp="1"/>
          </p:cNvSpPr>
          <p:nvPr>
            <p:ph idx="1"/>
          </p:nvPr>
        </p:nvSpPr>
        <p:spPr/>
        <p:txBody>
          <a:bodyPr/>
          <a:lstStyle/>
          <a:p>
            <a:pPr fontAlgn="base"/>
            <a:r>
              <a:rPr lang="sv-SE" sz="1200"/>
              <a:t>Vid införandet av SDV kommer MT utrustning kopplas upp mot journalsystemet vilket kommer ge en automatiserad arbetsprocess för överföring av parametrar/information från MT utrustning till SDV. Det innebär en stor tidsvinst med färre manuella steg och bidrar till bättre patientsäkerhet.</a:t>
            </a:r>
          </a:p>
          <a:p>
            <a:pPr fontAlgn="base"/>
            <a:r>
              <a:rPr lang="sv-SE" sz="1200" b="0" i="0">
                <a:solidFill>
                  <a:srgbClr val="333333"/>
                </a:solidFill>
                <a:effectLst/>
              </a:rPr>
              <a:t>Som en del av SDV införandet har en genomgång gjorts av vilken uppkopplingsbar medicinteknisk (MT) utrustning som finns i Region Skåne samt vad som är möjligt att koppla upp mot SDV. </a:t>
            </a:r>
          </a:p>
          <a:p>
            <a:pPr fontAlgn="base"/>
            <a:r>
              <a:rPr lang="sv-SE" sz="1200" b="0" i="0">
                <a:solidFill>
                  <a:srgbClr val="333333"/>
                </a:solidFill>
                <a:effectLst/>
              </a:rPr>
              <a:t>All utrustning kan inte kopplas upp till SDV, och all uppkopplingsbar utrustning kommer inte att ske till första driftstarten av SDV. Det kommer att ske i flera etapper.</a:t>
            </a:r>
          </a:p>
          <a:p>
            <a:pPr fontAlgn="base"/>
            <a:r>
              <a:rPr lang="sv-SE" sz="1200" b="0" i="0">
                <a:solidFill>
                  <a:srgbClr val="333333"/>
                </a:solidFill>
                <a:effectLst/>
              </a:rPr>
              <a:t>Det som kommer att kopplas upp först är utrustning som genererar mycket data, där informationen idag hanteras pappersbaserat och som används mycket. Prioritering görs för system och utrustning som ger stora vinster och där man vägt in patientsäkerhet, arbetsflöden, tidsvinst, kostnad.</a:t>
            </a:r>
            <a:endParaRPr lang="sv-SE" sz="1200"/>
          </a:p>
          <a:p>
            <a:r>
              <a:rPr lang="sv-SE" sz="1200"/>
              <a:t>Uppkopplingen av MT utrustning görs på två sätt till SDV, beroende på utrustning och system görs det via;</a:t>
            </a:r>
          </a:p>
          <a:p>
            <a:pPr lvl="1"/>
            <a:r>
              <a:rPr lang="sv-SE" sz="1200"/>
              <a:t>Uppkoppling via Oracles </a:t>
            </a:r>
            <a:r>
              <a:rPr lang="sv-SE" sz="1200" err="1"/>
              <a:t>CareAware</a:t>
            </a:r>
            <a:r>
              <a:rPr lang="sv-SE" sz="1200"/>
              <a:t>-lösningar </a:t>
            </a:r>
            <a:r>
              <a:rPr lang="sv-SE" sz="1200" b="1"/>
              <a:t>BMDI (</a:t>
            </a:r>
            <a:r>
              <a:rPr lang="sv-SE" sz="1200" b="1" err="1"/>
              <a:t>Bedside</a:t>
            </a:r>
            <a:r>
              <a:rPr lang="sv-SE" sz="1200" b="1"/>
              <a:t> Medical </a:t>
            </a:r>
            <a:r>
              <a:rPr lang="sv-SE" sz="1200" b="1" err="1"/>
              <a:t>Device</a:t>
            </a:r>
            <a:r>
              <a:rPr lang="sv-SE" sz="1200" b="1"/>
              <a:t> Interface) och </a:t>
            </a:r>
            <a:r>
              <a:rPr lang="sv-SE" sz="1200" b="1" err="1"/>
              <a:t>VitalsLink</a:t>
            </a:r>
            <a:r>
              <a:rPr lang="sv-SE" sz="1200" b="1"/>
              <a:t> </a:t>
            </a:r>
          </a:p>
          <a:p>
            <a:pPr lvl="1"/>
            <a:r>
              <a:rPr lang="sv-SE" sz="1200"/>
              <a:t>Uppkoppling via </a:t>
            </a:r>
            <a:r>
              <a:rPr lang="sv-SE" sz="1200" b="1"/>
              <a:t>systemintegration</a:t>
            </a:r>
          </a:p>
          <a:p>
            <a:pPr marL="0" indent="0">
              <a:buNone/>
            </a:pPr>
            <a:endParaRPr lang="sv-SE" sz="1800"/>
          </a:p>
        </p:txBody>
      </p:sp>
      <p:grpSp>
        <p:nvGrpSpPr>
          <p:cNvPr id="2" name="Grupp 1">
            <a:extLst>
              <a:ext uri="{FF2B5EF4-FFF2-40B4-BE49-F238E27FC236}">
                <a16:creationId xmlns:a16="http://schemas.microsoft.com/office/drawing/2014/main" id="{E3754991-3950-47F6-B874-E070B8C1465B}"/>
              </a:ext>
            </a:extLst>
          </p:cNvPr>
          <p:cNvGrpSpPr/>
          <p:nvPr/>
        </p:nvGrpSpPr>
        <p:grpSpPr>
          <a:xfrm>
            <a:off x="856381" y="5028214"/>
            <a:ext cx="9220836" cy="1599560"/>
            <a:chOff x="1011502" y="4432221"/>
            <a:chExt cx="9220836" cy="1599560"/>
          </a:xfrm>
        </p:grpSpPr>
        <p:pic>
          <p:nvPicPr>
            <p:cNvPr id="5" name="Bildobjekt 4">
              <a:extLst>
                <a:ext uri="{FF2B5EF4-FFF2-40B4-BE49-F238E27FC236}">
                  <a16:creationId xmlns:a16="http://schemas.microsoft.com/office/drawing/2014/main" id="{DBBD86D8-FF76-4CD4-81A2-6FBF829CE3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939" r="21295"/>
            <a:stretch/>
          </p:blipFill>
          <p:spPr>
            <a:xfrm>
              <a:off x="3049244" y="4539218"/>
              <a:ext cx="712952" cy="1492563"/>
            </a:xfrm>
            <a:prstGeom prst="rect">
              <a:avLst/>
            </a:prstGeom>
          </p:spPr>
        </p:pic>
        <p:pic>
          <p:nvPicPr>
            <p:cNvPr id="6" name="Bildobjekt 5">
              <a:extLst>
                <a:ext uri="{FF2B5EF4-FFF2-40B4-BE49-F238E27FC236}">
                  <a16:creationId xmlns:a16="http://schemas.microsoft.com/office/drawing/2014/main" id="{11853ECE-13E8-4C23-83E3-D0200E043C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502" y="4485860"/>
              <a:ext cx="1692958" cy="1457308"/>
            </a:xfrm>
            <a:prstGeom prst="rect">
              <a:avLst/>
            </a:prstGeom>
          </p:spPr>
        </p:pic>
        <p:pic>
          <p:nvPicPr>
            <p:cNvPr id="4" name="Bildobjekt 3">
              <a:extLst>
                <a:ext uri="{FF2B5EF4-FFF2-40B4-BE49-F238E27FC236}">
                  <a16:creationId xmlns:a16="http://schemas.microsoft.com/office/drawing/2014/main" id="{7F8690A9-D214-4B57-9141-F10E7A9CF98B}"/>
                </a:ext>
              </a:extLst>
            </p:cNvPr>
            <p:cNvPicPr>
              <a:picLocks noChangeAspect="1"/>
            </p:cNvPicPr>
            <p:nvPr/>
          </p:nvPicPr>
          <p:blipFill>
            <a:blip r:embed="rId5"/>
            <a:stretch>
              <a:fillRect/>
            </a:stretch>
          </p:blipFill>
          <p:spPr>
            <a:xfrm>
              <a:off x="9337925" y="4826552"/>
              <a:ext cx="894413" cy="894413"/>
            </a:xfrm>
            <a:prstGeom prst="rect">
              <a:avLst/>
            </a:prstGeom>
          </p:spPr>
        </p:pic>
        <p:pic>
          <p:nvPicPr>
            <p:cNvPr id="7" name="Bildobjekt 6">
              <a:extLst>
                <a:ext uri="{FF2B5EF4-FFF2-40B4-BE49-F238E27FC236}">
                  <a16:creationId xmlns:a16="http://schemas.microsoft.com/office/drawing/2014/main" id="{06EDCA95-2954-4E5E-BEFB-0FD173929F1E}"/>
                </a:ext>
              </a:extLst>
            </p:cNvPr>
            <p:cNvPicPr>
              <a:picLocks noChangeAspect="1"/>
            </p:cNvPicPr>
            <p:nvPr/>
          </p:nvPicPr>
          <p:blipFill>
            <a:blip r:embed="rId6"/>
            <a:stretch>
              <a:fillRect/>
            </a:stretch>
          </p:blipFill>
          <p:spPr>
            <a:xfrm>
              <a:off x="4279051" y="4432221"/>
              <a:ext cx="958692" cy="1564585"/>
            </a:xfrm>
            <a:prstGeom prst="rect">
              <a:avLst/>
            </a:prstGeom>
          </p:spPr>
        </p:pic>
        <p:pic>
          <p:nvPicPr>
            <p:cNvPr id="9" name="Bildobjekt 8">
              <a:extLst>
                <a:ext uri="{FF2B5EF4-FFF2-40B4-BE49-F238E27FC236}">
                  <a16:creationId xmlns:a16="http://schemas.microsoft.com/office/drawing/2014/main" id="{82153911-AB48-41DA-BA7B-47076CF170C7}"/>
                </a:ext>
              </a:extLst>
            </p:cNvPr>
            <p:cNvPicPr>
              <a:picLocks noChangeAspect="1"/>
            </p:cNvPicPr>
            <p:nvPr/>
          </p:nvPicPr>
          <p:blipFill>
            <a:blip r:embed="rId7"/>
            <a:stretch>
              <a:fillRect/>
            </a:stretch>
          </p:blipFill>
          <p:spPr>
            <a:xfrm>
              <a:off x="7190768" y="4653023"/>
              <a:ext cx="1476067" cy="1150635"/>
            </a:xfrm>
            <a:prstGeom prst="rect">
              <a:avLst/>
            </a:prstGeom>
          </p:spPr>
        </p:pic>
        <p:pic>
          <p:nvPicPr>
            <p:cNvPr id="11" name="Bildobjekt 10">
              <a:extLst>
                <a:ext uri="{FF2B5EF4-FFF2-40B4-BE49-F238E27FC236}">
                  <a16:creationId xmlns:a16="http://schemas.microsoft.com/office/drawing/2014/main" id="{0DDE07A5-2224-4EF3-9FE2-35A811B47FEE}"/>
                </a:ext>
              </a:extLst>
            </p:cNvPr>
            <p:cNvPicPr>
              <a:picLocks noChangeAspect="1"/>
            </p:cNvPicPr>
            <p:nvPr/>
          </p:nvPicPr>
          <p:blipFill>
            <a:blip r:embed="rId8"/>
            <a:stretch>
              <a:fillRect/>
            </a:stretch>
          </p:blipFill>
          <p:spPr>
            <a:xfrm>
              <a:off x="5492898" y="4485860"/>
              <a:ext cx="1484963" cy="1484963"/>
            </a:xfrm>
            <a:prstGeom prst="rect">
              <a:avLst/>
            </a:prstGeom>
          </p:spPr>
        </p:pic>
      </p:grpSp>
    </p:spTree>
    <p:extLst>
      <p:ext uri="{BB962C8B-B14F-4D97-AF65-F5344CB8AC3E}">
        <p14:creationId xmlns:p14="http://schemas.microsoft.com/office/powerpoint/2010/main" val="2523066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831FCE-5598-B94C-5C57-ACF97152E73A}"/>
              </a:ext>
            </a:extLst>
          </p:cNvPr>
          <p:cNvSpPr>
            <a:spLocks noGrp="1"/>
          </p:cNvSpPr>
          <p:nvPr>
            <p:ph type="title"/>
          </p:nvPr>
        </p:nvSpPr>
        <p:spPr/>
        <p:txBody>
          <a:bodyPr/>
          <a:lstStyle/>
          <a:p>
            <a:r>
              <a:rPr lang="sv-SE" sz="2800" dirty="0"/>
              <a:t>MT-utrustning med SDV-integration</a:t>
            </a:r>
          </a:p>
        </p:txBody>
      </p:sp>
      <p:sp>
        <p:nvSpPr>
          <p:cNvPr id="3" name="Platshållare för innehåll 2">
            <a:extLst>
              <a:ext uri="{FF2B5EF4-FFF2-40B4-BE49-F238E27FC236}">
                <a16:creationId xmlns:a16="http://schemas.microsoft.com/office/drawing/2014/main" id="{DF75EABD-7169-CBE0-E250-C3B3B3C9DD8F}"/>
              </a:ext>
            </a:extLst>
          </p:cNvPr>
          <p:cNvSpPr>
            <a:spLocks noGrp="1"/>
          </p:cNvSpPr>
          <p:nvPr>
            <p:ph idx="1"/>
          </p:nvPr>
        </p:nvSpPr>
        <p:spPr>
          <a:xfrm>
            <a:off x="609600" y="1600203"/>
            <a:ext cx="4876800" cy="4525963"/>
          </a:xfrm>
        </p:spPr>
        <p:txBody>
          <a:bodyPr/>
          <a:lstStyle/>
          <a:p>
            <a:pPr>
              <a:lnSpc>
                <a:spcPct val="100000"/>
              </a:lnSpc>
            </a:pPr>
            <a:r>
              <a:rPr lang="sv-SE" sz="1400" dirty="0" err="1"/>
              <a:t>Spotcheckmonitor</a:t>
            </a:r>
            <a:r>
              <a:rPr lang="sv-SE" sz="1400" dirty="0"/>
              <a:t> – via </a:t>
            </a:r>
            <a:r>
              <a:rPr lang="sv-SE" sz="1400" dirty="0" err="1"/>
              <a:t>VitalsLink</a:t>
            </a:r>
            <a:endParaRPr lang="sv-SE" sz="1400" dirty="0"/>
          </a:p>
          <a:p>
            <a:pPr>
              <a:lnSpc>
                <a:spcPct val="100000"/>
              </a:lnSpc>
            </a:pPr>
            <a:r>
              <a:rPr lang="sv-SE" sz="1400" dirty="0"/>
              <a:t>Patientövervakning – via BMDI</a:t>
            </a:r>
          </a:p>
          <a:p>
            <a:pPr>
              <a:lnSpc>
                <a:spcPct val="100000"/>
              </a:lnSpc>
            </a:pPr>
            <a:r>
              <a:rPr lang="sv-SE" sz="1400" dirty="0"/>
              <a:t>Ventilator – via BMDI</a:t>
            </a:r>
          </a:p>
          <a:p>
            <a:pPr>
              <a:lnSpc>
                <a:spcPct val="100000"/>
              </a:lnSpc>
            </a:pPr>
            <a:r>
              <a:rPr lang="sv-SE" sz="1400" dirty="0"/>
              <a:t>Anestesiarbetsstation – via BMDI</a:t>
            </a:r>
          </a:p>
          <a:p>
            <a:pPr>
              <a:lnSpc>
                <a:spcPct val="100000"/>
              </a:lnSpc>
            </a:pPr>
            <a:r>
              <a:rPr lang="sv-SE" sz="1400" dirty="0"/>
              <a:t>Dialysmaskin – via BMDI</a:t>
            </a:r>
          </a:p>
          <a:p>
            <a:pPr>
              <a:lnSpc>
                <a:spcPct val="100000"/>
              </a:lnSpc>
            </a:pPr>
            <a:r>
              <a:rPr lang="sv-SE" sz="1400" dirty="0"/>
              <a:t>Perfusionsutrustning – via BMDI</a:t>
            </a:r>
          </a:p>
          <a:p>
            <a:pPr>
              <a:lnSpc>
                <a:spcPct val="100000"/>
              </a:lnSpc>
            </a:pPr>
            <a:r>
              <a:rPr lang="sv-SE" sz="1400" dirty="0"/>
              <a:t>Audiometer – via </a:t>
            </a:r>
            <a:r>
              <a:rPr lang="sv-SE" sz="1400" dirty="0" err="1"/>
              <a:t>Auditbase</a:t>
            </a:r>
            <a:endParaRPr lang="sv-SE" sz="1400" dirty="0"/>
          </a:p>
          <a:p>
            <a:pPr>
              <a:lnSpc>
                <a:spcPct val="100000"/>
              </a:lnSpc>
            </a:pPr>
            <a:r>
              <a:rPr lang="sv-SE" sz="1400" dirty="0"/>
              <a:t>Ultraljud – via ISCV/</a:t>
            </a:r>
            <a:r>
              <a:rPr lang="sv-SE" sz="1400" dirty="0" err="1"/>
              <a:t>Syngodynamics</a:t>
            </a:r>
            <a:endParaRPr lang="sv-SE" sz="1400" dirty="0"/>
          </a:p>
          <a:p>
            <a:pPr marL="0" indent="0">
              <a:lnSpc>
                <a:spcPct val="100000"/>
              </a:lnSpc>
              <a:buNone/>
            </a:pPr>
            <a:endParaRPr lang="sv-SE" sz="1200" dirty="0"/>
          </a:p>
        </p:txBody>
      </p:sp>
      <p:sp>
        <p:nvSpPr>
          <p:cNvPr id="4" name="Platshållare för innehåll 2">
            <a:extLst>
              <a:ext uri="{FF2B5EF4-FFF2-40B4-BE49-F238E27FC236}">
                <a16:creationId xmlns:a16="http://schemas.microsoft.com/office/drawing/2014/main" id="{DDC8E5F8-324A-FF8B-9E78-641CA781ECE0}"/>
              </a:ext>
            </a:extLst>
          </p:cNvPr>
          <p:cNvSpPr txBox="1">
            <a:spLocks/>
          </p:cNvSpPr>
          <p:nvPr/>
        </p:nvSpPr>
        <p:spPr>
          <a:xfrm>
            <a:off x="5727192" y="1600203"/>
            <a:ext cx="4876800" cy="452596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8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8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8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8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Aft>
                <a:spcPts val="0"/>
              </a:spcAft>
            </a:pPr>
            <a:r>
              <a:rPr lang="sv-SE" sz="1400" dirty="0"/>
              <a:t>EKG – via </a:t>
            </a:r>
            <a:r>
              <a:rPr lang="sv-SE" sz="1400" dirty="0" err="1"/>
              <a:t>muse</a:t>
            </a:r>
            <a:endParaRPr lang="sv-SE" sz="1400" dirty="0"/>
          </a:p>
          <a:p>
            <a:pPr fontAlgn="auto">
              <a:lnSpc>
                <a:spcPct val="100000"/>
              </a:lnSpc>
              <a:spcAft>
                <a:spcPts val="0"/>
              </a:spcAft>
            </a:pPr>
            <a:r>
              <a:rPr lang="sv-SE" sz="1400" dirty="0"/>
              <a:t>CTG – via Milou</a:t>
            </a:r>
          </a:p>
          <a:p>
            <a:pPr fontAlgn="auto">
              <a:lnSpc>
                <a:spcPct val="100000"/>
              </a:lnSpc>
              <a:spcAft>
                <a:spcPts val="0"/>
              </a:spcAft>
            </a:pPr>
            <a:r>
              <a:rPr lang="sv-SE" sz="1400" dirty="0"/>
              <a:t>Spirometer – via </a:t>
            </a:r>
            <a:r>
              <a:rPr lang="sv-SE" sz="1400" dirty="0" err="1"/>
              <a:t>Sentrysuite</a:t>
            </a:r>
            <a:endParaRPr lang="sv-SE" sz="1400" dirty="0"/>
          </a:p>
          <a:p>
            <a:pPr fontAlgn="auto">
              <a:lnSpc>
                <a:spcPct val="100000"/>
              </a:lnSpc>
              <a:spcAft>
                <a:spcPts val="0"/>
              </a:spcAft>
            </a:pPr>
            <a:r>
              <a:rPr lang="sv-SE" sz="1400" dirty="0"/>
              <a:t>Bildgivande system – via </a:t>
            </a:r>
            <a:r>
              <a:rPr lang="sv-SE" sz="1400" dirty="0" err="1"/>
              <a:t>Sectra</a:t>
            </a:r>
            <a:r>
              <a:rPr lang="sv-SE" sz="1400" dirty="0"/>
              <a:t> PACS/IDS7, </a:t>
            </a:r>
            <a:r>
              <a:rPr lang="sv-SE" sz="1400" dirty="0" err="1"/>
              <a:t>FotoFinder</a:t>
            </a:r>
            <a:r>
              <a:rPr lang="sv-SE" sz="1400" dirty="0"/>
              <a:t>, </a:t>
            </a:r>
            <a:r>
              <a:rPr lang="sv-SE" sz="1400" dirty="0" err="1"/>
              <a:t>FotoWare</a:t>
            </a:r>
            <a:r>
              <a:rPr lang="sv-SE" sz="1400" dirty="0"/>
              <a:t>, Forum </a:t>
            </a:r>
          </a:p>
          <a:p>
            <a:pPr fontAlgn="auto">
              <a:lnSpc>
                <a:spcPct val="100000"/>
              </a:lnSpc>
              <a:spcAft>
                <a:spcPts val="0"/>
              </a:spcAft>
            </a:pPr>
            <a:r>
              <a:rPr lang="sv-SE" sz="1400" dirty="0"/>
              <a:t>Labbutrustningar – via LIMS, </a:t>
            </a:r>
            <a:r>
              <a:rPr lang="sv-SE" sz="1400" dirty="0" err="1"/>
              <a:t>Ablacure</a:t>
            </a:r>
            <a:endParaRPr lang="sv-SE" sz="1400" dirty="0"/>
          </a:p>
          <a:p>
            <a:pPr fontAlgn="auto">
              <a:lnSpc>
                <a:spcPct val="100000"/>
              </a:lnSpc>
              <a:spcAft>
                <a:spcPts val="0"/>
              </a:spcAft>
            </a:pPr>
            <a:r>
              <a:rPr lang="sv-SE" sz="1400" dirty="0" err="1"/>
              <a:t>Blodvaggor</a:t>
            </a:r>
            <a:r>
              <a:rPr lang="sv-SE" sz="1400" dirty="0"/>
              <a:t> – via </a:t>
            </a:r>
            <a:r>
              <a:rPr lang="sv-SE" sz="1400" dirty="0" err="1"/>
              <a:t>Prosang</a:t>
            </a:r>
            <a:endParaRPr lang="sv-SE" sz="1400" dirty="0"/>
          </a:p>
          <a:p>
            <a:pPr fontAlgn="auto">
              <a:lnSpc>
                <a:spcPct val="100000"/>
              </a:lnSpc>
              <a:spcAft>
                <a:spcPts val="0"/>
              </a:spcAft>
            </a:pPr>
            <a:r>
              <a:rPr lang="sv-SE" sz="1400" dirty="0"/>
              <a:t>Endoskopiutrustning – via </a:t>
            </a:r>
            <a:r>
              <a:rPr lang="sv-SE" sz="1400" dirty="0" err="1"/>
              <a:t>Vidiview</a:t>
            </a:r>
            <a:endParaRPr lang="sv-SE" sz="1400" dirty="0"/>
          </a:p>
        </p:txBody>
      </p:sp>
    </p:spTree>
    <p:extLst>
      <p:ext uri="{BB962C8B-B14F-4D97-AF65-F5344CB8AC3E}">
        <p14:creationId xmlns:p14="http://schemas.microsoft.com/office/powerpoint/2010/main" val="2003986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BFF418-C6DE-4D8A-AE78-1C93EADE0C64}"/>
              </a:ext>
            </a:extLst>
          </p:cNvPr>
          <p:cNvSpPr>
            <a:spLocks noGrp="1"/>
          </p:cNvSpPr>
          <p:nvPr>
            <p:ph type="title"/>
          </p:nvPr>
        </p:nvSpPr>
        <p:spPr/>
        <p:txBody>
          <a:bodyPr/>
          <a:lstStyle/>
          <a:p>
            <a:r>
              <a:rPr lang="sv-SE" sz="2800" dirty="0"/>
              <a:t>Förändringar MT utrustning</a:t>
            </a:r>
          </a:p>
        </p:txBody>
      </p:sp>
      <p:sp>
        <p:nvSpPr>
          <p:cNvPr id="3" name="Platshållare för innehåll 2">
            <a:extLst>
              <a:ext uri="{FF2B5EF4-FFF2-40B4-BE49-F238E27FC236}">
                <a16:creationId xmlns:a16="http://schemas.microsoft.com/office/drawing/2014/main" id="{FC0E3005-3D73-4D63-950D-B25E3BA0690B}"/>
              </a:ext>
            </a:extLst>
          </p:cNvPr>
          <p:cNvSpPr>
            <a:spLocks noGrp="1"/>
          </p:cNvSpPr>
          <p:nvPr>
            <p:ph idx="1"/>
          </p:nvPr>
        </p:nvSpPr>
        <p:spPr/>
        <p:txBody>
          <a:bodyPr/>
          <a:lstStyle/>
          <a:p>
            <a:endParaRPr lang="sv-SE" sz="1800"/>
          </a:p>
          <a:p>
            <a:r>
              <a:rPr lang="sv-SE" sz="1800"/>
              <a:t>Främsta förändringen för MT utrustning är att den kommer vara uppkopplad till SDV och data förs automatiskt över till patientjournalen.</a:t>
            </a:r>
          </a:p>
          <a:p>
            <a:endParaRPr lang="sv-SE" sz="1800"/>
          </a:p>
          <a:p>
            <a:r>
              <a:rPr lang="sv-SE" sz="1800"/>
              <a:t>För att data ska föras över från MT utrustning till SDV behövs:</a:t>
            </a:r>
          </a:p>
          <a:p>
            <a:pPr lvl="1"/>
            <a:r>
              <a:rPr lang="sv-SE" sz="1200"/>
              <a:t>För BMDI: Arbetsstation med streckkodsläsare i nära anslutning. Det kan vara en paneldator, stationär-, bärbardator, All-in-</a:t>
            </a:r>
            <a:r>
              <a:rPr lang="sv-SE" sz="1200" err="1"/>
              <a:t>one</a:t>
            </a:r>
            <a:r>
              <a:rPr lang="sv-SE" sz="1200"/>
              <a:t> eller en </a:t>
            </a:r>
            <a:r>
              <a:rPr lang="sv-SE" sz="1200" err="1"/>
              <a:t>WoW</a:t>
            </a:r>
            <a:r>
              <a:rPr lang="sv-SE" sz="1200"/>
              <a:t>, workstation on </a:t>
            </a:r>
            <a:r>
              <a:rPr lang="sv-SE" sz="1200" err="1"/>
              <a:t>wheel</a:t>
            </a:r>
            <a:r>
              <a:rPr lang="sv-SE" sz="1200"/>
              <a:t>. Vilken typ av arbetsstation som är mest lämplig avgör respektive förvaltning/verksamhet.</a:t>
            </a:r>
          </a:p>
          <a:p>
            <a:pPr lvl="1"/>
            <a:r>
              <a:rPr lang="sv-SE" sz="1200"/>
              <a:t>För </a:t>
            </a:r>
            <a:r>
              <a:rPr lang="sv-SE" sz="1200" err="1"/>
              <a:t>VitalsLink</a:t>
            </a:r>
            <a:r>
              <a:rPr lang="sv-SE" sz="1200"/>
              <a:t>: </a:t>
            </a:r>
            <a:r>
              <a:rPr lang="sv-SE" sz="1200" err="1"/>
              <a:t>Spotcheckmonitor</a:t>
            </a:r>
            <a:r>
              <a:rPr lang="sv-SE" sz="1200"/>
              <a:t> med streckkodsläsare, korrekt konfiguration och </a:t>
            </a:r>
            <a:r>
              <a:rPr lang="sv-SE" sz="1200" err="1"/>
              <a:t>wifi</a:t>
            </a:r>
            <a:r>
              <a:rPr lang="sv-SE" sz="1200"/>
              <a:t>-uppkoppling till Region Skånes nätverk</a:t>
            </a:r>
          </a:p>
          <a:p>
            <a:pPr lvl="1"/>
            <a:r>
              <a:rPr lang="sv-SE" sz="1200"/>
              <a:t>För övriga MT-utrustningar: Inga ändringar, MT-utrustningen kopplar till sitt tillhörande system på samma sätt som tidigare</a:t>
            </a:r>
          </a:p>
        </p:txBody>
      </p:sp>
    </p:spTree>
    <p:extLst>
      <p:ext uri="{BB962C8B-B14F-4D97-AF65-F5344CB8AC3E}">
        <p14:creationId xmlns:p14="http://schemas.microsoft.com/office/powerpoint/2010/main" val="3237374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D972AF-0ED5-44F0-8232-51E3E6432372}"/>
              </a:ext>
            </a:extLst>
          </p:cNvPr>
          <p:cNvSpPr>
            <a:spLocks noGrp="1"/>
          </p:cNvSpPr>
          <p:nvPr>
            <p:ph type="title"/>
          </p:nvPr>
        </p:nvSpPr>
        <p:spPr/>
        <p:txBody>
          <a:bodyPr/>
          <a:lstStyle/>
          <a:p>
            <a:r>
              <a:rPr lang="sv-SE" sz="2800" dirty="0"/>
              <a:t>Sammanfattning rekommendationer IT/MT</a:t>
            </a:r>
          </a:p>
        </p:txBody>
      </p:sp>
      <p:sp>
        <p:nvSpPr>
          <p:cNvPr id="3" name="Platshållare för innehåll 2">
            <a:extLst>
              <a:ext uri="{FF2B5EF4-FFF2-40B4-BE49-F238E27FC236}">
                <a16:creationId xmlns:a16="http://schemas.microsoft.com/office/drawing/2014/main" id="{23B6A4F9-FB61-4FD2-8282-9F627D61BA4F}"/>
              </a:ext>
            </a:extLst>
          </p:cNvPr>
          <p:cNvSpPr>
            <a:spLocks noGrp="1"/>
          </p:cNvSpPr>
          <p:nvPr>
            <p:ph idx="1"/>
          </p:nvPr>
        </p:nvSpPr>
        <p:spPr/>
        <p:txBody>
          <a:bodyPr/>
          <a:lstStyle/>
          <a:p>
            <a:endParaRPr lang="sv-SE" sz="1800"/>
          </a:p>
          <a:p>
            <a:r>
              <a:rPr lang="sv-SE" sz="1800"/>
              <a:t>Behovet av IT/MT utrustning ser ut på olika sätt beroende på verksamhet och det kan inte ges en generell rekommendation för alla verksamheter eftersom fler faktorer spelar in så som inriktning på verksamhet, lokaler, utrymme, befintlig utrustning, arbetsprocesser, vårdprofessioner, budget.</a:t>
            </a:r>
          </a:p>
          <a:p>
            <a:endParaRPr lang="sv-SE" sz="1800"/>
          </a:p>
          <a:p>
            <a:r>
              <a:rPr lang="sv-SE" sz="1800"/>
              <a:t>Det är verksamheten med stöd av rekommendationer och beskrivningar samt i dialog med utrullningsprojektledare som avgör vilken och hur många av respektive utrustning som är mest lämplig i deras verksamhet och arbetsflöde.  </a:t>
            </a:r>
          </a:p>
          <a:p>
            <a:pPr marL="0" indent="0">
              <a:buNone/>
            </a:pPr>
            <a:endParaRPr lang="sv-SE" sz="1800"/>
          </a:p>
          <a:p>
            <a:pPr marL="0" indent="0">
              <a:buNone/>
            </a:pPr>
            <a:endParaRPr lang="sv-SE"/>
          </a:p>
          <a:p>
            <a:pPr marL="0" indent="0">
              <a:buNone/>
            </a:pPr>
            <a:endParaRPr lang="sv-SE"/>
          </a:p>
        </p:txBody>
      </p:sp>
    </p:spTree>
    <p:extLst>
      <p:ext uri="{BB962C8B-B14F-4D97-AF65-F5344CB8AC3E}">
        <p14:creationId xmlns:p14="http://schemas.microsoft.com/office/powerpoint/2010/main" val="3606375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B06B25-07E8-8CA6-B696-0E71A1D594ED}"/>
              </a:ext>
            </a:extLst>
          </p:cNvPr>
          <p:cNvSpPr>
            <a:spLocks noGrp="1"/>
          </p:cNvSpPr>
          <p:nvPr>
            <p:ph type="title"/>
          </p:nvPr>
        </p:nvSpPr>
        <p:spPr/>
        <p:txBody>
          <a:bodyPr/>
          <a:lstStyle/>
          <a:p>
            <a:r>
              <a:rPr lang="sv-SE" sz="2800" dirty="0"/>
              <a:t>IT/MT aktiviteter</a:t>
            </a:r>
          </a:p>
        </p:txBody>
      </p:sp>
      <p:sp>
        <p:nvSpPr>
          <p:cNvPr id="3" name="Platshållare för innehåll 2">
            <a:extLst>
              <a:ext uri="{FF2B5EF4-FFF2-40B4-BE49-F238E27FC236}">
                <a16:creationId xmlns:a16="http://schemas.microsoft.com/office/drawing/2014/main" id="{23F617D8-66D1-A409-7238-E0C623A2DBBC}"/>
              </a:ext>
            </a:extLst>
          </p:cNvPr>
          <p:cNvSpPr>
            <a:spLocks noGrp="1"/>
          </p:cNvSpPr>
          <p:nvPr>
            <p:ph idx="1"/>
          </p:nvPr>
        </p:nvSpPr>
        <p:spPr/>
        <p:txBody>
          <a:bodyPr/>
          <a:lstStyle/>
          <a:p>
            <a:pPr marL="0" indent="0">
              <a:buNone/>
            </a:pPr>
            <a:r>
              <a:rPr lang="sv-SE" sz="2000" dirty="0"/>
              <a:t>Inför </a:t>
            </a:r>
            <a:r>
              <a:rPr lang="sv-SE" sz="2000" dirty="0" err="1"/>
              <a:t>driftstart</a:t>
            </a:r>
            <a:r>
              <a:rPr lang="sv-SE" sz="2000" dirty="0"/>
              <a:t> behöver IT och MT aktiviteter drivas/koordineras av respektive förvaltnings IT/MT projektledare med support av IT/MT utrullning</a:t>
            </a:r>
          </a:p>
          <a:p>
            <a:pPr marL="457200" indent="-457200">
              <a:lnSpc>
                <a:spcPct val="150000"/>
              </a:lnSpc>
              <a:buFont typeface="+mj-lt"/>
              <a:buAutoNum type="arabicPeriod"/>
            </a:pPr>
            <a:r>
              <a:rPr lang="sv-SE" sz="2000" dirty="0"/>
              <a:t>Inventering av befintlig utrustning, är den supporterad</a:t>
            </a:r>
          </a:p>
          <a:p>
            <a:pPr marL="457200" indent="-457200">
              <a:lnSpc>
                <a:spcPct val="150000"/>
              </a:lnSpc>
              <a:buFont typeface="+mj-lt"/>
              <a:buAutoNum type="arabicPeriod"/>
            </a:pPr>
            <a:r>
              <a:rPr lang="sv-SE" sz="2000" dirty="0"/>
              <a:t>Estimat för utökad utrustning</a:t>
            </a:r>
          </a:p>
          <a:p>
            <a:pPr marL="457200" indent="-457200">
              <a:lnSpc>
                <a:spcPct val="150000"/>
              </a:lnSpc>
              <a:buFont typeface="+mj-lt"/>
              <a:buAutoNum type="arabicPeriod"/>
            </a:pPr>
            <a:r>
              <a:rPr lang="sv-SE" sz="2000" dirty="0"/>
              <a:t>Beställning </a:t>
            </a:r>
          </a:p>
          <a:p>
            <a:pPr marL="457200" indent="-457200">
              <a:lnSpc>
                <a:spcPct val="150000"/>
              </a:lnSpc>
              <a:buFont typeface="+mj-lt"/>
              <a:buAutoNum type="arabicPeriod"/>
            </a:pPr>
            <a:r>
              <a:rPr lang="sv-SE" sz="2000" dirty="0"/>
              <a:t>Leverans</a:t>
            </a:r>
          </a:p>
          <a:p>
            <a:pPr marL="457200" indent="-457200">
              <a:lnSpc>
                <a:spcPct val="150000"/>
              </a:lnSpc>
              <a:buFont typeface="+mj-lt"/>
              <a:buAutoNum type="arabicPeriod"/>
            </a:pPr>
            <a:r>
              <a:rPr lang="sv-SE" sz="2000" dirty="0"/>
              <a:t>Verifiering</a:t>
            </a:r>
          </a:p>
          <a:p>
            <a:pPr marL="0" indent="0">
              <a:lnSpc>
                <a:spcPct val="150000"/>
              </a:lnSpc>
              <a:buNone/>
            </a:pPr>
            <a:r>
              <a:rPr lang="sv-SE" sz="2000" dirty="0"/>
              <a:t>Detaljerad beskrivning av aktiviteterna finns i respektive folder i IT MT Teams</a:t>
            </a:r>
          </a:p>
          <a:p>
            <a:pPr marL="0" indent="0">
              <a:buNone/>
            </a:pPr>
            <a:endParaRPr lang="sv-SE" sz="2000" dirty="0"/>
          </a:p>
          <a:p>
            <a:endParaRPr lang="sv-SE" sz="2000" dirty="0"/>
          </a:p>
        </p:txBody>
      </p:sp>
    </p:spTree>
    <p:extLst>
      <p:ext uri="{BB962C8B-B14F-4D97-AF65-F5344CB8AC3E}">
        <p14:creationId xmlns:p14="http://schemas.microsoft.com/office/powerpoint/2010/main" val="360429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046B9-B036-B8CD-5272-B90D652363E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E57DAEC-0853-8EE0-6BDC-2D0F2F1F8B7E}"/>
              </a:ext>
            </a:extLst>
          </p:cNvPr>
          <p:cNvSpPr>
            <a:spLocks noGrp="1"/>
          </p:cNvSpPr>
          <p:nvPr>
            <p:ph type="title"/>
          </p:nvPr>
        </p:nvSpPr>
        <p:spPr/>
        <p:txBody>
          <a:bodyPr/>
          <a:lstStyle/>
          <a:p>
            <a:r>
              <a:rPr lang="sv-SE" sz="2800" dirty="0"/>
              <a:t>1. Inventering av befintlig utrustning</a:t>
            </a:r>
            <a:br>
              <a:rPr lang="sv-SE" sz="3200" dirty="0"/>
            </a:br>
            <a:endParaRPr lang="sv-SE" dirty="0"/>
          </a:p>
        </p:txBody>
      </p:sp>
      <p:sp>
        <p:nvSpPr>
          <p:cNvPr id="3" name="Platshållare för innehåll 2">
            <a:extLst>
              <a:ext uri="{FF2B5EF4-FFF2-40B4-BE49-F238E27FC236}">
                <a16:creationId xmlns:a16="http://schemas.microsoft.com/office/drawing/2014/main" id="{B45A364F-DF47-6751-E060-7CB08EC5681D}"/>
              </a:ext>
            </a:extLst>
          </p:cNvPr>
          <p:cNvSpPr>
            <a:spLocks noGrp="1"/>
          </p:cNvSpPr>
          <p:nvPr>
            <p:ph idx="1"/>
          </p:nvPr>
        </p:nvSpPr>
        <p:spPr/>
        <p:txBody>
          <a:bodyPr/>
          <a:lstStyle/>
          <a:p>
            <a:r>
              <a:rPr lang="en-US" sz="2000" dirty="0"/>
              <a:t>Vad</a:t>
            </a:r>
          </a:p>
          <a:p>
            <a:pPr lvl="1"/>
            <a:r>
              <a:rPr lang="en-US" sz="1400" dirty="0" err="1"/>
              <a:t>Verksamhetera</a:t>
            </a:r>
            <a:r>
              <a:rPr lang="en-US" sz="1400" dirty="0"/>
              <a:t> </a:t>
            </a:r>
            <a:r>
              <a:rPr lang="en-US" sz="1400" dirty="0" err="1"/>
              <a:t>går</a:t>
            </a:r>
            <a:r>
              <a:rPr lang="en-US" sz="1400" dirty="0"/>
              <a:t> </a:t>
            </a:r>
            <a:r>
              <a:rPr lang="en-US" sz="1400" dirty="0" err="1"/>
              <a:t>igenom</a:t>
            </a:r>
            <a:r>
              <a:rPr lang="en-US" sz="1400" dirty="0"/>
              <a:t> </a:t>
            </a:r>
            <a:r>
              <a:rPr lang="en-US" sz="1400" dirty="0" err="1"/>
              <a:t>befintlig</a:t>
            </a:r>
            <a:r>
              <a:rPr lang="en-US" sz="1400" dirty="0"/>
              <a:t> </a:t>
            </a:r>
            <a:r>
              <a:rPr lang="en-US" sz="1400" dirty="0" err="1"/>
              <a:t>utrustning</a:t>
            </a:r>
            <a:r>
              <a:rPr lang="en-US" sz="1400" dirty="0"/>
              <a:t> och </a:t>
            </a:r>
            <a:r>
              <a:rPr lang="en-US" sz="1400" dirty="0" err="1"/>
              <a:t>stämmer</a:t>
            </a:r>
            <a:r>
              <a:rPr lang="en-US" sz="1400" dirty="0"/>
              <a:t> av </a:t>
            </a:r>
            <a:r>
              <a:rPr lang="en-US" sz="1400" dirty="0" err="1"/>
              <a:t>att</a:t>
            </a:r>
            <a:r>
              <a:rPr lang="en-US" sz="1400" dirty="0"/>
              <a:t> den </a:t>
            </a:r>
            <a:r>
              <a:rPr lang="en-US" sz="1400" dirty="0" err="1"/>
              <a:t>är</a:t>
            </a:r>
            <a:r>
              <a:rPr lang="en-US" sz="1400" dirty="0"/>
              <a:t> </a:t>
            </a:r>
            <a:r>
              <a:rPr lang="en-US" sz="1400" dirty="0" err="1"/>
              <a:t>supporterad</a:t>
            </a:r>
            <a:r>
              <a:rPr lang="en-US" sz="1400" dirty="0"/>
              <a:t> med SDV</a:t>
            </a:r>
          </a:p>
          <a:p>
            <a:r>
              <a:rPr lang="en-US" sz="2000" dirty="0"/>
              <a:t>Hur</a:t>
            </a:r>
          </a:p>
          <a:p>
            <a:pPr lvl="1"/>
            <a:r>
              <a:rPr lang="en-US" sz="1400" dirty="0" err="1"/>
              <a:t>Genomgång</a:t>
            </a:r>
            <a:r>
              <a:rPr lang="en-US" sz="1400" dirty="0"/>
              <a:t> av IT/MT </a:t>
            </a:r>
            <a:r>
              <a:rPr lang="en-US" sz="1400" dirty="0" err="1"/>
              <a:t>utrustning</a:t>
            </a:r>
            <a:r>
              <a:rPr lang="en-US" sz="1400" dirty="0"/>
              <a:t> i </a:t>
            </a:r>
            <a:r>
              <a:rPr lang="en-US" sz="1400" dirty="0" err="1"/>
              <a:t>egna</a:t>
            </a:r>
            <a:r>
              <a:rPr lang="en-US" sz="1400" dirty="0"/>
              <a:t> </a:t>
            </a:r>
            <a:r>
              <a:rPr lang="en-US" sz="1400" dirty="0" err="1"/>
              <a:t>verksamheten</a:t>
            </a:r>
            <a:endParaRPr lang="en-US" sz="1400" dirty="0"/>
          </a:p>
          <a:p>
            <a:pPr lvl="1"/>
            <a:r>
              <a:rPr lang="en-US" sz="1400" dirty="0" err="1"/>
              <a:t>Är</a:t>
            </a:r>
            <a:r>
              <a:rPr lang="en-US" sz="1400" dirty="0"/>
              <a:t> den </a:t>
            </a:r>
            <a:r>
              <a:rPr lang="en-US" sz="1400" dirty="0" err="1"/>
              <a:t>supporterad</a:t>
            </a:r>
            <a:r>
              <a:rPr lang="en-US" sz="1400" dirty="0"/>
              <a:t> med SDV </a:t>
            </a:r>
            <a:r>
              <a:rPr lang="en-US" sz="1400" dirty="0" err="1"/>
              <a:t>enligt</a:t>
            </a:r>
            <a:r>
              <a:rPr lang="en-US" sz="1400" dirty="0"/>
              <a:t> “SDV </a:t>
            </a:r>
            <a:r>
              <a:rPr lang="en-US" sz="1400" dirty="0" err="1"/>
              <a:t>validerad</a:t>
            </a:r>
            <a:r>
              <a:rPr lang="en-US" sz="1400" dirty="0"/>
              <a:t> </a:t>
            </a:r>
            <a:r>
              <a:rPr lang="en-US" sz="1400" dirty="0" err="1"/>
              <a:t>utrustning</a:t>
            </a:r>
            <a:r>
              <a:rPr lang="en-US" sz="1400" dirty="0"/>
              <a:t>”</a:t>
            </a:r>
          </a:p>
          <a:p>
            <a:pPr lvl="1"/>
            <a:r>
              <a:rPr lang="en-US" sz="1400" dirty="0"/>
              <a:t>Med </a:t>
            </a:r>
            <a:r>
              <a:rPr lang="en-US" sz="1400" dirty="0" err="1"/>
              <a:t>hjälp</a:t>
            </a:r>
            <a:r>
              <a:rPr lang="en-US" sz="1400" dirty="0"/>
              <a:t> av </a:t>
            </a:r>
            <a:r>
              <a:rPr lang="en-US" sz="1400" dirty="0" err="1"/>
              <a:t>informationsmaterial</a:t>
            </a:r>
            <a:r>
              <a:rPr lang="en-US" sz="1400" dirty="0"/>
              <a:t> av IT/MT Utrullning</a:t>
            </a:r>
          </a:p>
          <a:p>
            <a:r>
              <a:rPr lang="en-US" sz="2000" dirty="0"/>
              <a:t>Vem</a:t>
            </a:r>
          </a:p>
          <a:p>
            <a:pPr lvl="1"/>
            <a:r>
              <a:rPr lang="en-US" sz="1400" dirty="0"/>
              <a:t>IT/MT </a:t>
            </a:r>
            <a:r>
              <a:rPr lang="en-US" sz="1400" dirty="0" err="1"/>
              <a:t>projektledarna</a:t>
            </a:r>
            <a:r>
              <a:rPr lang="en-US" sz="1400" dirty="0"/>
              <a:t> </a:t>
            </a:r>
            <a:r>
              <a:rPr lang="en-US" sz="1400" dirty="0" err="1"/>
              <a:t>koordinerar</a:t>
            </a:r>
            <a:r>
              <a:rPr lang="en-US" sz="1400" dirty="0"/>
              <a:t> </a:t>
            </a:r>
            <a:r>
              <a:rPr lang="en-US" sz="1400" dirty="0" err="1"/>
              <a:t>arbetet</a:t>
            </a:r>
            <a:r>
              <a:rPr lang="en-US" sz="1400" dirty="0"/>
              <a:t> för </a:t>
            </a:r>
            <a:r>
              <a:rPr lang="en-US" sz="1400" dirty="0" err="1"/>
              <a:t>respektive</a:t>
            </a:r>
            <a:r>
              <a:rPr lang="en-US" sz="1400" dirty="0"/>
              <a:t> </a:t>
            </a:r>
            <a:r>
              <a:rPr lang="en-US" sz="1400" dirty="0" err="1"/>
              <a:t>verksamhet</a:t>
            </a:r>
            <a:endParaRPr lang="en-US" sz="1400" dirty="0"/>
          </a:p>
          <a:p>
            <a:r>
              <a:rPr lang="en-US" sz="2000" dirty="0" err="1"/>
              <a:t>När</a:t>
            </a:r>
            <a:endParaRPr lang="en-US" sz="2000" dirty="0"/>
          </a:p>
          <a:p>
            <a:pPr lvl="1"/>
            <a:r>
              <a:rPr lang="en-US" sz="1400" dirty="0"/>
              <a:t>Start: 15 </a:t>
            </a:r>
            <a:r>
              <a:rPr lang="en-US" sz="1400" dirty="0" err="1"/>
              <a:t>mån</a:t>
            </a:r>
            <a:r>
              <a:rPr lang="en-US" sz="1400" dirty="0"/>
              <a:t> </a:t>
            </a:r>
            <a:r>
              <a:rPr lang="sv-SE" sz="1800" dirty="0">
                <a:effectLst/>
                <a:latin typeface="Calibri" panose="020F0502020204030204" pitchFamily="34" charset="0"/>
                <a:ea typeface="Calibri" panose="020F0502020204030204" pitchFamily="34" charset="0"/>
              </a:rPr>
              <a:t>innan Go Live</a:t>
            </a:r>
            <a:endParaRPr lang="en-US" sz="1400" dirty="0"/>
          </a:p>
          <a:p>
            <a:pPr lvl="1"/>
            <a:r>
              <a:rPr lang="en-US" sz="1400" dirty="0" err="1"/>
              <a:t>Klart</a:t>
            </a:r>
            <a:r>
              <a:rPr lang="en-US" sz="1400" dirty="0"/>
              <a:t>: 12 </a:t>
            </a:r>
            <a:r>
              <a:rPr lang="en-US" sz="1400" dirty="0" err="1"/>
              <a:t>mån</a:t>
            </a:r>
            <a:r>
              <a:rPr lang="en-US" sz="1400" dirty="0"/>
              <a:t> </a:t>
            </a:r>
            <a:r>
              <a:rPr lang="en-US" sz="1400" dirty="0" err="1"/>
              <a:t>innan</a:t>
            </a:r>
            <a:r>
              <a:rPr lang="en-US" sz="1400" dirty="0"/>
              <a:t> Go Live</a:t>
            </a:r>
          </a:p>
          <a:p>
            <a:pPr marL="252000" lvl="1" indent="0">
              <a:buNone/>
            </a:pPr>
            <a:r>
              <a:rPr lang="en-US" sz="1400" dirty="0"/>
              <a:t>För </a:t>
            </a:r>
            <a:r>
              <a:rPr lang="en-US" sz="1400" dirty="0" err="1"/>
              <a:t>detaljerad</a:t>
            </a:r>
            <a:r>
              <a:rPr lang="en-US" sz="1400" dirty="0"/>
              <a:t> information se </a:t>
            </a:r>
            <a:r>
              <a:rPr lang="en-US" sz="1400" dirty="0" err="1"/>
              <a:t>dokument</a:t>
            </a:r>
            <a:r>
              <a:rPr lang="en-US" sz="1400" dirty="0"/>
              <a:t> </a:t>
            </a:r>
            <a:r>
              <a:rPr lang="en-US" sz="1400" dirty="0">
                <a:hlinkClick r:id="rId2"/>
              </a:rPr>
              <a:t>#4 #106. Information </a:t>
            </a:r>
            <a:r>
              <a:rPr lang="en-US" sz="1400" dirty="0" err="1">
                <a:hlinkClick r:id="rId2"/>
              </a:rPr>
              <a:t>inventering</a:t>
            </a:r>
            <a:endParaRPr lang="en-US" sz="1400" dirty="0"/>
          </a:p>
          <a:p>
            <a:endParaRPr lang="sv-SE" sz="2000" dirty="0"/>
          </a:p>
        </p:txBody>
      </p:sp>
    </p:spTree>
    <p:extLst>
      <p:ext uri="{BB962C8B-B14F-4D97-AF65-F5344CB8AC3E}">
        <p14:creationId xmlns:p14="http://schemas.microsoft.com/office/powerpoint/2010/main" val="693802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5D5F1-1CFB-2D42-D90C-63FEC3B3B80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C8B37B1-BF52-E9BE-1F8B-4984069DD9CB}"/>
              </a:ext>
            </a:extLst>
          </p:cNvPr>
          <p:cNvSpPr>
            <a:spLocks noGrp="1"/>
          </p:cNvSpPr>
          <p:nvPr>
            <p:ph type="title"/>
          </p:nvPr>
        </p:nvSpPr>
        <p:spPr/>
        <p:txBody>
          <a:bodyPr/>
          <a:lstStyle/>
          <a:p>
            <a:r>
              <a:rPr lang="sv-SE" sz="2800" dirty="0"/>
              <a:t>2. Estimat för utökad utrustning</a:t>
            </a:r>
            <a:br>
              <a:rPr lang="sv-SE" sz="3200" dirty="0"/>
            </a:br>
            <a:endParaRPr lang="sv-SE" dirty="0"/>
          </a:p>
        </p:txBody>
      </p:sp>
      <p:sp>
        <p:nvSpPr>
          <p:cNvPr id="3" name="Platshållare för innehåll 2">
            <a:extLst>
              <a:ext uri="{FF2B5EF4-FFF2-40B4-BE49-F238E27FC236}">
                <a16:creationId xmlns:a16="http://schemas.microsoft.com/office/drawing/2014/main" id="{4BA73128-5F5E-FD8F-0171-C031E5BE2806}"/>
              </a:ext>
            </a:extLst>
          </p:cNvPr>
          <p:cNvSpPr>
            <a:spLocks noGrp="1"/>
          </p:cNvSpPr>
          <p:nvPr>
            <p:ph idx="1"/>
          </p:nvPr>
        </p:nvSpPr>
        <p:spPr/>
        <p:txBody>
          <a:bodyPr/>
          <a:lstStyle/>
          <a:p>
            <a:r>
              <a:rPr lang="en-US" sz="2000" dirty="0"/>
              <a:t>Vad</a:t>
            </a:r>
          </a:p>
          <a:p>
            <a:pPr lvl="1"/>
            <a:r>
              <a:rPr lang="en-US" sz="1400" dirty="0" err="1"/>
              <a:t>Genomföra</a:t>
            </a:r>
            <a:r>
              <a:rPr lang="en-US" sz="1400" dirty="0"/>
              <a:t> </a:t>
            </a:r>
            <a:r>
              <a:rPr lang="en-US" sz="1400" dirty="0" err="1"/>
              <a:t>ett</a:t>
            </a:r>
            <a:r>
              <a:rPr lang="en-US" sz="1400" dirty="0"/>
              <a:t> </a:t>
            </a:r>
            <a:r>
              <a:rPr lang="en-US" sz="1400" dirty="0" err="1"/>
              <a:t>estimat</a:t>
            </a:r>
            <a:r>
              <a:rPr lang="en-US" sz="1400" dirty="0"/>
              <a:t> av det </a:t>
            </a:r>
            <a:r>
              <a:rPr lang="en-US" sz="1400" dirty="0" err="1"/>
              <a:t>utökade</a:t>
            </a:r>
            <a:r>
              <a:rPr lang="en-US" sz="1400" dirty="0"/>
              <a:t> </a:t>
            </a:r>
            <a:r>
              <a:rPr lang="en-US" sz="1400" dirty="0" err="1"/>
              <a:t>behovet</a:t>
            </a:r>
            <a:r>
              <a:rPr lang="en-US" sz="1400" dirty="0"/>
              <a:t> av IT/MT </a:t>
            </a:r>
            <a:r>
              <a:rPr lang="en-US" sz="1400" dirty="0" err="1"/>
              <a:t>utrustning</a:t>
            </a:r>
            <a:endParaRPr lang="en-US" sz="1400" dirty="0"/>
          </a:p>
          <a:p>
            <a:r>
              <a:rPr lang="en-US" sz="2000" dirty="0"/>
              <a:t>Hur</a:t>
            </a:r>
          </a:p>
          <a:p>
            <a:pPr lvl="1"/>
            <a:r>
              <a:rPr lang="en-US" sz="1400" dirty="0" err="1"/>
              <a:t>Förstå</a:t>
            </a:r>
            <a:r>
              <a:rPr lang="en-US" sz="1400" dirty="0"/>
              <a:t> </a:t>
            </a:r>
            <a:r>
              <a:rPr lang="en-US" sz="1400" dirty="0" err="1"/>
              <a:t>förändrade</a:t>
            </a:r>
            <a:r>
              <a:rPr lang="en-US" sz="1400" dirty="0"/>
              <a:t> </a:t>
            </a:r>
            <a:r>
              <a:rPr lang="en-US" sz="1400" dirty="0" err="1"/>
              <a:t>arbetssätt</a:t>
            </a:r>
            <a:r>
              <a:rPr lang="en-US" sz="1400" dirty="0"/>
              <a:t> och </a:t>
            </a:r>
            <a:r>
              <a:rPr lang="en-US" sz="1400" dirty="0" err="1"/>
              <a:t>koppla</a:t>
            </a:r>
            <a:r>
              <a:rPr lang="en-US" sz="1400" dirty="0"/>
              <a:t> det till </a:t>
            </a:r>
            <a:r>
              <a:rPr lang="en-US" sz="1400" dirty="0" err="1"/>
              <a:t>egna</a:t>
            </a:r>
            <a:r>
              <a:rPr lang="en-US" sz="1400" dirty="0"/>
              <a:t> </a:t>
            </a:r>
            <a:r>
              <a:rPr lang="en-US" sz="1400" dirty="0" err="1"/>
              <a:t>verksamheten</a:t>
            </a:r>
            <a:r>
              <a:rPr lang="en-US" sz="1400" dirty="0"/>
              <a:t> och </a:t>
            </a:r>
            <a:r>
              <a:rPr lang="en-US" sz="1400" dirty="0" err="1"/>
              <a:t>framtida</a:t>
            </a:r>
            <a:r>
              <a:rPr lang="en-US" sz="1400" dirty="0"/>
              <a:t> </a:t>
            </a:r>
            <a:r>
              <a:rPr lang="en-US" sz="1400" dirty="0" err="1"/>
              <a:t>utrustningsbehov</a:t>
            </a:r>
            <a:endParaRPr lang="en-US" sz="1400" dirty="0"/>
          </a:p>
          <a:p>
            <a:r>
              <a:rPr lang="en-US" sz="2000" dirty="0"/>
              <a:t>Vem</a:t>
            </a:r>
          </a:p>
          <a:p>
            <a:pPr lvl="1"/>
            <a:r>
              <a:rPr lang="en-US" sz="1400" dirty="0"/>
              <a:t>IT/MT </a:t>
            </a:r>
            <a:r>
              <a:rPr lang="en-US" sz="1400" dirty="0" err="1"/>
              <a:t>projektledarna</a:t>
            </a:r>
            <a:r>
              <a:rPr lang="en-US" sz="1400" dirty="0"/>
              <a:t> </a:t>
            </a:r>
            <a:r>
              <a:rPr lang="en-US" sz="1400" dirty="0" err="1"/>
              <a:t>koordinerar</a:t>
            </a:r>
            <a:r>
              <a:rPr lang="en-US" sz="1400" dirty="0"/>
              <a:t> i </a:t>
            </a:r>
            <a:r>
              <a:rPr lang="en-US" sz="1400" dirty="0" err="1"/>
              <a:t>respektive</a:t>
            </a:r>
            <a:r>
              <a:rPr lang="en-US" sz="1400" dirty="0"/>
              <a:t> </a:t>
            </a:r>
            <a:r>
              <a:rPr lang="en-US" sz="1400" dirty="0" err="1"/>
              <a:t>verksamhet</a:t>
            </a:r>
            <a:endParaRPr lang="en-US" sz="1400" dirty="0"/>
          </a:p>
          <a:p>
            <a:r>
              <a:rPr lang="en-US" sz="2000" dirty="0" err="1"/>
              <a:t>När</a:t>
            </a:r>
            <a:endParaRPr lang="sv-SE" sz="1800" dirty="0">
              <a:effectLst/>
              <a:latin typeface="Calibri" panose="020F0502020204030204" pitchFamily="34" charset="0"/>
              <a:ea typeface="Calibri" panose="020F0502020204030204" pitchFamily="34" charset="0"/>
            </a:endParaRPr>
          </a:p>
          <a:p>
            <a:pPr lvl="1"/>
            <a:r>
              <a:rPr lang="en-US" sz="1400" dirty="0"/>
              <a:t>Start: 11 </a:t>
            </a:r>
            <a:r>
              <a:rPr lang="en-US" sz="1400" dirty="0" err="1"/>
              <a:t>mån</a:t>
            </a:r>
            <a:r>
              <a:rPr lang="en-US" sz="1400" dirty="0"/>
              <a:t>. </a:t>
            </a:r>
            <a:r>
              <a:rPr lang="en-US" sz="1400" dirty="0" err="1"/>
              <a:t>innan</a:t>
            </a:r>
            <a:r>
              <a:rPr lang="en-US" sz="1400" dirty="0"/>
              <a:t> Go Live</a:t>
            </a:r>
          </a:p>
          <a:p>
            <a:pPr lvl="1"/>
            <a:r>
              <a:rPr lang="en-US" sz="1400" dirty="0" err="1"/>
              <a:t>Klart</a:t>
            </a:r>
            <a:r>
              <a:rPr lang="en-US" sz="1400" dirty="0"/>
              <a:t>: 10 </a:t>
            </a:r>
            <a:r>
              <a:rPr lang="en-US" sz="1400" dirty="0" err="1"/>
              <a:t>mån</a:t>
            </a:r>
            <a:r>
              <a:rPr lang="en-US" sz="1400" dirty="0"/>
              <a:t>. </a:t>
            </a:r>
            <a:r>
              <a:rPr lang="en-US" sz="1400" dirty="0" err="1"/>
              <a:t>innan</a:t>
            </a:r>
            <a:r>
              <a:rPr lang="en-US" sz="1400" dirty="0"/>
              <a:t> Go Live</a:t>
            </a:r>
          </a:p>
          <a:p>
            <a:pPr lvl="1"/>
            <a:endParaRPr lang="en-US" sz="1400" dirty="0"/>
          </a:p>
          <a:p>
            <a:pPr marL="252000" lvl="1" indent="0">
              <a:buNone/>
            </a:pPr>
            <a:r>
              <a:rPr lang="en-US" sz="1400" dirty="0"/>
              <a:t>För </a:t>
            </a:r>
            <a:r>
              <a:rPr lang="en-US" sz="1400" dirty="0" err="1"/>
              <a:t>detaljerad</a:t>
            </a:r>
            <a:r>
              <a:rPr lang="en-US" sz="1400" dirty="0"/>
              <a:t> information se </a:t>
            </a:r>
            <a:r>
              <a:rPr lang="en-US" sz="1400" dirty="0" err="1"/>
              <a:t>dokument</a:t>
            </a:r>
            <a:r>
              <a:rPr lang="en-US" sz="1400" dirty="0"/>
              <a:t> </a:t>
            </a:r>
            <a:r>
              <a:rPr lang="en-US" sz="1400" dirty="0">
                <a:hlinkClick r:id="rId2"/>
              </a:rPr>
              <a:t>#4 #106. Information </a:t>
            </a:r>
            <a:r>
              <a:rPr lang="en-US" sz="1400" dirty="0" err="1">
                <a:hlinkClick r:id="rId2"/>
              </a:rPr>
              <a:t>inventering</a:t>
            </a:r>
            <a:endParaRPr lang="en-US" sz="1400" dirty="0"/>
          </a:p>
          <a:p>
            <a:pPr marL="252000" lvl="1" indent="0">
              <a:buNone/>
            </a:pPr>
            <a:endParaRPr lang="en-US" sz="1400" dirty="0"/>
          </a:p>
        </p:txBody>
      </p:sp>
    </p:spTree>
    <p:extLst>
      <p:ext uri="{BB962C8B-B14F-4D97-AF65-F5344CB8AC3E}">
        <p14:creationId xmlns:p14="http://schemas.microsoft.com/office/powerpoint/2010/main" val="2771004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C2167-D0F2-A649-D276-E229F42500A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B864F13-460E-71EE-F455-250BBEDF9F95}"/>
              </a:ext>
            </a:extLst>
          </p:cNvPr>
          <p:cNvSpPr>
            <a:spLocks noGrp="1"/>
          </p:cNvSpPr>
          <p:nvPr>
            <p:ph type="title"/>
          </p:nvPr>
        </p:nvSpPr>
        <p:spPr/>
        <p:txBody>
          <a:bodyPr/>
          <a:lstStyle/>
          <a:p>
            <a:r>
              <a:rPr lang="sv-SE" sz="2800" dirty="0"/>
              <a:t>3. Beställning</a:t>
            </a:r>
          </a:p>
        </p:txBody>
      </p:sp>
      <p:sp>
        <p:nvSpPr>
          <p:cNvPr id="3" name="Platshållare för innehåll 2">
            <a:extLst>
              <a:ext uri="{FF2B5EF4-FFF2-40B4-BE49-F238E27FC236}">
                <a16:creationId xmlns:a16="http://schemas.microsoft.com/office/drawing/2014/main" id="{D0C2C412-9CF2-AB5D-CE9F-D92BCE329D1A}"/>
              </a:ext>
            </a:extLst>
          </p:cNvPr>
          <p:cNvSpPr>
            <a:spLocks noGrp="1"/>
          </p:cNvSpPr>
          <p:nvPr>
            <p:ph idx="1"/>
          </p:nvPr>
        </p:nvSpPr>
        <p:spPr/>
        <p:txBody>
          <a:bodyPr/>
          <a:lstStyle/>
          <a:p>
            <a:r>
              <a:rPr lang="en-US" sz="2000" dirty="0"/>
              <a:t>Vad</a:t>
            </a:r>
          </a:p>
          <a:p>
            <a:pPr lvl="1"/>
            <a:r>
              <a:rPr lang="en-US" sz="1400" dirty="0" err="1"/>
              <a:t>Behovet</a:t>
            </a:r>
            <a:r>
              <a:rPr lang="en-US" sz="1400" dirty="0"/>
              <a:t> av </a:t>
            </a:r>
            <a:r>
              <a:rPr lang="en-US" sz="1400" dirty="0" err="1"/>
              <a:t>utökad</a:t>
            </a:r>
            <a:r>
              <a:rPr lang="en-US" sz="1400" dirty="0"/>
              <a:t> </a:t>
            </a:r>
            <a:r>
              <a:rPr lang="en-US" sz="1400" dirty="0" err="1"/>
              <a:t>utrustning</a:t>
            </a:r>
            <a:r>
              <a:rPr lang="en-US" sz="1400" dirty="0"/>
              <a:t> </a:t>
            </a:r>
            <a:r>
              <a:rPr lang="en-US" sz="1400" dirty="0" err="1"/>
              <a:t>beställs</a:t>
            </a:r>
            <a:r>
              <a:rPr lang="en-US" sz="1400" dirty="0"/>
              <a:t> </a:t>
            </a:r>
            <a:r>
              <a:rPr lang="en-US" sz="1400" dirty="0" err="1"/>
              <a:t>samt</a:t>
            </a:r>
            <a:r>
              <a:rPr lang="en-US" sz="1400" dirty="0"/>
              <a:t> </a:t>
            </a:r>
            <a:r>
              <a:rPr lang="en-US" sz="1400" dirty="0" err="1"/>
              <a:t>ändring</a:t>
            </a:r>
            <a:r>
              <a:rPr lang="en-US" sz="1400" dirty="0"/>
              <a:t> av </a:t>
            </a:r>
            <a:r>
              <a:rPr lang="en-US" sz="1400" dirty="0" err="1"/>
              <a:t>skrivarköer</a:t>
            </a:r>
            <a:r>
              <a:rPr lang="en-US" sz="1400" dirty="0"/>
              <a:t> för </a:t>
            </a:r>
            <a:r>
              <a:rPr lang="en-US" sz="1400" dirty="0" err="1"/>
              <a:t>befintliga</a:t>
            </a:r>
            <a:r>
              <a:rPr lang="en-US" sz="1400" dirty="0"/>
              <a:t> </a:t>
            </a:r>
            <a:r>
              <a:rPr lang="en-US" sz="1400" dirty="0" err="1"/>
              <a:t>skrivare</a:t>
            </a:r>
            <a:endParaRPr lang="en-US" sz="1400" dirty="0"/>
          </a:p>
          <a:p>
            <a:r>
              <a:rPr lang="en-US" sz="2000" dirty="0"/>
              <a:t>Hur</a:t>
            </a:r>
          </a:p>
          <a:p>
            <a:pPr lvl="1"/>
            <a:r>
              <a:rPr lang="en-US" sz="1400" dirty="0" err="1"/>
              <a:t>Görs</a:t>
            </a:r>
            <a:r>
              <a:rPr lang="en-US" sz="1400" dirty="0"/>
              <a:t> via </a:t>
            </a:r>
            <a:r>
              <a:rPr lang="en-US" sz="1400" dirty="0" err="1"/>
              <a:t>koordinatorstöd</a:t>
            </a:r>
            <a:r>
              <a:rPr lang="en-US" sz="1400" dirty="0"/>
              <a:t> i Ritz till </a:t>
            </a:r>
            <a:r>
              <a:rPr lang="en-US" sz="1400" dirty="0" err="1"/>
              <a:t>TietoEvry</a:t>
            </a:r>
            <a:r>
              <a:rPr lang="en-US" sz="1400" dirty="0"/>
              <a:t> </a:t>
            </a:r>
            <a:r>
              <a:rPr lang="en-US" sz="1400" dirty="0" err="1"/>
              <a:t>som</a:t>
            </a:r>
            <a:r>
              <a:rPr lang="en-US" sz="1400" dirty="0"/>
              <a:t> </a:t>
            </a:r>
            <a:r>
              <a:rPr lang="en-US" sz="1400" dirty="0" err="1"/>
              <a:t>koordinerar</a:t>
            </a:r>
            <a:r>
              <a:rPr lang="en-US" sz="1400" dirty="0"/>
              <a:t> </a:t>
            </a:r>
            <a:r>
              <a:rPr lang="en-US" sz="1400" dirty="0" err="1"/>
              <a:t>beställningarna</a:t>
            </a:r>
            <a:endParaRPr lang="en-US" sz="1400" dirty="0"/>
          </a:p>
          <a:p>
            <a:r>
              <a:rPr lang="en-US" sz="2000" dirty="0"/>
              <a:t>Vem</a:t>
            </a:r>
          </a:p>
          <a:p>
            <a:pPr lvl="1"/>
            <a:r>
              <a:rPr lang="en-US" sz="1400" dirty="0" err="1"/>
              <a:t>Kooridnatorstödet</a:t>
            </a:r>
            <a:r>
              <a:rPr lang="en-US" sz="1400" dirty="0"/>
              <a:t> </a:t>
            </a:r>
            <a:r>
              <a:rPr lang="en-US" sz="1400" dirty="0" err="1"/>
              <a:t>fylls</a:t>
            </a:r>
            <a:r>
              <a:rPr lang="en-US" sz="1400" dirty="0"/>
              <a:t> i av </a:t>
            </a:r>
            <a:r>
              <a:rPr lang="en-US" sz="1400" dirty="0" err="1"/>
              <a:t>respektive</a:t>
            </a:r>
            <a:r>
              <a:rPr lang="en-US" sz="1400" dirty="0"/>
              <a:t> </a:t>
            </a:r>
            <a:r>
              <a:rPr lang="en-US" sz="1400" dirty="0" err="1"/>
              <a:t>enhet</a:t>
            </a:r>
            <a:r>
              <a:rPr lang="en-US" sz="1400" dirty="0"/>
              <a:t> i </a:t>
            </a:r>
            <a:r>
              <a:rPr lang="en-US" sz="1400" dirty="0" err="1"/>
              <a:t>verksamheten</a:t>
            </a:r>
            <a:r>
              <a:rPr lang="en-US" sz="1400" dirty="0"/>
              <a:t> </a:t>
            </a:r>
            <a:r>
              <a:rPr lang="en-US" sz="1400" dirty="0" err="1"/>
              <a:t>som</a:t>
            </a:r>
            <a:r>
              <a:rPr lang="en-US" sz="1400" dirty="0"/>
              <a:t> </a:t>
            </a:r>
            <a:r>
              <a:rPr lang="en-US" sz="1400" dirty="0" err="1"/>
              <a:t>informeras</a:t>
            </a:r>
            <a:r>
              <a:rPr lang="en-US" sz="1400" dirty="0"/>
              <a:t> av IT/MT </a:t>
            </a:r>
            <a:r>
              <a:rPr lang="en-US" sz="1400" dirty="0" err="1"/>
              <a:t>projektledarna</a:t>
            </a:r>
            <a:endParaRPr lang="en-US" sz="1400" dirty="0"/>
          </a:p>
          <a:p>
            <a:r>
              <a:rPr lang="en-US" sz="2000" dirty="0" err="1"/>
              <a:t>När</a:t>
            </a:r>
            <a:endParaRPr lang="sv-SE" sz="1800" dirty="0">
              <a:effectLst/>
              <a:latin typeface="Calibri" panose="020F0502020204030204" pitchFamily="34" charset="0"/>
              <a:ea typeface="Calibri" panose="020F0502020204030204" pitchFamily="34" charset="0"/>
            </a:endParaRPr>
          </a:p>
          <a:p>
            <a:pPr lvl="1"/>
            <a:r>
              <a:rPr lang="en-US" sz="1400" dirty="0"/>
              <a:t>Start: 9 </a:t>
            </a:r>
            <a:r>
              <a:rPr lang="en-US" sz="1400" dirty="0" err="1"/>
              <a:t>mån</a:t>
            </a:r>
            <a:r>
              <a:rPr lang="en-US" sz="1400" dirty="0"/>
              <a:t>. </a:t>
            </a:r>
            <a:r>
              <a:rPr lang="en-US" sz="1400" dirty="0" err="1"/>
              <a:t>innan</a:t>
            </a:r>
            <a:r>
              <a:rPr lang="en-US" sz="1400" dirty="0"/>
              <a:t> Go Live</a:t>
            </a:r>
          </a:p>
          <a:p>
            <a:pPr lvl="1"/>
            <a:r>
              <a:rPr lang="en-US" sz="1400" dirty="0" err="1"/>
              <a:t>Klart</a:t>
            </a:r>
            <a:r>
              <a:rPr lang="en-US" sz="1400" dirty="0"/>
              <a:t>: 6 </a:t>
            </a:r>
            <a:r>
              <a:rPr lang="en-US" sz="1400" dirty="0" err="1"/>
              <a:t>mån</a:t>
            </a:r>
            <a:r>
              <a:rPr lang="en-US" sz="1400" dirty="0"/>
              <a:t>. </a:t>
            </a:r>
            <a:r>
              <a:rPr lang="en-US" sz="1400" dirty="0" err="1"/>
              <a:t>innan</a:t>
            </a:r>
            <a:r>
              <a:rPr lang="en-US" sz="1400" dirty="0"/>
              <a:t> Go Live</a:t>
            </a:r>
          </a:p>
          <a:p>
            <a:pPr marL="252000" lvl="1" indent="0">
              <a:buNone/>
            </a:pPr>
            <a:endParaRPr lang="en-US" sz="1400" dirty="0"/>
          </a:p>
          <a:p>
            <a:pPr marL="252000" lvl="1" indent="0">
              <a:buNone/>
            </a:pPr>
            <a:r>
              <a:rPr lang="en-US" sz="1400" dirty="0"/>
              <a:t>För </a:t>
            </a:r>
            <a:r>
              <a:rPr lang="en-US" sz="1400" dirty="0" err="1"/>
              <a:t>detaljerad</a:t>
            </a:r>
            <a:r>
              <a:rPr lang="en-US" sz="1400" dirty="0"/>
              <a:t> information se document </a:t>
            </a:r>
            <a:r>
              <a:rPr lang="en-US" sz="1400" dirty="0">
                <a:hlinkClick r:id="rId2"/>
              </a:rPr>
              <a:t>#21. </a:t>
            </a:r>
            <a:r>
              <a:rPr lang="en-US" sz="1400" dirty="0" err="1">
                <a:hlinkClick r:id="rId2"/>
              </a:rPr>
              <a:t>Beställningsrutin</a:t>
            </a:r>
            <a:r>
              <a:rPr lang="en-US" sz="1400" dirty="0">
                <a:hlinkClick r:id="rId2"/>
              </a:rPr>
              <a:t> IT</a:t>
            </a:r>
            <a:endParaRPr lang="en-US" sz="1400" dirty="0"/>
          </a:p>
          <a:p>
            <a:endParaRPr lang="sv-SE" sz="2000" dirty="0"/>
          </a:p>
        </p:txBody>
      </p:sp>
    </p:spTree>
    <p:extLst>
      <p:ext uri="{BB962C8B-B14F-4D97-AF65-F5344CB8AC3E}">
        <p14:creationId xmlns:p14="http://schemas.microsoft.com/office/powerpoint/2010/main" val="3527830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4ADDE-BF9B-DF32-A7AB-2DBFFF261DF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B365A06-4B1C-1604-7A3F-A696BD1C6288}"/>
              </a:ext>
            </a:extLst>
          </p:cNvPr>
          <p:cNvSpPr>
            <a:spLocks noGrp="1"/>
          </p:cNvSpPr>
          <p:nvPr>
            <p:ph type="title"/>
          </p:nvPr>
        </p:nvSpPr>
        <p:spPr/>
        <p:txBody>
          <a:bodyPr/>
          <a:lstStyle/>
          <a:p>
            <a:r>
              <a:rPr lang="sv-SE" sz="2800" dirty="0"/>
              <a:t>4. Leverans</a:t>
            </a:r>
            <a:endParaRPr lang="sv-SE" sz="3600" dirty="0"/>
          </a:p>
        </p:txBody>
      </p:sp>
      <p:sp>
        <p:nvSpPr>
          <p:cNvPr id="3" name="Platshållare för innehåll 2">
            <a:extLst>
              <a:ext uri="{FF2B5EF4-FFF2-40B4-BE49-F238E27FC236}">
                <a16:creationId xmlns:a16="http://schemas.microsoft.com/office/drawing/2014/main" id="{FE8BB0EB-F43B-BE7E-292B-62EB4406548F}"/>
              </a:ext>
            </a:extLst>
          </p:cNvPr>
          <p:cNvSpPr>
            <a:spLocks noGrp="1"/>
          </p:cNvSpPr>
          <p:nvPr>
            <p:ph idx="1"/>
          </p:nvPr>
        </p:nvSpPr>
        <p:spPr/>
        <p:txBody>
          <a:bodyPr/>
          <a:lstStyle/>
          <a:p>
            <a:pPr marL="0" indent="0">
              <a:buNone/>
            </a:pPr>
            <a:endParaRPr lang="sv-SE" sz="2000" dirty="0"/>
          </a:p>
          <a:p>
            <a:endParaRPr lang="sv-SE" sz="2000" dirty="0"/>
          </a:p>
        </p:txBody>
      </p:sp>
      <p:sp>
        <p:nvSpPr>
          <p:cNvPr id="6" name="Platshållare för innehåll 2">
            <a:extLst>
              <a:ext uri="{FF2B5EF4-FFF2-40B4-BE49-F238E27FC236}">
                <a16:creationId xmlns:a16="http://schemas.microsoft.com/office/drawing/2014/main" id="{7A4E9631-5B65-B7F9-CF1E-7B1BB43E2239}"/>
              </a:ext>
            </a:extLst>
          </p:cNvPr>
          <p:cNvSpPr txBox="1">
            <a:spLocks/>
          </p:cNvSpPr>
          <p:nvPr/>
        </p:nvSpPr>
        <p:spPr>
          <a:xfrm>
            <a:off x="874712" y="1412874"/>
            <a:ext cx="10442575" cy="4206875"/>
          </a:xfrm>
          <a:prstGeom prst="rect">
            <a:avLst/>
          </a:prstGeom>
        </p:spPr>
        <p:txBody>
          <a:bodyPr/>
          <a:lstStyle>
            <a:lvl1pPr marL="252000" indent="-252000" algn="l" defTabSz="914400" rtl="0" eaLnBrk="1" latinLnBrk="0" hangingPunct="1">
              <a:lnSpc>
                <a:spcPct val="9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1pPr>
            <a:lvl2pPr marL="504000" indent="-252000" algn="l" defTabSz="914400" rtl="0" eaLnBrk="1" latinLnBrk="0" hangingPunct="1">
              <a:lnSpc>
                <a:spcPct val="9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4pPr>
            <a:lvl5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en-US" sz="2000" dirty="0"/>
              <a:t>Vad</a:t>
            </a:r>
          </a:p>
          <a:p>
            <a:pPr lvl="1" fontAlgn="auto"/>
            <a:r>
              <a:rPr lang="en-US" sz="1400" dirty="0" err="1"/>
              <a:t>Leverans</a:t>
            </a:r>
            <a:r>
              <a:rPr lang="en-US" sz="1400" dirty="0"/>
              <a:t> av </a:t>
            </a:r>
            <a:r>
              <a:rPr lang="en-US" sz="1400" dirty="0" err="1"/>
              <a:t>beställd</a:t>
            </a:r>
            <a:r>
              <a:rPr lang="en-US" sz="1400" dirty="0"/>
              <a:t> </a:t>
            </a:r>
            <a:r>
              <a:rPr lang="en-US" sz="1400" dirty="0" err="1"/>
              <a:t>utrustning</a:t>
            </a:r>
            <a:endParaRPr lang="en-US" sz="1400" dirty="0"/>
          </a:p>
          <a:p>
            <a:pPr fontAlgn="auto"/>
            <a:r>
              <a:rPr lang="en-US" sz="2000" dirty="0"/>
              <a:t>Hur</a:t>
            </a:r>
          </a:p>
          <a:p>
            <a:pPr lvl="1" fontAlgn="auto"/>
            <a:r>
              <a:rPr lang="en-US" sz="1400" dirty="0" err="1"/>
              <a:t>Leverans</a:t>
            </a:r>
            <a:r>
              <a:rPr lang="en-US" sz="1400" dirty="0"/>
              <a:t> </a:t>
            </a:r>
            <a:r>
              <a:rPr lang="en-US" sz="1400" dirty="0" err="1"/>
              <a:t>sker</a:t>
            </a:r>
            <a:r>
              <a:rPr lang="en-US" sz="1400" dirty="0"/>
              <a:t> till </a:t>
            </a:r>
            <a:r>
              <a:rPr lang="en-US" sz="1400" dirty="0" err="1"/>
              <a:t>avtalad</a:t>
            </a:r>
            <a:r>
              <a:rPr lang="en-US" sz="1400" dirty="0"/>
              <a:t> plats </a:t>
            </a:r>
            <a:r>
              <a:rPr lang="en-US" sz="1400" dirty="0" err="1"/>
              <a:t>mellan</a:t>
            </a:r>
            <a:r>
              <a:rPr lang="en-US" sz="1400" dirty="0"/>
              <a:t> </a:t>
            </a:r>
            <a:r>
              <a:rPr lang="en-US" sz="1400" dirty="0" err="1"/>
              <a:t>koordinator</a:t>
            </a:r>
            <a:r>
              <a:rPr lang="en-US" sz="1400" dirty="0"/>
              <a:t> (</a:t>
            </a:r>
            <a:r>
              <a:rPr lang="en-US" sz="1400" dirty="0" err="1"/>
              <a:t>TietoEvry</a:t>
            </a:r>
            <a:r>
              <a:rPr lang="en-US" sz="1400" dirty="0"/>
              <a:t>) och </a:t>
            </a:r>
            <a:r>
              <a:rPr lang="en-US" sz="1400" dirty="0" err="1"/>
              <a:t>beställare</a:t>
            </a:r>
            <a:r>
              <a:rPr lang="en-US" sz="1400" dirty="0"/>
              <a:t>. </a:t>
            </a:r>
            <a:r>
              <a:rPr lang="en-US" sz="1400" dirty="0" err="1"/>
              <a:t>Levereras</a:t>
            </a:r>
            <a:r>
              <a:rPr lang="en-US" sz="1400" dirty="0"/>
              <a:t> av Tieto/</a:t>
            </a:r>
            <a:r>
              <a:rPr lang="en-US" sz="1400" dirty="0" err="1"/>
              <a:t>Evry</a:t>
            </a:r>
            <a:r>
              <a:rPr lang="en-US" sz="1400" dirty="0"/>
              <a:t>.</a:t>
            </a:r>
          </a:p>
          <a:p>
            <a:pPr fontAlgn="auto"/>
            <a:r>
              <a:rPr lang="en-US" sz="2000" dirty="0"/>
              <a:t>Vem</a:t>
            </a:r>
          </a:p>
          <a:p>
            <a:pPr lvl="1" fontAlgn="auto"/>
            <a:r>
              <a:rPr lang="en-US" sz="1400" dirty="0" err="1"/>
              <a:t>Leverans</a:t>
            </a:r>
            <a:r>
              <a:rPr lang="en-US" sz="1400" dirty="0"/>
              <a:t> </a:t>
            </a:r>
            <a:r>
              <a:rPr lang="en-US" sz="1400" dirty="0" err="1"/>
              <a:t>koordineras</a:t>
            </a:r>
            <a:r>
              <a:rPr lang="en-US" sz="1400" dirty="0"/>
              <a:t> av </a:t>
            </a:r>
            <a:r>
              <a:rPr lang="en-US" sz="1400" dirty="0" err="1"/>
              <a:t>TietoEvry</a:t>
            </a:r>
            <a:r>
              <a:rPr lang="en-US" sz="1400" dirty="0"/>
              <a:t> och </a:t>
            </a:r>
            <a:r>
              <a:rPr lang="en-US" sz="1400" dirty="0" err="1"/>
              <a:t>respektive</a:t>
            </a:r>
            <a:r>
              <a:rPr lang="en-US" sz="1400" dirty="0"/>
              <a:t> </a:t>
            </a:r>
            <a:r>
              <a:rPr lang="en-US" sz="1400" dirty="0" err="1"/>
              <a:t>beställare</a:t>
            </a:r>
            <a:r>
              <a:rPr lang="en-US" sz="1400" dirty="0"/>
              <a:t> av </a:t>
            </a:r>
            <a:r>
              <a:rPr lang="en-US" sz="1400" dirty="0" err="1"/>
              <a:t>koordinatorstödet</a:t>
            </a:r>
            <a:endParaRPr lang="en-US" sz="1400" dirty="0"/>
          </a:p>
          <a:p>
            <a:pPr fontAlgn="auto"/>
            <a:r>
              <a:rPr lang="en-US" sz="2000" dirty="0" err="1"/>
              <a:t>När</a:t>
            </a:r>
            <a:endParaRPr lang="sv-SE" sz="1800" dirty="0">
              <a:effectLst/>
              <a:latin typeface="Calibri" panose="020F0502020204030204" pitchFamily="34" charset="0"/>
              <a:ea typeface="Calibri" panose="020F0502020204030204" pitchFamily="34" charset="0"/>
            </a:endParaRPr>
          </a:p>
          <a:p>
            <a:pPr lvl="1" fontAlgn="auto"/>
            <a:r>
              <a:rPr lang="en-US" sz="1400" dirty="0"/>
              <a:t>Start: 5 </a:t>
            </a:r>
            <a:r>
              <a:rPr lang="en-US" sz="1400" dirty="0" err="1"/>
              <a:t>mån</a:t>
            </a:r>
            <a:r>
              <a:rPr lang="en-US" sz="1400" dirty="0"/>
              <a:t>. </a:t>
            </a:r>
            <a:r>
              <a:rPr lang="en-US" sz="1400" dirty="0" err="1"/>
              <a:t>innan</a:t>
            </a:r>
            <a:r>
              <a:rPr lang="en-US" sz="1400" dirty="0"/>
              <a:t> Go Live</a:t>
            </a:r>
          </a:p>
          <a:p>
            <a:pPr lvl="1" fontAlgn="auto"/>
            <a:r>
              <a:rPr lang="en-US" sz="1400" dirty="0" err="1"/>
              <a:t>Klart</a:t>
            </a:r>
            <a:r>
              <a:rPr lang="en-US" sz="1400" dirty="0"/>
              <a:t>: 1,5 </a:t>
            </a:r>
            <a:r>
              <a:rPr lang="en-US" sz="1400" dirty="0" err="1"/>
              <a:t>mån</a:t>
            </a:r>
            <a:r>
              <a:rPr lang="en-US" sz="1400" dirty="0"/>
              <a:t>. </a:t>
            </a:r>
            <a:r>
              <a:rPr lang="en-US" sz="1400" dirty="0" err="1"/>
              <a:t>innan</a:t>
            </a:r>
            <a:r>
              <a:rPr lang="en-US" sz="1400" dirty="0"/>
              <a:t> Go Live</a:t>
            </a:r>
          </a:p>
          <a:p>
            <a:pPr lvl="1" fontAlgn="auto"/>
            <a:endParaRPr lang="en-US" sz="1400" dirty="0"/>
          </a:p>
          <a:p>
            <a:pPr marL="252000" lvl="1" indent="0" fontAlgn="auto">
              <a:buNone/>
            </a:pPr>
            <a:r>
              <a:rPr lang="en-US" sz="1400" dirty="0"/>
              <a:t>För </a:t>
            </a:r>
            <a:r>
              <a:rPr lang="en-US" sz="1400" dirty="0" err="1"/>
              <a:t>detaljerad</a:t>
            </a:r>
            <a:r>
              <a:rPr lang="en-US" sz="1400" dirty="0"/>
              <a:t> information om </a:t>
            </a:r>
            <a:r>
              <a:rPr lang="en-US" sz="1400" dirty="0" err="1"/>
              <a:t>beställningsprocessen</a:t>
            </a:r>
            <a:r>
              <a:rPr lang="en-US" sz="1400" dirty="0"/>
              <a:t> </a:t>
            </a:r>
            <a:r>
              <a:rPr lang="en-US" sz="1400" dirty="0" err="1"/>
              <a:t>kontaktas</a:t>
            </a:r>
            <a:r>
              <a:rPr lang="en-US" sz="1400" dirty="0"/>
              <a:t> Digit </a:t>
            </a:r>
            <a:r>
              <a:rPr lang="en-US" sz="1400" dirty="0" err="1"/>
              <a:t>eller</a:t>
            </a:r>
            <a:r>
              <a:rPr lang="en-US" sz="1400" dirty="0"/>
              <a:t> Tieto/</a:t>
            </a:r>
            <a:r>
              <a:rPr lang="en-US" sz="1400" dirty="0" err="1"/>
              <a:t>Evry</a:t>
            </a:r>
            <a:endParaRPr lang="en-US" sz="1400" dirty="0"/>
          </a:p>
          <a:p>
            <a:pPr marL="252000" lvl="1" indent="0" fontAlgn="auto">
              <a:buNone/>
            </a:pPr>
            <a:endParaRPr lang="en-US" sz="1400" dirty="0"/>
          </a:p>
          <a:p>
            <a:pPr fontAlgn="auto"/>
            <a:endParaRPr lang="sv-SE" sz="2000" dirty="0"/>
          </a:p>
        </p:txBody>
      </p:sp>
    </p:spTree>
    <p:extLst>
      <p:ext uri="{BB962C8B-B14F-4D97-AF65-F5344CB8AC3E}">
        <p14:creationId xmlns:p14="http://schemas.microsoft.com/office/powerpoint/2010/main" val="3292674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0CD16-73F5-CE9E-C441-3C8B905C31D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B0A5BD0-4A71-EBEB-B90E-C3CA68B5B245}"/>
              </a:ext>
            </a:extLst>
          </p:cNvPr>
          <p:cNvSpPr>
            <a:spLocks noGrp="1"/>
          </p:cNvSpPr>
          <p:nvPr>
            <p:ph type="title"/>
          </p:nvPr>
        </p:nvSpPr>
        <p:spPr/>
        <p:txBody>
          <a:bodyPr/>
          <a:lstStyle/>
          <a:p>
            <a:r>
              <a:rPr lang="sv-SE" sz="2800" dirty="0"/>
              <a:t>5. Verifiering</a:t>
            </a:r>
          </a:p>
        </p:txBody>
      </p:sp>
      <p:sp>
        <p:nvSpPr>
          <p:cNvPr id="3" name="Platshållare för innehåll 2">
            <a:extLst>
              <a:ext uri="{FF2B5EF4-FFF2-40B4-BE49-F238E27FC236}">
                <a16:creationId xmlns:a16="http://schemas.microsoft.com/office/drawing/2014/main" id="{4FEE3079-9ECC-4566-5143-15BE80FC34C4}"/>
              </a:ext>
            </a:extLst>
          </p:cNvPr>
          <p:cNvSpPr>
            <a:spLocks noGrp="1"/>
          </p:cNvSpPr>
          <p:nvPr>
            <p:ph idx="1"/>
          </p:nvPr>
        </p:nvSpPr>
        <p:spPr/>
        <p:txBody>
          <a:bodyPr/>
          <a:lstStyle/>
          <a:p>
            <a:pPr marL="0" indent="0">
              <a:buNone/>
            </a:pPr>
            <a:endParaRPr lang="sv-SE" sz="2000" dirty="0"/>
          </a:p>
          <a:p>
            <a:endParaRPr lang="sv-SE" sz="2000" dirty="0"/>
          </a:p>
        </p:txBody>
      </p:sp>
      <p:sp>
        <p:nvSpPr>
          <p:cNvPr id="6" name="Platshållare för innehåll 2">
            <a:extLst>
              <a:ext uri="{FF2B5EF4-FFF2-40B4-BE49-F238E27FC236}">
                <a16:creationId xmlns:a16="http://schemas.microsoft.com/office/drawing/2014/main" id="{3491195A-2C11-BCCC-5FD6-B8E6337DFD5F}"/>
              </a:ext>
            </a:extLst>
          </p:cNvPr>
          <p:cNvSpPr txBox="1">
            <a:spLocks/>
          </p:cNvSpPr>
          <p:nvPr/>
        </p:nvSpPr>
        <p:spPr>
          <a:xfrm>
            <a:off x="874712" y="1412874"/>
            <a:ext cx="10442575" cy="4206875"/>
          </a:xfrm>
          <a:prstGeom prst="rect">
            <a:avLst/>
          </a:prstGeom>
        </p:spPr>
        <p:txBody>
          <a:bodyPr/>
          <a:lstStyle>
            <a:lvl1pPr marL="252000" indent="-252000" algn="l" defTabSz="914400" rtl="0" eaLnBrk="1" latinLnBrk="0" hangingPunct="1">
              <a:lnSpc>
                <a:spcPct val="9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1pPr>
            <a:lvl2pPr marL="504000" indent="-252000" algn="l" defTabSz="914400" rtl="0" eaLnBrk="1" latinLnBrk="0" hangingPunct="1">
              <a:lnSpc>
                <a:spcPct val="9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4pPr>
            <a:lvl5pPr marL="756000" indent="-252000" algn="l" defTabSz="914400" rtl="0" eaLnBrk="1" latinLnBrk="0" hangingPunct="1">
              <a:lnSpc>
                <a:spcPct val="9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en-US" sz="2000" dirty="0"/>
              <a:t>Vad</a:t>
            </a:r>
          </a:p>
          <a:p>
            <a:pPr lvl="1" fontAlgn="auto"/>
            <a:r>
              <a:rPr lang="en-US" sz="1400" dirty="0" err="1"/>
              <a:t>Verifiering</a:t>
            </a:r>
            <a:r>
              <a:rPr lang="en-US" sz="1400" dirty="0"/>
              <a:t> av </a:t>
            </a:r>
            <a:r>
              <a:rPr lang="en-US" sz="1400" dirty="0" err="1"/>
              <a:t>samtlig</a:t>
            </a:r>
            <a:r>
              <a:rPr lang="en-US" sz="1400" dirty="0"/>
              <a:t> </a:t>
            </a:r>
            <a:r>
              <a:rPr lang="en-US" sz="1400" dirty="0" err="1"/>
              <a:t>utrustning</a:t>
            </a:r>
            <a:r>
              <a:rPr lang="en-US" sz="1400" dirty="0"/>
              <a:t> </a:t>
            </a:r>
            <a:r>
              <a:rPr lang="en-US" sz="1400" dirty="0" err="1"/>
              <a:t>som</a:t>
            </a:r>
            <a:r>
              <a:rPr lang="en-US" sz="1400" dirty="0"/>
              <a:t> ska </a:t>
            </a:r>
            <a:r>
              <a:rPr lang="en-US" sz="1400" dirty="0" err="1"/>
              <a:t>användas</a:t>
            </a:r>
            <a:r>
              <a:rPr lang="en-US" sz="1400" dirty="0"/>
              <a:t> med SDV</a:t>
            </a:r>
          </a:p>
          <a:p>
            <a:pPr fontAlgn="auto"/>
            <a:r>
              <a:rPr lang="en-US" sz="2000" dirty="0"/>
              <a:t>Hur</a:t>
            </a:r>
          </a:p>
          <a:p>
            <a:pPr lvl="1" fontAlgn="auto"/>
            <a:r>
              <a:rPr lang="en-US" sz="1400" dirty="0" err="1"/>
              <a:t>Genomförs</a:t>
            </a:r>
            <a:r>
              <a:rPr lang="en-US" sz="1400" dirty="0"/>
              <a:t> med </a:t>
            </a:r>
            <a:r>
              <a:rPr lang="en-US" sz="1400" dirty="0" err="1"/>
              <a:t>hjälp</a:t>
            </a:r>
            <a:r>
              <a:rPr lang="en-US" sz="1400" dirty="0"/>
              <a:t> av </a:t>
            </a:r>
            <a:r>
              <a:rPr lang="en-US" sz="1400" dirty="0" err="1"/>
              <a:t>steg</a:t>
            </a:r>
            <a:r>
              <a:rPr lang="en-US" sz="1400" dirty="0"/>
              <a:t>-för-</a:t>
            </a:r>
            <a:r>
              <a:rPr lang="en-US" sz="1400" dirty="0" err="1"/>
              <a:t>steg</a:t>
            </a:r>
            <a:r>
              <a:rPr lang="en-US" sz="1400" dirty="0"/>
              <a:t> </a:t>
            </a:r>
            <a:r>
              <a:rPr lang="en-US" sz="1400" dirty="0" err="1"/>
              <a:t>instruktioner</a:t>
            </a:r>
            <a:r>
              <a:rPr lang="en-US" sz="1400" dirty="0"/>
              <a:t> för </a:t>
            </a:r>
            <a:r>
              <a:rPr lang="en-US" sz="1400" dirty="0" err="1"/>
              <a:t>varje</a:t>
            </a:r>
            <a:r>
              <a:rPr lang="en-US" sz="1400" dirty="0"/>
              <a:t> </a:t>
            </a:r>
            <a:r>
              <a:rPr lang="en-US" sz="1400" dirty="0" err="1"/>
              <a:t>utrustningstyp</a:t>
            </a:r>
            <a:endParaRPr lang="en-US" sz="1400" dirty="0"/>
          </a:p>
          <a:p>
            <a:pPr fontAlgn="auto"/>
            <a:r>
              <a:rPr lang="en-US" sz="2000" dirty="0"/>
              <a:t>Vem</a:t>
            </a:r>
          </a:p>
          <a:p>
            <a:pPr lvl="1" fontAlgn="auto"/>
            <a:r>
              <a:rPr lang="en-US" sz="1400" dirty="0" err="1"/>
              <a:t>Genomförs</a:t>
            </a:r>
            <a:r>
              <a:rPr lang="en-US" sz="1400" dirty="0"/>
              <a:t> av </a:t>
            </a:r>
            <a:r>
              <a:rPr lang="en-US" sz="1400" dirty="0" err="1"/>
              <a:t>utsedd</a:t>
            </a:r>
            <a:r>
              <a:rPr lang="en-US" sz="1400" dirty="0"/>
              <a:t> person i </a:t>
            </a:r>
            <a:r>
              <a:rPr lang="en-US" sz="1400" dirty="0" err="1"/>
              <a:t>respektive</a:t>
            </a:r>
            <a:r>
              <a:rPr lang="en-US" sz="1400" dirty="0"/>
              <a:t> </a:t>
            </a:r>
            <a:r>
              <a:rPr lang="en-US" sz="1400" dirty="0" err="1"/>
              <a:t>verksamhet</a:t>
            </a:r>
            <a:endParaRPr lang="en-US" sz="1400" dirty="0"/>
          </a:p>
          <a:p>
            <a:pPr fontAlgn="auto"/>
            <a:r>
              <a:rPr lang="en-US" sz="2000" dirty="0" err="1"/>
              <a:t>När</a:t>
            </a:r>
            <a:endParaRPr lang="en-US" sz="2000" dirty="0"/>
          </a:p>
          <a:p>
            <a:pPr lvl="1" fontAlgn="auto"/>
            <a:r>
              <a:rPr lang="en-US" sz="1400" dirty="0"/>
              <a:t>Start: 1,5 </a:t>
            </a:r>
            <a:r>
              <a:rPr lang="en-US" sz="1400" dirty="0" err="1"/>
              <a:t>mån</a:t>
            </a:r>
            <a:r>
              <a:rPr lang="en-US" sz="1400" dirty="0"/>
              <a:t>. </a:t>
            </a:r>
            <a:r>
              <a:rPr lang="en-US" sz="1400" dirty="0" err="1"/>
              <a:t>innan</a:t>
            </a:r>
            <a:r>
              <a:rPr lang="en-US" sz="1400" dirty="0"/>
              <a:t> Go Live</a:t>
            </a:r>
          </a:p>
          <a:p>
            <a:pPr lvl="1" fontAlgn="auto"/>
            <a:r>
              <a:rPr lang="en-US" sz="1400" dirty="0" err="1"/>
              <a:t>Klart</a:t>
            </a:r>
            <a:r>
              <a:rPr lang="en-US" sz="1400" dirty="0"/>
              <a:t>: 0,5 </a:t>
            </a:r>
            <a:r>
              <a:rPr lang="en-US" sz="1400" dirty="0" err="1"/>
              <a:t>mån</a:t>
            </a:r>
            <a:r>
              <a:rPr lang="en-US" sz="1400" dirty="0"/>
              <a:t>. </a:t>
            </a:r>
            <a:r>
              <a:rPr lang="en-US" sz="1400" dirty="0" err="1"/>
              <a:t>innan</a:t>
            </a:r>
            <a:r>
              <a:rPr lang="en-US" sz="1400" dirty="0"/>
              <a:t> Go Live</a:t>
            </a:r>
          </a:p>
          <a:p>
            <a:pPr lvl="1" fontAlgn="auto"/>
            <a:endParaRPr lang="en-US" sz="1400" dirty="0"/>
          </a:p>
          <a:p>
            <a:pPr marL="252000" lvl="1" indent="0" fontAlgn="auto">
              <a:buNone/>
            </a:pPr>
            <a:r>
              <a:rPr lang="en-US" sz="1400" dirty="0"/>
              <a:t>För </a:t>
            </a:r>
            <a:r>
              <a:rPr lang="en-US" sz="1400" dirty="0" err="1"/>
              <a:t>detaljerad</a:t>
            </a:r>
            <a:r>
              <a:rPr lang="en-US" sz="1400" dirty="0"/>
              <a:t> information se document </a:t>
            </a:r>
            <a:r>
              <a:rPr lang="en-US" sz="1400" dirty="0">
                <a:hlinkClick r:id="rId2"/>
              </a:rPr>
              <a:t>#93 #94. </a:t>
            </a:r>
            <a:r>
              <a:rPr lang="en-US" sz="1400" dirty="0" err="1">
                <a:hlinkClick r:id="rId2"/>
              </a:rPr>
              <a:t>Validering</a:t>
            </a:r>
            <a:r>
              <a:rPr lang="en-US" sz="1400" dirty="0">
                <a:hlinkClick r:id="rId2"/>
              </a:rPr>
              <a:t> IT MT</a:t>
            </a:r>
            <a:endParaRPr lang="en-US" sz="1400" dirty="0"/>
          </a:p>
          <a:p>
            <a:pPr marL="252000" lvl="1" indent="0" fontAlgn="auto">
              <a:buNone/>
            </a:pPr>
            <a:endParaRPr lang="en-US" sz="1400" dirty="0"/>
          </a:p>
          <a:p>
            <a:pPr fontAlgn="auto"/>
            <a:endParaRPr lang="sv-SE" sz="2000" dirty="0"/>
          </a:p>
        </p:txBody>
      </p:sp>
    </p:spTree>
    <p:extLst>
      <p:ext uri="{BB962C8B-B14F-4D97-AF65-F5344CB8AC3E}">
        <p14:creationId xmlns:p14="http://schemas.microsoft.com/office/powerpoint/2010/main" val="448783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EFAF588-9418-4FEE-9981-D319A567E44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98" imgH="499" progId="TCLayout.ActiveDocument.1">
                  <p:embed/>
                </p:oleObj>
              </mc:Choice>
              <mc:Fallback>
                <p:oleObj name="think-cell Slide" r:id="rId5" imgW="498" imgH="499" progId="TCLayout.ActiveDocument.1">
                  <p:embed/>
                  <p:pic>
                    <p:nvPicPr>
                      <p:cNvPr id="5" name="Object 4" hidden="1">
                        <a:extLst>
                          <a:ext uri="{FF2B5EF4-FFF2-40B4-BE49-F238E27FC236}">
                            <a16:creationId xmlns:a16="http://schemas.microsoft.com/office/drawing/2014/main" id="{5EFAF588-9418-4FEE-9981-D319A567E4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0A1E0F36-D062-418C-AA28-635C932EC5A8}"/>
              </a:ext>
            </a:extLst>
          </p:cNvPr>
          <p:cNvSpPr/>
          <p:nvPr>
            <p:custDataLst>
              <p:tags r:id="rId2"/>
            </p:custDataLst>
          </p:nvPr>
        </p:nvSpPr>
        <p:spPr>
          <a:xfrm>
            <a:off x="0" y="0"/>
            <a:ext cx="158750" cy="15875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200" b="0" i="0" u="none" strike="noStrike" kern="1200" cap="none" spc="0" normalizeH="0" baseline="0" noProof="0" err="1">
              <a:ln>
                <a:noFill/>
              </a:ln>
              <a:solidFill>
                <a:prstClr val="black"/>
              </a:solidFill>
              <a:effectLst/>
              <a:uLnTx/>
              <a:uFillTx/>
              <a:latin typeface="Arial" panose="020B0604020202020204" pitchFamily="34" charset="0"/>
              <a:ea typeface="+mn-ea"/>
              <a:cs typeface="+mn-cs"/>
              <a:sym typeface="Arial" panose="020B0604020202020204" pitchFamily="34" charset="0"/>
            </a:endParaRPr>
          </a:p>
        </p:txBody>
      </p:sp>
      <p:sp>
        <p:nvSpPr>
          <p:cNvPr id="3" name="Title 2">
            <a:extLst>
              <a:ext uri="{FF2B5EF4-FFF2-40B4-BE49-F238E27FC236}">
                <a16:creationId xmlns:a16="http://schemas.microsoft.com/office/drawing/2014/main" id="{4777BA6C-FB52-4EE9-87EE-FA874C6C4F6B}"/>
              </a:ext>
            </a:extLst>
          </p:cNvPr>
          <p:cNvSpPr>
            <a:spLocks noGrp="1"/>
          </p:cNvSpPr>
          <p:nvPr>
            <p:ph type="title"/>
          </p:nvPr>
        </p:nvSpPr>
        <p:spPr/>
        <p:txBody>
          <a:bodyPr/>
          <a:lstStyle/>
          <a:p>
            <a:pPr>
              <a:lnSpc>
                <a:spcPct val="110000"/>
              </a:lnSpc>
            </a:pPr>
            <a:r>
              <a:rPr lang="sv-SE" sz="4000" b="1" dirty="0"/>
              <a:t>Versionshistorik</a:t>
            </a:r>
            <a:endParaRPr lang="en-GB" sz="4000" b="1" dirty="0"/>
          </a:p>
        </p:txBody>
      </p:sp>
      <p:pic>
        <p:nvPicPr>
          <p:cNvPr id="8" name="Bildobjekt 7">
            <a:extLst>
              <a:ext uri="{FF2B5EF4-FFF2-40B4-BE49-F238E27FC236}">
                <a16:creationId xmlns:a16="http://schemas.microsoft.com/office/drawing/2014/main" id="{1732785B-76D4-98E4-A3E9-8AC4475CB0AB}"/>
              </a:ext>
            </a:extLst>
          </p:cNvPr>
          <p:cNvPicPr>
            <a:picLocks noChangeAspect="1"/>
          </p:cNvPicPr>
          <p:nvPr/>
        </p:nvPicPr>
        <p:blipFill>
          <a:blip r:embed="rId7"/>
          <a:stretch>
            <a:fillRect/>
          </a:stretch>
        </p:blipFill>
        <p:spPr>
          <a:xfrm>
            <a:off x="609600" y="1560414"/>
            <a:ext cx="10479932" cy="3737172"/>
          </a:xfrm>
          <a:prstGeom prst="rect">
            <a:avLst/>
          </a:prstGeom>
        </p:spPr>
      </p:pic>
    </p:spTree>
    <p:extLst>
      <p:ext uri="{BB962C8B-B14F-4D97-AF65-F5344CB8AC3E}">
        <p14:creationId xmlns:p14="http://schemas.microsoft.com/office/powerpoint/2010/main" val="923734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4EEF691-E9E0-4322-86A4-34121A27B0A5}"/>
              </a:ext>
            </a:extLst>
          </p:cNvPr>
          <p:cNvSpPr>
            <a:spLocks noGrp="1"/>
          </p:cNvSpPr>
          <p:nvPr>
            <p:ph type="title"/>
          </p:nvPr>
        </p:nvSpPr>
        <p:spPr/>
        <p:txBody>
          <a:bodyPr/>
          <a:lstStyle/>
          <a:p>
            <a:r>
              <a:rPr lang="sv-SE" sz="2800" dirty="0" err="1"/>
              <a:t>Driftstart</a:t>
            </a:r>
            <a:r>
              <a:rPr lang="sv-SE" sz="2800" dirty="0"/>
              <a:t> 1</a:t>
            </a:r>
          </a:p>
        </p:txBody>
      </p:sp>
      <p:graphicFrame>
        <p:nvGraphicFramePr>
          <p:cNvPr id="9" name="Platshållare för innehåll 8">
            <a:extLst>
              <a:ext uri="{FF2B5EF4-FFF2-40B4-BE49-F238E27FC236}">
                <a16:creationId xmlns:a16="http://schemas.microsoft.com/office/drawing/2014/main" id="{28A71BCF-D5E9-EC28-A483-FE7D08A00EF0}"/>
              </a:ext>
            </a:extLst>
          </p:cNvPr>
          <p:cNvGraphicFramePr>
            <a:graphicFrameLocks noGrp="1"/>
          </p:cNvGraphicFramePr>
          <p:nvPr>
            <p:ph idx="1"/>
            <p:extLst>
              <p:ext uri="{D42A27DB-BD31-4B8C-83A1-F6EECF244321}">
                <p14:modId xmlns:p14="http://schemas.microsoft.com/office/powerpoint/2010/main" val="1071811834"/>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ktangel: rundade hörn 9">
            <a:extLst>
              <a:ext uri="{FF2B5EF4-FFF2-40B4-BE49-F238E27FC236}">
                <a16:creationId xmlns:a16="http://schemas.microsoft.com/office/drawing/2014/main" id="{14687B0D-9AD6-3863-D720-38BBD865E12D}"/>
              </a:ext>
            </a:extLst>
          </p:cNvPr>
          <p:cNvSpPr/>
          <p:nvPr/>
        </p:nvSpPr>
        <p:spPr>
          <a:xfrm>
            <a:off x="609600" y="2353609"/>
            <a:ext cx="2034012" cy="23905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white"/>
                </a:solidFill>
                <a:effectLst/>
                <a:uLnTx/>
                <a:uFillTx/>
                <a:latin typeface="Public Sans"/>
                <a:ea typeface="+mn-ea"/>
                <a:cs typeface="+mn-cs"/>
              </a:rPr>
              <a:t>Inventering</a:t>
            </a:r>
            <a:endParaRPr kumimoji="0" lang="sv-SE" sz="1400" b="0" i="0" u="none" strike="noStrike" kern="1200" cap="none" spc="0" normalizeH="0" baseline="0" noProof="0">
              <a:ln>
                <a:noFill/>
              </a:ln>
              <a:solidFill>
                <a:prstClr val="white"/>
              </a:solidFill>
              <a:effectLst/>
              <a:uLnTx/>
              <a:uFillTx/>
              <a:latin typeface="Public Sans"/>
              <a:ea typeface="+mn-ea"/>
              <a:cs typeface="+mn-cs"/>
            </a:endParaRPr>
          </a:p>
        </p:txBody>
      </p:sp>
      <p:sp>
        <p:nvSpPr>
          <p:cNvPr id="11" name="Rektangel: rundade hörn 10">
            <a:extLst>
              <a:ext uri="{FF2B5EF4-FFF2-40B4-BE49-F238E27FC236}">
                <a16:creationId xmlns:a16="http://schemas.microsoft.com/office/drawing/2014/main" id="{C563427B-5B8F-D9A5-4726-D70E59C3C5AC}"/>
              </a:ext>
            </a:extLst>
          </p:cNvPr>
          <p:cNvSpPr/>
          <p:nvPr/>
        </p:nvSpPr>
        <p:spPr>
          <a:xfrm>
            <a:off x="2643612" y="2350621"/>
            <a:ext cx="1441218" cy="23905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white"/>
                </a:solidFill>
                <a:effectLst/>
                <a:uLnTx/>
                <a:uFillTx/>
                <a:latin typeface="Public Sans"/>
                <a:ea typeface="+mn-ea"/>
                <a:cs typeface="+mn-cs"/>
              </a:rPr>
              <a:t>Estimat</a:t>
            </a:r>
            <a:endParaRPr kumimoji="0" lang="sv-SE" sz="1800" b="0" i="0" u="none" strike="noStrike" kern="1200" cap="none" spc="0" normalizeH="0" baseline="0" noProof="0">
              <a:ln>
                <a:noFill/>
              </a:ln>
              <a:solidFill>
                <a:prstClr val="white"/>
              </a:solidFill>
              <a:effectLst/>
              <a:uLnTx/>
              <a:uFillTx/>
              <a:latin typeface="Public Sans"/>
              <a:ea typeface="+mn-ea"/>
              <a:cs typeface="+mn-cs"/>
            </a:endParaRPr>
          </a:p>
        </p:txBody>
      </p:sp>
      <p:sp>
        <p:nvSpPr>
          <p:cNvPr id="12" name="Rektangel: rundade hörn 11">
            <a:extLst>
              <a:ext uri="{FF2B5EF4-FFF2-40B4-BE49-F238E27FC236}">
                <a16:creationId xmlns:a16="http://schemas.microsoft.com/office/drawing/2014/main" id="{CF44F2E3-014D-1BE9-685F-1DC4D43B0A82}"/>
              </a:ext>
            </a:extLst>
          </p:cNvPr>
          <p:cNvSpPr/>
          <p:nvPr/>
        </p:nvSpPr>
        <p:spPr>
          <a:xfrm>
            <a:off x="4093884" y="2350621"/>
            <a:ext cx="2315969" cy="23905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white"/>
                </a:solidFill>
                <a:effectLst/>
                <a:uLnTx/>
                <a:uFillTx/>
                <a:latin typeface="Public Sans"/>
                <a:ea typeface="+mn-ea"/>
                <a:cs typeface="+mn-cs"/>
              </a:rPr>
              <a:t>Beställning</a:t>
            </a:r>
            <a:endParaRPr kumimoji="0" lang="sv-SE" sz="1800" b="0" i="0" u="none" strike="noStrike" kern="1200" cap="none" spc="0" normalizeH="0" baseline="0" noProof="0" dirty="0">
              <a:ln>
                <a:noFill/>
              </a:ln>
              <a:solidFill>
                <a:prstClr val="white"/>
              </a:solidFill>
              <a:effectLst/>
              <a:uLnTx/>
              <a:uFillTx/>
              <a:latin typeface="Public Sans"/>
              <a:ea typeface="+mn-ea"/>
              <a:cs typeface="+mn-cs"/>
            </a:endParaRPr>
          </a:p>
        </p:txBody>
      </p:sp>
      <p:sp>
        <p:nvSpPr>
          <p:cNvPr id="13" name="Rektangel: rundade hörn 12">
            <a:extLst>
              <a:ext uri="{FF2B5EF4-FFF2-40B4-BE49-F238E27FC236}">
                <a16:creationId xmlns:a16="http://schemas.microsoft.com/office/drawing/2014/main" id="{317BD6A4-4ED6-3F6B-6883-E7C0308B7BD8}"/>
              </a:ext>
            </a:extLst>
          </p:cNvPr>
          <p:cNvSpPr/>
          <p:nvPr/>
        </p:nvSpPr>
        <p:spPr>
          <a:xfrm>
            <a:off x="7954999" y="2234080"/>
            <a:ext cx="1741265" cy="23905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white"/>
                </a:solidFill>
                <a:effectLst/>
                <a:uLnTx/>
                <a:uFillTx/>
                <a:latin typeface="Public Sans"/>
                <a:ea typeface="+mn-ea"/>
                <a:cs typeface="+mn-cs"/>
              </a:rPr>
              <a:t>Leverans</a:t>
            </a:r>
            <a:endParaRPr kumimoji="0" lang="sv-SE" sz="1800" b="0" i="0" u="none" strike="noStrike" kern="1200" cap="none" spc="0" normalizeH="0" baseline="0" noProof="0">
              <a:ln>
                <a:noFill/>
              </a:ln>
              <a:solidFill>
                <a:prstClr val="white"/>
              </a:solidFill>
              <a:effectLst/>
              <a:uLnTx/>
              <a:uFillTx/>
              <a:latin typeface="Public Sans"/>
              <a:ea typeface="+mn-ea"/>
              <a:cs typeface="+mn-cs"/>
            </a:endParaRPr>
          </a:p>
        </p:txBody>
      </p:sp>
      <p:sp>
        <p:nvSpPr>
          <p:cNvPr id="14" name="textruta 13">
            <a:extLst>
              <a:ext uri="{FF2B5EF4-FFF2-40B4-BE49-F238E27FC236}">
                <a16:creationId xmlns:a16="http://schemas.microsoft.com/office/drawing/2014/main" id="{F8CCE87D-BB4E-33A9-85CC-B43A77CD1B8E}"/>
              </a:ext>
            </a:extLst>
          </p:cNvPr>
          <p:cNvSpPr txBox="1"/>
          <p:nvPr/>
        </p:nvSpPr>
        <p:spPr>
          <a:xfrm>
            <a:off x="3594845" y="1187580"/>
            <a:ext cx="80383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Public Sans"/>
                <a:ea typeface="+mn-ea"/>
                <a:cs typeface="+mn-cs"/>
              </a:rPr>
              <a:t>2024</a:t>
            </a:r>
          </a:p>
        </p:txBody>
      </p:sp>
      <p:sp>
        <p:nvSpPr>
          <p:cNvPr id="15" name="textruta 14">
            <a:extLst>
              <a:ext uri="{FF2B5EF4-FFF2-40B4-BE49-F238E27FC236}">
                <a16:creationId xmlns:a16="http://schemas.microsoft.com/office/drawing/2014/main" id="{F184D83D-E11D-0FC6-FD00-B1902A0F9CA8}"/>
              </a:ext>
            </a:extLst>
          </p:cNvPr>
          <p:cNvSpPr txBox="1"/>
          <p:nvPr/>
        </p:nvSpPr>
        <p:spPr>
          <a:xfrm>
            <a:off x="9076029" y="1187580"/>
            <a:ext cx="80383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Public Sans"/>
                <a:ea typeface="+mn-ea"/>
                <a:cs typeface="+mn-cs"/>
              </a:rPr>
              <a:t>2025</a:t>
            </a:r>
          </a:p>
        </p:txBody>
      </p:sp>
      <p:cxnSp>
        <p:nvCxnSpPr>
          <p:cNvPr id="17" name="Rak pilkoppling 16">
            <a:extLst>
              <a:ext uri="{FF2B5EF4-FFF2-40B4-BE49-F238E27FC236}">
                <a16:creationId xmlns:a16="http://schemas.microsoft.com/office/drawing/2014/main" id="{3F4C8877-200B-4138-A910-5C1B6A9B39C7}"/>
              </a:ext>
            </a:extLst>
          </p:cNvPr>
          <p:cNvCxnSpPr/>
          <p:nvPr/>
        </p:nvCxnSpPr>
        <p:spPr>
          <a:xfrm flipV="1">
            <a:off x="10464072" y="1404209"/>
            <a:ext cx="0" cy="245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8D1F75B5-5B71-8EDD-F80B-48189890CE07}"/>
              </a:ext>
            </a:extLst>
          </p:cNvPr>
          <p:cNvSpPr txBox="1"/>
          <p:nvPr/>
        </p:nvSpPr>
        <p:spPr>
          <a:xfrm>
            <a:off x="10099493" y="1202970"/>
            <a:ext cx="70821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srgbClr val="C00000"/>
                </a:solidFill>
                <a:effectLst/>
                <a:uLnTx/>
                <a:uFillTx/>
                <a:latin typeface="Public Sans"/>
                <a:ea typeface="+mn-ea"/>
                <a:cs typeface="+mn-cs"/>
              </a:rPr>
              <a:t>Go-Live</a:t>
            </a:r>
          </a:p>
        </p:txBody>
      </p:sp>
      <p:sp>
        <p:nvSpPr>
          <p:cNvPr id="56" name="textruta 55">
            <a:extLst>
              <a:ext uri="{FF2B5EF4-FFF2-40B4-BE49-F238E27FC236}">
                <a16:creationId xmlns:a16="http://schemas.microsoft.com/office/drawing/2014/main" id="{DDD5F89E-2484-D1B4-C939-6E3D934F7261}"/>
              </a:ext>
            </a:extLst>
          </p:cNvPr>
          <p:cNvSpPr txBox="1"/>
          <p:nvPr/>
        </p:nvSpPr>
        <p:spPr>
          <a:xfrm>
            <a:off x="609600" y="2843056"/>
            <a:ext cx="6107952" cy="2631490"/>
          </a:xfrm>
          <a:prstGeom prst="rect">
            <a:avLst/>
          </a:prstGeom>
          <a:noFill/>
        </p:spPr>
        <p:txBody>
          <a:bodyPr wrap="square">
            <a:spAutoFit/>
          </a:bodyPr>
          <a:lstStyle/>
          <a:p>
            <a:pPr marL="86995" marR="0" lvl="0" indent="-8699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0" normalizeH="0" baseline="0" noProof="0">
                <a:ln>
                  <a:noFill/>
                </a:ln>
                <a:solidFill>
                  <a:prstClr val="black"/>
                </a:solidFill>
                <a:effectLst/>
                <a:uLnTx/>
                <a:uFillTx/>
                <a:latin typeface="Arial" panose="020B0604020202020204"/>
                <a:ea typeface="+mn-ea"/>
                <a:cs typeface="+mn-cs"/>
              </a:rPr>
              <a:t>Lasarettet i Ystad</a:t>
            </a:r>
            <a:endParaRPr kumimoji="0" lang="sv-SE" sz="1200" b="0" i="0" u="none" strike="noStrike" kern="0" cap="none" spc="0" normalizeH="0" baseline="0" noProof="0">
              <a:ln>
                <a:noFill/>
              </a:ln>
              <a:solidFill>
                <a:prstClr val="black"/>
              </a:solidFill>
              <a:effectLst/>
              <a:uLnTx/>
              <a:uFillTx/>
              <a:latin typeface="Arial" panose="020B0604020202020204"/>
              <a:ea typeface="+mn-ea"/>
              <a:cs typeface="Arial"/>
            </a:endParaRPr>
          </a:p>
          <a:p>
            <a:pPr marL="86995" marR="0" lvl="0" indent="-8699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0" normalizeH="0" baseline="0" noProof="0">
                <a:ln>
                  <a:noFill/>
                </a:ln>
                <a:solidFill>
                  <a:prstClr val="black"/>
                </a:solidFill>
                <a:effectLst/>
                <a:uLnTx/>
                <a:uFillTx/>
                <a:latin typeface="Arial" panose="020B0604020202020204"/>
                <a:ea typeface="+mn-ea"/>
                <a:cs typeface="+mn-cs"/>
              </a:rPr>
              <a:t>Närsjukhus Simrishamn</a:t>
            </a:r>
            <a:endParaRPr kumimoji="0" lang="sv-SE" sz="1200" b="0" i="0" u="none" strike="noStrike" kern="0" cap="none" spc="0" normalizeH="0" baseline="0" noProof="0">
              <a:ln>
                <a:noFill/>
              </a:ln>
              <a:solidFill>
                <a:prstClr val="black"/>
              </a:solidFill>
              <a:effectLst/>
              <a:uLnTx/>
              <a:uFillTx/>
              <a:latin typeface="Arial" panose="020B0604020202020204"/>
              <a:ea typeface="+mn-ea"/>
              <a:cs typeface="Arial"/>
            </a:endParaRPr>
          </a:p>
          <a:p>
            <a:pPr marL="86995" marR="0" lvl="0" indent="-8699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0" normalizeH="0" baseline="0" noProof="0">
                <a:ln>
                  <a:noFill/>
                </a:ln>
                <a:solidFill>
                  <a:prstClr val="black"/>
                </a:solidFill>
                <a:effectLst/>
                <a:uLnTx/>
                <a:uFillTx/>
                <a:latin typeface="Arial" panose="020B0604020202020204"/>
                <a:ea typeface="+mn-ea"/>
                <a:cs typeface="+mn-cs"/>
              </a:rPr>
              <a:t>Vårdcentraler och barnavårdscentraler </a:t>
            </a:r>
          </a:p>
          <a:p>
            <a:pPr marL="86995" marR="0" lvl="0" indent="-8699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0" normalizeH="0" baseline="0" noProof="0">
                <a:ln>
                  <a:noFill/>
                </a:ln>
                <a:solidFill>
                  <a:prstClr val="black"/>
                </a:solidFill>
                <a:effectLst/>
                <a:uLnTx/>
                <a:uFillTx/>
                <a:latin typeface="Arial" panose="020B0604020202020204"/>
                <a:ea typeface="+mn-ea"/>
                <a:cs typeface="+mn-cs"/>
              </a:rPr>
              <a:t>Mobila team och specialiserad palliativ vård</a:t>
            </a:r>
          </a:p>
          <a:p>
            <a:pPr marL="86995" marR="0" lvl="0" indent="-8699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0" normalizeH="0" baseline="0" noProof="0">
                <a:ln>
                  <a:noFill/>
                </a:ln>
                <a:solidFill>
                  <a:prstClr val="black"/>
                </a:solidFill>
                <a:effectLst/>
                <a:uLnTx/>
                <a:uFillTx/>
                <a:latin typeface="Arial" panose="020B0604020202020204"/>
                <a:ea typeface="+mn-ea"/>
                <a:cs typeface="+mn-cs"/>
              </a:rPr>
              <a:t>Psykiatrisk öppenvård och habilitering </a:t>
            </a:r>
          </a:p>
          <a:p>
            <a:pPr marL="86995" marR="0" lvl="0" indent="-8699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0" normalizeH="0" baseline="0" noProof="0">
                <a:ln>
                  <a:noFill/>
                </a:ln>
                <a:solidFill>
                  <a:prstClr val="black"/>
                </a:solidFill>
                <a:effectLst/>
                <a:uLnTx/>
                <a:uFillTx/>
                <a:latin typeface="Arial" panose="020B0604020202020204"/>
                <a:ea typeface="+mn-ea"/>
                <a:cs typeface="+mn-cs"/>
              </a:rPr>
              <a:t>Medicinsk service</a:t>
            </a:r>
            <a:endParaRPr kumimoji="0" lang="sv-SE" sz="1200" b="0" i="0" u="none" strike="noStrike" kern="0" cap="none" spc="0" normalizeH="0" baseline="0" noProof="0">
              <a:ln>
                <a:noFill/>
              </a:ln>
              <a:solidFill>
                <a:prstClr val="black"/>
              </a:solidFill>
              <a:effectLst/>
              <a:uLnTx/>
              <a:uFillTx/>
              <a:latin typeface="Arial" panose="020B0604020202020204"/>
              <a:ea typeface="+mn-ea"/>
              <a:cs typeface="Arial"/>
            </a:endParaRPr>
          </a:p>
          <a:p>
            <a:pPr marL="86995" marR="0" lvl="0" indent="-8699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0" normalizeH="0" baseline="0" noProof="0">
                <a:ln>
                  <a:noFill/>
                </a:ln>
                <a:solidFill>
                  <a:prstClr val="black"/>
                </a:solidFill>
                <a:effectLst/>
                <a:uLnTx/>
                <a:uFillTx/>
                <a:latin typeface="Arial" panose="020B0604020202020204"/>
                <a:ea typeface="+mn-ea"/>
                <a:cs typeface="+mn-cs"/>
              </a:rPr>
              <a:t>Regionservice</a:t>
            </a:r>
          </a:p>
          <a:p>
            <a:pPr marL="86995" marR="0" lvl="0" indent="-8699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0" normalizeH="0" baseline="0" noProof="0">
                <a:ln>
                  <a:noFill/>
                </a:ln>
                <a:solidFill>
                  <a:prstClr val="black"/>
                </a:solidFill>
                <a:effectLst/>
                <a:uLnTx/>
                <a:uFillTx/>
                <a:latin typeface="Arial" panose="020B0604020202020204"/>
                <a:ea typeface="+mn-ea"/>
                <a:cs typeface="+mn-cs"/>
              </a:rPr>
              <a:t>Koncernkontoret</a:t>
            </a:r>
          </a:p>
          <a:p>
            <a:pPr marL="86995" marR="0" lvl="0" indent="-8699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0" normalizeH="0" baseline="0" noProof="0">
                <a:ln>
                  <a:noFill/>
                </a:ln>
                <a:solidFill>
                  <a:prstClr val="black"/>
                </a:solidFill>
                <a:effectLst/>
                <a:uLnTx/>
                <a:uFillTx/>
                <a:latin typeface="Arial" panose="020B0604020202020204"/>
                <a:ea typeface="+mn-ea"/>
                <a:cs typeface="+mn-cs"/>
              </a:rPr>
              <a:t>Vävnadsbanken</a:t>
            </a:r>
          </a:p>
          <a:p>
            <a:pPr marL="86995" marR="0" lvl="0" indent="-8699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0" normalizeH="0" baseline="0" noProof="0">
                <a:ln>
                  <a:noFill/>
                </a:ln>
                <a:solidFill>
                  <a:prstClr val="black"/>
                </a:solidFill>
                <a:effectLst/>
                <a:uLnTx/>
                <a:uFillTx/>
                <a:latin typeface="Arial" panose="020B0604020202020204"/>
                <a:ea typeface="+mn-ea"/>
                <a:cs typeface="+mn-cs"/>
              </a:rPr>
              <a:t>Bild- och funktionsmedicin (steg 1)</a:t>
            </a:r>
            <a:endParaRPr kumimoji="0" lang="sv-SE" sz="1200" b="0" i="0" u="none" strike="noStrike" kern="1200" cap="none" spc="0" normalizeH="0" baseline="0" noProof="0">
              <a:ln>
                <a:noFill/>
              </a:ln>
              <a:solidFill>
                <a:prstClr val="black"/>
              </a:solidFill>
              <a:effectLst/>
              <a:uLnTx/>
              <a:uFillTx/>
              <a:latin typeface="Public Sans"/>
              <a:ea typeface="+mn-ea"/>
              <a:cs typeface="+mn-cs"/>
            </a:endParaRPr>
          </a:p>
        </p:txBody>
      </p:sp>
      <p:sp>
        <p:nvSpPr>
          <p:cNvPr id="59" name="OTLSHAPE_M_9f860f8d65ee4aac85039f30c2ffcf33_Title">
            <a:extLst>
              <a:ext uri="{FF2B5EF4-FFF2-40B4-BE49-F238E27FC236}">
                <a16:creationId xmlns:a16="http://schemas.microsoft.com/office/drawing/2014/main" id="{5CA4A7D8-D06A-6D1D-7751-8FEB23FF9426}"/>
              </a:ext>
            </a:extLst>
          </p:cNvPr>
          <p:cNvSpPr txBox="1"/>
          <p:nvPr>
            <p:custDataLst>
              <p:tags r:id="rId1"/>
            </p:custDataLst>
          </p:nvPr>
        </p:nvSpPr>
        <p:spPr bwMode="auto">
          <a:xfrm>
            <a:off x="427317" y="5491978"/>
            <a:ext cx="4390894" cy="1168399"/>
          </a:xfrm>
          <a:prstGeom prst="rect">
            <a:avLst/>
          </a:prstGeom>
          <a:noFill/>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0" cap="none" spc="-6" normalizeH="0" baseline="0" noProof="0">
                <a:ln>
                  <a:noFill/>
                </a:ln>
                <a:solidFill>
                  <a:srgbClr val="307C8E"/>
                </a:solidFill>
                <a:effectLst/>
                <a:uLnTx/>
                <a:uFillTx/>
                <a:latin typeface="Arial" panose="020B0604020202020204"/>
                <a:ea typeface="+mn-ea"/>
                <a:cs typeface="+mn-cs"/>
              </a:rPr>
              <a:t>Driftstart koordineras med utrullningen av respektive sjukhus</a:t>
            </a:r>
          </a:p>
          <a:p>
            <a:pPr marL="86995" marR="0" lvl="0" indent="-86995"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1000" b="0" i="0" u="none" strike="noStrike" kern="0" cap="none" spc="0" normalizeH="0" baseline="0" noProof="0">
                <a:ln>
                  <a:noFill/>
                </a:ln>
                <a:solidFill>
                  <a:prstClr val="black"/>
                </a:solidFill>
                <a:effectLst/>
                <a:uLnTx/>
                <a:uFillTx/>
                <a:latin typeface="Arial" panose="020B0604020202020204"/>
                <a:ea typeface="+mn-ea"/>
                <a:cs typeface="+mn-cs"/>
              </a:rPr>
              <a:t>Regionservice </a:t>
            </a:r>
          </a:p>
          <a:p>
            <a:pPr marL="86995" marR="0" lvl="0" indent="-86995"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1000" b="0" i="0" u="none" strike="noStrike" kern="0" cap="none" spc="0" normalizeH="0" baseline="0" noProof="0">
                <a:ln>
                  <a:noFill/>
                </a:ln>
                <a:solidFill>
                  <a:prstClr val="black"/>
                </a:solidFill>
                <a:effectLst/>
                <a:uLnTx/>
                <a:uFillTx/>
                <a:latin typeface="Arial" panose="020B0604020202020204"/>
                <a:ea typeface="+mn-ea"/>
                <a:cs typeface="+mn-cs"/>
              </a:rPr>
              <a:t>Barnmorskemottagningar</a:t>
            </a:r>
          </a:p>
          <a:p>
            <a:pPr marL="86995" marR="0" lvl="0" indent="-86995"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1000" b="0" i="0" u="none" strike="noStrike" kern="0" cap="none" spc="0" normalizeH="0" baseline="0" noProof="0">
                <a:ln>
                  <a:noFill/>
                </a:ln>
                <a:solidFill>
                  <a:prstClr val="black"/>
                </a:solidFill>
                <a:effectLst/>
                <a:uLnTx/>
                <a:uFillTx/>
                <a:latin typeface="Arial" panose="020B0604020202020204"/>
                <a:ea typeface="+mn-ea"/>
                <a:cs typeface="+mn-cs"/>
              </a:rPr>
              <a:t>LOU/LOV exkl. vårdcentraler och barnavårdscentraler</a:t>
            </a:r>
          </a:p>
        </p:txBody>
      </p:sp>
      <p:sp>
        <p:nvSpPr>
          <p:cNvPr id="2" name="Rektangel: rundade hörn 1">
            <a:extLst>
              <a:ext uri="{FF2B5EF4-FFF2-40B4-BE49-F238E27FC236}">
                <a16:creationId xmlns:a16="http://schemas.microsoft.com/office/drawing/2014/main" id="{F15B637A-EA0B-53F7-BBBF-8DB2885D6D69}"/>
              </a:ext>
            </a:extLst>
          </p:cNvPr>
          <p:cNvSpPr/>
          <p:nvPr/>
        </p:nvSpPr>
        <p:spPr>
          <a:xfrm>
            <a:off x="9705318" y="2228103"/>
            <a:ext cx="538669" cy="245036"/>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prstClr val="white"/>
                </a:solidFill>
                <a:effectLst/>
                <a:uLnTx/>
                <a:uFillTx/>
                <a:latin typeface="Public Sans"/>
                <a:ea typeface="+mn-ea"/>
                <a:cs typeface="+mn-cs"/>
              </a:rPr>
              <a:t>Validering</a:t>
            </a:r>
            <a:endParaRPr kumimoji="0" lang="sv-SE" sz="900" b="0" i="0" u="none" strike="noStrike" kern="1200" cap="none" spc="0" normalizeH="0" baseline="0" noProof="0" dirty="0">
              <a:ln>
                <a:noFill/>
              </a:ln>
              <a:solidFill>
                <a:prstClr val="white"/>
              </a:solidFill>
              <a:effectLst/>
              <a:uLnTx/>
              <a:uFillTx/>
              <a:latin typeface="Public Sans"/>
              <a:ea typeface="+mn-ea"/>
              <a:cs typeface="+mn-cs"/>
            </a:endParaRPr>
          </a:p>
        </p:txBody>
      </p:sp>
      <p:sp>
        <p:nvSpPr>
          <p:cNvPr id="3" name="Rektangel 2">
            <a:extLst>
              <a:ext uri="{FF2B5EF4-FFF2-40B4-BE49-F238E27FC236}">
                <a16:creationId xmlns:a16="http://schemas.microsoft.com/office/drawing/2014/main" id="{CCA9D4D3-E381-235C-5A06-4574DCA4491E}"/>
              </a:ext>
            </a:extLst>
          </p:cNvPr>
          <p:cNvSpPr/>
          <p:nvPr/>
        </p:nvSpPr>
        <p:spPr>
          <a:xfrm rot="19539654">
            <a:off x="2053082" y="2254702"/>
            <a:ext cx="584006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sv-SE" sz="5400" b="1" cap="none" spc="0" dirty="0">
                <a:ln/>
                <a:solidFill>
                  <a:schemeClr val="accent3"/>
                </a:solidFill>
                <a:effectLst/>
              </a:rPr>
              <a:t>Revidering pågår</a:t>
            </a:r>
          </a:p>
        </p:txBody>
      </p:sp>
    </p:spTree>
    <p:extLst>
      <p:ext uri="{BB962C8B-B14F-4D97-AF65-F5344CB8AC3E}">
        <p14:creationId xmlns:p14="http://schemas.microsoft.com/office/powerpoint/2010/main" val="4203214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4EEF691-E9E0-4322-86A4-34121A27B0A5}"/>
              </a:ext>
            </a:extLst>
          </p:cNvPr>
          <p:cNvSpPr>
            <a:spLocks noGrp="1"/>
          </p:cNvSpPr>
          <p:nvPr>
            <p:ph type="title"/>
          </p:nvPr>
        </p:nvSpPr>
        <p:spPr/>
        <p:txBody>
          <a:bodyPr/>
          <a:lstStyle/>
          <a:p>
            <a:r>
              <a:rPr lang="sv-SE" sz="2800" dirty="0" err="1"/>
              <a:t>Driftstart</a:t>
            </a:r>
            <a:r>
              <a:rPr lang="sv-SE" sz="2800" dirty="0"/>
              <a:t> 2</a:t>
            </a:r>
          </a:p>
        </p:txBody>
      </p:sp>
      <p:sp>
        <p:nvSpPr>
          <p:cNvPr id="14" name="Platshållare för innehåll 13">
            <a:extLst>
              <a:ext uri="{FF2B5EF4-FFF2-40B4-BE49-F238E27FC236}">
                <a16:creationId xmlns:a16="http://schemas.microsoft.com/office/drawing/2014/main" id="{87A9F4B1-18DB-8B7A-5FFD-5C255FAF941D}"/>
              </a:ext>
            </a:extLst>
          </p:cNvPr>
          <p:cNvSpPr>
            <a:spLocks noGrp="1"/>
          </p:cNvSpPr>
          <p:nvPr>
            <p:ph idx="1"/>
          </p:nvPr>
        </p:nvSpPr>
        <p:spPr/>
        <p:txBody>
          <a:bodyPr/>
          <a:lstStyle/>
          <a:p>
            <a:endParaRPr lang="sv-SE"/>
          </a:p>
        </p:txBody>
      </p:sp>
      <p:sp>
        <p:nvSpPr>
          <p:cNvPr id="6" name="Rektangel: rundade hörn 5">
            <a:extLst>
              <a:ext uri="{FF2B5EF4-FFF2-40B4-BE49-F238E27FC236}">
                <a16:creationId xmlns:a16="http://schemas.microsoft.com/office/drawing/2014/main" id="{200EC750-FBEB-41D6-2CC1-A7D1D0632A9C}"/>
              </a:ext>
            </a:extLst>
          </p:cNvPr>
          <p:cNvSpPr/>
          <p:nvPr/>
        </p:nvSpPr>
        <p:spPr>
          <a:xfrm>
            <a:off x="902447" y="2558163"/>
            <a:ext cx="2097740" cy="23905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white"/>
                </a:solidFill>
                <a:effectLst/>
                <a:uLnTx/>
                <a:uFillTx/>
                <a:latin typeface="Public Sans"/>
                <a:ea typeface="+mn-ea"/>
                <a:cs typeface="+mn-cs"/>
              </a:rPr>
              <a:t>Inventering</a:t>
            </a:r>
            <a:endParaRPr kumimoji="0" lang="sv-SE" sz="1400" b="0" i="0" u="none" strike="noStrike" kern="1200" cap="none" spc="0" normalizeH="0" baseline="0" noProof="0">
              <a:ln>
                <a:noFill/>
              </a:ln>
              <a:solidFill>
                <a:prstClr val="white"/>
              </a:solidFill>
              <a:effectLst/>
              <a:uLnTx/>
              <a:uFillTx/>
              <a:latin typeface="Public Sans"/>
              <a:ea typeface="+mn-ea"/>
              <a:cs typeface="+mn-cs"/>
            </a:endParaRPr>
          </a:p>
        </p:txBody>
      </p:sp>
      <p:sp>
        <p:nvSpPr>
          <p:cNvPr id="7" name="Rektangel: rundade hörn 6">
            <a:extLst>
              <a:ext uri="{FF2B5EF4-FFF2-40B4-BE49-F238E27FC236}">
                <a16:creationId xmlns:a16="http://schemas.microsoft.com/office/drawing/2014/main" id="{9FFBBD5E-933E-1E97-8F5A-781CDF6D38C4}"/>
              </a:ext>
            </a:extLst>
          </p:cNvPr>
          <p:cNvSpPr/>
          <p:nvPr/>
        </p:nvSpPr>
        <p:spPr>
          <a:xfrm>
            <a:off x="3011056" y="2558163"/>
            <a:ext cx="927438" cy="23905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white"/>
                </a:solidFill>
                <a:effectLst/>
                <a:uLnTx/>
                <a:uFillTx/>
                <a:latin typeface="Public Sans"/>
                <a:ea typeface="+mn-ea"/>
                <a:cs typeface="+mn-cs"/>
              </a:rPr>
              <a:t>Estimat</a:t>
            </a:r>
            <a:endParaRPr kumimoji="0" lang="sv-SE" sz="1800" b="0" i="0" u="none" strike="noStrike" kern="1200" cap="none" spc="0" normalizeH="0" baseline="0" noProof="0">
              <a:ln>
                <a:noFill/>
              </a:ln>
              <a:solidFill>
                <a:prstClr val="white"/>
              </a:solidFill>
              <a:effectLst/>
              <a:uLnTx/>
              <a:uFillTx/>
              <a:latin typeface="Public Sans"/>
              <a:ea typeface="+mn-ea"/>
              <a:cs typeface="+mn-cs"/>
            </a:endParaRPr>
          </a:p>
        </p:txBody>
      </p:sp>
      <p:sp>
        <p:nvSpPr>
          <p:cNvPr id="8" name="Rektangel: rundade hörn 7">
            <a:extLst>
              <a:ext uri="{FF2B5EF4-FFF2-40B4-BE49-F238E27FC236}">
                <a16:creationId xmlns:a16="http://schemas.microsoft.com/office/drawing/2014/main" id="{30C055F5-5462-2D65-588A-C3276493DBD2}"/>
              </a:ext>
            </a:extLst>
          </p:cNvPr>
          <p:cNvSpPr/>
          <p:nvPr/>
        </p:nvSpPr>
        <p:spPr>
          <a:xfrm>
            <a:off x="3944470" y="2558163"/>
            <a:ext cx="2205319" cy="23905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white"/>
                </a:solidFill>
                <a:effectLst/>
                <a:uLnTx/>
                <a:uFillTx/>
                <a:latin typeface="Public Sans"/>
                <a:ea typeface="+mn-ea"/>
                <a:cs typeface="+mn-cs"/>
              </a:rPr>
              <a:t>Beställning</a:t>
            </a:r>
            <a:endParaRPr kumimoji="0" lang="sv-SE" sz="1800" b="0" i="0" u="none" strike="noStrike" kern="1200" cap="none" spc="0" normalizeH="0" baseline="0" noProof="0">
              <a:ln>
                <a:noFill/>
              </a:ln>
              <a:solidFill>
                <a:prstClr val="white"/>
              </a:solidFill>
              <a:effectLst/>
              <a:uLnTx/>
              <a:uFillTx/>
              <a:latin typeface="Public Sans"/>
              <a:ea typeface="+mn-ea"/>
              <a:cs typeface="+mn-cs"/>
            </a:endParaRPr>
          </a:p>
        </p:txBody>
      </p:sp>
      <p:sp>
        <p:nvSpPr>
          <p:cNvPr id="9" name="Rektangel: rundade hörn 8">
            <a:extLst>
              <a:ext uri="{FF2B5EF4-FFF2-40B4-BE49-F238E27FC236}">
                <a16:creationId xmlns:a16="http://schemas.microsoft.com/office/drawing/2014/main" id="{D71C5B77-289A-34C7-09B0-178E48FEFA2F}"/>
              </a:ext>
            </a:extLst>
          </p:cNvPr>
          <p:cNvSpPr/>
          <p:nvPr/>
        </p:nvSpPr>
        <p:spPr>
          <a:xfrm>
            <a:off x="7554259" y="2552185"/>
            <a:ext cx="1227602" cy="23905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white"/>
                </a:solidFill>
                <a:effectLst/>
                <a:uLnTx/>
                <a:uFillTx/>
                <a:latin typeface="Public Sans"/>
                <a:ea typeface="+mn-ea"/>
                <a:cs typeface="+mn-cs"/>
              </a:rPr>
              <a:t>Leverans</a:t>
            </a:r>
            <a:endParaRPr kumimoji="0" lang="sv-SE" sz="1800" b="0" i="0" u="none" strike="noStrike" kern="1200" cap="none" spc="0" normalizeH="0" baseline="0" noProof="0">
              <a:ln>
                <a:noFill/>
              </a:ln>
              <a:solidFill>
                <a:prstClr val="white"/>
              </a:solidFill>
              <a:effectLst/>
              <a:uLnTx/>
              <a:uFillTx/>
              <a:latin typeface="Public Sans"/>
              <a:ea typeface="+mn-ea"/>
              <a:cs typeface="+mn-cs"/>
            </a:endParaRPr>
          </a:p>
        </p:txBody>
      </p:sp>
      <p:sp>
        <p:nvSpPr>
          <p:cNvPr id="10" name="textruta 9">
            <a:extLst>
              <a:ext uri="{FF2B5EF4-FFF2-40B4-BE49-F238E27FC236}">
                <a16:creationId xmlns:a16="http://schemas.microsoft.com/office/drawing/2014/main" id="{45F2A227-C9E8-F29D-C200-2CE0A9080497}"/>
              </a:ext>
            </a:extLst>
          </p:cNvPr>
          <p:cNvSpPr txBox="1"/>
          <p:nvPr/>
        </p:nvSpPr>
        <p:spPr>
          <a:xfrm>
            <a:off x="2805952" y="1383454"/>
            <a:ext cx="80383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2024</a:t>
            </a:r>
          </a:p>
        </p:txBody>
      </p:sp>
      <p:sp>
        <p:nvSpPr>
          <p:cNvPr id="11" name="textruta 10">
            <a:extLst>
              <a:ext uri="{FF2B5EF4-FFF2-40B4-BE49-F238E27FC236}">
                <a16:creationId xmlns:a16="http://schemas.microsoft.com/office/drawing/2014/main" id="{4DDFA043-FEBC-29DA-A55B-0FA207BAF658}"/>
              </a:ext>
            </a:extLst>
          </p:cNvPr>
          <p:cNvSpPr txBox="1"/>
          <p:nvPr/>
        </p:nvSpPr>
        <p:spPr>
          <a:xfrm>
            <a:off x="6702613" y="1383454"/>
            <a:ext cx="80383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2025</a:t>
            </a:r>
          </a:p>
        </p:txBody>
      </p:sp>
      <p:cxnSp>
        <p:nvCxnSpPr>
          <p:cNvPr id="12" name="Rak pilkoppling 11">
            <a:extLst>
              <a:ext uri="{FF2B5EF4-FFF2-40B4-BE49-F238E27FC236}">
                <a16:creationId xmlns:a16="http://schemas.microsoft.com/office/drawing/2014/main" id="{9C79A86E-3D6E-52CB-71FA-AB12F849BC9A}"/>
              </a:ext>
            </a:extLst>
          </p:cNvPr>
          <p:cNvCxnSpPr/>
          <p:nvPr/>
        </p:nvCxnSpPr>
        <p:spPr>
          <a:xfrm flipV="1">
            <a:off x="9544424" y="1758757"/>
            <a:ext cx="0" cy="245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21954C68-BA78-F239-B363-38721AB26242}"/>
              </a:ext>
            </a:extLst>
          </p:cNvPr>
          <p:cNvSpPr txBox="1"/>
          <p:nvPr/>
        </p:nvSpPr>
        <p:spPr>
          <a:xfrm>
            <a:off x="9196294" y="1453140"/>
            <a:ext cx="70821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srgbClr val="C00000"/>
                </a:solidFill>
                <a:effectLst/>
                <a:uLnTx/>
                <a:uFillTx/>
                <a:latin typeface="Public Sans"/>
                <a:ea typeface="+mn-ea"/>
                <a:cs typeface="+mn-cs"/>
              </a:rPr>
              <a:t>Go-Live</a:t>
            </a:r>
          </a:p>
        </p:txBody>
      </p:sp>
      <p:graphicFrame>
        <p:nvGraphicFramePr>
          <p:cNvPr id="15" name="Diagram 14">
            <a:extLst>
              <a:ext uri="{FF2B5EF4-FFF2-40B4-BE49-F238E27FC236}">
                <a16:creationId xmlns:a16="http://schemas.microsoft.com/office/drawing/2014/main" id="{353D58A0-4348-CA5D-132A-0A6D7A298600}"/>
              </a:ext>
            </a:extLst>
          </p:cNvPr>
          <p:cNvGraphicFramePr/>
          <p:nvPr/>
        </p:nvGraphicFramePr>
        <p:xfrm>
          <a:off x="657412" y="1754714"/>
          <a:ext cx="10972800" cy="782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ruta 16">
            <a:extLst>
              <a:ext uri="{FF2B5EF4-FFF2-40B4-BE49-F238E27FC236}">
                <a16:creationId xmlns:a16="http://schemas.microsoft.com/office/drawing/2014/main" id="{53FE0C40-3794-2F18-F907-4EC016A4A98A}"/>
              </a:ext>
            </a:extLst>
          </p:cNvPr>
          <p:cNvSpPr txBox="1"/>
          <p:nvPr/>
        </p:nvSpPr>
        <p:spPr>
          <a:xfrm>
            <a:off x="609600" y="3323051"/>
            <a:ext cx="6107952" cy="1585049"/>
          </a:xfrm>
          <a:prstGeom prst="rect">
            <a:avLst/>
          </a:prstGeom>
          <a:noFill/>
        </p:spPr>
        <p:txBody>
          <a:bodyPr wrap="square">
            <a:spAutoFit/>
          </a:bodyPr>
          <a:lstStyle/>
          <a:p>
            <a:pPr marL="87313" marR="0" lvl="0" indent="-873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6" normalizeH="0" baseline="0" noProof="0">
                <a:ln>
                  <a:noFill/>
                </a:ln>
                <a:solidFill>
                  <a:prstClr val="black"/>
                </a:solidFill>
                <a:effectLst/>
                <a:uLnTx/>
                <a:uFillTx/>
                <a:latin typeface="Arial" panose="020B0604020202020204"/>
                <a:ea typeface="+mn-ea"/>
                <a:cs typeface="+mn-cs"/>
              </a:rPr>
              <a:t>Lasarettet i Landskrona </a:t>
            </a:r>
          </a:p>
          <a:p>
            <a:pPr marL="87313" marR="0" lvl="0" indent="-873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6" normalizeH="0" baseline="0" noProof="0">
                <a:ln>
                  <a:noFill/>
                </a:ln>
                <a:solidFill>
                  <a:prstClr val="black"/>
                </a:solidFill>
                <a:effectLst/>
                <a:uLnTx/>
                <a:uFillTx/>
                <a:latin typeface="Arial" panose="020B0604020202020204"/>
                <a:ea typeface="+mn-ea"/>
                <a:cs typeface="+mn-cs"/>
              </a:rPr>
              <a:t>Lasarettet Trelleborg</a:t>
            </a:r>
          </a:p>
          <a:p>
            <a:pPr marL="87313" marR="0" lvl="0" indent="-87313"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6" normalizeH="0" baseline="0" noProof="0">
                <a:ln>
                  <a:noFill/>
                </a:ln>
                <a:solidFill>
                  <a:prstClr val="black"/>
                </a:solidFill>
                <a:effectLst/>
                <a:uLnTx/>
                <a:uFillTx/>
                <a:latin typeface="Arial" panose="020B0604020202020204"/>
                <a:ea typeface="+mn-ea"/>
                <a:cs typeface="+mn-cs"/>
              </a:rPr>
              <a:t>Vårdcentraler, barnavårdscentraler, multimodala smärtcentrum</a:t>
            </a:r>
          </a:p>
          <a:p>
            <a:pPr marL="87313" marR="0" lvl="0" indent="-87313"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0" normalizeH="0" baseline="0" noProof="0">
                <a:ln>
                  <a:noFill/>
                </a:ln>
                <a:solidFill>
                  <a:prstClr val="black"/>
                </a:solidFill>
                <a:effectLst/>
                <a:uLnTx/>
                <a:uFillTx/>
                <a:latin typeface="Arial" panose="020B0604020202020204"/>
                <a:ea typeface="+mn-ea"/>
                <a:cs typeface="+mn-cs"/>
              </a:rPr>
              <a:t>Mobila team och specialiserad palliativ vård</a:t>
            </a:r>
          </a:p>
          <a:p>
            <a:pPr marL="87313" marR="0" lvl="0" indent="-87313"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0" normalizeH="0" baseline="0" noProof="0">
                <a:ln>
                  <a:noFill/>
                </a:ln>
                <a:solidFill>
                  <a:prstClr val="black"/>
                </a:solidFill>
                <a:effectLst/>
                <a:uLnTx/>
                <a:uFillTx/>
                <a:latin typeface="Arial" panose="020B0604020202020204"/>
                <a:ea typeface="+mn-ea"/>
                <a:cs typeface="+mn-cs"/>
              </a:rPr>
              <a:t>Psykologmottagningar Barn- och föräldrahälsa</a:t>
            </a:r>
          </a:p>
          <a:p>
            <a:pPr marL="87313" marR="0" lvl="0" indent="-87313"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6" normalizeH="0" baseline="0" noProof="0">
                <a:ln>
                  <a:noFill/>
                </a:ln>
                <a:solidFill>
                  <a:prstClr val="black"/>
                </a:solidFill>
                <a:effectLst/>
                <a:uLnTx/>
                <a:uFillTx/>
                <a:latin typeface="Arial" panose="020B0604020202020204"/>
                <a:ea typeface="+mn-ea"/>
                <a:cs typeface="+mn-cs"/>
              </a:rPr>
              <a:t>Psykiatri, habilitering och hjälpmedel</a:t>
            </a:r>
          </a:p>
        </p:txBody>
      </p:sp>
      <p:sp>
        <p:nvSpPr>
          <p:cNvPr id="18" name="OTLSHAPE_M_9f860f8d65ee4aac85039f30c2ffcf33_Title">
            <a:extLst>
              <a:ext uri="{FF2B5EF4-FFF2-40B4-BE49-F238E27FC236}">
                <a16:creationId xmlns:a16="http://schemas.microsoft.com/office/drawing/2014/main" id="{590ACEFD-574C-1F67-9F82-C255713A3C1A}"/>
              </a:ext>
            </a:extLst>
          </p:cNvPr>
          <p:cNvSpPr txBox="1"/>
          <p:nvPr>
            <p:custDataLst>
              <p:tags r:id="rId1"/>
            </p:custDataLst>
          </p:nvPr>
        </p:nvSpPr>
        <p:spPr bwMode="auto">
          <a:xfrm>
            <a:off x="427317" y="5491978"/>
            <a:ext cx="4390894" cy="1168399"/>
          </a:xfrm>
          <a:prstGeom prst="rect">
            <a:avLst/>
          </a:prstGeom>
          <a:noFill/>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0" cap="none" spc="-6" normalizeH="0" baseline="0" noProof="0">
                <a:ln>
                  <a:noFill/>
                </a:ln>
                <a:solidFill>
                  <a:srgbClr val="307C8E"/>
                </a:solidFill>
                <a:effectLst/>
                <a:uLnTx/>
                <a:uFillTx/>
                <a:latin typeface="Arial" panose="020B0604020202020204"/>
                <a:ea typeface="+mn-ea"/>
                <a:cs typeface="+mn-cs"/>
              </a:rPr>
              <a:t>Driftstart koordineras med utrullningen av respektive sjukhus</a:t>
            </a:r>
          </a:p>
          <a:p>
            <a:pPr marL="86995" marR="0" lvl="0" indent="-86995"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1000" b="0" i="0" u="none" strike="noStrike" kern="0" cap="none" spc="0" normalizeH="0" baseline="0" noProof="0">
                <a:ln>
                  <a:noFill/>
                </a:ln>
                <a:solidFill>
                  <a:prstClr val="black"/>
                </a:solidFill>
                <a:effectLst/>
                <a:uLnTx/>
                <a:uFillTx/>
                <a:latin typeface="Arial" panose="020B0604020202020204"/>
                <a:ea typeface="+mn-ea"/>
                <a:cs typeface="+mn-cs"/>
              </a:rPr>
              <a:t>Regionservice </a:t>
            </a:r>
          </a:p>
          <a:p>
            <a:pPr marL="86995" marR="0" lvl="0" indent="-86995"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1000" b="0" i="0" u="none" strike="noStrike" kern="0" cap="none" spc="0" normalizeH="0" baseline="0" noProof="0">
                <a:ln>
                  <a:noFill/>
                </a:ln>
                <a:solidFill>
                  <a:prstClr val="black"/>
                </a:solidFill>
                <a:effectLst/>
                <a:uLnTx/>
                <a:uFillTx/>
                <a:latin typeface="Arial" panose="020B0604020202020204"/>
                <a:ea typeface="+mn-ea"/>
                <a:cs typeface="+mn-cs"/>
              </a:rPr>
              <a:t>Barnmorskemottagningar</a:t>
            </a:r>
          </a:p>
          <a:p>
            <a:pPr marL="86995" marR="0" lvl="0" indent="-86995"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1000" b="0" i="0" u="none" strike="noStrike" kern="0" cap="none" spc="0" normalizeH="0" baseline="0" noProof="0">
                <a:ln>
                  <a:noFill/>
                </a:ln>
                <a:solidFill>
                  <a:prstClr val="black"/>
                </a:solidFill>
                <a:effectLst/>
                <a:uLnTx/>
                <a:uFillTx/>
                <a:latin typeface="Arial" panose="020B0604020202020204"/>
                <a:ea typeface="+mn-ea"/>
                <a:cs typeface="+mn-cs"/>
              </a:rPr>
              <a:t>LOU/LOV exkl. vårdcentraler och barnavårdscentraler</a:t>
            </a:r>
          </a:p>
        </p:txBody>
      </p:sp>
      <p:sp>
        <p:nvSpPr>
          <p:cNvPr id="2" name="Rektangel: rundade hörn 1">
            <a:extLst>
              <a:ext uri="{FF2B5EF4-FFF2-40B4-BE49-F238E27FC236}">
                <a16:creationId xmlns:a16="http://schemas.microsoft.com/office/drawing/2014/main" id="{3EC06344-D0B8-4971-5E26-F6B855C656C6}"/>
              </a:ext>
            </a:extLst>
          </p:cNvPr>
          <p:cNvSpPr/>
          <p:nvPr/>
        </p:nvSpPr>
        <p:spPr>
          <a:xfrm>
            <a:off x="8781861" y="2552185"/>
            <a:ext cx="598156" cy="23905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white"/>
                </a:solidFill>
                <a:effectLst/>
                <a:uLnTx/>
                <a:uFillTx/>
                <a:latin typeface="Public Sans"/>
                <a:ea typeface="+mn-ea"/>
                <a:cs typeface="+mn-cs"/>
              </a:rPr>
              <a:t>Validering</a:t>
            </a:r>
            <a:endParaRPr kumimoji="0" lang="sv-SE" sz="900" b="0" i="0" u="none" strike="noStrike" kern="1200" cap="none" spc="0" normalizeH="0" baseline="0" noProof="0" dirty="0">
              <a:ln>
                <a:noFill/>
              </a:ln>
              <a:solidFill>
                <a:prstClr val="white"/>
              </a:solidFill>
              <a:effectLst/>
              <a:uLnTx/>
              <a:uFillTx/>
              <a:latin typeface="Public Sans"/>
              <a:ea typeface="+mn-ea"/>
              <a:cs typeface="+mn-cs"/>
            </a:endParaRPr>
          </a:p>
        </p:txBody>
      </p:sp>
      <p:sp>
        <p:nvSpPr>
          <p:cNvPr id="3" name="Rektangel 2">
            <a:extLst>
              <a:ext uri="{FF2B5EF4-FFF2-40B4-BE49-F238E27FC236}">
                <a16:creationId xmlns:a16="http://schemas.microsoft.com/office/drawing/2014/main" id="{4EB11712-853F-6953-56B6-8E0EE5DEFF48}"/>
              </a:ext>
            </a:extLst>
          </p:cNvPr>
          <p:cNvSpPr/>
          <p:nvPr/>
        </p:nvSpPr>
        <p:spPr>
          <a:xfrm rot="19539654">
            <a:off x="2053082" y="2254702"/>
            <a:ext cx="584006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sv-SE" sz="5400" b="1" cap="none" spc="0" dirty="0">
                <a:ln/>
                <a:solidFill>
                  <a:schemeClr val="accent3"/>
                </a:solidFill>
                <a:effectLst/>
              </a:rPr>
              <a:t>Revidering pågår</a:t>
            </a:r>
          </a:p>
        </p:txBody>
      </p:sp>
    </p:spTree>
    <p:extLst>
      <p:ext uri="{BB962C8B-B14F-4D97-AF65-F5344CB8AC3E}">
        <p14:creationId xmlns:p14="http://schemas.microsoft.com/office/powerpoint/2010/main" val="913865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4EEF691-E9E0-4322-86A4-34121A27B0A5}"/>
              </a:ext>
            </a:extLst>
          </p:cNvPr>
          <p:cNvSpPr>
            <a:spLocks noGrp="1"/>
          </p:cNvSpPr>
          <p:nvPr>
            <p:ph type="title"/>
          </p:nvPr>
        </p:nvSpPr>
        <p:spPr/>
        <p:txBody>
          <a:bodyPr/>
          <a:lstStyle/>
          <a:p>
            <a:r>
              <a:rPr lang="sv-SE" sz="2800" dirty="0" err="1"/>
              <a:t>Driftstart</a:t>
            </a:r>
            <a:r>
              <a:rPr lang="sv-SE" sz="2800" dirty="0"/>
              <a:t> 3</a:t>
            </a:r>
          </a:p>
        </p:txBody>
      </p:sp>
      <p:graphicFrame>
        <p:nvGraphicFramePr>
          <p:cNvPr id="9" name="Platshållare för innehåll 8">
            <a:extLst>
              <a:ext uri="{FF2B5EF4-FFF2-40B4-BE49-F238E27FC236}">
                <a16:creationId xmlns:a16="http://schemas.microsoft.com/office/drawing/2014/main" id="{28A71BCF-D5E9-EC28-A483-FE7D08A00EF0}"/>
              </a:ext>
            </a:extLst>
          </p:cNvPr>
          <p:cNvGraphicFramePr>
            <a:graphicFrameLocks noGrp="1"/>
          </p:cNvGraphicFramePr>
          <p:nvPr>
            <p:ph idx="1"/>
            <p:extLst>
              <p:ext uri="{D42A27DB-BD31-4B8C-83A1-F6EECF244321}">
                <p14:modId xmlns:p14="http://schemas.microsoft.com/office/powerpoint/2010/main" val="852283663"/>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ktangel: rundade hörn 9">
            <a:extLst>
              <a:ext uri="{FF2B5EF4-FFF2-40B4-BE49-F238E27FC236}">
                <a16:creationId xmlns:a16="http://schemas.microsoft.com/office/drawing/2014/main" id="{14687B0D-9AD6-3863-D720-38BBD865E12D}"/>
              </a:ext>
            </a:extLst>
          </p:cNvPr>
          <p:cNvSpPr/>
          <p:nvPr/>
        </p:nvSpPr>
        <p:spPr>
          <a:xfrm>
            <a:off x="609600" y="2417109"/>
            <a:ext cx="1751106" cy="23905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white"/>
                </a:solidFill>
                <a:effectLst/>
                <a:uLnTx/>
                <a:uFillTx/>
                <a:latin typeface="Public Sans"/>
                <a:ea typeface="+mn-ea"/>
                <a:cs typeface="+mn-cs"/>
              </a:rPr>
              <a:t>Inventering</a:t>
            </a:r>
            <a:endParaRPr kumimoji="0" lang="sv-SE" sz="1400" b="0" i="0" u="none" strike="noStrike" kern="1200" cap="none" spc="0" normalizeH="0" baseline="0" noProof="0">
              <a:ln>
                <a:noFill/>
              </a:ln>
              <a:solidFill>
                <a:prstClr val="white"/>
              </a:solidFill>
              <a:effectLst/>
              <a:uLnTx/>
              <a:uFillTx/>
              <a:latin typeface="Public Sans"/>
              <a:ea typeface="+mn-ea"/>
              <a:cs typeface="+mn-cs"/>
            </a:endParaRPr>
          </a:p>
        </p:txBody>
      </p:sp>
      <p:sp>
        <p:nvSpPr>
          <p:cNvPr id="11" name="Rektangel: rundade hörn 10">
            <a:extLst>
              <a:ext uri="{FF2B5EF4-FFF2-40B4-BE49-F238E27FC236}">
                <a16:creationId xmlns:a16="http://schemas.microsoft.com/office/drawing/2014/main" id="{C563427B-5B8F-D9A5-4726-D70E59C3C5AC}"/>
              </a:ext>
            </a:extLst>
          </p:cNvPr>
          <p:cNvSpPr/>
          <p:nvPr/>
        </p:nvSpPr>
        <p:spPr>
          <a:xfrm>
            <a:off x="2366682" y="2417109"/>
            <a:ext cx="884518" cy="23905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white"/>
                </a:solidFill>
                <a:effectLst/>
                <a:uLnTx/>
                <a:uFillTx/>
                <a:latin typeface="Public Sans"/>
                <a:ea typeface="+mn-ea"/>
                <a:cs typeface="+mn-cs"/>
              </a:rPr>
              <a:t>Estimat</a:t>
            </a:r>
            <a:endParaRPr kumimoji="0" lang="sv-SE" sz="1800" b="0" i="0" u="none" strike="noStrike" kern="1200" cap="none" spc="0" normalizeH="0" baseline="0" noProof="0">
              <a:ln>
                <a:noFill/>
              </a:ln>
              <a:solidFill>
                <a:prstClr val="white"/>
              </a:solidFill>
              <a:effectLst/>
              <a:uLnTx/>
              <a:uFillTx/>
              <a:latin typeface="Public Sans"/>
              <a:ea typeface="+mn-ea"/>
              <a:cs typeface="+mn-cs"/>
            </a:endParaRPr>
          </a:p>
        </p:txBody>
      </p:sp>
      <p:sp>
        <p:nvSpPr>
          <p:cNvPr id="12" name="Rektangel: rundade hörn 11">
            <a:extLst>
              <a:ext uri="{FF2B5EF4-FFF2-40B4-BE49-F238E27FC236}">
                <a16:creationId xmlns:a16="http://schemas.microsoft.com/office/drawing/2014/main" id="{CF44F2E3-014D-1BE9-685F-1DC4D43B0A82}"/>
              </a:ext>
            </a:extLst>
          </p:cNvPr>
          <p:cNvSpPr/>
          <p:nvPr/>
        </p:nvSpPr>
        <p:spPr>
          <a:xfrm>
            <a:off x="3263155" y="2417108"/>
            <a:ext cx="1500093" cy="23905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white"/>
                </a:solidFill>
                <a:effectLst/>
                <a:uLnTx/>
                <a:uFillTx/>
                <a:latin typeface="Public Sans"/>
                <a:ea typeface="+mn-ea"/>
                <a:cs typeface="+mn-cs"/>
              </a:rPr>
              <a:t>Beställning</a:t>
            </a:r>
            <a:endParaRPr kumimoji="0" lang="sv-SE" sz="1800" b="0" i="0" u="none" strike="noStrike" kern="1200" cap="none" spc="0" normalizeH="0" baseline="0" noProof="0">
              <a:ln>
                <a:noFill/>
              </a:ln>
              <a:solidFill>
                <a:prstClr val="white"/>
              </a:solidFill>
              <a:effectLst/>
              <a:uLnTx/>
              <a:uFillTx/>
              <a:latin typeface="Public Sans"/>
              <a:ea typeface="+mn-ea"/>
              <a:cs typeface="+mn-cs"/>
            </a:endParaRPr>
          </a:p>
        </p:txBody>
      </p:sp>
      <p:sp>
        <p:nvSpPr>
          <p:cNvPr id="13" name="Rektangel: rundade hörn 12">
            <a:extLst>
              <a:ext uri="{FF2B5EF4-FFF2-40B4-BE49-F238E27FC236}">
                <a16:creationId xmlns:a16="http://schemas.microsoft.com/office/drawing/2014/main" id="{317BD6A4-4ED6-3F6B-6883-E7C0308B7BD8}"/>
              </a:ext>
            </a:extLst>
          </p:cNvPr>
          <p:cNvSpPr/>
          <p:nvPr/>
        </p:nvSpPr>
        <p:spPr>
          <a:xfrm>
            <a:off x="5830047" y="2417108"/>
            <a:ext cx="1014373" cy="23905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white"/>
                </a:solidFill>
                <a:effectLst/>
                <a:uLnTx/>
                <a:uFillTx/>
                <a:latin typeface="Public Sans"/>
                <a:ea typeface="+mn-ea"/>
                <a:cs typeface="+mn-cs"/>
              </a:rPr>
              <a:t>Leverans</a:t>
            </a:r>
            <a:endParaRPr kumimoji="0" lang="sv-SE" sz="1800" b="0" i="0" u="none" strike="noStrike" kern="1200" cap="none" spc="0" normalizeH="0" baseline="0" noProof="0" dirty="0">
              <a:ln>
                <a:noFill/>
              </a:ln>
              <a:solidFill>
                <a:prstClr val="white"/>
              </a:solidFill>
              <a:effectLst/>
              <a:uLnTx/>
              <a:uFillTx/>
              <a:latin typeface="Public Sans"/>
              <a:ea typeface="+mn-ea"/>
              <a:cs typeface="+mn-cs"/>
            </a:endParaRPr>
          </a:p>
        </p:txBody>
      </p:sp>
      <p:sp>
        <p:nvSpPr>
          <p:cNvPr id="14" name="textruta 13">
            <a:extLst>
              <a:ext uri="{FF2B5EF4-FFF2-40B4-BE49-F238E27FC236}">
                <a16:creationId xmlns:a16="http://schemas.microsoft.com/office/drawing/2014/main" id="{F8CCE87D-BB4E-33A9-85CC-B43A77CD1B8E}"/>
              </a:ext>
            </a:extLst>
          </p:cNvPr>
          <p:cNvSpPr txBox="1"/>
          <p:nvPr/>
        </p:nvSpPr>
        <p:spPr>
          <a:xfrm>
            <a:off x="3600075" y="1421499"/>
            <a:ext cx="80383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2025</a:t>
            </a:r>
          </a:p>
        </p:txBody>
      </p:sp>
      <p:sp>
        <p:nvSpPr>
          <p:cNvPr id="15" name="textruta 14">
            <a:extLst>
              <a:ext uri="{FF2B5EF4-FFF2-40B4-BE49-F238E27FC236}">
                <a16:creationId xmlns:a16="http://schemas.microsoft.com/office/drawing/2014/main" id="{F184D83D-E11D-0FC6-FD00-B1902A0F9CA8}"/>
              </a:ext>
            </a:extLst>
          </p:cNvPr>
          <p:cNvSpPr txBox="1"/>
          <p:nvPr/>
        </p:nvSpPr>
        <p:spPr>
          <a:xfrm>
            <a:off x="8272929" y="1421499"/>
            <a:ext cx="80383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2026</a:t>
            </a:r>
          </a:p>
        </p:txBody>
      </p:sp>
      <p:cxnSp>
        <p:nvCxnSpPr>
          <p:cNvPr id="17" name="Rak pilkoppling 16">
            <a:extLst>
              <a:ext uri="{FF2B5EF4-FFF2-40B4-BE49-F238E27FC236}">
                <a16:creationId xmlns:a16="http://schemas.microsoft.com/office/drawing/2014/main" id="{3F4C8877-200B-4138-A910-5C1B6A9B39C7}"/>
              </a:ext>
            </a:extLst>
          </p:cNvPr>
          <p:cNvCxnSpPr/>
          <p:nvPr/>
        </p:nvCxnSpPr>
        <p:spPr>
          <a:xfrm flipV="1">
            <a:off x="7374965" y="1715247"/>
            <a:ext cx="0" cy="245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8D1F75B5-5B71-8EDD-F80B-48189890CE07}"/>
              </a:ext>
            </a:extLst>
          </p:cNvPr>
          <p:cNvSpPr txBox="1"/>
          <p:nvPr/>
        </p:nvSpPr>
        <p:spPr>
          <a:xfrm>
            <a:off x="7020859" y="1383025"/>
            <a:ext cx="70821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srgbClr val="C00000"/>
                </a:solidFill>
                <a:effectLst/>
                <a:uLnTx/>
                <a:uFillTx/>
                <a:latin typeface="Public Sans"/>
                <a:ea typeface="+mn-ea"/>
                <a:cs typeface="+mn-cs"/>
              </a:rPr>
              <a:t>Go-Live</a:t>
            </a:r>
          </a:p>
        </p:txBody>
      </p:sp>
      <p:sp>
        <p:nvSpPr>
          <p:cNvPr id="3" name="textruta 2">
            <a:extLst>
              <a:ext uri="{FF2B5EF4-FFF2-40B4-BE49-F238E27FC236}">
                <a16:creationId xmlns:a16="http://schemas.microsoft.com/office/drawing/2014/main" id="{FD373AAB-9290-CC92-78C0-5815F20813D3}"/>
              </a:ext>
            </a:extLst>
          </p:cNvPr>
          <p:cNvSpPr txBox="1"/>
          <p:nvPr/>
        </p:nvSpPr>
        <p:spPr>
          <a:xfrm>
            <a:off x="496048" y="3200828"/>
            <a:ext cx="3992282" cy="800219"/>
          </a:xfrm>
          <a:prstGeom prst="rect">
            <a:avLst/>
          </a:prstGeom>
          <a:noFill/>
        </p:spPr>
        <p:txBody>
          <a:bodyPr wrap="square">
            <a:spAutoFit/>
          </a:bodyPr>
          <a:lstStyle/>
          <a:p>
            <a:pPr marL="87313" marR="0" lvl="0" indent="-87313"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6" normalizeH="0" baseline="0" noProof="0">
                <a:ln>
                  <a:noFill/>
                </a:ln>
                <a:solidFill>
                  <a:prstClr val="black"/>
                </a:solidFill>
                <a:effectLst/>
                <a:uLnTx/>
                <a:uFillTx/>
                <a:latin typeface="Arial" panose="020B0604020202020204"/>
                <a:ea typeface="+mn-ea"/>
                <a:cs typeface="+mn-cs"/>
              </a:rPr>
              <a:t>Skånes universitetssjukhus Malmö</a:t>
            </a:r>
          </a:p>
          <a:p>
            <a:pPr marL="87313" marR="0" lvl="0" indent="-87313"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6" normalizeH="0" baseline="0" noProof="0">
                <a:ln>
                  <a:noFill/>
                </a:ln>
                <a:solidFill>
                  <a:prstClr val="black"/>
                </a:solidFill>
                <a:effectLst/>
                <a:uLnTx/>
                <a:uFillTx/>
                <a:latin typeface="Arial" panose="020B0604020202020204"/>
                <a:ea typeface="+mn-ea"/>
                <a:cs typeface="+mn-cs"/>
              </a:rPr>
              <a:t>Skånes universitetssjukhus Lund </a:t>
            </a:r>
          </a:p>
          <a:p>
            <a:pPr marL="86995" marR="0" lvl="0" indent="-8699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6" normalizeH="0" baseline="0" noProof="0">
                <a:ln>
                  <a:noFill/>
                </a:ln>
                <a:solidFill>
                  <a:prstClr val="black"/>
                </a:solidFill>
                <a:effectLst/>
                <a:uLnTx/>
                <a:uFillTx/>
                <a:latin typeface="Arial" panose="020B0604020202020204"/>
                <a:ea typeface="+mn-ea"/>
                <a:cs typeface="Arial"/>
              </a:rPr>
              <a:t>Medicinsk service</a:t>
            </a:r>
          </a:p>
        </p:txBody>
      </p:sp>
      <p:sp>
        <p:nvSpPr>
          <p:cNvPr id="7" name="OTLSHAPE_M_9f860f8d65ee4aac85039f30c2ffcf33_Title">
            <a:extLst>
              <a:ext uri="{FF2B5EF4-FFF2-40B4-BE49-F238E27FC236}">
                <a16:creationId xmlns:a16="http://schemas.microsoft.com/office/drawing/2014/main" id="{6A852D06-E899-4E7F-6C26-4005540FBFF3}"/>
              </a:ext>
            </a:extLst>
          </p:cNvPr>
          <p:cNvSpPr txBox="1"/>
          <p:nvPr>
            <p:custDataLst>
              <p:tags r:id="rId1"/>
            </p:custDataLst>
          </p:nvPr>
        </p:nvSpPr>
        <p:spPr bwMode="auto">
          <a:xfrm>
            <a:off x="427317" y="5491978"/>
            <a:ext cx="4390894" cy="1168399"/>
          </a:xfrm>
          <a:prstGeom prst="rect">
            <a:avLst/>
          </a:prstGeom>
          <a:noFill/>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0" cap="none" spc="-6" normalizeH="0" baseline="0" noProof="0">
                <a:ln>
                  <a:noFill/>
                </a:ln>
                <a:solidFill>
                  <a:srgbClr val="307C8E"/>
                </a:solidFill>
                <a:effectLst/>
                <a:uLnTx/>
                <a:uFillTx/>
                <a:latin typeface="Arial" panose="020B0604020202020204"/>
                <a:ea typeface="+mn-ea"/>
                <a:cs typeface="+mn-cs"/>
              </a:rPr>
              <a:t>Driftstart koordineras med utrullningen av respektive sjukhus</a:t>
            </a:r>
          </a:p>
          <a:p>
            <a:pPr marL="86995" marR="0" lvl="0" indent="-86995"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1000" b="0" i="0" u="none" strike="noStrike" kern="0" cap="none" spc="0" normalizeH="0" baseline="0" noProof="0">
                <a:ln>
                  <a:noFill/>
                </a:ln>
                <a:solidFill>
                  <a:prstClr val="black"/>
                </a:solidFill>
                <a:effectLst/>
                <a:uLnTx/>
                <a:uFillTx/>
                <a:latin typeface="Arial" panose="020B0604020202020204"/>
                <a:ea typeface="+mn-ea"/>
                <a:cs typeface="+mn-cs"/>
              </a:rPr>
              <a:t>Regionservice </a:t>
            </a:r>
          </a:p>
          <a:p>
            <a:pPr marL="86995" marR="0" lvl="0" indent="-86995"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1000" b="0" i="0" u="none" strike="noStrike" kern="0" cap="none" spc="0" normalizeH="0" baseline="0" noProof="0">
                <a:ln>
                  <a:noFill/>
                </a:ln>
                <a:solidFill>
                  <a:prstClr val="black"/>
                </a:solidFill>
                <a:effectLst/>
                <a:uLnTx/>
                <a:uFillTx/>
                <a:latin typeface="Arial" panose="020B0604020202020204"/>
                <a:ea typeface="+mn-ea"/>
                <a:cs typeface="+mn-cs"/>
              </a:rPr>
              <a:t>Barnmorskemottagningar</a:t>
            </a:r>
          </a:p>
          <a:p>
            <a:pPr marL="86995" marR="0" lvl="0" indent="-86995"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1000" b="0" i="0" u="none" strike="noStrike" kern="0" cap="none" spc="0" normalizeH="0" baseline="0" noProof="0">
                <a:ln>
                  <a:noFill/>
                </a:ln>
                <a:solidFill>
                  <a:prstClr val="black"/>
                </a:solidFill>
                <a:effectLst/>
                <a:uLnTx/>
                <a:uFillTx/>
                <a:latin typeface="Arial" panose="020B0604020202020204"/>
                <a:ea typeface="+mn-ea"/>
                <a:cs typeface="+mn-cs"/>
              </a:rPr>
              <a:t>LOU/LOV exkl. vårdcentraler och barnavårdscentraler</a:t>
            </a:r>
          </a:p>
        </p:txBody>
      </p:sp>
      <p:sp>
        <p:nvSpPr>
          <p:cNvPr id="8" name="textruta 7">
            <a:extLst>
              <a:ext uri="{FF2B5EF4-FFF2-40B4-BE49-F238E27FC236}">
                <a16:creationId xmlns:a16="http://schemas.microsoft.com/office/drawing/2014/main" id="{FA96B8DE-D0D3-E1F7-9C05-C3894A61F7A2}"/>
              </a:ext>
            </a:extLst>
          </p:cNvPr>
          <p:cNvSpPr txBox="1"/>
          <p:nvPr/>
        </p:nvSpPr>
        <p:spPr>
          <a:xfrm>
            <a:off x="381001" y="1421499"/>
            <a:ext cx="80383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2024</a:t>
            </a:r>
          </a:p>
        </p:txBody>
      </p:sp>
      <p:sp>
        <p:nvSpPr>
          <p:cNvPr id="6" name="Rektangel: rundade hörn 5">
            <a:extLst>
              <a:ext uri="{FF2B5EF4-FFF2-40B4-BE49-F238E27FC236}">
                <a16:creationId xmlns:a16="http://schemas.microsoft.com/office/drawing/2014/main" id="{1493976F-7410-FBA2-E9C2-0E57BFB5B212}"/>
              </a:ext>
            </a:extLst>
          </p:cNvPr>
          <p:cNvSpPr/>
          <p:nvPr/>
        </p:nvSpPr>
        <p:spPr>
          <a:xfrm>
            <a:off x="6844420" y="2417109"/>
            <a:ext cx="362138" cy="23905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dirty="0">
                <a:ln>
                  <a:noFill/>
                </a:ln>
                <a:solidFill>
                  <a:prstClr val="white"/>
                </a:solidFill>
                <a:effectLst/>
                <a:uLnTx/>
                <a:uFillTx/>
                <a:latin typeface="Public Sans"/>
                <a:ea typeface="+mn-ea"/>
                <a:cs typeface="+mn-cs"/>
              </a:rPr>
              <a:t>Validering</a:t>
            </a:r>
            <a:endParaRPr kumimoji="0" lang="sv-SE" sz="900" b="0" i="0" u="none" strike="noStrike" kern="1200" cap="none" spc="0" normalizeH="0" baseline="0" noProof="0" dirty="0">
              <a:ln>
                <a:noFill/>
              </a:ln>
              <a:solidFill>
                <a:prstClr val="white"/>
              </a:solidFill>
              <a:effectLst/>
              <a:uLnTx/>
              <a:uFillTx/>
              <a:latin typeface="Public Sans"/>
              <a:ea typeface="+mn-ea"/>
              <a:cs typeface="+mn-cs"/>
            </a:endParaRPr>
          </a:p>
        </p:txBody>
      </p:sp>
      <p:sp>
        <p:nvSpPr>
          <p:cNvPr id="2" name="Rektangel 1">
            <a:extLst>
              <a:ext uri="{FF2B5EF4-FFF2-40B4-BE49-F238E27FC236}">
                <a16:creationId xmlns:a16="http://schemas.microsoft.com/office/drawing/2014/main" id="{799E9017-19B9-3DE5-EBEA-C4537951D7FA}"/>
              </a:ext>
            </a:extLst>
          </p:cNvPr>
          <p:cNvSpPr/>
          <p:nvPr/>
        </p:nvSpPr>
        <p:spPr>
          <a:xfrm rot="19539654">
            <a:off x="2053082" y="2254702"/>
            <a:ext cx="584006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sv-SE" sz="5400" b="1" cap="none" spc="0" dirty="0">
                <a:ln/>
                <a:solidFill>
                  <a:schemeClr val="accent3"/>
                </a:solidFill>
                <a:effectLst/>
              </a:rPr>
              <a:t>Revidering pågår</a:t>
            </a:r>
          </a:p>
        </p:txBody>
      </p:sp>
    </p:spTree>
    <p:extLst>
      <p:ext uri="{BB962C8B-B14F-4D97-AF65-F5344CB8AC3E}">
        <p14:creationId xmlns:p14="http://schemas.microsoft.com/office/powerpoint/2010/main" val="2279530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4EEF691-E9E0-4322-86A4-34121A27B0A5}"/>
              </a:ext>
            </a:extLst>
          </p:cNvPr>
          <p:cNvSpPr>
            <a:spLocks noGrp="1"/>
          </p:cNvSpPr>
          <p:nvPr>
            <p:ph type="title"/>
          </p:nvPr>
        </p:nvSpPr>
        <p:spPr/>
        <p:txBody>
          <a:bodyPr/>
          <a:lstStyle/>
          <a:p>
            <a:r>
              <a:rPr lang="sv-SE" sz="2800" dirty="0" err="1"/>
              <a:t>Driftstart</a:t>
            </a:r>
            <a:r>
              <a:rPr lang="sv-SE" sz="2800"/>
              <a:t> 4</a:t>
            </a:r>
            <a:endParaRPr lang="sv-SE" sz="2800" dirty="0"/>
          </a:p>
        </p:txBody>
      </p:sp>
      <p:sp>
        <p:nvSpPr>
          <p:cNvPr id="17" name="Platshållare för innehåll 16">
            <a:extLst>
              <a:ext uri="{FF2B5EF4-FFF2-40B4-BE49-F238E27FC236}">
                <a16:creationId xmlns:a16="http://schemas.microsoft.com/office/drawing/2014/main" id="{F45414D8-0DBB-8C20-2C9E-793671851384}"/>
              </a:ext>
            </a:extLst>
          </p:cNvPr>
          <p:cNvSpPr>
            <a:spLocks noGrp="1"/>
          </p:cNvSpPr>
          <p:nvPr>
            <p:ph idx="1"/>
          </p:nvPr>
        </p:nvSpPr>
        <p:spPr/>
        <p:txBody>
          <a:bodyPr/>
          <a:lstStyle/>
          <a:p>
            <a:endParaRPr lang="sv-SE"/>
          </a:p>
        </p:txBody>
      </p:sp>
      <p:sp>
        <p:nvSpPr>
          <p:cNvPr id="6" name="Rektangel: rundade hörn 5">
            <a:extLst>
              <a:ext uri="{FF2B5EF4-FFF2-40B4-BE49-F238E27FC236}">
                <a16:creationId xmlns:a16="http://schemas.microsoft.com/office/drawing/2014/main" id="{200EC750-FBEB-41D6-2CC1-A7D1D0632A9C}"/>
              </a:ext>
            </a:extLst>
          </p:cNvPr>
          <p:cNvSpPr/>
          <p:nvPr/>
        </p:nvSpPr>
        <p:spPr>
          <a:xfrm>
            <a:off x="902447" y="2558163"/>
            <a:ext cx="2097740" cy="23905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white"/>
                </a:solidFill>
                <a:effectLst/>
                <a:uLnTx/>
                <a:uFillTx/>
                <a:latin typeface="Public Sans"/>
                <a:ea typeface="+mn-ea"/>
                <a:cs typeface="+mn-cs"/>
              </a:rPr>
              <a:t>Inventering</a:t>
            </a:r>
            <a:endParaRPr kumimoji="0" lang="sv-SE" sz="1400" b="0" i="0" u="none" strike="noStrike" kern="1200" cap="none" spc="0" normalizeH="0" baseline="0" noProof="0">
              <a:ln>
                <a:noFill/>
              </a:ln>
              <a:solidFill>
                <a:prstClr val="white"/>
              </a:solidFill>
              <a:effectLst/>
              <a:uLnTx/>
              <a:uFillTx/>
              <a:latin typeface="Public Sans"/>
              <a:ea typeface="+mn-ea"/>
              <a:cs typeface="+mn-cs"/>
            </a:endParaRPr>
          </a:p>
        </p:txBody>
      </p:sp>
      <p:sp>
        <p:nvSpPr>
          <p:cNvPr id="7" name="Rektangel: rundade hörn 6">
            <a:extLst>
              <a:ext uri="{FF2B5EF4-FFF2-40B4-BE49-F238E27FC236}">
                <a16:creationId xmlns:a16="http://schemas.microsoft.com/office/drawing/2014/main" id="{9FFBBD5E-933E-1E97-8F5A-781CDF6D38C4}"/>
              </a:ext>
            </a:extLst>
          </p:cNvPr>
          <p:cNvSpPr/>
          <p:nvPr/>
        </p:nvSpPr>
        <p:spPr>
          <a:xfrm>
            <a:off x="3011056" y="2558163"/>
            <a:ext cx="927438" cy="23905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white"/>
                </a:solidFill>
                <a:effectLst/>
                <a:uLnTx/>
                <a:uFillTx/>
                <a:latin typeface="Public Sans"/>
                <a:ea typeface="+mn-ea"/>
                <a:cs typeface="+mn-cs"/>
              </a:rPr>
              <a:t>Estimat</a:t>
            </a:r>
            <a:endParaRPr kumimoji="0" lang="sv-SE" sz="1800" b="0" i="0" u="none" strike="noStrike" kern="1200" cap="none" spc="0" normalizeH="0" baseline="0" noProof="0">
              <a:ln>
                <a:noFill/>
              </a:ln>
              <a:solidFill>
                <a:prstClr val="white"/>
              </a:solidFill>
              <a:effectLst/>
              <a:uLnTx/>
              <a:uFillTx/>
              <a:latin typeface="Public Sans"/>
              <a:ea typeface="+mn-ea"/>
              <a:cs typeface="+mn-cs"/>
            </a:endParaRPr>
          </a:p>
        </p:txBody>
      </p:sp>
      <p:sp>
        <p:nvSpPr>
          <p:cNvPr id="8" name="Rektangel: rundade hörn 7">
            <a:extLst>
              <a:ext uri="{FF2B5EF4-FFF2-40B4-BE49-F238E27FC236}">
                <a16:creationId xmlns:a16="http://schemas.microsoft.com/office/drawing/2014/main" id="{30C055F5-5462-2D65-588A-C3276493DBD2}"/>
              </a:ext>
            </a:extLst>
          </p:cNvPr>
          <p:cNvSpPr/>
          <p:nvPr/>
        </p:nvSpPr>
        <p:spPr>
          <a:xfrm>
            <a:off x="3938494" y="2558163"/>
            <a:ext cx="2205319" cy="23905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white"/>
                </a:solidFill>
                <a:effectLst/>
                <a:uLnTx/>
                <a:uFillTx/>
                <a:latin typeface="Public Sans"/>
                <a:ea typeface="+mn-ea"/>
                <a:cs typeface="+mn-cs"/>
              </a:rPr>
              <a:t>Beställning</a:t>
            </a:r>
            <a:endParaRPr kumimoji="0" lang="sv-SE" sz="1800" b="0" i="0" u="none" strike="noStrike" kern="1200" cap="none" spc="0" normalizeH="0" baseline="0" noProof="0">
              <a:ln>
                <a:noFill/>
              </a:ln>
              <a:solidFill>
                <a:prstClr val="white"/>
              </a:solidFill>
              <a:effectLst/>
              <a:uLnTx/>
              <a:uFillTx/>
              <a:latin typeface="Public Sans"/>
              <a:ea typeface="+mn-ea"/>
              <a:cs typeface="+mn-cs"/>
            </a:endParaRPr>
          </a:p>
        </p:txBody>
      </p:sp>
      <p:sp>
        <p:nvSpPr>
          <p:cNvPr id="9" name="Rektangel: rundade hörn 8">
            <a:extLst>
              <a:ext uri="{FF2B5EF4-FFF2-40B4-BE49-F238E27FC236}">
                <a16:creationId xmlns:a16="http://schemas.microsoft.com/office/drawing/2014/main" id="{D71C5B77-289A-34C7-09B0-178E48FEFA2F}"/>
              </a:ext>
            </a:extLst>
          </p:cNvPr>
          <p:cNvSpPr/>
          <p:nvPr/>
        </p:nvSpPr>
        <p:spPr>
          <a:xfrm>
            <a:off x="7554259" y="2552185"/>
            <a:ext cx="1327191" cy="23905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white"/>
                </a:solidFill>
                <a:effectLst/>
                <a:uLnTx/>
                <a:uFillTx/>
                <a:latin typeface="Public Sans"/>
                <a:ea typeface="+mn-ea"/>
                <a:cs typeface="+mn-cs"/>
              </a:rPr>
              <a:t>Leverans</a:t>
            </a:r>
            <a:endParaRPr kumimoji="0" lang="sv-SE" sz="1800" b="0" i="0" u="none" strike="noStrike" kern="1200" cap="none" spc="0" normalizeH="0" baseline="0" noProof="0">
              <a:ln>
                <a:noFill/>
              </a:ln>
              <a:solidFill>
                <a:prstClr val="white"/>
              </a:solidFill>
              <a:effectLst/>
              <a:uLnTx/>
              <a:uFillTx/>
              <a:latin typeface="Public Sans"/>
              <a:ea typeface="+mn-ea"/>
              <a:cs typeface="+mn-cs"/>
            </a:endParaRPr>
          </a:p>
        </p:txBody>
      </p:sp>
      <p:sp>
        <p:nvSpPr>
          <p:cNvPr id="10" name="textruta 9">
            <a:extLst>
              <a:ext uri="{FF2B5EF4-FFF2-40B4-BE49-F238E27FC236}">
                <a16:creationId xmlns:a16="http://schemas.microsoft.com/office/drawing/2014/main" id="{45F2A227-C9E8-F29D-C200-2CE0A9080497}"/>
              </a:ext>
            </a:extLst>
          </p:cNvPr>
          <p:cNvSpPr txBox="1"/>
          <p:nvPr/>
        </p:nvSpPr>
        <p:spPr>
          <a:xfrm>
            <a:off x="2788022" y="1383454"/>
            <a:ext cx="80383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2025</a:t>
            </a:r>
          </a:p>
        </p:txBody>
      </p:sp>
      <p:sp>
        <p:nvSpPr>
          <p:cNvPr id="11" name="textruta 10">
            <a:extLst>
              <a:ext uri="{FF2B5EF4-FFF2-40B4-BE49-F238E27FC236}">
                <a16:creationId xmlns:a16="http://schemas.microsoft.com/office/drawing/2014/main" id="{4DDFA043-FEBC-29DA-A55B-0FA207BAF658}"/>
              </a:ext>
            </a:extLst>
          </p:cNvPr>
          <p:cNvSpPr txBox="1"/>
          <p:nvPr/>
        </p:nvSpPr>
        <p:spPr>
          <a:xfrm>
            <a:off x="6702613" y="1383454"/>
            <a:ext cx="80383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Public Sans"/>
                <a:ea typeface="+mn-ea"/>
                <a:cs typeface="+mn-cs"/>
              </a:rPr>
              <a:t>2026</a:t>
            </a:r>
          </a:p>
        </p:txBody>
      </p:sp>
      <p:cxnSp>
        <p:nvCxnSpPr>
          <p:cNvPr id="12" name="Rak pilkoppling 11">
            <a:extLst>
              <a:ext uri="{FF2B5EF4-FFF2-40B4-BE49-F238E27FC236}">
                <a16:creationId xmlns:a16="http://schemas.microsoft.com/office/drawing/2014/main" id="{9C79A86E-3D6E-52CB-71FA-AB12F849BC9A}"/>
              </a:ext>
            </a:extLst>
          </p:cNvPr>
          <p:cNvCxnSpPr/>
          <p:nvPr/>
        </p:nvCxnSpPr>
        <p:spPr>
          <a:xfrm flipV="1">
            <a:off x="9544424" y="1758757"/>
            <a:ext cx="0" cy="245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21954C68-BA78-F239-B363-38721AB26242}"/>
              </a:ext>
            </a:extLst>
          </p:cNvPr>
          <p:cNvSpPr txBox="1"/>
          <p:nvPr/>
        </p:nvSpPr>
        <p:spPr>
          <a:xfrm>
            <a:off x="9196294" y="1453140"/>
            <a:ext cx="70821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srgbClr val="C00000"/>
                </a:solidFill>
                <a:effectLst/>
                <a:uLnTx/>
                <a:uFillTx/>
                <a:latin typeface="Public Sans"/>
                <a:ea typeface="+mn-ea"/>
                <a:cs typeface="+mn-cs"/>
              </a:rPr>
              <a:t>Go-Live</a:t>
            </a:r>
          </a:p>
        </p:txBody>
      </p:sp>
      <p:graphicFrame>
        <p:nvGraphicFramePr>
          <p:cNvPr id="15" name="Diagram 14">
            <a:extLst>
              <a:ext uri="{FF2B5EF4-FFF2-40B4-BE49-F238E27FC236}">
                <a16:creationId xmlns:a16="http://schemas.microsoft.com/office/drawing/2014/main" id="{353D58A0-4348-CA5D-132A-0A6D7A298600}"/>
              </a:ext>
            </a:extLst>
          </p:cNvPr>
          <p:cNvGraphicFramePr/>
          <p:nvPr/>
        </p:nvGraphicFramePr>
        <p:xfrm>
          <a:off x="657412" y="1754714"/>
          <a:ext cx="10972800" cy="782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ruta 2">
            <a:extLst>
              <a:ext uri="{FF2B5EF4-FFF2-40B4-BE49-F238E27FC236}">
                <a16:creationId xmlns:a16="http://schemas.microsoft.com/office/drawing/2014/main" id="{3E85BB70-B766-B638-0DE9-05E18AEBD3CC}"/>
              </a:ext>
            </a:extLst>
          </p:cNvPr>
          <p:cNvSpPr txBox="1"/>
          <p:nvPr/>
        </p:nvSpPr>
        <p:spPr>
          <a:xfrm>
            <a:off x="657412" y="3327791"/>
            <a:ext cx="3328894" cy="1585049"/>
          </a:xfrm>
          <a:prstGeom prst="rect">
            <a:avLst/>
          </a:prstGeom>
          <a:noFill/>
        </p:spPr>
        <p:txBody>
          <a:bodyPr wrap="square">
            <a:spAutoFit/>
          </a:bodyPr>
          <a:lstStyle/>
          <a:p>
            <a:pPr marL="87313" marR="0" lvl="0" indent="-87313"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6" normalizeH="0" baseline="0" noProof="0">
                <a:ln>
                  <a:noFill/>
                </a:ln>
                <a:solidFill>
                  <a:prstClr val="black"/>
                </a:solidFill>
                <a:effectLst/>
                <a:uLnTx/>
                <a:uFillTx/>
                <a:latin typeface="Arial" panose="020B0604020202020204"/>
                <a:ea typeface="+mn-ea"/>
                <a:cs typeface="+mn-cs"/>
              </a:rPr>
              <a:t>Helsingborgs lasarett (NV)</a:t>
            </a:r>
            <a:endParaRPr kumimoji="0" lang="sv-SE" sz="1200" b="0" i="0" u="none" strike="noStrike" kern="0" cap="none" spc="-6" normalizeH="0" baseline="0" noProof="0">
              <a:ln>
                <a:noFill/>
              </a:ln>
              <a:solidFill>
                <a:prstClr val="black"/>
              </a:solidFill>
              <a:effectLst/>
              <a:uLnTx/>
              <a:uFillTx/>
              <a:latin typeface="Arial" panose="020B0604020202020204"/>
              <a:ea typeface="+mn-ea"/>
              <a:cs typeface="Arial"/>
            </a:endParaRPr>
          </a:p>
          <a:p>
            <a:pPr marL="87313" marR="0" lvl="0" indent="-87313"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6" normalizeH="0" baseline="0" noProof="0">
                <a:ln>
                  <a:noFill/>
                </a:ln>
                <a:solidFill>
                  <a:prstClr val="black"/>
                </a:solidFill>
                <a:effectLst/>
                <a:uLnTx/>
                <a:uFillTx/>
                <a:latin typeface="Arial" panose="020B0604020202020204"/>
                <a:ea typeface="+mn-ea"/>
                <a:cs typeface="+mn-cs"/>
              </a:rPr>
              <a:t>Ängelholms sjukhus (NV)</a:t>
            </a:r>
            <a:endParaRPr kumimoji="0" lang="sv-SE" sz="1200" b="0" i="0" u="none" strike="noStrike" kern="0" cap="none" spc="-6" normalizeH="0" baseline="0" noProof="0">
              <a:ln>
                <a:noFill/>
              </a:ln>
              <a:solidFill>
                <a:prstClr val="black"/>
              </a:solidFill>
              <a:effectLst/>
              <a:uLnTx/>
              <a:uFillTx/>
              <a:latin typeface="Arial" panose="020B0604020202020204"/>
              <a:ea typeface="+mn-ea"/>
              <a:cs typeface="Arial"/>
            </a:endParaRPr>
          </a:p>
          <a:p>
            <a:pPr marL="86995" marR="0" lvl="0" indent="-8699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6" normalizeH="0" baseline="0" noProof="0">
                <a:ln>
                  <a:noFill/>
                </a:ln>
                <a:solidFill>
                  <a:prstClr val="black"/>
                </a:solidFill>
                <a:effectLst/>
                <a:uLnTx/>
                <a:uFillTx/>
                <a:latin typeface="Arial" panose="020B0604020202020204"/>
                <a:ea typeface="+mn-ea"/>
                <a:cs typeface="+mn-cs"/>
              </a:rPr>
              <a:t>Hässleholms sjukhus (NO)</a:t>
            </a:r>
            <a:endParaRPr kumimoji="0" lang="sv-SE" sz="1200" b="0" i="0" u="none" strike="noStrike" kern="0" cap="none" spc="-6" normalizeH="0" baseline="0" noProof="0">
              <a:ln>
                <a:noFill/>
              </a:ln>
              <a:solidFill>
                <a:prstClr val="black"/>
              </a:solidFill>
              <a:effectLst/>
              <a:uLnTx/>
              <a:uFillTx/>
              <a:latin typeface="Arial" panose="020B0604020202020204"/>
              <a:ea typeface="+mn-ea"/>
              <a:cs typeface="Arial"/>
            </a:endParaRPr>
          </a:p>
          <a:p>
            <a:pPr marL="86995" marR="0" lvl="0" indent="-8699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6" normalizeH="0" baseline="0" noProof="0">
                <a:ln>
                  <a:noFill/>
                </a:ln>
                <a:solidFill>
                  <a:prstClr val="black"/>
                </a:solidFill>
                <a:effectLst/>
                <a:uLnTx/>
                <a:uFillTx/>
                <a:latin typeface="Arial" panose="020B0604020202020204"/>
                <a:ea typeface="+mn-ea"/>
                <a:cs typeface="+mn-cs"/>
              </a:rPr>
              <a:t>Centralsjukhuset Kristianstad (NO)</a:t>
            </a:r>
          </a:p>
          <a:p>
            <a:pPr marL="86995" marR="0" lvl="0" indent="-8699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6" normalizeH="0" baseline="0" noProof="0">
                <a:ln>
                  <a:noFill/>
                </a:ln>
                <a:solidFill>
                  <a:prstClr val="black"/>
                </a:solidFill>
                <a:effectLst/>
                <a:uLnTx/>
                <a:uFillTx/>
                <a:latin typeface="Arial" panose="020B0604020202020204"/>
                <a:ea typeface="+mn-ea"/>
                <a:cs typeface="+mn-cs"/>
              </a:rPr>
              <a:t>Bild- och funktionsmedicin (steg 2)</a:t>
            </a:r>
          </a:p>
          <a:p>
            <a:pPr marL="86995" marR="0" lvl="0" indent="-8699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200" b="0" i="0" u="none" strike="noStrike" kern="0" cap="none" spc="-6" normalizeH="0" baseline="0" noProof="0">
                <a:ln>
                  <a:noFill/>
                </a:ln>
                <a:solidFill>
                  <a:prstClr val="black"/>
                </a:solidFill>
                <a:effectLst/>
                <a:uLnTx/>
                <a:uFillTx/>
                <a:latin typeface="Arial" panose="020B0604020202020204"/>
                <a:ea typeface="+mn-ea"/>
                <a:cs typeface="+mn-cs"/>
              </a:rPr>
              <a:t>Psykoterapeuter (ej på vårdcentraler) </a:t>
            </a:r>
            <a:endParaRPr kumimoji="0" lang="sv-SE" sz="1200" b="0" i="0" u="none" strike="noStrike" kern="1200" cap="none" spc="0" normalizeH="0" baseline="0" noProof="0">
              <a:ln>
                <a:noFill/>
              </a:ln>
              <a:solidFill>
                <a:prstClr val="black"/>
              </a:solidFill>
              <a:effectLst/>
              <a:uLnTx/>
              <a:uFillTx/>
              <a:latin typeface="Public Sans"/>
              <a:ea typeface="+mn-ea"/>
              <a:cs typeface="+mn-cs"/>
            </a:endParaRPr>
          </a:p>
        </p:txBody>
      </p:sp>
      <p:sp>
        <p:nvSpPr>
          <p:cNvPr id="16" name="OTLSHAPE_M_9f860f8d65ee4aac85039f30c2ffcf33_Title">
            <a:extLst>
              <a:ext uri="{FF2B5EF4-FFF2-40B4-BE49-F238E27FC236}">
                <a16:creationId xmlns:a16="http://schemas.microsoft.com/office/drawing/2014/main" id="{D7D28982-1AD4-8C92-1938-EDE4638D3FE7}"/>
              </a:ext>
            </a:extLst>
          </p:cNvPr>
          <p:cNvSpPr txBox="1"/>
          <p:nvPr>
            <p:custDataLst>
              <p:tags r:id="rId1"/>
            </p:custDataLst>
          </p:nvPr>
        </p:nvSpPr>
        <p:spPr bwMode="auto">
          <a:xfrm>
            <a:off x="427317" y="5491978"/>
            <a:ext cx="4390894" cy="1168399"/>
          </a:xfrm>
          <a:prstGeom prst="rect">
            <a:avLst/>
          </a:prstGeom>
          <a:noFill/>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0" cap="none" spc="-6" normalizeH="0" baseline="0" noProof="0">
                <a:ln>
                  <a:noFill/>
                </a:ln>
                <a:solidFill>
                  <a:srgbClr val="307C8E"/>
                </a:solidFill>
                <a:effectLst/>
                <a:uLnTx/>
                <a:uFillTx/>
                <a:latin typeface="Arial" panose="020B0604020202020204"/>
                <a:ea typeface="+mn-ea"/>
                <a:cs typeface="+mn-cs"/>
              </a:rPr>
              <a:t>Driftstart koordineras med utrullningen av respektive sjukhus</a:t>
            </a:r>
          </a:p>
          <a:p>
            <a:pPr marL="86995" marR="0" lvl="0" indent="-86995"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1000" b="0" i="0" u="none" strike="noStrike" kern="0" cap="none" spc="0" normalizeH="0" baseline="0" noProof="0">
                <a:ln>
                  <a:noFill/>
                </a:ln>
                <a:solidFill>
                  <a:prstClr val="black"/>
                </a:solidFill>
                <a:effectLst/>
                <a:uLnTx/>
                <a:uFillTx/>
                <a:latin typeface="Arial" panose="020B0604020202020204"/>
                <a:ea typeface="+mn-ea"/>
                <a:cs typeface="+mn-cs"/>
              </a:rPr>
              <a:t>Regionservice </a:t>
            </a:r>
          </a:p>
          <a:p>
            <a:pPr marL="86995" marR="0" lvl="0" indent="-86995"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1000" b="0" i="0" u="none" strike="noStrike" kern="0" cap="none" spc="0" normalizeH="0" baseline="0" noProof="0">
                <a:ln>
                  <a:noFill/>
                </a:ln>
                <a:solidFill>
                  <a:prstClr val="black"/>
                </a:solidFill>
                <a:effectLst/>
                <a:uLnTx/>
                <a:uFillTx/>
                <a:latin typeface="Arial" panose="020B0604020202020204"/>
                <a:ea typeface="+mn-ea"/>
                <a:cs typeface="+mn-cs"/>
              </a:rPr>
              <a:t>Barnmorskemottagningar</a:t>
            </a:r>
          </a:p>
          <a:p>
            <a:pPr marL="86995" marR="0" lvl="0" indent="-86995"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sv-SE" sz="1000" b="0" i="0" u="none" strike="noStrike" kern="0" cap="none" spc="0" normalizeH="0" baseline="0" noProof="0">
                <a:ln>
                  <a:noFill/>
                </a:ln>
                <a:solidFill>
                  <a:prstClr val="black"/>
                </a:solidFill>
                <a:effectLst/>
                <a:uLnTx/>
                <a:uFillTx/>
                <a:latin typeface="Arial" panose="020B0604020202020204"/>
                <a:ea typeface="+mn-ea"/>
                <a:cs typeface="+mn-cs"/>
              </a:rPr>
              <a:t>LOU/LOV exkl. vårdcentraler och barnavårdscentraler</a:t>
            </a:r>
          </a:p>
        </p:txBody>
      </p:sp>
      <p:sp>
        <p:nvSpPr>
          <p:cNvPr id="2" name="Rektangel: rundade hörn 1">
            <a:extLst>
              <a:ext uri="{FF2B5EF4-FFF2-40B4-BE49-F238E27FC236}">
                <a16:creationId xmlns:a16="http://schemas.microsoft.com/office/drawing/2014/main" id="{1D29EC4A-6FCD-4D01-8E39-DDA6D3CA6EA0}"/>
              </a:ext>
            </a:extLst>
          </p:cNvPr>
          <p:cNvSpPr/>
          <p:nvPr/>
        </p:nvSpPr>
        <p:spPr>
          <a:xfrm>
            <a:off x="8881450" y="2552185"/>
            <a:ext cx="543207" cy="23905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white"/>
                </a:solidFill>
                <a:effectLst/>
                <a:uLnTx/>
                <a:uFillTx/>
                <a:latin typeface="Public Sans"/>
                <a:ea typeface="+mn-ea"/>
                <a:cs typeface="+mn-cs"/>
              </a:rPr>
              <a:t>Validering</a:t>
            </a:r>
            <a:endParaRPr kumimoji="0" lang="sv-SE" sz="900" b="0" i="0" u="none" strike="noStrike" kern="1200" cap="none" spc="0" normalizeH="0" baseline="0" noProof="0" dirty="0">
              <a:ln>
                <a:noFill/>
              </a:ln>
              <a:solidFill>
                <a:prstClr val="white"/>
              </a:solidFill>
              <a:effectLst/>
              <a:uLnTx/>
              <a:uFillTx/>
              <a:latin typeface="Public Sans"/>
              <a:ea typeface="+mn-ea"/>
              <a:cs typeface="+mn-cs"/>
            </a:endParaRPr>
          </a:p>
        </p:txBody>
      </p:sp>
      <p:sp>
        <p:nvSpPr>
          <p:cNvPr id="5" name="Rektangel 4">
            <a:extLst>
              <a:ext uri="{FF2B5EF4-FFF2-40B4-BE49-F238E27FC236}">
                <a16:creationId xmlns:a16="http://schemas.microsoft.com/office/drawing/2014/main" id="{1EEDE6CB-3D02-525A-9F19-B642E339CE80}"/>
              </a:ext>
            </a:extLst>
          </p:cNvPr>
          <p:cNvSpPr/>
          <p:nvPr/>
        </p:nvSpPr>
        <p:spPr>
          <a:xfrm rot="19539654">
            <a:off x="2053082" y="2254702"/>
            <a:ext cx="584006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sv-SE" sz="5400" b="1" cap="none" spc="0" dirty="0">
                <a:ln/>
                <a:solidFill>
                  <a:schemeClr val="accent3"/>
                </a:solidFill>
                <a:effectLst/>
              </a:rPr>
              <a:t>Revidering pågår</a:t>
            </a:r>
          </a:p>
        </p:txBody>
      </p:sp>
    </p:spTree>
    <p:extLst>
      <p:ext uri="{BB962C8B-B14F-4D97-AF65-F5344CB8AC3E}">
        <p14:creationId xmlns:p14="http://schemas.microsoft.com/office/powerpoint/2010/main" val="2295134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DBE5F77-97B2-7705-44BD-E2545BE81F3D}"/>
              </a:ext>
            </a:extLst>
          </p:cNvPr>
          <p:cNvSpPr>
            <a:spLocks noGrp="1"/>
          </p:cNvSpPr>
          <p:nvPr>
            <p:ph type="title"/>
          </p:nvPr>
        </p:nvSpPr>
        <p:spPr>
          <a:xfrm>
            <a:off x="751916" y="2813051"/>
            <a:ext cx="10515600" cy="1620472"/>
          </a:xfrm>
        </p:spPr>
        <p:txBody>
          <a:bodyPr/>
          <a:lstStyle/>
          <a:p>
            <a:r>
              <a:rPr lang="sv-SE" b="0" dirty="0"/>
              <a:t>Frågor?</a:t>
            </a:r>
            <a:br>
              <a:rPr lang="sv-SE" b="0" dirty="0"/>
            </a:br>
            <a:br>
              <a:rPr lang="sv-SE" b="0" dirty="0"/>
            </a:br>
            <a:br>
              <a:rPr lang="sv-SE" b="0" dirty="0">
                <a:solidFill>
                  <a:srgbClr val="FDF9E4"/>
                </a:solidFill>
                <a:cs typeface="Arial"/>
              </a:rPr>
            </a:br>
            <a:r>
              <a:rPr lang="sv-SE" sz="4800" b="0" dirty="0">
                <a:solidFill>
                  <a:srgbClr val="FDF9E4"/>
                </a:solidFill>
                <a:cs typeface="Arial"/>
              </a:rPr>
              <a:t>SDVUtrullningITMT@skane.se</a:t>
            </a:r>
            <a:endParaRPr lang="sv-SE" b="0" dirty="0">
              <a:solidFill>
                <a:srgbClr val="FDF9E4"/>
              </a:solidFill>
              <a:cs typeface="Arial"/>
            </a:endParaRPr>
          </a:p>
        </p:txBody>
      </p:sp>
    </p:spTree>
    <p:extLst>
      <p:ext uri="{BB962C8B-B14F-4D97-AF65-F5344CB8AC3E}">
        <p14:creationId xmlns:p14="http://schemas.microsoft.com/office/powerpoint/2010/main" val="1298285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64C2B7-7E7D-C290-F72D-886084B97239}"/>
              </a:ext>
            </a:extLst>
          </p:cNvPr>
          <p:cNvSpPr>
            <a:spLocks noGrp="1"/>
          </p:cNvSpPr>
          <p:nvPr>
            <p:ph type="title"/>
          </p:nvPr>
        </p:nvSpPr>
        <p:spPr/>
        <p:txBody>
          <a:bodyPr lIns="91440" tIns="45720" rIns="91440" bIns="45720" anchor="t"/>
          <a:lstStyle/>
          <a:p>
            <a:r>
              <a:rPr lang="sv-SE" dirty="0"/>
              <a:t>SDV Utrullning</a:t>
            </a:r>
          </a:p>
        </p:txBody>
      </p:sp>
      <p:cxnSp>
        <p:nvCxnSpPr>
          <p:cNvPr id="25" name="Rak 50">
            <a:extLst>
              <a:ext uri="{FF2B5EF4-FFF2-40B4-BE49-F238E27FC236}">
                <a16:creationId xmlns:a16="http://schemas.microsoft.com/office/drawing/2014/main" id="{35053C29-5F47-C043-2FD8-D39E4F2E350E}"/>
              </a:ext>
            </a:extLst>
          </p:cNvPr>
          <p:cNvCxnSpPr>
            <a:cxnSpLocks/>
          </p:cNvCxnSpPr>
          <p:nvPr/>
        </p:nvCxnSpPr>
        <p:spPr>
          <a:xfrm flipH="1">
            <a:off x="3508778" y="2960727"/>
            <a:ext cx="2381224" cy="0"/>
          </a:xfrm>
          <a:prstGeom prst="line">
            <a:avLst/>
          </a:prstGeom>
          <a:ln w="2857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pSp>
        <p:nvGrpSpPr>
          <p:cNvPr id="26" name="Grupp 25">
            <a:extLst>
              <a:ext uri="{FF2B5EF4-FFF2-40B4-BE49-F238E27FC236}">
                <a16:creationId xmlns:a16="http://schemas.microsoft.com/office/drawing/2014/main" id="{9C8788E3-6477-8A0C-12DF-38D7FBE96805}"/>
              </a:ext>
            </a:extLst>
          </p:cNvPr>
          <p:cNvGrpSpPr/>
          <p:nvPr/>
        </p:nvGrpSpPr>
        <p:grpSpPr>
          <a:xfrm>
            <a:off x="574200" y="1393251"/>
            <a:ext cx="3279226" cy="3417702"/>
            <a:chOff x="734818" y="1516099"/>
            <a:chExt cx="3279226" cy="3417702"/>
          </a:xfrm>
        </p:grpSpPr>
        <p:sp>
          <p:nvSpPr>
            <p:cNvPr id="28" name="Rectangle: Rounded Corners 4">
              <a:extLst>
                <a:ext uri="{FF2B5EF4-FFF2-40B4-BE49-F238E27FC236}">
                  <a16:creationId xmlns:a16="http://schemas.microsoft.com/office/drawing/2014/main" id="{F7B75238-0048-A1F5-0368-D72310687F8A}"/>
                </a:ext>
              </a:extLst>
            </p:cNvPr>
            <p:cNvSpPr/>
            <p:nvPr/>
          </p:nvSpPr>
          <p:spPr>
            <a:xfrm>
              <a:off x="734818" y="1516099"/>
              <a:ext cx="3279226" cy="3417702"/>
            </a:xfrm>
            <a:prstGeom prst="roundRect">
              <a:avLst>
                <a:gd name="adj" fmla="val 4147"/>
              </a:avLst>
            </a:prstGeom>
            <a:solidFill>
              <a:srgbClr val="F0ECE4"/>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30" name="Rectangle 6">
              <a:extLst>
                <a:ext uri="{FF2B5EF4-FFF2-40B4-BE49-F238E27FC236}">
                  <a16:creationId xmlns:a16="http://schemas.microsoft.com/office/drawing/2014/main" id="{EC8FB3B7-6D72-CB9C-A188-1FB0798AA68D}"/>
                </a:ext>
              </a:extLst>
            </p:cNvPr>
            <p:cNvSpPr/>
            <p:nvPr/>
          </p:nvSpPr>
          <p:spPr bwMode="auto">
            <a:xfrm>
              <a:off x="2402151" y="3660913"/>
              <a:ext cx="1501230" cy="552318"/>
            </a:xfrm>
            <a:prstGeom prst="roundRect">
              <a:avLst/>
            </a:prstGeom>
            <a:solidFill>
              <a:srgbClr val="00ABC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0" cap="none" spc="0" normalizeH="0" baseline="0" noProof="0">
                  <a:ln>
                    <a:noFill/>
                  </a:ln>
                  <a:effectLst/>
                  <a:uLnTx/>
                  <a:uFillTx/>
                  <a:latin typeface="Arial" panose="020B0604020202020204"/>
                  <a:ea typeface="+mn-ea"/>
                  <a:cs typeface="+mn-cs"/>
                </a:rPr>
                <a:t>Skånes universitetssjukvård</a:t>
              </a:r>
            </a:p>
          </p:txBody>
        </p:sp>
        <p:sp>
          <p:nvSpPr>
            <p:cNvPr id="32" name="Rectangle 25">
              <a:extLst>
                <a:ext uri="{FF2B5EF4-FFF2-40B4-BE49-F238E27FC236}">
                  <a16:creationId xmlns:a16="http://schemas.microsoft.com/office/drawing/2014/main" id="{3DFEF43E-47DB-58FE-5284-1EC20DD9FA5A}"/>
                </a:ext>
              </a:extLst>
            </p:cNvPr>
            <p:cNvSpPr/>
            <p:nvPr/>
          </p:nvSpPr>
          <p:spPr bwMode="auto">
            <a:xfrm>
              <a:off x="805242" y="3034874"/>
              <a:ext cx="1522658" cy="552318"/>
            </a:xfrm>
            <a:prstGeom prst="roundRect">
              <a:avLst/>
            </a:prstGeom>
            <a:solidFill>
              <a:srgbClr val="00ABC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0" cap="none" spc="0" normalizeH="0" baseline="0" noProof="0">
                  <a:ln>
                    <a:noFill/>
                  </a:ln>
                  <a:effectLst/>
                  <a:uLnTx/>
                  <a:uFillTx/>
                  <a:latin typeface="Arial" panose="020B0604020202020204"/>
                  <a:ea typeface="+mn-ea"/>
                  <a:cs typeface="+mn-cs"/>
                </a:rPr>
                <a:t>Primärvården</a:t>
              </a:r>
              <a:endParaRPr kumimoji="0" lang="sv-SE" sz="1200" b="0" i="0" u="none" strike="noStrike" kern="0" cap="none" spc="0" normalizeH="0" baseline="0" noProof="0">
                <a:ln>
                  <a:noFill/>
                </a:ln>
                <a:effectLst/>
                <a:uLnTx/>
                <a:uFillTx/>
                <a:latin typeface="Arial" panose="020B0604020202020204"/>
                <a:ea typeface="+mn-ea"/>
                <a:cs typeface="Arial"/>
              </a:endParaRPr>
            </a:p>
          </p:txBody>
        </p:sp>
        <p:sp>
          <p:nvSpPr>
            <p:cNvPr id="34" name="Rectangle 26">
              <a:extLst>
                <a:ext uri="{FF2B5EF4-FFF2-40B4-BE49-F238E27FC236}">
                  <a16:creationId xmlns:a16="http://schemas.microsoft.com/office/drawing/2014/main" id="{B918862D-50A5-6E1B-C292-5464EE7A9F09}"/>
                </a:ext>
              </a:extLst>
            </p:cNvPr>
            <p:cNvSpPr/>
            <p:nvPr/>
          </p:nvSpPr>
          <p:spPr bwMode="auto">
            <a:xfrm>
              <a:off x="2391437" y="3034874"/>
              <a:ext cx="1522658" cy="561178"/>
            </a:xfrm>
            <a:prstGeom prst="roundRect">
              <a:avLst/>
            </a:prstGeom>
            <a:solidFill>
              <a:srgbClr val="00ABC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0" cap="none" spc="0" normalizeH="0" baseline="0" noProof="0">
                  <a:ln>
                    <a:noFill/>
                  </a:ln>
                  <a:effectLst/>
                  <a:uLnTx/>
                  <a:uFillTx/>
                  <a:latin typeface="Arial" panose="020B0604020202020204"/>
                  <a:ea typeface="+mn-ea"/>
                  <a:cs typeface="+mn-cs"/>
                </a:rPr>
                <a:t>Skånes sjukhus nordväst</a:t>
              </a:r>
              <a:endParaRPr kumimoji="0" lang="en-US" sz="1200" b="0" i="0" u="none" strike="noStrike" kern="0" cap="none" spc="0" normalizeH="0" baseline="0" noProof="0">
                <a:ln>
                  <a:noFill/>
                </a:ln>
                <a:effectLst/>
                <a:uLnTx/>
                <a:uFillTx/>
                <a:latin typeface="Arial" panose="020B0604020202020204"/>
                <a:ea typeface="+mn-ea"/>
                <a:cs typeface="Arial"/>
              </a:endParaRPr>
            </a:p>
          </p:txBody>
        </p:sp>
        <p:sp>
          <p:nvSpPr>
            <p:cNvPr id="36" name="Rectangle 27">
              <a:extLst>
                <a:ext uri="{FF2B5EF4-FFF2-40B4-BE49-F238E27FC236}">
                  <a16:creationId xmlns:a16="http://schemas.microsoft.com/office/drawing/2014/main" id="{DB21447D-2486-6C64-F7CC-2D436B08912C}"/>
                </a:ext>
              </a:extLst>
            </p:cNvPr>
            <p:cNvSpPr/>
            <p:nvPr/>
          </p:nvSpPr>
          <p:spPr bwMode="auto">
            <a:xfrm>
              <a:off x="2395746" y="2426488"/>
              <a:ext cx="1522658" cy="561178"/>
            </a:xfrm>
            <a:prstGeom prst="roundRect">
              <a:avLst/>
            </a:prstGeom>
            <a:solidFill>
              <a:srgbClr val="00ABC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0" cap="none" spc="0" normalizeH="0" baseline="0" noProof="0">
                  <a:ln>
                    <a:noFill/>
                  </a:ln>
                  <a:effectLst/>
                  <a:uLnTx/>
                  <a:uFillTx/>
                  <a:latin typeface="Arial" panose="020B0604020202020204"/>
                  <a:ea typeface="+mn-ea"/>
                  <a:cs typeface="+mn-cs"/>
                </a:rPr>
                <a:t>Skånes sjukhus nordost</a:t>
              </a:r>
              <a:endParaRPr kumimoji="0" lang="en-US" sz="1200" b="0" i="0" u="none" strike="noStrike" kern="0" cap="none" spc="0" normalizeH="0" baseline="0" noProof="0">
                <a:ln>
                  <a:noFill/>
                </a:ln>
                <a:effectLst/>
                <a:uLnTx/>
                <a:uFillTx/>
                <a:latin typeface="Arial" panose="020B0604020202020204"/>
                <a:ea typeface="+mn-ea"/>
                <a:cs typeface="+mn-cs"/>
              </a:endParaRPr>
            </a:p>
          </p:txBody>
        </p:sp>
        <p:sp>
          <p:nvSpPr>
            <p:cNvPr id="38" name="Rectangle 29">
              <a:extLst>
                <a:ext uri="{FF2B5EF4-FFF2-40B4-BE49-F238E27FC236}">
                  <a16:creationId xmlns:a16="http://schemas.microsoft.com/office/drawing/2014/main" id="{3DC1A082-92B6-5EF2-B0BB-1C20B6475502}"/>
                </a:ext>
              </a:extLst>
            </p:cNvPr>
            <p:cNvSpPr/>
            <p:nvPr/>
          </p:nvSpPr>
          <p:spPr bwMode="auto">
            <a:xfrm>
              <a:off x="805242" y="4270448"/>
              <a:ext cx="1522658" cy="543458"/>
            </a:xfrm>
            <a:prstGeom prst="roundRect">
              <a:avLst/>
            </a:prstGeom>
            <a:solidFill>
              <a:srgbClr val="00ABC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0" cap="none" spc="0" normalizeH="0" baseline="0" noProof="0">
                  <a:ln>
                    <a:noFill/>
                  </a:ln>
                  <a:effectLst/>
                  <a:uLnTx/>
                  <a:uFillTx/>
                  <a:latin typeface="Arial" panose="020B0604020202020204"/>
                  <a:ea typeface="+mn-ea"/>
                  <a:cs typeface="+mn-cs"/>
                </a:rPr>
                <a:t>Psykiatri habilitering &amp; hjälpmedel</a:t>
              </a:r>
            </a:p>
          </p:txBody>
        </p:sp>
        <p:sp>
          <p:nvSpPr>
            <p:cNvPr id="40" name="Rectangle 30">
              <a:extLst>
                <a:ext uri="{FF2B5EF4-FFF2-40B4-BE49-F238E27FC236}">
                  <a16:creationId xmlns:a16="http://schemas.microsoft.com/office/drawing/2014/main" id="{55CEC3DD-0BA1-3F44-9D89-BF7FC264FFD2}"/>
                </a:ext>
              </a:extLst>
            </p:cNvPr>
            <p:cNvSpPr/>
            <p:nvPr/>
          </p:nvSpPr>
          <p:spPr bwMode="auto">
            <a:xfrm>
              <a:off x="805242" y="2424415"/>
              <a:ext cx="1522658" cy="543458"/>
            </a:xfrm>
            <a:prstGeom prst="roundRect">
              <a:avLst/>
            </a:prstGeom>
            <a:solidFill>
              <a:srgbClr val="00ABC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0" cap="none" spc="0" normalizeH="0" baseline="0" noProof="0">
                  <a:ln>
                    <a:noFill/>
                  </a:ln>
                  <a:effectLst/>
                  <a:uLnTx/>
                  <a:uFillTx/>
                  <a:latin typeface="Arial" panose="020B0604020202020204"/>
                  <a:ea typeface="+mn-ea"/>
                  <a:cs typeface="+mn-cs"/>
                </a:rPr>
                <a:t>Medicinsk service</a:t>
              </a:r>
              <a:endParaRPr kumimoji="0" lang="en-US" sz="1200" b="0" i="0" u="none" strike="noStrike" kern="0" cap="none" spc="0" normalizeH="0" baseline="0" noProof="0">
                <a:ln>
                  <a:noFill/>
                </a:ln>
                <a:effectLst/>
                <a:uLnTx/>
                <a:uFillTx/>
                <a:latin typeface="Arial" panose="020B0604020202020204"/>
                <a:ea typeface="+mn-ea"/>
                <a:cs typeface="Arial"/>
              </a:endParaRPr>
            </a:p>
          </p:txBody>
        </p:sp>
        <p:sp>
          <p:nvSpPr>
            <p:cNvPr id="42" name="Rectangle 23">
              <a:extLst>
                <a:ext uri="{FF2B5EF4-FFF2-40B4-BE49-F238E27FC236}">
                  <a16:creationId xmlns:a16="http://schemas.microsoft.com/office/drawing/2014/main" id="{B7DC1A35-39A5-0DD8-E24F-B2635664C159}"/>
                </a:ext>
              </a:extLst>
            </p:cNvPr>
            <p:cNvSpPr/>
            <p:nvPr/>
          </p:nvSpPr>
          <p:spPr bwMode="auto">
            <a:xfrm>
              <a:off x="2395746" y="1796216"/>
              <a:ext cx="1522658" cy="561178"/>
            </a:xfrm>
            <a:prstGeom prst="roundRect">
              <a:avLst/>
            </a:prstGeom>
            <a:solidFill>
              <a:srgbClr val="00ABC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err="1">
                  <a:ln>
                    <a:noFill/>
                  </a:ln>
                  <a:effectLst/>
                  <a:uLnTx/>
                  <a:uFillTx/>
                  <a:latin typeface="Arial" panose="020B0604020202020204"/>
                  <a:ea typeface="+mn-ea"/>
                  <a:cs typeface="+mn-cs"/>
                </a:rPr>
                <a:t>Regionservice</a:t>
              </a:r>
              <a:endParaRPr kumimoji="0" lang="en-US" sz="1200" b="0" i="0" u="none" strike="noStrike" kern="0" cap="none" spc="0" normalizeH="0" baseline="0" noProof="0">
                <a:ln>
                  <a:noFill/>
                </a:ln>
                <a:effectLst/>
                <a:uLnTx/>
                <a:uFillTx/>
                <a:latin typeface="Arial" panose="020B0604020202020204"/>
                <a:ea typeface="+mn-ea"/>
                <a:cs typeface="+mn-cs"/>
              </a:endParaRPr>
            </a:p>
          </p:txBody>
        </p:sp>
        <p:sp>
          <p:nvSpPr>
            <p:cNvPr id="44" name="Rectangle 28">
              <a:extLst>
                <a:ext uri="{FF2B5EF4-FFF2-40B4-BE49-F238E27FC236}">
                  <a16:creationId xmlns:a16="http://schemas.microsoft.com/office/drawing/2014/main" id="{8C843B06-6D29-7DD2-C448-BFD1D7169B79}"/>
                </a:ext>
              </a:extLst>
            </p:cNvPr>
            <p:cNvSpPr/>
            <p:nvPr/>
          </p:nvSpPr>
          <p:spPr bwMode="auto">
            <a:xfrm>
              <a:off x="805242" y="3653885"/>
              <a:ext cx="1522658" cy="552318"/>
            </a:xfrm>
            <a:prstGeom prst="roundRect">
              <a:avLst/>
            </a:prstGeom>
            <a:solidFill>
              <a:srgbClr val="00ABC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0" cap="none" spc="0" normalizeH="0" baseline="0" noProof="0">
                  <a:ln>
                    <a:noFill/>
                  </a:ln>
                  <a:effectLst/>
                  <a:uLnTx/>
                  <a:uFillTx/>
                  <a:latin typeface="Arial" panose="020B0604020202020204"/>
                  <a:ea typeface="+mn-ea"/>
                  <a:cs typeface="+mn-cs"/>
                </a:rPr>
                <a:t>Privata vårdgivare</a:t>
              </a:r>
              <a:endParaRPr kumimoji="0" lang="sv-SE" sz="1200" b="0" i="0" u="none" strike="noStrike" kern="0" cap="none" spc="0" normalizeH="0" baseline="0" noProof="0">
                <a:ln>
                  <a:noFill/>
                </a:ln>
                <a:effectLst/>
                <a:uLnTx/>
                <a:uFillTx/>
                <a:latin typeface="Arial" panose="020B0604020202020204"/>
                <a:ea typeface="+mn-ea"/>
                <a:cs typeface="Arial"/>
              </a:endParaRPr>
            </a:p>
          </p:txBody>
        </p:sp>
        <p:sp>
          <p:nvSpPr>
            <p:cNvPr id="46" name="Rectangle 28">
              <a:extLst>
                <a:ext uri="{FF2B5EF4-FFF2-40B4-BE49-F238E27FC236}">
                  <a16:creationId xmlns:a16="http://schemas.microsoft.com/office/drawing/2014/main" id="{DC71350D-A147-9774-1DF6-1E6D45D53BB8}"/>
                </a:ext>
              </a:extLst>
            </p:cNvPr>
            <p:cNvSpPr/>
            <p:nvPr/>
          </p:nvSpPr>
          <p:spPr bwMode="auto">
            <a:xfrm>
              <a:off x="805242" y="1791665"/>
              <a:ext cx="1522656" cy="561178"/>
            </a:xfrm>
            <a:prstGeom prst="roundRect">
              <a:avLst/>
            </a:prstGeom>
            <a:solidFill>
              <a:srgbClr val="00ABC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0" cap="none" spc="0" normalizeH="0" baseline="0" noProof="0">
                  <a:ln>
                    <a:noFill/>
                  </a:ln>
                  <a:effectLst/>
                  <a:uLnTx/>
                  <a:uFillTx/>
                  <a:latin typeface="Arial" panose="020B0604020202020204"/>
                  <a:ea typeface="+mn-ea"/>
                  <a:cs typeface="+mn-cs"/>
                </a:rPr>
                <a:t>Koncernkontoret</a:t>
              </a:r>
              <a:endParaRPr kumimoji="0" lang="sv-SE" sz="1200" b="0" i="0" u="none" strike="noStrike" kern="0" cap="none" spc="0" normalizeH="0" baseline="0" noProof="0">
                <a:ln>
                  <a:noFill/>
                </a:ln>
                <a:effectLst/>
                <a:uLnTx/>
                <a:uFillTx/>
                <a:latin typeface="Arial" panose="020B0604020202020204"/>
                <a:ea typeface="+mn-ea"/>
                <a:cs typeface="Arial"/>
              </a:endParaRPr>
            </a:p>
          </p:txBody>
        </p:sp>
        <p:sp>
          <p:nvSpPr>
            <p:cNvPr id="47" name="textruta 46">
              <a:extLst>
                <a:ext uri="{FF2B5EF4-FFF2-40B4-BE49-F238E27FC236}">
                  <a16:creationId xmlns:a16="http://schemas.microsoft.com/office/drawing/2014/main" id="{E84B2132-B5A3-7C89-F471-4F3047235495}"/>
                </a:ext>
              </a:extLst>
            </p:cNvPr>
            <p:cNvSpPr txBox="1"/>
            <p:nvPr/>
          </p:nvSpPr>
          <p:spPr>
            <a:xfrm>
              <a:off x="1611545" y="1519402"/>
              <a:ext cx="15119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effectLst/>
                  <a:uLnTx/>
                  <a:uFillTx/>
                  <a:latin typeface="Arial" panose="020B0604020202020204"/>
                  <a:ea typeface="+mn-ea"/>
                  <a:cs typeface="+mn-cs"/>
                </a:rPr>
                <a:t>Utrullningsprojekt</a:t>
              </a:r>
            </a:p>
          </p:txBody>
        </p:sp>
      </p:grpSp>
      <p:cxnSp>
        <p:nvCxnSpPr>
          <p:cNvPr id="48" name="Koppling: vinklad 47">
            <a:extLst>
              <a:ext uri="{FF2B5EF4-FFF2-40B4-BE49-F238E27FC236}">
                <a16:creationId xmlns:a16="http://schemas.microsoft.com/office/drawing/2014/main" id="{BE631F1E-B6B8-06B4-C4EA-8960B9A50B74}"/>
              </a:ext>
            </a:extLst>
          </p:cNvPr>
          <p:cNvCxnSpPr>
            <a:cxnSpLocks/>
            <a:stCxn id="56" idx="2"/>
            <a:endCxn id="54" idx="1"/>
          </p:cNvCxnSpPr>
          <p:nvPr/>
        </p:nvCxnSpPr>
        <p:spPr>
          <a:xfrm rot="16200000" flipH="1">
            <a:off x="5820439" y="3328307"/>
            <a:ext cx="1739286" cy="244658"/>
          </a:xfrm>
          <a:prstGeom prst="bentConnector2">
            <a:avLst/>
          </a:prstGeom>
          <a:ln w="2540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0" name="Koppling: vinklad 49">
            <a:extLst>
              <a:ext uri="{FF2B5EF4-FFF2-40B4-BE49-F238E27FC236}">
                <a16:creationId xmlns:a16="http://schemas.microsoft.com/office/drawing/2014/main" id="{7C72D1D9-499E-DF98-42E4-4E11B5934674}"/>
              </a:ext>
            </a:extLst>
          </p:cNvPr>
          <p:cNvCxnSpPr>
            <a:cxnSpLocks/>
            <a:stCxn id="60" idx="1"/>
            <a:endCxn id="56" idx="2"/>
          </p:cNvCxnSpPr>
          <p:nvPr/>
        </p:nvCxnSpPr>
        <p:spPr>
          <a:xfrm rot="10800000">
            <a:off x="6567753" y="2580993"/>
            <a:ext cx="244658" cy="1087556"/>
          </a:xfrm>
          <a:prstGeom prst="bentConnector2">
            <a:avLst/>
          </a:prstGeom>
          <a:ln w="2540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1" name="Koppling: vinklad 50">
            <a:extLst>
              <a:ext uri="{FF2B5EF4-FFF2-40B4-BE49-F238E27FC236}">
                <a16:creationId xmlns:a16="http://schemas.microsoft.com/office/drawing/2014/main" id="{6C1E3438-449C-F6B7-5938-9A064F66B8D4}"/>
              </a:ext>
            </a:extLst>
          </p:cNvPr>
          <p:cNvCxnSpPr>
            <a:cxnSpLocks/>
            <a:stCxn id="56" idx="2"/>
            <a:endCxn id="57" idx="1"/>
          </p:cNvCxnSpPr>
          <p:nvPr/>
        </p:nvCxnSpPr>
        <p:spPr>
          <a:xfrm rot="16200000" flipH="1">
            <a:off x="6488792" y="2659954"/>
            <a:ext cx="406860" cy="248938"/>
          </a:xfrm>
          <a:prstGeom prst="bentConnector2">
            <a:avLst/>
          </a:prstGeom>
          <a:ln w="2540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2" name="Koppling: vinklad 51">
            <a:extLst>
              <a:ext uri="{FF2B5EF4-FFF2-40B4-BE49-F238E27FC236}">
                <a16:creationId xmlns:a16="http://schemas.microsoft.com/office/drawing/2014/main" id="{5DA7AEE3-3AB5-EBAA-B8E7-502ED044BD0D}"/>
              </a:ext>
            </a:extLst>
          </p:cNvPr>
          <p:cNvCxnSpPr>
            <a:cxnSpLocks/>
            <a:stCxn id="56" idx="2"/>
            <a:endCxn id="55" idx="1"/>
          </p:cNvCxnSpPr>
          <p:nvPr/>
        </p:nvCxnSpPr>
        <p:spPr>
          <a:xfrm rot="16200000" flipH="1">
            <a:off x="5498607" y="3650138"/>
            <a:ext cx="2385099" cy="246807"/>
          </a:xfrm>
          <a:prstGeom prst="bentConnector2">
            <a:avLst/>
          </a:prstGeom>
          <a:ln w="25400" cap="rnd">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53" name="Koppling: vinklad 52">
            <a:extLst>
              <a:ext uri="{FF2B5EF4-FFF2-40B4-BE49-F238E27FC236}">
                <a16:creationId xmlns:a16="http://schemas.microsoft.com/office/drawing/2014/main" id="{095FAAB4-04F4-546E-2971-B34E8DE20BFB}"/>
              </a:ext>
            </a:extLst>
          </p:cNvPr>
          <p:cNvCxnSpPr>
            <a:cxnSpLocks/>
            <a:stCxn id="56" idx="2"/>
            <a:endCxn id="59" idx="3"/>
          </p:cNvCxnSpPr>
          <p:nvPr/>
        </p:nvCxnSpPr>
        <p:spPr>
          <a:xfrm rot="5400000">
            <a:off x="6246641" y="2665543"/>
            <a:ext cx="405663" cy="236562"/>
          </a:xfrm>
          <a:prstGeom prst="bentConnector2">
            <a:avLst/>
          </a:prstGeom>
          <a:ln w="2540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4" name="Rektangel med rundade hörn 13">
            <a:extLst>
              <a:ext uri="{FF2B5EF4-FFF2-40B4-BE49-F238E27FC236}">
                <a16:creationId xmlns:a16="http://schemas.microsoft.com/office/drawing/2014/main" id="{3050A21E-9504-933D-1D83-33BEED24B79F}"/>
              </a:ext>
            </a:extLst>
          </p:cNvPr>
          <p:cNvSpPr/>
          <p:nvPr/>
        </p:nvSpPr>
        <p:spPr>
          <a:xfrm>
            <a:off x="6812411" y="4045245"/>
            <a:ext cx="2130069" cy="550068"/>
          </a:xfrm>
          <a:prstGeom prst="roundRect">
            <a:avLst/>
          </a:prstGeom>
          <a:solidFill>
            <a:srgbClr val="DBEDEF"/>
          </a:solidFill>
          <a:ln>
            <a:solidFill>
              <a:srgbClr val="DBEDEF"/>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Utbildning </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Arial"/>
              </a:rPr>
              <a:t>Magnus </a:t>
            </a:r>
            <a:r>
              <a:rPr kumimoji="0" lang="sv-SE" sz="1200" b="0" i="0" u="none" strike="noStrike" kern="1200" cap="none" spc="0" normalizeH="0" baseline="0" noProof="0" err="1">
                <a:ln>
                  <a:noFill/>
                </a:ln>
                <a:solidFill>
                  <a:prstClr val="black"/>
                </a:solidFill>
                <a:effectLst/>
                <a:uLnTx/>
                <a:uFillTx/>
                <a:latin typeface="Arial"/>
                <a:ea typeface="+mn-ea"/>
                <a:cs typeface="Arial"/>
              </a:rPr>
              <a:t>Norrgård</a:t>
            </a:r>
            <a:endParaRPr kumimoji="0" lang="sv-SE" sz="1200" b="0" i="0" u="none" strike="noStrike" kern="1200" cap="none" spc="0" normalizeH="0" baseline="0" noProof="0">
              <a:ln>
                <a:noFill/>
              </a:ln>
              <a:solidFill>
                <a:prstClr val="black"/>
              </a:solidFill>
              <a:effectLst/>
              <a:uLnTx/>
              <a:uFillTx/>
              <a:latin typeface="Arial"/>
              <a:ea typeface="+mn-ea"/>
              <a:cs typeface="Arial"/>
            </a:endParaRPr>
          </a:p>
        </p:txBody>
      </p:sp>
      <p:sp>
        <p:nvSpPr>
          <p:cNvPr id="55" name="Rektangel med rundade hörn 15">
            <a:extLst>
              <a:ext uri="{FF2B5EF4-FFF2-40B4-BE49-F238E27FC236}">
                <a16:creationId xmlns:a16="http://schemas.microsoft.com/office/drawing/2014/main" id="{515A59DB-06ED-7723-A10E-414F138E90D8}"/>
              </a:ext>
            </a:extLst>
          </p:cNvPr>
          <p:cNvSpPr/>
          <p:nvPr/>
        </p:nvSpPr>
        <p:spPr>
          <a:xfrm>
            <a:off x="6814560" y="4691058"/>
            <a:ext cx="2130069" cy="550068"/>
          </a:xfrm>
          <a:prstGeom prst="roundRect">
            <a:avLst/>
          </a:prstGeom>
          <a:solidFill>
            <a:srgbClr val="DBEDEF"/>
          </a:solidFill>
          <a:ln>
            <a:solidFill>
              <a:srgbClr val="DBEDEF"/>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IT och MT</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Frank Bas</a:t>
            </a:r>
          </a:p>
        </p:txBody>
      </p:sp>
      <p:sp>
        <p:nvSpPr>
          <p:cNvPr id="56" name="Rektangel med rundade hörn 2">
            <a:extLst>
              <a:ext uri="{FF2B5EF4-FFF2-40B4-BE49-F238E27FC236}">
                <a16:creationId xmlns:a16="http://schemas.microsoft.com/office/drawing/2014/main" id="{963AB493-9770-8672-2B5C-9312CAA1CB15}"/>
              </a:ext>
            </a:extLst>
          </p:cNvPr>
          <p:cNvSpPr/>
          <p:nvPr/>
        </p:nvSpPr>
        <p:spPr>
          <a:xfrm>
            <a:off x="5502718" y="1938991"/>
            <a:ext cx="2130069" cy="642002"/>
          </a:xfrm>
          <a:prstGeom prst="roundRect">
            <a:avLst/>
          </a:prstGeom>
          <a:solidFill>
            <a:srgbClr val="DBEDEF"/>
          </a:solidFill>
          <a:ln>
            <a:solidFill>
              <a:srgbClr val="DBEDEF"/>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sv-SE" sz="1200" b="1" i="0" u="none" strike="noStrike" kern="1200" cap="none" spc="0" normalizeH="0" baseline="0" noProof="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Utrullning</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Arial"/>
              </a:rPr>
              <a:t>Elin Helmander</a:t>
            </a:r>
            <a:endParaRPr kumimoji="0" lang="sv-SE" sz="1200" b="1" i="0" u="none" strike="noStrike" kern="1200" cap="none" spc="0" normalizeH="0" baseline="0" noProof="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Arial"/>
            </a:endParaRPr>
          </a:p>
        </p:txBody>
      </p:sp>
      <p:sp>
        <p:nvSpPr>
          <p:cNvPr id="57" name="Rektangel med rundade hörn 11">
            <a:extLst>
              <a:ext uri="{FF2B5EF4-FFF2-40B4-BE49-F238E27FC236}">
                <a16:creationId xmlns:a16="http://schemas.microsoft.com/office/drawing/2014/main" id="{B767E002-A870-48CF-8FEA-B21BE550EB42}"/>
              </a:ext>
            </a:extLst>
          </p:cNvPr>
          <p:cNvSpPr/>
          <p:nvPr/>
        </p:nvSpPr>
        <p:spPr>
          <a:xfrm>
            <a:off x="6816691" y="2690442"/>
            <a:ext cx="2121508" cy="594821"/>
          </a:xfrm>
          <a:prstGeom prst="roundRect">
            <a:avLst/>
          </a:prstGeom>
          <a:solidFill>
            <a:srgbClr val="DBEDEF"/>
          </a:solidFill>
          <a:ln>
            <a:solidFill>
              <a:srgbClr val="DBEDEF"/>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Stab utrullning</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Sara Åhrén</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Therese Allert Lenander</a:t>
            </a:r>
          </a:p>
        </p:txBody>
      </p:sp>
      <p:sp>
        <p:nvSpPr>
          <p:cNvPr id="59" name="Rektangel med rundade hörn 13">
            <a:extLst>
              <a:ext uri="{FF2B5EF4-FFF2-40B4-BE49-F238E27FC236}">
                <a16:creationId xmlns:a16="http://schemas.microsoft.com/office/drawing/2014/main" id="{65E6DC05-AC0D-F0A8-8F02-321E634D2612}"/>
              </a:ext>
            </a:extLst>
          </p:cNvPr>
          <p:cNvSpPr/>
          <p:nvPr/>
        </p:nvSpPr>
        <p:spPr>
          <a:xfrm>
            <a:off x="4201122" y="2689245"/>
            <a:ext cx="2130069" cy="594821"/>
          </a:xfrm>
          <a:prstGeom prst="roundRect">
            <a:avLst/>
          </a:prstGeom>
          <a:solidFill>
            <a:srgbClr val="DBEDEF"/>
          </a:solidFill>
          <a:ln>
            <a:solidFill>
              <a:srgbClr val="DBEDEF"/>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sv-SE" sz="1200" b="1" i="0" u="none" strike="noStrike" kern="1200" cap="none" spc="0" normalizeH="0" baseline="0" noProof="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Implementering</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Mats Johnsson</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Kristina Berntsson</a:t>
            </a:r>
          </a:p>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60" name="Rektangel med rundade hörn 14">
            <a:extLst>
              <a:ext uri="{FF2B5EF4-FFF2-40B4-BE49-F238E27FC236}">
                <a16:creationId xmlns:a16="http://schemas.microsoft.com/office/drawing/2014/main" id="{A9AB3E71-F987-8002-D36C-AE77B55BE715}"/>
              </a:ext>
            </a:extLst>
          </p:cNvPr>
          <p:cNvSpPr/>
          <p:nvPr/>
        </p:nvSpPr>
        <p:spPr>
          <a:xfrm>
            <a:off x="6812411" y="3393515"/>
            <a:ext cx="2130069" cy="550068"/>
          </a:xfrm>
          <a:prstGeom prst="roundRect">
            <a:avLst/>
          </a:prstGeom>
          <a:solidFill>
            <a:srgbClr val="DBEDEF"/>
          </a:solidFill>
          <a:ln>
            <a:solidFill>
              <a:srgbClr val="DBEDEF"/>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Driftstart &amp; Migrering</a:t>
            </a:r>
            <a:endParaRPr kumimoji="0" lang="sv-SE" sz="1200" b="1" i="0" u="none" strike="noStrike" kern="1200" cap="none" spc="0" normalizeH="0" baseline="0" noProof="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Arial"/>
              </a:rPr>
              <a:t>Christofer af Ekenstam</a:t>
            </a:r>
          </a:p>
        </p:txBody>
      </p:sp>
      <p:sp>
        <p:nvSpPr>
          <p:cNvPr id="61" name="Rectangle 29">
            <a:extLst>
              <a:ext uri="{FF2B5EF4-FFF2-40B4-BE49-F238E27FC236}">
                <a16:creationId xmlns:a16="http://schemas.microsoft.com/office/drawing/2014/main" id="{3EB29041-6013-9E5C-D537-D26C94215479}"/>
              </a:ext>
            </a:extLst>
          </p:cNvPr>
          <p:cNvSpPr/>
          <p:nvPr/>
        </p:nvSpPr>
        <p:spPr bwMode="auto">
          <a:xfrm>
            <a:off x="2220105" y="4158289"/>
            <a:ext cx="1522658" cy="543458"/>
          </a:xfrm>
          <a:prstGeom prst="roundRect">
            <a:avLst/>
          </a:prstGeom>
          <a:solidFill>
            <a:srgbClr val="00ABC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0" cap="none" spc="0" normalizeH="0" baseline="0" noProof="0">
                <a:ln>
                  <a:noFill/>
                </a:ln>
                <a:effectLst/>
                <a:uLnTx/>
                <a:uFillTx/>
                <a:latin typeface="Arial" panose="020B0604020202020204"/>
                <a:ea typeface="+mn-ea"/>
                <a:cs typeface="+mn-cs"/>
              </a:rPr>
              <a:t>Digitalisering IT &amp; MT</a:t>
            </a:r>
          </a:p>
        </p:txBody>
      </p:sp>
      <p:sp>
        <p:nvSpPr>
          <p:cNvPr id="58" name="Ellips 57">
            <a:extLst>
              <a:ext uri="{FF2B5EF4-FFF2-40B4-BE49-F238E27FC236}">
                <a16:creationId xmlns:a16="http://schemas.microsoft.com/office/drawing/2014/main" id="{D81ED656-BDAC-A21B-DEFB-4F9C29D81F30}"/>
              </a:ext>
            </a:extLst>
          </p:cNvPr>
          <p:cNvSpPr/>
          <p:nvPr/>
        </p:nvSpPr>
        <p:spPr>
          <a:xfrm>
            <a:off x="6673948" y="4610728"/>
            <a:ext cx="2401228" cy="752725"/>
          </a:xfrm>
          <a:prstGeom prst="ellipse">
            <a:avLst/>
          </a:prstGeom>
          <a:noFill/>
          <a:ln w="28575">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sv-S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sv-SE" err="1">
              <a:solidFill>
                <a:schemeClr val="tx1"/>
              </a:solidFill>
            </a:endParaRPr>
          </a:p>
        </p:txBody>
      </p:sp>
      <p:sp>
        <p:nvSpPr>
          <p:cNvPr id="63" name="Rektangel med rundade hörn 2">
            <a:extLst>
              <a:ext uri="{FF2B5EF4-FFF2-40B4-BE49-F238E27FC236}">
                <a16:creationId xmlns:a16="http://schemas.microsoft.com/office/drawing/2014/main" id="{57529968-89BF-7355-FED6-402DE2D08CBE}"/>
              </a:ext>
            </a:extLst>
          </p:cNvPr>
          <p:cNvSpPr/>
          <p:nvPr/>
        </p:nvSpPr>
        <p:spPr>
          <a:xfrm>
            <a:off x="9557568" y="4415896"/>
            <a:ext cx="1716937" cy="550195"/>
          </a:xfrm>
          <a:prstGeom prst="roundRect">
            <a:avLst/>
          </a:prstGeom>
          <a:solidFill>
            <a:srgbClr val="A6D2D7"/>
          </a:solidFill>
          <a:ln>
            <a:solidFill>
              <a:srgbClr val="A6D2D7"/>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spcAft>
                <a:spcPts val="300"/>
              </a:spcAft>
              <a:defRPr/>
            </a:pPr>
            <a:r>
              <a:rPr lang="sv-SE" sz="1200" b="1" dirty="0">
                <a:solidFill>
                  <a:schemeClr val="tx1"/>
                </a:solidFill>
                <a:latin typeface="Arial"/>
                <a:cs typeface="Arial"/>
              </a:rPr>
              <a:t>IT Utrustning</a:t>
            </a:r>
            <a:endParaRPr lang="sv-SE" dirty="0">
              <a:ea typeface="+mn-ea"/>
              <a:cs typeface="+mn-cs"/>
            </a:endParaRPr>
          </a:p>
        </p:txBody>
      </p:sp>
      <p:sp>
        <p:nvSpPr>
          <p:cNvPr id="64" name="Rektangel med rundade hörn 2">
            <a:extLst>
              <a:ext uri="{FF2B5EF4-FFF2-40B4-BE49-F238E27FC236}">
                <a16:creationId xmlns:a16="http://schemas.microsoft.com/office/drawing/2014/main" id="{209D3376-5EE0-4231-B6A5-172D91A70BAC}"/>
              </a:ext>
            </a:extLst>
          </p:cNvPr>
          <p:cNvSpPr/>
          <p:nvPr/>
        </p:nvSpPr>
        <p:spPr>
          <a:xfrm>
            <a:off x="9557568" y="5040373"/>
            <a:ext cx="1716937" cy="550195"/>
          </a:xfrm>
          <a:prstGeom prst="roundRect">
            <a:avLst/>
          </a:prstGeom>
          <a:solidFill>
            <a:srgbClr val="A6D2D7"/>
          </a:solidFill>
          <a:ln>
            <a:solidFill>
              <a:srgbClr val="A6D2D7"/>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spcAft>
                <a:spcPts val="300"/>
              </a:spcAft>
              <a:defRPr/>
            </a:pPr>
            <a:r>
              <a:rPr lang="sv-SE" sz="1200" b="1">
                <a:solidFill>
                  <a:schemeClr val="tx1"/>
                </a:solidFill>
                <a:latin typeface="Arial"/>
                <a:cs typeface="Arial"/>
              </a:rPr>
              <a:t>MT Utrustning</a:t>
            </a:r>
            <a:endParaRPr lang="sv-SE">
              <a:solidFill>
                <a:schemeClr val="tx1"/>
              </a:solidFill>
              <a:ea typeface="+mn-ea"/>
              <a:cs typeface="+mn-cs"/>
            </a:endParaRPr>
          </a:p>
        </p:txBody>
      </p:sp>
      <p:cxnSp>
        <p:nvCxnSpPr>
          <p:cNvPr id="66" name="Koppling: vinklad 65">
            <a:extLst>
              <a:ext uri="{FF2B5EF4-FFF2-40B4-BE49-F238E27FC236}">
                <a16:creationId xmlns:a16="http://schemas.microsoft.com/office/drawing/2014/main" id="{078CA53E-895A-D12A-4D3A-1CB0A6085A03}"/>
              </a:ext>
            </a:extLst>
          </p:cNvPr>
          <p:cNvCxnSpPr>
            <a:cxnSpLocks/>
            <a:endCxn id="55" idx="3"/>
          </p:cNvCxnSpPr>
          <p:nvPr/>
        </p:nvCxnSpPr>
        <p:spPr>
          <a:xfrm rot="10800000" flipV="1">
            <a:off x="8944630" y="4690994"/>
            <a:ext cx="593889" cy="275098"/>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Koppling: vinklad 67">
            <a:extLst>
              <a:ext uri="{FF2B5EF4-FFF2-40B4-BE49-F238E27FC236}">
                <a16:creationId xmlns:a16="http://schemas.microsoft.com/office/drawing/2014/main" id="{B34114AD-6F02-3D9E-8718-84B0212A02C3}"/>
              </a:ext>
            </a:extLst>
          </p:cNvPr>
          <p:cNvCxnSpPr>
            <a:cxnSpLocks/>
            <a:endCxn id="55" idx="3"/>
          </p:cNvCxnSpPr>
          <p:nvPr/>
        </p:nvCxnSpPr>
        <p:spPr>
          <a:xfrm rot="10800000">
            <a:off x="8944630" y="4966093"/>
            <a:ext cx="593889" cy="34937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ktangel med rundade hörn 2">
            <a:extLst>
              <a:ext uri="{FF2B5EF4-FFF2-40B4-BE49-F238E27FC236}">
                <a16:creationId xmlns:a16="http://schemas.microsoft.com/office/drawing/2014/main" id="{4F9B2793-DE1D-657B-8E4C-26D1F8790945}"/>
              </a:ext>
            </a:extLst>
          </p:cNvPr>
          <p:cNvSpPr/>
          <p:nvPr/>
        </p:nvSpPr>
        <p:spPr>
          <a:xfrm>
            <a:off x="1308811" y="5621183"/>
            <a:ext cx="1716937" cy="550195"/>
          </a:xfrm>
          <a:prstGeom prst="roundRect">
            <a:avLst/>
          </a:prstGeom>
          <a:solidFill>
            <a:srgbClr val="A6D2D7"/>
          </a:solidFill>
          <a:ln>
            <a:solidFill>
              <a:srgbClr val="A6D2D7"/>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spcAft>
                <a:spcPts val="300"/>
              </a:spcAft>
              <a:defRPr/>
            </a:pPr>
            <a:r>
              <a:rPr lang="sv-SE" sz="1200" b="1">
                <a:solidFill>
                  <a:schemeClr val="tx1"/>
                </a:solidFill>
                <a:latin typeface="Arial"/>
                <a:cs typeface="Arial"/>
              </a:rPr>
              <a:t>Verksamhetens IT/MT Projektledare</a:t>
            </a:r>
            <a:endParaRPr lang="sv-SE">
              <a:ea typeface="+mn-ea"/>
              <a:cs typeface="+mn-cs"/>
            </a:endParaRPr>
          </a:p>
        </p:txBody>
      </p:sp>
      <p:sp>
        <p:nvSpPr>
          <p:cNvPr id="73" name="Pil: nedåt 72">
            <a:extLst>
              <a:ext uri="{FF2B5EF4-FFF2-40B4-BE49-F238E27FC236}">
                <a16:creationId xmlns:a16="http://schemas.microsoft.com/office/drawing/2014/main" id="{E0239D08-D8D2-B0FB-4A59-CF60844DE0C4}"/>
              </a:ext>
            </a:extLst>
          </p:cNvPr>
          <p:cNvSpPr/>
          <p:nvPr/>
        </p:nvSpPr>
        <p:spPr>
          <a:xfrm>
            <a:off x="1518072" y="4875198"/>
            <a:ext cx="1425494" cy="639705"/>
          </a:xfrm>
          <a:prstGeom prst="downArrow">
            <a:avLst/>
          </a:prstGeom>
          <a:solidFill>
            <a:srgbClr val="00AB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Ellips 3">
            <a:extLst>
              <a:ext uri="{FF2B5EF4-FFF2-40B4-BE49-F238E27FC236}">
                <a16:creationId xmlns:a16="http://schemas.microsoft.com/office/drawing/2014/main" id="{566523F9-06F5-E725-305E-9670C84608BC}"/>
              </a:ext>
            </a:extLst>
          </p:cNvPr>
          <p:cNvSpPr/>
          <p:nvPr/>
        </p:nvSpPr>
        <p:spPr>
          <a:xfrm>
            <a:off x="971237" y="5544792"/>
            <a:ext cx="2401228" cy="752725"/>
          </a:xfrm>
          <a:prstGeom prst="ellipse">
            <a:avLst/>
          </a:prstGeom>
          <a:noFill/>
          <a:ln w="28575">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sv-S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sv-SE" err="1">
              <a:solidFill>
                <a:schemeClr val="tx1"/>
              </a:solidFill>
            </a:endParaRPr>
          </a:p>
        </p:txBody>
      </p:sp>
    </p:spTree>
    <p:extLst>
      <p:ext uri="{BB962C8B-B14F-4D97-AF65-F5344CB8AC3E}">
        <p14:creationId xmlns:p14="http://schemas.microsoft.com/office/powerpoint/2010/main" val="183057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2800" dirty="0"/>
              <a:t>SDV Utrullning IT/MT  </a:t>
            </a:r>
          </a:p>
        </p:txBody>
      </p:sp>
      <p:sp>
        <p:nvSpPr>
          <p:cNvPr id="3" name="Rektangel: rundade hörn 2">
            <a:extLst>
              <a:ext uri="{FF2B5EF4-FFF2-40B4-BE49-F238E27FC236}">
                <a16:creationId xmlns:a16="http://schemas.microsoft.com/office/drawing/2014/main" id="{CB7C4A99-73AF-A811-3AD7-25F636EDB7C9}"/>
              </a:ext>
            </a:extLst>
          </p:cNvPr>
          <p:cNvSpPr/>
          <p:nvPr/>
        </p:nvSpPr>
        <p:spPr>
          <a:xfrm>
            <a:off x="422865" y="1503000"/>
            <a:ext cx="8208912" cy="3539869"/>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nSpc>
                <a:spcPct val="150000"/>
              </a:lnSpc>
            </a:pPr>
            <a:r>
              <a:rPr lang="sv-SE" sz="1600" b="1" dirty="0">
                <a:solidFill>
                  <a:schemeClr val="tx1"/>
                </a:solidFill>
                <a:latin typeface="Calibri" panose="020F0502020204030204" pitchFamily="34" charset="0"/>
                <a:ea typeface="Times New Roman" panose="02020603050405020304" pitchFamily="18" charset="0"/>
              </a:rPr>
              <a:t>Frank Bas</a:t>
            </a:r>
            <a:r>
              <a:rPr lang="sv-SE" sz="1600" dirty="0">
                <a:solidFill>
                  <a:schemeClr val="tx1"/>
                </a:solidFill>
                <a:latin typeface="Calibri" panose="020F0502020204030204" pitchFamily="34" charset="0"/>
                <a:ea typeface="Times New Roman" panose="02020603050405020304" pitchFamily="18" charset="0"/>
              </a:rPr>
              <a:t>, P</a:t>
            </a:r>
            <a:r>
              <a:rPr lang="sv-SE" sz="1600" dirty="0">
                <a:solidFill>
                  <a:schemeClr val="tx1"/>
                </a:solidFill>
                <a:effectLst/>
                <a:latin typeface="Calibri" panose="020F0502020204030204" pitchFamily="34" charset="0"/>
                <a:ea typeface="Times New Roman" panose="02020603050405020304" pitchFamily="18" charset="0"/>
              </a:rPr>
              <a:t>rojektledare IT/MT</a:t>
            </a:r>
            <a:r>
              <a:rPr lang="sv-SE" sz="1600" dirty="0">
                <a:solidFill>
                  <a:schemeClr val="tx1"/>
                </a:solidFill>
                <a:latin typeface="Calibri" panose="020F0502020204030204" pitchFamily="34" charset="0"/>
                <a:ea typeface="Times New Roman" panose="02020603050405020304" pitchFamily="18" charset="0"/>
              </a:rPr>
              <a:t>, frågeställningar IT teknisk utrustning </a:t>
            </a:r>
            <a:endParaRPr lang="sv-SE" sz="1600" dirty="0">
              <a:solidFill>
                <a:schemeClr val="tx1"/>
              </a:solidFill>
              <a:effectLst/>
              <a:latin typeface="Calibri" panose="020F0502020204030204" pitchFamily="34" charset="0"/>
              <a:ea typeface="Times New Roman" panose="02020603050405020304" pitchFamily="18" charset="0"/>
            </a:endParaRPr>
          </a:p>
          <a:p>
            <a:pPr marL="0" indent="0">
              <a:lnSpc>
                <a:spcPct val="150000"/>
              </a:lnSpc>
              <a:buNone/>
            </a:pPr>
            <a:r>
              <a:rPr lang="sv-SE" sz="1600" b="1" dirty="0">
                <a:solidFill>
                  <a:schemeClr val="tx1"/>
                </a:solidFill>
                <a:effectLst/>
                <a:latin typeface="Calibri" panose="020F0502020204030204" pitchFamily="34" charset="0"/>
                <a:ea typeface="Times New Roman" panose="02020603050405020304" pitchFamily="18" charset="0"/>
              </a:rPr>
              <a:t>Peter Karlsson</a:t>
            </a:r>
            <a:r>
              <a:rPr lang="sv-SE" sz="1600" dirty="0">
                <a:solidFill>
                  <a:schemeClr val="tx1"/>
                </a:solidFill>
                <a:effectLst/>
                <a:latin typeface="Calibri" panose="020F0502020204030204" pitchFamily="34" charset="0"/>
                <a:ea typeface="Times New Roman" panose="02020603050405020304" pitchFamily="18" charset="0"/>
              </a:rPr>
              <a:t>, T</a:t>
            </a:r>
            <a:r>
              <a:rPr lang="sv-SE" sz="1600" dirty="0">
                <a:solidFill>
                  <a:schemeClr val="tx1"/>
                </a:solidFill>
                <a:latin typeface="Calibri" panose="020F0502020204030204" pitchFamily="34" charset="0"/>
                <a:ea typeface="Times New Roman" panose="02020603050405020304" pitchFamily="18" charset="0"/>
              </a:rPr>
              <a:t>eknisk koordinator IT, frågeställningar IT teknisk utrustning</a:t>
            </a:r>
          </a:p>
          <a:p>
            <a:pPr marL="0" indent="0">
              <a:lnSpc>
                <a:spcPct val="150000"/>
              </a:lnSpc>
              <a:buNone/>
            </a:pPr>
            <a:r>
              <a:rPr lang="sv-SE" sz="1600" b="1" dirty="0">
                <a:solidFill>
                  <a:schemeClr val="tx1"/>
                </a:solidFill>
                <a:latin typeface="Calibri" panose="020F0502020204030204" pitchFamily="34" charset="0"/>
              </a:rPr>
              <a:t>Marcus Östrell, </a:t>
            </a:r>
            <a:r>
              <a:rPr lang="sv-SE" sz="1600" dirty="0">
                <a:solidFill>
                  <a:schemeClr val="tx1"/>
                </a:solidFill>
                <a:effectLst/>
                <a:latin typeface="Calibri" panose="020F0502020204030204" pitchFamily="34" charset="0"/>
                <a:ea typeface="Times New Roman" panose="02020603050405020304" pitchFamily="18" charset="0"/>
              </a:rPr>
              <a:t>T</a:t>
            </a:r>
            <a:r>
              <a:rPr lang="sv-SE" sz="1600" dirty="0">
                <a:solidFill>
                  <a:schemeClr val="tx1"/>
                </a:solidFill>
                <a:latin typeface="Calibri" panose="020F0502020204030204" pitchFamily="34" charset="0"/>
                <a:ea typeface="Times New Roman" panose="02020603050405020304" pitchFamily="18" charset="0"/>
              </a:rPr>
              <a:t>eknisk koordinator IT, frågeställningar IT teknisk utrustning</a:t>
            </a:r>
            <a:endParaRPr lang="sv-SE" sz="1600" b="1" dirty="0">
              <a:solidFill>
                <a:schemeClr val="tx1"/>
              </a:solidFill>
              <a:latin typeface="Calibri" panose="020F0502020204030204" pitchFamily="34" charset="0"/>
            </a:endParaRPr>
          </a:p>
          <a:p>
            <a:pPr>
              <a:lnSpc>
                <a:spcPct val="150000"/>
              </a:lnSpc>
            </a:pPr>
            <a:r>
              <a:rPr lang="sv-SE" sz="1600" b="1" dirty="0">
                <a:solidFill>
                  <a:schemeClr val="tx1"/>
                </a:solidFill>
                <a:latin typeface="Calibri"/>
                <a:ea typeface="Calibri"/>
                <a:cs typeface="Calibri"/>
              </a:rPr>
              <a:t>Sandra Sakratidis, </a:t>
            </a:r>
            <a:r>
              <a:rPr lang="sv-SE" sz="1600" dirty="0">
                <a:solidFill>
                  <a:schemeClr val="tx1"/>
                </a:solidFill>
                <a:latin typeface="Calibri"/>
                <a:ea typeface="Calibri"/>
                <a:cs typeface="Calibri"/>
              </a:rPr>
              <a:t>Teknisk koordinator IT/MT, frågeställningar IT/MT teknisk utrustning</a:t>
            </a:r>
          </a:p>
          <a:p>
            <a:pPr marL="0" indent="0">
              <a:lnSpc>
                <a:spcPct val="150000"/>
              </a:lnSpc>
              <a:buNone/>
            </a:pPr>
            <a:r>
              <a:rPr lang="sv-SE" sz="1600" b="1" dirty="0">
                <a:solidFill>
                  <a:schemeClr val="tx1"/>
                </a:solidFill>
                <a:latin typeface="Calibri" panose="020F0502020204030204" pitchFamily="34" charset="0"/>
                <a:ea typeface="Times New Roman" panose="02020603050405020304" pitchFamily="18" charset="0"/>
              </a:rPr>
              <a:t>Emma Lundell</a:t>
            </a:r>
            <a:r>
              <a:rPr lang="sv-SE" sz="1600" dirty="0">
                <a:solidFill>
                  <a:schemeClr val="tx1"/>
                </a:solidFill>
                <a:latin typeface="Calibri" panose="020F0502020204030204" pitchFamily="34" charset="0"/>
                <a:ea typeface="Times New Roman" panose="02020603050405020304" pitchFamily="18" charset="0"/>
              </a:rPr>
              <a:t>, </a:t>
            </a:r>
            <a:r>
              <a:rPr lang="sv-SE" sz="1600" dirty="0">
                <a:solidFill>
                  <a:schemeClr val="tx1"/>
                </a:solidFill>
                <a:effectLst/>
                <a:latin typeface="Calibri" panose="020F0502020204030204" pitchFamily="34" charset="0"/>
                <a:ea typeface="Times New Roman" panose="02020603050405020304" pitchFamily="18" charset="0"/>
              </a:rPr>
              <a:t>T</a:t>
            </a:r>
            <a:r>
              <a:rPr lang="sv-SE" sz="1600" dirty="0">
                <a:solidFill>
                  <a:schemeClr val="tx1"/>
                </a:solidFill>
                <a:latin typeface="Calibri" panose="020F0502020204030204" pitchFamily="34" charset="0"/>
                <a:ea typeface="Times New Roman" panose="02020603050405020304" pitchFamily="18" charset="0"/>
              </a:rPr>
              <a:t>eknisk koordinator MT, frågeställningar MT teknisk utrustning</a:t>
            </a:r>
          </a:p>
          <a:p>
            <a:pPr marL="0" indent="0">
              <a:lnSpc>
                <a:spcPct val="150000"/>
              </a:lnSpc>
              <a:buNone/>
            </a:pPr>
            <a:r>
              <a:rPr lang="sv-SE" sz="1600" b="1" dirty="0">
                <a:solidFill>
                  <a:schemeClr val="tx1"/>
                </a:solidFill>
                <a:latin typeface="Calibri" panose="020F0502020204030204" pitchFamily="34" charset="0"/>
                <a:ea typeface="Times New Roman" panose="02020603050405020304" pitchFamily="18" charset="0"/>
              </a:rPr>
              <a:t>Sebastian Berglin</a:t>
            </a:r>
            <a:r>
              <a:rPr lang="sv-SE" sz="1600" dirty="0">
                <a:solidFill>
                  <a:schemeClr val="tx1"/>
                </a:solidFill>
                <a:latin typeface="Calibri" panose="020F0502020204030204" pitchFamily="34" charset="0"/>
                <a:ea typeface="Times New Roman" panose="02020603050405020304" pitchFamily="18" charset="0"/>
              </a:rPr>
              <a:t>, </a:t>
            </a:r>
            <a:r>
              <a:rPr lang="sv-SE" sz="1600" dirty="0">
                <a:solidFill>
                  <a:schemeClr val="tx1"/>
                </a:solidFill>
                <a:effectLst/>
                <a:latin typeface="Calibri" panose="020F0502020204030204" pitchFamily="34" charset="0"/>
                <a:ea typeface="Times New Roman" panose="02020603050405020304" pitchFamily="18" charset="0"/>
              </a:rPr>
              <a:t>T</a:t>
            </a:r>
            <a:r>
              <a:rPr lang="sv-SE" sz="1600" dirty="0">
                <a:solidFill>
                  <a:schemeClr val="tx1"/>
                </a:solidFill>
                <a:latin typeface="Calibri" panose="020F0502020204030204" pitchFamily="34" charset="0"/>
                <a:ea typeface="Times New Roman" panose="02020603050405020304" pitchFamily="18" charset="0"/>
              </a:rPr>
              <a:t>eknisk koordinator MT, frågeställningar MT teknisk utrustning</a:t>
            </a:r>
          </a:p>
          <a:p>
            <a:pPr marL="0" indent="0">
              <a:lnSpc>
                <a:spcPct val="150000"/>
              </a:lnSpc>
              <a:buNone/>
            </a:pPr>
            <a:r>
              <a:rPr lang="sv-SE" sz="1600" b="1" dirty="0">
                <a:solidFill>
                  <a:schemeClr val="tx1"/>
                </a:solidFill>
                <a:latin typeface="Calibri" panose="020F0502020204030204" pitchFamily="34" charset="0"/>
                <a:ea typeface="Times New Roman" panose="02020603050405020304" pitchFamily="18" charset="0"/>
              </a:rPr>
              <a:t>Viktor Hallberg</a:t>
            </a:r>
            <a:r>
              <a:rPr lang="sv-SE" sz="1600" dirty="0">
                <a:solidFill>
                  <a:schemeClr val="tx1"/>
                </a:solidFill>
                <a:latin typeface="Calibri" panose="020F0502020204030204" pitchFamily="34" charset="0"/>
                <a:ea typeface="Times New Roman" panose="02020603050405020304" pitchFamily="18" charset="0"/>
              </a:rPr>
              <a:t>, </a:t>
            </a:r>
            <a:r>
              <a:rPr lang="sv-SE" sz="1600" dirty="0">
                <a:solidFill>
                  <a:schemeClr val="tx1"/>
                </a:solidFill>
                <a:effectLst/>
                <a:latin typeface="Calibri" panose="020F0502020204030204" pitchFamily="34" charset="0"/>
                <a:ea typeface="Times New Roman" panose="02020603050405020304" pitchFamily="18" charset="0"/>
              </a:rPr>
              <a:t>T</a:t>
            </a:r>
            <a:r>
              <a:rPr lang="sv-SE" sz="1600" dirty="0">
                <a:solidFill>
                  <a:schemeClr val="tx1"/>
                </a:solidFill>
                <a:latin typeface="Calibri" panose="020F0502020204030204" pitchFamily="34" charset="0"/>
                <a:ea typeface="Times New Roman" panose="02020603050405020304" pitchFamily="18" charset="0"/>
              </a:rPr>
              <a:t>eknisk koordinator MT, frågeställningar MT teknisk utrustning</a:t>
            </a:r>
          </a:p>
          <a:p>
            <a:pPr marL="0" indent="0">
              <a:lnSpc>
                <a:spcPct val="150000"/>
              </a:lnSpc>
              <a:buNone/>
            </a:pPr>
            <a:endParaRPr lang="sv-SE" sz="1600" dirty="0">
              <a:solidFill>
                <a:schemeClr val="tx1"/>
              </a:solidFill>
              <a:latin typeface="Calibri" panose="020F0502020204030204" pitchFamily="34" charset="0"/>
              <a:ea typeface="Times New Roman" panose="02020603050405020304" pitchFamily="18" charset="0"/>
            </a:endParaRPr>
          </a:p>
        </p:txBody>
      </p:sp>
      <p:pic>
        <p:nvPicPr>
          <p:cNvPr id="7" name="Bild 6" descr="Användare med hel fyllning">
            <a:extLst>
              <a:ext uri="{FF2B5EF4-FFF2-40B4-BE49-F238E27FC236}">
                <a16:creationId xmlns:a16="http://schemas.microsoft.com/office/drawing/2014/main" id="{FF9D2B91-7436-6A75-62A0-E77ED231AA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6726" y="2346846"/>
            <a:ext cx="1368152" cy="1368152"/>
          </a:xfrm>
          <a:prstGeom prst="rect">
            <a:avLst/>
          </a:prstGeom>
        </p:spPr>
      </p:pic>
    </p:spTree>
    <p:extLst>
      <p:ext uri="{BB962C8B-B14F-4D97-AF65-F5344CB8AC3E}">
        <p14:creationId xmlns:p14="http://schemas.microsoft.com/office/powerpoint/2010/main" val="335865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lIns="91440" tIns="45720" rIns="91440" bIns="45720" anchor="t">
            <a:noAutofit/>
          </a:bodyPr>
          <a:lstStyle/>
          <a:p>
            <a:r>
              <a:rPr lang="sv-SE" sz="2800" dirty="0"/>
              <a:t>IT/MT Projektledare förvaltningarna/mottagande organisation</a:t>
            </a:r>
          </a:p>
          <a:p>
            <a:endParaRPr lang="sv-SE" sz="3200" dirty="0">
              <a:effectLst/>
              <a:latin typeface="Calibri" panose="020F0502020204030204" pitchFamily="34" charset="0"/>
              <a:ea typeface="Times New Roman" panose="02020603050405020304" pitchFamily="18" charset="0"/>
              <a:cs typeface="Calibri"/>
            </a:endParaRPr>
          </a:p>
        </p:txBody>
      </p:sp>
      <p:sp>
        <p:nvSpPr>
          <p:cNvPr id="4" name="Ellips 3">
            <a:extLst>
              <a:ext uri="{FF2B5EF4-FFF2-40B4-BE49-F238E27FC236}">
                <a16:creationId xmlns:a16="http://schemas.microsoft.com/office/drawing/2014/main" id="{C342B285-E831-1D79-E023-9A83F996C79A}"/>
              </a:ext>
            </a:extLst>
          </p:cNvPr>
          <p:cNvSpPr/>
          <p:nvPr/>
        </p:nvSpPr>
        <p:spPr>
          <a:xfrm>
            <a:off x="4252899" y="4546420"/>
            <a:ext cx="2088232" cy="1234629"/>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1200" b="1">
                <a:solidFill>
                  <a:schemeClr val="tx1"/>
                </a:solidFill>
                <a:effectLst/>
                <a:latin typeface="Calibri" panose="020F0502020204030204" pitchFamily="34" charset="0"/>
              </a:rPr>
              <a:t>Peter Brost</a:t>
            </a:r>
            <a:r>
              <a:rPr lang="sv-SE" sz="1200">
                <a:solidFill>
                  <a:schemeClr val="tx1"/>
                </a:solidFill>
                <a:effectLst/>
                <a:latin typeface="Calibri" panose="020F0502020204030204" pitchFamily="34" charset="0"/>
              </a:rPr>
              <a:t> Medicinsk Service, MS</a:t>
            </a:r>
          </a:p>
        </p:txBody>
      </p:sp>
      <p:sp>
        <p:nvSpPr>
          <p:cNvPr id="5" name="Ellips 4">
            <a:extLst>
              <a:ext uri="{FF2B5EF4-FFF2-40B4-BE49-F238E27FC236}">
                <a16:creationId xmlns:a16="http://schemas.microsoft.com/office/drawing/2014/main" id="{D6005321-0B16-467E-AE05-945CE6A78771}"/>
              </a:ext>
            </a:extLst>
          </p:cNvPr>
          <p:cNvSpPr/>
          <p:nvPr/>
        </p:nvSpPr>
        <p:spPr>
          <a:xfrm>
            <a:off x="1769348" y="4546420"/>
            <a:ext cx="2088232" cy="1234629"/>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sv-SE" sz="1100" b="1" dirty="0">
                <a:solidFill>
                  <a:schemeClr val="tx1"/>
                </a:solidFill>
                <a:latin typeface="Calibri"/>
                <a:ea typeface="Calibri"/>
                <a:cs typeface="Calibri"/>
              </a:rPr>
              <a:t>Göran Norberg</a:t>
            </a:r>
            <a:endParaRPr lang="sv-SE" sz="1200" dirty="0">
              <a:solidFill>
                <a:schemeClr val="tx1"/>
              </a:solidFill>
              <a:latin typeface="Calibri"/>
              <a:ea typeface="Calibri"/>
              <a:cs typeface="Calibri"/>
            </a:endParaRPr>
          </a:p>
          <a:p>
            <a:pPr algn="ctr"/>
            <a:r>
              <a:rPr lang="sv-SE" sz="1200" dirty="0">
                <a:solidFill>
                  <a:schemeClr val="tx1"/>
                </a:solidFill>
                <a:effectLst/>
                <a:latin typeface="Calibri"/>
                <a:ea typeface="Calibri"/>
                <a:cs typeface="Calibri"/>
              </a:rPr>
              <a:t>Psykiatri Habilitering</a:t>
            </a:r>
            <a:r>
              <a:rPr lang="sv-SE" sz="1200" dirty="0">
                <a:solidFill>
                  <a:schemeClr val="tx1"/>
                </a:solidFill>
                <a:latin typeface="Calibri"/>
                <a:ea typeface="Calibri"/>
                <a:cs typeface="Calibri"/>
              </a:rPr>
              <a:t> och hjälpmedel</a:t>
            </a:r>
            <a:endParaRPr lang="sv-SE" dirty="0">
              <a:solidFill>
                <a:schemeClr val="tx1"/>
              </a:solidFill>
              <a:cs typeface="Arial"/>
            </a:endParaRPr>
          </a:p>
        </p:txBody>
      </p:sp>
      <p:sp>
        <p:nvSpPr>
          <p:cNvPr id="6" name="Ellips 5">
            <a:extLst>
              <a:ext uri="{FF2B5EF4-FFF2-40B4-BE49-F238E27FC236}">
                <a16:creationId xmlns:a16="http://schemas.microsoft.com/office/drawing/2014/main" id="{96C53C5F-337A-D725-15EB-8D872FD30AD0}"/>
              </a:ext>
            </a:extLst>
          </p:cNvPr>
          <p:cNvSpPr/>
          <p:nvPr/>
        </p:nvSpPr>
        <p:spPr>
          <a:xfrm>
            <a:off x="5695199" y="2100363"/>
            <a:ext cx="2088232" cy="1234629"/>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1200" b="1">
                <a:solidFill>
                  <a:schemeClr val="tx1"/>
                </a:solidFill>
                <a:effectLst/>
                <a:latin typeface="Calibri" panose="020F0502020204030204" pitchFamily="34" charset="0"/>
              </a:rPr>
              <a:t>Kristina Litzén Stenberg </a:t>
            </a:r>
            <a:r>
              <a:rPr lang="sv-SE" sz="1200">
                <a:solidFill>
                  <a:schemeClr val="tx1"/>
                </a:solidFill>
                <a:effectLst/>
                <a:latin typeface="Calibri" panose="020F0502020204030204" pitchFamily="34" charset="0"/>
              </a:rPr>
              <a:t>Primärvård, PV</a:t>
            </a:r>
          </a:p>
        </p:txBody>
      </p:sp>
      <p:sp>
        <p:nvSpPr>
          <p:cNvPr id="7" name="Ellips 6">
            <a:extLst>
              <a:ext uri="{FF2B5EF4-FFF2-40B4-BE49-F238E27FC236}">
                <a16:creationId xmlns:a16="http://schemas.microsoft.com/office/drawing/2014/main" id="{2F463A69-86F7-4DC2-EB69-C03CB8B380D8}"/>
              </a:ext>
            </a:extLst>
          </p:cNvPr>
          <p:cNvSpPr/>
          <p:nvPr/>
        </p:nvSpPr>
        <p:spPr>
          <a:xfrm>
            <a:off x="3208783" y="2100363"/>
            <a:ext cx="2088232" cy="1234629"/>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1200" b="1" dirty="0">
                <a:solidFill>
                  <a:schemeClr val="tx1"/>
                </a:solidFill>
                <a:latin typeface="Calibri"/>
                <a:cs typeface="Calibri"/>
              </a:rPr>
              <a:t>Marcus Tillman</a:t>
            </a:r>
            <a:endParaRPr lang="sv-SE" sz="1200" b="1" dirty="0">
              <a:solidFill>
                <a:schemeClr val="tx1"/>
              </a:solidFill>
              <a:effectLst/>
              <a:latin typeface="Calibri" panose="020F0502020204030204" pitchFamily="34" charset="0"/>
              <a:cs typeface="Calibri"/>
            </a:endParaRPr>
          </a:p>
          <a:p>
            <a:pPr algn="ctr"/>
            <a:r>
              <a:rPr lang="sv-SE" sz="1200" dirty="0">
                <a:solidFill>
                  <a:schemeClr val="tx1"/>
                </a:solidFill>
                <a:effectLst/>
                <a:latin typeface="Calibri" panose="020F0502020204030204" pitchFamily="34" charset="0"/>
              </a:rPr>
              <a:t>Skånes sjukhus nordost, SSNO</a:t>
            </a:r>
          </a:p>
        </p:txBody>
      </p:sp>
      <p:sp>
        <p:nvSpPr>
          <p:cNvPr id="8" name="Ellips 7">
            <a:extLst>
              <a:ext uri="{FF2B5EF4-FFF2-40B4-BE49-F238E27FC236}">
                <a16:creationId xmlns:a16="http://schemas.microsoft.com/office/drawing/2014/main" id="{34B08D30-4379-158E-A179-C56ED74E5A9E}"/>
              </a:ext>
            </a:extLst>
          </p:cNvPr>
          <p:cNvSpPr/>
          <p:nvPr/>
        </p:nvSpPr>
        <p:spPr>
          <a:xfrm>
            <a:off x="8180182" y="2100363"/>
            <a:ext cx="2088232" cy="1234629"/>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1200" b="1">
                <a:solidFill>
                  <a:schemeClr val="tx1"/>
                </a:solidFill>
                <a:effectLst/>
                <a:latin typeface="Calibri" panose="020F0502020204030204" pitchFamily="34" charset="0"/>
              </a:rPr>
              <a:t>Johan Gullberg </a:t>
            </a:r>
            <a:r>
              <a:rPr lang="sv-SE" sz="1200">
                <a:solidFill>
                  <a:schemeClr val="tx1"/>
                </a:solidFill>
                <a:effectLst/>
                <a:latin typeface="Calibri" panose="020F0502020204030204" pitchFamily="34" charset="0"/>
              </a:rPr>
              <a:t>Skånes sjukhus nordväst, SSNV</a:t>
            </a:r>
          </a:p>
        </p:txBody>
      </p:sp>
      <p:sp>
        <p:nvSpPr>
          <p:cNvPr id="9" name="Ellips 8">
            <a:extLst>
              <a:ext uri="{FF2B5EF4-FFF2-40B4-BE49-F238E27FC236}">
                <a16:creationId xmlns:a16="http://schemas.microsoft.com/office/drawing/2014/main" id="{36E2DCAB-5C10-1128-F3B3-A75EC1856650}"/>
              </a:ext>
            </a:extLst>
          </p:cNvPr>
          <p:cNvSpPr/>
          <p:nvPr/>
        </p:nvSpPr>
        <p:spPr>
          <a:xfrm>
            <a:off x="725233" y="2100365"/>
            <a:ext cx="2088232" cy="1234629"/>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1200" b="1">
                <a:solidFill>
                  <a:schemeClr val="tx1"/>
                </a:solidFill>
                <a:effectLst/>
                <a:latin typeface="Calibri" panose="020F0502020204030204" pitchFamily="34" charset="0"/>
              </a:rPr>
              <a:t>Johannes Svanbom </a:t>
            </a:r>
            <a:r>
              <a:rPr lang="sv-SE" sz="1200">
                <a:solidFill>
                  <a:schemeClr val="tx1"/>
                </a:solidFill>
                <a:effectLst/>
                <a:latin typeface="Calibri" panose="020F0502020204030204" pitchFamily="34" charset="0"/>
              </a:rPr>
              <a:t>Skånes Universitets Sjukhus, SUS</a:t>
            </a:r>
          </a:p>
        </p:txBody>
      </p:sp>
      <p:sp>
        <p:nvSpPr>
          <p:cNvPr id="11" name="Ellips 10">
            <a:extLst>
              <a:ext uri="{FF2B5EF4-FFF2-40B4-BE49-F238E27FC236}">
                <a16:creationId xmlns:a16="http://schemas.microsoft.com/office/drawing/2014/main" id="{6FCAA8B6-90CC-B563-8017-009233712BB3}"/>
              </a:ext>
            </a:extLst>
          </p:cNvPr>
          <p:cNvSpPr/>
          <p:nvPr/>
        </p:nvSpPr>
        <p:spPr>
          <a:xfrm>
            <a:off x="6740747" y="4546419"/>
            <a:ext cx="2088232" cy="1234629"/>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1200" b="1">
                <a:solidFill>
                  <a:schemeClr val="tx1"/>
                </a:solidFill>
                <a:effectLst/>
                <a:latin typeface="Calibri" panose="020F0502020204030204" pitchFamily="34" charset="0"/>
              </a:rPr>
              <a:t>Eva Lundqvist</a:t>
            </a:r>
          </a:p>
          <a:p>
            <a:pPr algn="ctr"/>
            <a:r>
              <a:rPr lang="sv-SE" sz="1200">
                <a:solidFill>
                  <a:schemeClr val="tx1"/>
                </a:solidFill>
                <a:effectLst/>
                <a:latin typeface="Calibri" panose="020F0502020204030204" pitchFamily="34" charset="0"/>
              </a:rPr>
              <a:t>Regionservice, RS</a:t>
            </a:r>
          </a:p>
        </p:txBody>
      </p:sp>
      <p:pic>
        <p:nvPicPr>
          <p:cNvPr id="12" name="Bild 11" descr="Sjukhus med hel fyllning">
            <a:extLst>
              <a:ext uri="{FF2B5EF4-FFF2-40B4-BE49-F238E27FC236}">
                <a16:creationId xmlns:a16="http://schemas.microsoft.com/office/drawing/2014/main" id="{A6C36D80-A999-BF08-DD6C-64F27764A5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9250" y="950434"/>
            <a:ext cx="1123280" cy="1123280"/>
          </a:xfrm>
          <a:prstGeom prst="rect">
            <a:avLst/>
          </a:prstGeom>
        </p:spPr>
      </p:pic>
      <p:sp>
        <p:nvSpPr>
          <p:cNvPr id="3" name="Ellips 2">
            <a:extLst>
              <a:ext uri="{FF2B5EF4-FFF2-40B4-BE49-F238E27FC236}">
                <a16:creationId xmlns:a16="http://schemas.microsoft.com/office/drawing/2014/main" id="{85E08975-9C28-66FD-C94F-262D6167357F}"/>
              </a:ext>
            </a:extLst>
          </p:cNvPr>
          <p:cNvSpPr/>
          <p:nvPr/>
        </p:nvSpPr>
        <p:spPr>
          <a:xfrm>
            <a:off x="2683936" y="5582314"/>
            <a:ext cx="1510755" cy="617314"/>
          </a:xfrm>
          <a:prstGeom prst="ellipse">
            <a:avLst/>
          </a:prstGeom>
          <a:solidFill>
            <a:schemeClr val="bg1"/>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sv-SE" sz="1200" b="1">
                <a:solidFill>
                  <a:schemeClr val="tx1"/>
                </a:solidFill>
                <a:effectLst/>
                <a:latin typeface="Calibri"/>
                <a:ea typeface="Calibri"/>
                <a:cs typeface="Calibri"/>
              </a:rPr>
              <a:t>IT </a:t>
            </a:r>
            <a:r>
              <a:rPr lang="sv-SE" sz="1200" b="1">
                <a:solidFill>
                  <a:schemeClr val="tx1"/>
                </a:solidFill>
                <a:latin typeface="Calibri"/>
                <a:ea typeface="Calibri"/>
                <a:cs typeface="Calibri"/>
              </a:rPr>
              <a:t>Stöd -</a:t>
            </a:r>
            <a:endParaRPr lang="sv-SE" sz="1200" b="1">
              <a:solidFill>
                <a:schemeClr val="tx1"/>
              </a:solidFill>
              <a:effectLst/>
              <a:latin typeface="Calibri" panose="020F0502020204030204" pitchFamily="34" charset="0"/>
            </a:endParaRPr>
          </a:p>
          <a:p>
            <a:pPr algn="ctr"/>
            <a:r>
              <a:rPr lang="sv-SE" sz="1200" b="1">
                <a:solidFill>
                  <a:schemeClr val="tx1"/>
                </a:solidFill>
                <a:latin typeface="Calibri"/>
                <a:cs typeface="Calibri"/>
              </a:rPr>
              <a:t>Henrik Olsson</a:t>
            </a:r>
            <a:endParaRPr lang="sv-SE" sz="1200" b="1">
              <a:solidFill>
                <a:schemeClr val="tx1"/>
              </a:solidFill>
              <a:latin typeface="Calibri" panose="020F0502020204030204" pitchFamily="34" charset="0"/>
              <a:cs typeface="Calibri" panose="020F0502020204030204" pitchFamily="34" charset="0"/>
            </a:endParaRPr>
          </a:p>
        </p:txBody>
      </p:sp>
      <p:sp>
        <p:nvSpPr>
          <p:cNvPr id="10" name="Ellips 9">
            <a:extLst>
              <a:ext uri="{FF2B5EF4-FFF2-40B4-BE49-F238E27FC236}">
                <a16:creationId xmlns:a16="http://schemas.microsoft.com/office/drawing/2014/main" id="{6D10DC15-9813-61BE-347A-121A3F41D712}"/>
              </a:ext>
            </a:extLst>
          </p:cNvPr>
          <p:cNvSpPr/>
          <p:nvPr/>
        </p:nvSpPr>
        <p:spPr>
          <a:xfrm>
            <a:off x="9224298" y="4546418"/>
            <a:ext cx="2088232" cy="1234629"/>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1200" b="1" dirty="0">
                <a:solidFill>
                  <a:schemeClr val="tx1"/>
                </a:solidFill>
                <a:effectLst/>
                <a:latin typeface="Calibri" panose="020F0502020204030204" pitchFamily="34" charset="0"/>
              </a:rPr>
              <a:t>Privata Vårdgivare</a:t>
            </a:r>
            <a:endParaRPr lang="sv-SE" sz="1200" dirty="0">
              <a:solidFill>
                <a:schemeClr val="tx1"/>
              </a:solidFill>
              <a:effectLst/>
              <a:latin typeface="Calibri" panose="020F0502020204030204" pitchFamily="34" charset="0"/>
            </a:endParaRPr>
          </a:p>
        </p:txBody>
      </p:sp>
      <p:sp>
        <p:nvSpPr>
          <p:cNvPr id="14" name="Ellips 13">
            <a:extLst>
              <a:ext uri="{FF2B5EF4-FFF2-40B4-BE49-F238E27FC236}">
                <a16:creationId xmlns:a16="http://schemas.microsoft.com/office/drawing/2014/main" id="{FEE9D443-D13C-C7F5-9E69-86D73C78AB98}"/>
              </a:ext>
            </a:extLst>
          </p:cNvPr>
          <p:cNvSpPr/>
          <p:nvPr/>
        </p:nvSpPr>
        <p:spPr>
          <a:xfrm>
            <a:off x="1728372" y="3569920"/>
            <a:ext cx="2356752" cy="617314"/>
          </a:xfrm>
          <a:prstGeom prst="ellipse">
            <a:avLst/>
          </a:prstGeom>
          <a:solidFill>
            <a:schemeClr val="bg1"/>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sv-SE" sz="1200" b="1" dirty="0">
                <a:solidFill>
                  <a:schemeClr val="tx1"/>
                </a:solidFill>
                <a:effectLst/>
                <a:latin typeface="Calibri"/>
                <a:ea typeface="Calibri"/>
                <a:cs typeface="Calibri"/>
              </a:rPr>
              <a:t>Catarina Janrud Barth, Per Norrman, Anders J Olsson</a:t>
            </a:r>
            <a:endParaRPr lang="sv-SE" sz="1200" dirty="0">
              <a:solidFill>
                <a:schemeClr val="tx1"/>
              </a:solidFill>
              <a:effectLst/>
              <a:latin typeface="Calibri" panose="020F0502020204030204" pitchFamily="34" charset="0"/>
            </a:endParaRPr>
          </a:p>
        </p:txBody>
      </p:sp>
      <p:sp>
        <p:nvSpPr>
          <p:cNvPr id="13" name="Ellips 12">
            <a:extLst>
              <a:ext uri="{FF2B5EF4-FFF2-40B4-BE49-F238E27FC236}">
                <a16:creationId xmlns:a16="http://schemas.microsoft.com/office/drawing/2014/main" id="{974ACAC3-C998-F0DA-4000-FDBB22BEA13E}"/>
              </a:ext>
            </a:extLst>
          </p:cNvPr>
          <p:cNvSpPr/>
          <p:nvPr/>
        </p:nvSpPr>
        <p:spPr>
          <a:xfrm>
            <a:off x="1604439" y="3026335"/>
            <a:ext cx="1510755" cy="617314"/>
          </a:xfrm>
          <a:prstGeom prst="ellipse">
            <a:avLst/>
          </a:prstGeom>
          <a:solidFill>
            <a:schemeClr val="bg1"/>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sv-SE" sz="1200" b="1" dirty="0">
                <a:solidFill>
                  <a:schemeClr val="tx1"/>
                </a:solidFill>
                <a:effectLst/>
                <a:latin typeface="Calibri"/>
                <a:ea typeface="Calibri"/>
                <a:cs typeface="Calibri"/>
              </a:rPr>
              <a:t>IT </a:t>
            </a:r>
            <a:r>
              <a:rPr lang="sv-SE" sz="1200" b="1" dirty="0">
                <a:solidFill>
                  <a:schemeClr val="tx1"/>
                </a:solidFill>
                <a:latin typeface="Calibri"/>
                <a:ea typeface="Calibri"/>
                <a:cs typeface="Calibri"/>
              </a:rPr>
              <a:t>Stöd -</a:t>
            </a:r>
            <a:endParaRPr lang="sv-SE" sz="1200" b="1" dirty="0">
              <a:solidFill>
                <a:schemeClr val="tx1"/>
              </a:solidFill>
              <a:effectLst/>
              <a:latin typeface="Calibri" panose="020F0502020204030204" pitchFamily="34" charset="0"/>
            </a:endParaRPr>
          </a:p>
          <a:p>
            <a:pPr algn="ctr"/>
            <a:r>
              <a:rPr lang="sv-SE" sz="1200" b="1" dirty="0">
                <a:solidFill>
                  <a:schemeClr val="tx1"/>
                </a:solidFill>
                <a:effectLst/>
                <a:latin typeface="Calibri" panose="020F0502020204030204" pitchFamily="34" charset="0"/>
              </a:rPr>
              <a:t>Simon Malmborg</a:t>
            </a:r>
            <a:endParaRPr lang="sv-SE" sz="1200" dirty="0">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107530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F33D88EE-5562-4235-A411-2B9123B697A9}"/>
              </a:ext>
            </a:extLst>
          </p:cNvPr>
          <p:cNvPicPr>
            <a:picLocks noChangeAspect="1"/>
          </p:cNvPicPr>
          <p:nvPr/>
        </p:nvPicPr>
        <p:blipFill rotWithShape="1">
          <a:blip r:embed="rId3"/>
          <a:srcRect l="28459" r="58072"/>
          <a:stretch/>
        </p:blipFill>
        <p:spPr>
          <a:xfrm>
            <a:off x="1233998" y="3817902"/>
            <a:ext cx="683581" cy="1169569"/>
          </a:xfrm>
          <a:prstGeom prst="rect">
            <a:avLst/>
          </a:prstGeom>
        </p:spPr>
      </p:pic>
      <p:sp>
        <p:nvSpPr>
          <p:cNvPr id="13" name="textruta 12">
            <a:extLst>
              <a:ext uri="{FF2B5EF4-FFF2-40B4-BE49-F238E27FC236}">
                <a16:creationId xmlns:a16="http://schemas.microsoft.com/office/drawing/2014/main" id="{6D6C3B18-6BFC-27EA-2BF4-36CE86537912}"/>
              </a:ext>
            </a:extLst>
          </p:cNvPr>
          <p:cNvSpPr txBox="1"/>
          <p:nvPr/>
        </p:nvSpPr>
        <p:spPr>
          <a:xfrm>
            <a:off x="2185389" y="3000650"/>
            <a:ext cx="3730508" cy="461665"/>
          </a:xfrm>
          <a:prstGeom prst="rect">
            <a:avLst/>
          </a:prstGeom>
          <a:noFill/>
        </p:spPr>
        <p:txBody>
          <a:bodyPr wrap="none" lIns="91440" tIns="45720" rIns="91440" bIns="45720" rtlCol="0" anchor="t">
            <a:spAutoFit/>
          </a:bodyPr>
          <a:lstStyle/>
          <a:p>
            <a:r>
              <a:rPr lang="sv-SE" dirty="0">
                <a:latin typeface="Arial"/>
              </a:rPr>
              <a:t>Ca 18 000 mobila enheter</a:t>
            </a:r>
          </a:p>
        </p:txBody>
      </p:sp>
      <p:pic>
        <p:nvPicPr>
          <p:cNvPr id="14" name="Bildobjekt 13">
            <a:extLst>
              <a:ext uri="{FF2B5EF4-FFF2-40B4-BE49-F238E27FC236}">
                <a16:creationId xmlns:a16="http://schemas.microsoft.com/office/drawing/2014/main" id="{EFEBC350-3E26-6AC0-4CE2-E90C9A06F6B0}"/>
              </a:ext>
            </a:extLst>
          </p:cNvPr>
          <p:cNvPicPr>
            <a:picLocks noChangeAspect="1"/>
          </p:cNvPicPr>
          <p:nvPr/>
        </p:nvPicPr>
        <p:blipFill>
          <a:blip r:embed="rId4"/>
          <a:stretch>
            <a:fillRect/>
          </a:stretch>
        </p:blipFill>
        <p:spPr>
          <a:xfrm>
            <a:off x="1020439" y="2782913"/>
            <a:ext cx="897140" cy="897140"/>
          </a:xfrm>
          <a:prstGeom prst="rect">
            <a:avLst/>
          </a:prstGeom>
        </p:spPr>
      </p:pic>
      <p:sp>
        <p:nvSpPr>
          <p:cNvPr id="18" name="textruta 17">
            <a:extLst>
              <a:ext uri="{FF2B5EF4-FFF2-40B4-BE49-F238E27FC236}">
                <a16:creationId xmlns:a16="http://schemas.microsoft.com/office/drawing/2014/main" id="{DAA020B3-3881-8D0F-99B1-1102B822AEF1}"/>
              </a:ext>
            </a:extLst>
          </p:cNvPr>
          <p:cNvSpPr txBox="1"/>
          <p:nvPr/>
        </p:nvSpPr>
        <p:spPr>
          <a:xfrm>
            <a:off x="2185389" y="4171853"/>
            <a:ext cx="4894289" cy="461665"/>
          </a:xfrm>
          <a:prstGeom prst="rect">
            <a:avLst/>
          </a:prstGeom>
          <a:noFill/>
        </p:spPr>
        <p:txBody>
          <a:bodyPr wrap="none" rtlCol="0">
            <a:spAutoFit/>
          </a:bodyPr>
          <a:lstStyle/>
          <a:p>
            <a:r>
              <a:rPr lang="sv-SE"/>
              <a:t>Ca 80 000 medicintekniska artiklar</a:t>
            </a:r>
          </a:p>
        </p:txBody>
      </p:sp>
      <p:pic>
        <p:nvPicPr>
          <p:cNvPr id="19" name="Bildobjekt 18">
            <a:extLst>
              <a:ext uri="{FF2B5EF4-FFF2-40B4-BE49-F238E27FC236}">
                <a16:creationId xmlns:a16="http://schemas.microsoft.com/office/drawing/2014/main" id="{B6508474-5BF4-129B-C9F4-B1D26AEE210B}"/>
              </a:ext>
            </a:extLst>
          </p:cNvPr>
          <p:cNvPicPr>
            <a:picLocks noChangeAspect="1"/>
          </p:cNvPicPr>
          <p:nvPr/>
        </p:nvPicPr>
        <p:blipFill rotWithShape="1">
          <a:blip r:embed="rId5"/>
          <a:srcRect l="24137" r="55418"/>
          <a:stretch/>
        </p:blipFill>
        <p:spPr>
          <a:xfrm>
            <a:off x="900838" y="1652130"/>
            <a:ext cx="1136342" cy="806503"/>
          </a:xfrm>
          <a:prstGeom prst="rect">
            <a:avLst/>
          </a:prstGeom>
        </p:spPr>
      </p:pic>
      <p:sp>
        <p:nvSpPr>
          <p:cNvPr id="20" name="textruta 19">
            <a:extLst>
              <a:ext uri="{FF2B5EF4-FFF2-40B4-BE49-F238E27FC236}">
                <a16:creationId xmlns:a16="http://schemas.microsoft.com/office/drawing/2014/main" id="{F97C0C6B-8087-4B0C-2066-F901BE21D1FE}"/>
              </a:ext>
            </a:extLst>
          </p:cNvPr>
          <p:cNvSpPr txBox="1"/>
          <p:nvPr/>
        </p:nvSpPr>
        <p:spPr>
          <a:xfrm>
            <a:off x="2185389" y="1824548"/>
            <a:ext cx="4909357" cy="461665"/>
          </a:xfrm>
          <a:prstGeom prst="rect">
            <a:avLst/>
          </a:prstGeom>
          <a:noFill/>
        </p:spPr>
        <p:txBody>
          <a:bodyPr wrap="none" lIns="91440" tIns="45720" rIns="91440" bIns="45720" rtlCol="0" anchor="t">
            <a:spAutoFit/>
          </a:bodyPr>
          <a:lstStyle/>
          <a:p>
            <a:r>
              <a:rPr lang="sv-SE" dirty="0">
                <a:latin typeface="Arial"/>
              </a:rPr>
              <a:t>Ca 44 000 klienter/IT-arbetsplatser</a:t>
            </a:r>
          </a:p>
        </p:txBody>
      </p:sp>
      <p:sp>
        <p:nvSpPr>
          <p:cNvPr id="21" name="Rubrik 1">
            <a:extLst>
              <a:ext uri="{FF2B5EF4-FFF2-40B4-BE49-F238E27FC236}">
                <a16:creationId xmlns:a16="http://schemas.microsoft.com/office/drawing/2014/main" id="{3B18E142-3415-9C2D-E254-C488B034B21F}"/>
              </a:ext>
            </a:extLst>
          </p:cNvPr>
          <p:cNvSpPr>
            <a:spLocks noGrp="1"/>
          </p:cNvSpPr>
          <p:nvPr>
            <p:ph type="title"/>
          </p:nvPr>
        </p:nvSpPr>
        <p:spPr/>
        <p:txBody>
          <a:bodyPr/>
          <a:lstStyle/>
          <a:p>
            <a:r>
              <a:rPr lang="sv-SE" sz="2800" dirty="0"/>
              <a:t>Verksamheten inom Region Skåne har idag</a:t>
            </a:r>
          </a:p>
        </p:txBody>
      </p:sp>
      <p:pic>
        <p:nvPicPr>
          <p:cNvPr id="22" name="Bildobjekt 21">
            <a:extLst>
              <a:ext uri="{FF2B5EF4-FFF2-40B4-BE49-F238E27FC236}">
                <a16:creationId xmlns:a16="http://schemas.microsoft.com/office/drawing/2014/main" id="{F02FFA5D-0447-82E9-0952-5EBE08C6EB5F}"/>
              </a:ext>
            </a:extLst>
          </p:cNvPr>
          <p:cNvPicPr>
            <a:picLocks noChangeAspect="1"/>
          </p:cNvPicPr>
          <p:nvPr/>
        </p:nvPicPr>
        <p:blipFill>
          <a:blip r:embed="rId6"/>
          <a:stretch>
            <a:fillRect/>
          </a:stretch>
        </p:blipFill>
        <p:spPr>
          <a:xfrm>
            <a:off x="1065757" y="5125320"/>
            <a:ext cx="806503" cy="806503"/>
          </a:xfrm>
          <a:prstGeom prst="rect">
            <a:avLst/>
          </a:prstGeom>
        </p:spPr>
      </p:pic>
      <p:sp>
        <p:nvSpPr>
          <p:cNvPr id="23" name="textruta 22">
            <a:extLst>
              <a:ext uri="{FF2B5EF4-FFF2-40B4-BE49-F238E27FC236}">
                <a16:creationId xmlns:a16="http://schemas.microsoft.com/office/drawing/2014/main" id="{FFACDB25-05F8-F4EE-5280-442AFC45BA43}"/>
              </a:ext>
            </a:extLst>
          </p:cNvPr>
          <p:cNvSpPr txBox="1"/>
          <p:nvPr/>
        </p:nvSpPr>
        <p:spPr>
          <a:xfrm>
            <a:off x="2185388" y="5297738"/>
            <a:ext cx="2770310" cy="461665"/>
          </a:xfrm>
          <a:prstGeom prst="rect">
            <a:avLst/>
          </a:prstGeom>
          <a:noFill/>
        </p:spPr>
        <p:txBody>
          <a:bodyPr wrap="none" rtlCol="0">
            <a:spAutoFit/>
          </a:bodyPr>
          <a:lstStyle/>
          <a:p>
            <a:r>
              <a:rPr lang="sv-SE"/>
              <a:t>Ca 10 000 skrivare</a:t>
            </a:r>
          </a:p>
        </p:txBody>
      </p:sp>
    </p:spTree>
    <p:extLst>
      <p:ext uri="{BB962C8B-B14F-4D97-AF65-F5344CB8AC3E}">
        <p14:creationId xmlns:p14="http://schemas.microsoft.com/office/powerpoint/2010/main" val="3811890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9600" y="360000"/>
            <a:ext cx="10972800" cy="887187"/>
          </a:xfrm>
        </p:spPr>
        <p:txBody>
          <a:bodyPr>
            <a:normAutofit/>
          </a:bodyPr>
          <a:lstStyle/>
          <a:p>
            <a:r>
              <a:rPr lang="sv-SE" sz="2800" dirty="0"/>
              <a:t>Vad gör SDV Utrullning IT/MT?</a:t>
            </a:r>
          </a:p>
        </p:txBody>
      </p:sp>
      <p:sp>
        <p:nvSpPr>
          <p:cNvPr id="30" name="Platshållare för innehåll 19"/>
          <p:cNvSpPr>
            <a:spLocks noGrp="1"/>
          </p:cNvSpPr>
          <p:nvPr>
            <p:ph idx="1"/>
          </p:nvPr>
        </p:nvSpPr>
        <p:spPr>
          <a:xfrm>
            <a:off x="609600" y="1600203"/>
            <a:ext cx="5694980" cy="4525963"/>
          </a:xfrm>
        </p:spPr>
        <p:txBody>
          <a:bodyPr lIns="0" tIns="0" rIns="0" bIns="0" anchor="t">
            <a:normAutofit/>
          </a:bodyPr>
          <a:lstStyle/>
          <a:p>
            <a:pPr marL="251460" indent="-251460" eaLnBrk="0" fontAlgn="base" hangingPunct="0">
              <a:spcBef>
                <a:spcPct val="0"/>
              </a:spcBef>
              <a:spcAft>
                <a:spcPts val="600"/>
              </a:spcAft>
            </a:pPr>
            <a:endParaRPr lang="sv-SE" sz="1500" dirty="0">
              <a:cs typeface="Arial"/>
            </a:endParaRPr>
          </a:p>
          <a:p>
            <a:pPr marL="251460" indent="-251460" eaLnBrk="0" fontAlgn="base" hangingPunct="0">
              <a:spcBef>
                <a:spcPct val="0"/>
              </a:spcBef>
              <a:spcAft>
                <a:spcPts val="600"/>
              </a:spcAft>
            </a:pPr>
            <a:r>
              <a:rPr lang="sv-SE" sz="1500" dirty="0"/>
              <a:t>Hanterar </a:t>
            </a:r>
            <a:r>
              <a:rPr lang="sv-SE" sz="1500" b="1" dirty="0"/>
              <a:t>IT/MT utrustningsrelaterade </a:t>
            </a:r>
            <a:r>
              <a:rPr lang="sv-SE" sz="1500" dirty="0"/>
              <a:t>förändringar inför utrullning av SDV</a:t>
            </a:r>
            <a:endParaRPr lang="sv-SE" sz="1500" dirty="0">
              <a:cs typeface="Arial"/>
            </a:endParaRPr>
          </a:p>
          <a:p>
            <a:pPr marL="0" indent="0" eaLnBrk="0" fontAlgn="base" hangingPunct="0">
              <a:spcBef>
                <a:spcPct val="0"/>
              </a:spcBef>
              <a:spcAft>
                <a:spcPts val="600"/>
              </a:spcAft>
              <a:buNone/>
            </a:pPr>
            <a:endParaRPr lang="en-US" sz="1500" dirty="0"/>
          </a:p>
          <a:p>
            <a:pPr marL="251460" indent="-251460" eaLnBrk="0" fontAlgn="base" hangingPunct="0">
              <a:spcBef>
                <a:spcPct val="0"/>
              </a:spcBef>
              <a:spcAft>
                <a:spcPts val="600"/>
              </a:spcAft>
            </a:pPr>
            <a:r>
              <a:rPr lang="sv-SE" sz="1500" b="1" dirty="0"/>
              <a:t>Ta fram material för IT/MT utrustning </a:t>
            </a:r>
            <a:r>
              <a:rPr lang="sv-SE" sz="1500" dirty="0"/>
              <a:t>gällande supporterad utrustning och rekommendationer</a:t>
            </a:r>
            <a:endParaRPr lang="sv-SE" sz="1500" dirty="0">
              <a:cs typeface="Arial"/>
            </a:endParaRPr>
          </a:p>
          <a:p>
            <a:pPr marL="251460" indent="-251460" eaLnBrk="0" fontAlgn="base" hangingPunct="0">
              <a:spcBef>
                <a:spcPct val="0"/>
              </a:spcBef>
              <a:spcAft>
                <a:spcPts val="600"/>
              </a:spcAft>
            </a:pPr>
            <a:endParaRPr lang="sv-SE" sz="1500" dirty="0">
              <a:cs typeface="Arial"/>
            </a:endParaRPr>
          </a:p>
          <a:p>
            <a:pPr marL="251460" indent="-251460" eaLnBrk="0" fontAlgn="base" hangingPunct="0">
              <a:spcBef>
                <a:spcPct val="0"/>
              </a:spcBef>
              <a:spcAft>
                <a:spcPts val="600"/>
              </a:spcAft>
            </a:pPr>
            <a:r>
              <a:rPr lang="sv-SE" sz="1500" b="1" dirty="0"/>
              <a:t>Supportera/koordinera </a:t>
            </a:r>
            <a:r>
              <a:rPr lang="sv-SE" sz="1500" dirty="0"/>
              <a:t>mottagande organisationerna i de IT/MT aktiviteter som de behöver driva</a:t>
            </a:r>
            <a:endParaRPr lang="sv-SE" sz="1500" dirty="0">
              <a:cs typeface="Arial"/>
            </a:endParaRPr>
          </a:p>
          <a:p>
            <a:pPr marL="251460" indent="-251460" eaLnBrk="0" fontAlgn="base" hangingPunct="0">
              <a:spcBef>
                <a:spcPct val="0"/>
              </a:spcBef>
              <a:spcAft>
                <a:spcPts val="600"/>
              </a:spcAft>
            </a:pPr>
            <a:endParaRPr lang="sv-SE" sz="1500" dirty="0">
              <a:cs typeface="Arial"/>
            </a:endParaRPr>
          </a:p>
          <a:p>
            <a:pPr marL="251460" indent="-251460" eaLnBrk="0" fontAlgn="base" hangingPunct="0">
              <a:spcBef>
                <a:spcPct val="0"/>
              </a:spcBef>
              <a:spcAft>
                <a:spcPts val="600"/>
              </a:spcAft>
            </a:pPr>
            <a:r>
              <a:rPr lang="sv-SE" sz="1500" b="1" dirty="0"/>
              <a:t>Följer upp status </a:t>
            </a:r>
            <a:r>
              <a:rPr lang="sv-SE" sz="1500" dirty="0"/>
              <a:t>för verksamheternas IT/MT aktiviteter, så dem är redo för utrullning kopplat till utrustning</a:t>
            </a:r>
            <a:endParaRPr lang="sv-SE" sz="1500" dirty="0">
              <a:cs typeface="Arial"/>
            </a:endParaRPr>
          </a:p>
          <a:p>
            <a:pPr marL="251460" indent="-251460" eaLnBrk="0" fontAlgn="base" hangingPunct="0">
              <a:spcBef>
                <a:spcPct val="0"/>
              </a:spcBef>
              <a:spcAft>
                <a:spcPts val="600"/>
              </a:spcAft>
            </a:pPr>
            <a:endParaRPr lang="sv-SE" sz="1500" dirty="0">
              <a:cs typeface="Arial"/>
            </a:endParaRPr>
          </a:p>
        </p:txBody>
      </p:sp>
      <p:pic>
        <p:nvPicPr>
          <p:cNvPr id="7" name="Platshållare för innehåll 6">
            <a:extLst>
              <a:ext uri="{FF2B5EF4-FFF2-40B4-BE49-F238E27FC236}">
                <a16:creationId xmlns:a16="http://schemas.microsoft.com/office/drawing/2014/main" id="{CF2676E1-8940-428A-AE44-88B035545485}"/>
              </a:ext>
            </a:extLst>
          </p:cNvPr>
          <p:cNvPicPr>
            <a:picLocks noGrp="1" noChangeAspect="1"/>
          </p:cNvPicPr>
          <p:nvPr>
            <p:ph sz="half" idx="4294967295"/>
          </p:nvPr>
        </p:nvPicPr>
        <p:blipFill>
          <a:blip r:embed="rId3"/>
          <a:stretch>
            <a:fillRect/>
          </a:stretch>
        </p:blipFill>
        <p:spPr>
          <a:xfrm>
            <a:off x="6421029" y="1539875"/>
            <a:ext cx="5005387" cy="1889125"/>
          </a:xfrm>
          <a:prstGeom prst="rect">
            <a:avLst/>
          </a:prstGeom>
        </p:spPr>
      </p:pic>
      <p:pic>
        <p:nvPicPr>
          <p:cNvPr id="8" name="Bildobjekt 7">
            <a:extLst>
              <a:ext uri="{FF2B5EF4-FFF2-40B4-BE49-F238E27FC236}">
                <a16:creationId xmlns:a16="http://schemas.microsoft.com/office/drawing/2014/main" id="{2E81E9E0-4DE8-4278-A406-9AA0277DE84E}"/>
              </a:ext>
            </a:extLst>
          </p:cNvPr>
          <p:cNvPicPr>
            <a:picLocks noChangeAspect="1"/>
          </p:cNvPicPr>
          <p:nvPr/>
        </p:nvPicPr>
        <p:blipFill>
          <a:blip r:embed="rId4"/>
          <a:stretch>
            <a:fillRect/>
          </a:stretch>
        </p:blipFill>
        <p:spPr>
          <a:xfrm>
            <a:off x="9624392" y="2541349"/>
            <a:ext cx="914465" cy="1000831"/>
          </a:xfrm>
          <a:prstGeom prst="rect">
            <a:avLst/>
          </a:prstGeom>
        </p:spPr>
      </p:pic>
      <p:pic>
        <p:nvPicPr>
          <p:cNvPr id="9" name="Bildobjekt 8">
            <a:extLst>
              <a:ext uri="{FF2B5EF4-FFF2-40B4-BE49-F238E27FC236}">
                <a16:creationId xmlns:a16="http://schemas.microsoft.com/office/drawing/2014/main" id="{F33D88EE-5562-4235-A411-2B9123B697A9}"/>
              </a:ext>
            </a:extLst>
          </p:cNvPr>
          <p:cNvPicPr>
            <a:picLocks noChangeAspect="1"/>
          </p:cNvPicPr>
          <p:nvPr/>
        </p:nvPicPr>
        <p:blipFill>
          <a:blip r:embed="rId5"/>
          <a:stretch>
            <a:fillRect/>
          </a:stretch>
        </p:blipFill>
        <p:spPr>
          <a:xfrm>
            <a:off x="6304580" y="3721688"/>
            <a:ext cx="5058006" cy="1169569"/>
          </a:xfrm>
          <a:prstGeom prst="rect">
            <a:avLst/>
          </a:prstGeom>
        </p:spPr>
      </p:pic>
      <p:pic>
        <p:nvPicPr>
          <p:cNvPr id="10" name="Bildobjekt 9">
            <a:extLst>
              <a:ext uri="{FF2B5EF4-FFF2-40B4-BE49-F238E27FC236}">
                <a16:creationId xmlns:a16="http://schemas.microsoft.com/office/drawing/2014/main" id="{A572BC3D-7600-4B5F-AB53-AB47F8F1C675}"/>
              </a:ext>
            </a:extLst>
          </p:cNvPr>
          <p:cNvPicPr>
            <a:picLocks noChangeAspect="1"/>
          </p:cNvPicPr>
          <p:nvPr/>
        </p:nvPicPr>
        <p:blipFill>
          <a:blip r:embed="rId6"/>
          <a:stretch>
            <a:fillRect/>
          </a:stretch>
        </p:blipFill>
        <p:spPr>
          <a:xfrm>
            <a:off x="9472105" y="5229798"/>
            <a:ext cx="1467080" cy="631149"/>
          </a:xfrm>
          <a:prstGeom prst="rect">
            <a:avLst/>
          </a:prstGeom>
        </p:spPr>
      </p:pic>
      <p:pic>
        <p:nvPicPr>
          <p:cNvPr id="11" name="Bildobjekt 10">
            <a:extLst>
              <a:ext uri="{FF2B5EF4-FFF2-40B4-BE49-F238E27FC236}">
                <a16:creationId xmlns:a16="http://schemas.microsoft.com/office/drawing/2014/main" id="{763D1092-6CA9-4C02-B502-D8E761F2DBA9}"/>
              </a:ext>
            </a:extLst>
          </p:cNvPr>
          <p:cNvPicPr>
            <a:picLocks noChangeAspect="1"/>
          </p:cNvPicPr>
          <p:nvPr/>
        </p:nvPicPr>
        <p:blipFill>
          <a:blip r:embed="rId7"/>
          <a:stretch>
            <a:fillRect/>
          </a:stretch>
        </p:blipFill>
        <p:spPr>
          <a:xfrm>
            <a:off x="6421029" y="5137396"/>
            <a:ext cx="1468759" cy="826177"/>
          </a:xfrm>
          <a:prstGeom prst="rect">
            <a:avLst/>
          </a:prstGeom>
        </p:spPr>
      </p:pic>
      <p:pic>
        <p:nvPicPr>
          <p:cNvPr id="12" name="Bildobjekt 11">
            <a:extLst>
              <a:ext uri="{FF2B5EF4-FFF2-40B4-BE49-F238E27FC236}">
                <a16:creationId xmlns:a16="http://schemas.microsoft.com/office/drawing/2014/main" id="{EA60FD0C-09A7-44E8-B5DA-B6D7361ED229}"/>
              </a:ext>
            </a:extLst>
          </p:cNvPr>
          <p:cNvPicPr>
            <a:picLocks noChangeAspect="1"/>
          </p:cNvPicPr>
          <p:nvPr/>
        </p:nvPicPr>
        <p:blipFill>
          <a:blip r:embed="rId8"/>
          <a:stretch>
            <a:fillRect/>
          </a:stretch>
        </p:blipFill>
        <p:spPr>
          <a:xfrm>
            <a:off x="7877243" y="5119601"/>
            <a:ext cx="1531032" cy="861205"/>
          </a:xfrm>
          <a:prstGeom prst="rect">
            <a:avLst/>
          </a:prstGeom>
        </p:spPr>
      </p:pic>
    </p:spTree>
    <p:extLst>
      <p:ext uri="{BB962C8B-B14F-4D97-AF65-F5344CB8AC3E}">
        <p14:creationId xmlns:p14="http://schemas.microsoft.com/office/powerpoint/2010/main" val="2017229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345C54-503B-4DDA-B7AA-04619B9C5094}"/>
              </a:ext>
            </a:extLst>
          </p:cNvPr>
          <p:cNvSpPr>
            <a:spLocks noGrp="1"/>
          </p:cNvSpPr>
          <p:nvPr>
            <p:ph type="title"/>
          </p:nvPr>
        </p:nvSpPr>
        <p:spPr/>
        <p:txBody>
          <a:bodyPr/>
          <a:lstStyle/>
          <a:p>
            <a:r>
              <a:rPr lang="sv-SE" sz="2800" dirty="0"/>
              <a:t>IT Utrustning som påverkas med SDV</a:t>
            </a:r>
            <a:br>
              <a:rPr lang="sv-SE" sz="3200" dirty="0">
                <a:effectLst/>
                <a:latin typeface="Calibri" panose="020F0502020204030204" pitchFamily="34" charset="0"/>
                <a:ea typeface="Times New Roman" panose="02020603050405020304" pitchFamily="18" charset="0"/>
              </a:rPr>
            </a:br>
            <a:endParaRPr lang="sv-SE" dirty="0"/>
          </a:p>
        </p:txBody>
      </p:sp>
      <p:sp>
        <p:nvSpPr>
          <p:cNvPr id="3" name="Platshållare för innehåll 2">
            <a:extLst>
              <a:ext uri="{FF2B5EF4-FFF2-40B4-BE49-F238E27FC236}">
                <a16:creationId xmlns:a16="http://schemas.microsoft.com/office/drawing/2014/main" id="{D25508AF-962A-4119-A73B-FC8C38FEF26F}"/>
              </a:ext>
            </a:extLst>
          </p:cNvPr>
          <p:cNvSpPr>
            <a:spLocks noGrp="1"/>
          </p:cNvSpPr>
          <p:nvPr>
            <p:ph idx="1"/>
          </p:nvPr>
        </p:nvSpPr>
        <p:spPr/>
        <p:txBody>
          <a:bodyPr anchor="t"/>
          <a:lstStyle/>
          <a:p>
            <a:r>
              <a:rPr lang="SV-SE" sz="1200"/>
              <a:t>Klienter</a:t>
            </a:r>
          </a:p>
          <a:p>
            <a:pPr marL="742950" lvl="1" indent="-285750">
              <a:buFont typeface="Arial" panose="020B0604020202020204" pitchFamily="34" charset="0"/>
              <a:buChar char="•"/>
            </a:pPr>
            <a:r>
              <a:rPr lang="SV-SE" sz="1050"/>
              <a:t>Datorer, PC, laptop, allt-i-ett dator, handdator, pekplatta, paneldator</a:t>
            </a:r>
          </a:p>
          <a:p>
            <a:pPr marL="742950" lvl="1" indent="-285750">
              <a:buFont typeface="Arial" panose="020B0604020202020204" pitchFamily="34" charset="0"/>
              <a:buChar char="•"/>
            </a:pPr>
            <a:r>
              <a:rPr lang="SV-SE" sz="1050"/>
              <a:t>Datorskärmar</a:t>
            </a:r>
          </a:p>
          <a:p>
            <a:pPr marL="742950" lvl="1" indent="-285750">
              <a:buFont typeface="Arial" panose="020B0604020202020204" pitchFamily="34" charset="0"/>
              <a:buChar char="•"/>
            </a:pPr>
            <a:r>
              <a:rPr lang="SV-SE" sz="1050"/>
              <a:t>Tangentbord/möss/kortläsare</a:t>
            </a:r>
          </a:p>
          <a:p>
            <a:r>
              <a:rPr lang="SV-SE" sz="1200"/>
              <a:t>Interaktiva digitala tavlor/monitorer</a:t>
            </a:r>
          </a:p>
          <a:p>
            <a:r>
              <a:rPr lang="SV-SE" sz="1200"/>
              <a:t>Dokumentskanner</a:t>
            </a:r>
          </a:p>
          <a:p>
            <a:r>
              <a:rPr lang="SV-SE" sz="1200"/>
              <a:t>Dokumentskrivare</a:t>
            </a:r>
          </a:p>
          <a:p>
            <a:r>
              <a:rPr lang="SV-SE" sz="1200"/>
              <a:t>Kvittoskrivare</a:t>
            </a:r>
          </a:p>
          <a:p>
            <a:r>
              <a:rPr lang="SV-SE" sz="1200"/>
              <a:t>Etikettskrivare</a:t>
            </a:r>
          </a:p>
          <a:p>
            <a:r>
              <a:rPr lang="SV-SE" sz="1200"/>
              <a:t>Patientarmbandsskrivare</a:t>
            </a:r>
          </a:p>
          <a:p>
            <a:r>
              <a:rPr lang="SV-SE" sz="1200"/>
              <a:t>Streckkodsläsare</a:t>
            </a:r>
          </a:p>
          <a:p>
            <a:r>
              <a:rPr lang="SV-SE" sz="1200"/>
              <a:t>Diktafon med tillhörande utrustning</a:t>
            </a:r>
          </a:p>
          <a:p>
            <a:r>
              <a:rPr lang="SV-SE" sz="1200"/>
              <a:t>Mobil arbetsstation, </a:t>
            </a:r>
            <a:r>
              <a:rPr lang="SV-SE" sz="1200" err="1"/>
              <a:t>WoW</a:t>
            </a:r>
            <a:r>
              <a:rPr lang="SV-SE" sz="1200"/>
              <a:t> (Workstation on Wheel)</a:t>
            </a:r>
          </a:p>
          <a:p>
            <a:r>
              <a:rPr lang="SV-SE" sz="1200"/>
              <a:t>724 arbetsstation</a:t>
            </a:r>
          </a:p>
          <a:p>
            <a:endParaRPr lang="sv-SE" sz="1400"/>
          </a:p>
        </p:txBody>
      </p:sp>
      <p:pic>
        <p:nvPicPr>
          <p:cNvPr id="5" name="Bildobjekt 4">
            <a:extLst>
              <a:ext uri="{FF2B5EF4-FFF2-40B4-BE49-F238E27FC236}">
                <a16:creationId xmlns:a16="http://schemas.microsoft.com/office/drawing/2014/main" id="{67A4D0E3-F568-49A3-BB12-D7F7D3F33BD6}"/>
              </a:ext>
            </a:extLst>
          </p:cNvPr>
          <p:cNvPicPr>
            <a:picLocks noChangeAspect="1"/>
          </p:cNvPicPr>
          <p:nvPr/>
        </p:nvPicPr>
        <p:blipFill>
          <a:blip r:embed="rId3"/>
          <a:stretch>
            <a:fillRect/>
          </a:stretch>
        </p:blipFill>
        <p:spPr>
          <a:xfrm>
            <a:off x="6275458" y="1556792"/>
            <a:ext cx="5558153" cy="806503"/>
          </a:xfrm>
          <a:prstGeom prst="rect">
            <a:avLst/>
          </a:prstGeom>
        </p:spPr>
      </p:pic>
      <p:pic>
        <p:nvPicPr>
          <p:cNvPr id="6" name="Bildobjekt 5">
            <a:extLst>
              <a:ext uri="{FF2B5EF4-FFF2-40B4-BE49-F238E27FC236}">
                <a16:creationId xmlns:a16="http://schemas.microsoft.com/office/drawing/2014/main" id="{7B8B1E3D-7F51-4898-BAED-3461ECCC7A18}"/>
              </a:ext>
            </a:extLst>
          </p:cNvPr>
          <p:cNvPicPr>
            <a:picLocks noChangeAspect="1"/>
          </p:cNvPicPr>
          <p:nvPr/>
        </p:nvPicPr>
        <p:blipFill>
          <a:blip r:embed="rId4"/>
          <a:stretch>
            <a:fillRect/>
          </a:stretch>
        </p:blipFill>
        <p:spPr>
          <a:xfrm>
            <a:off x="7921659" y="2622499"/>
            <a:ext cx="1260702" cy="778034"/>
          </a:xfrm>
          <a:prstGeom prst="rect">
            <a:avLst/>
          </a:prstGeom>
        </p:spPr>
      </p:pic>
      <p:pic>
        <p:nvPicPr>
          <p:cNvPr id="7" name="Bildobjekt 6">
            <a:extLst>
              <a:ext uri="{FF2B5EF4-FFF2-40B4-BE49-F238E27FC236}">
                <a16:creationId xmlns:a16="http://schemas.microsoft.com/office/drawing/2014/main" id="{DBDFC8E2-02F6-4112-8CF1-3045DECA219F}"/>
              </a:ext>
            </a:extLst>
          </p:cNvPr>
          <p:cNvPicPr>
            <a:picLocks noChangeAspect="1"/>
          </p:cNvPicPr>
          <p:nvPr/>
        </p:nvPicPr>
        <p:blipFill>
          <a:blip r:embed="rId5"/>
          <a:stretch>
            <a:fillRect/>
          </a:stretch>
        </p:blipFill>
        <p:spPr>
          <a:xfrm>
            <a:off x="9318792" y="2465005"/>
            <a:ext cx="1440160" cy="1080120"/>
          </a:xfrm>
          <a:prstGeom prst="rect">
            <a:avLst/>
          </a:prstGeom>
        </p:spPr>
      </p:pic>
      <p:pic>
        <p:nvPicPr>
          <p:cNvPr id="8" name="Bildobjekt 7">
            <a:extLst>
              <a:ext uri="{FF2B5EF4-FFF2-40B4-BE49-F238E27FC236}">
                <a16:creationId xmlns:a16="http://schemas.microsoft.com/office/drawing/2014/main" id="{5833B635-8AF3-4440-BB1E-77A5101731E2}"/>
              </a:ext>
            </a:extLst>
          </p:cNvPr>
          <p:cNvPicPr>
            <a:picLocks noChangeAspect="1"/>
          </p:cNvPicPr>
          <p:nvPr/>
        </p:nvPicPr>
        <p:blipFill>
          <a:blip r:embed="rId6"/>
          <a:stretch>
            <a:fillRect/>
          </a:stretch>
        </p:blipFill>
        <p:spPr>
          <a:xfrm>
            <a:off x="10792041" y="2549947"/>
            <a:ext cx="1080120" cy="1080120"/>
          </a:xfrm>
          <a:prstGeom prst="rect">
            <a:avLst/>
          </a:prstGeom>
        </p:spPr>
      </p:pic>
      <p:pic>
        <p:nvPicPr>
          <p:cNvPr id="9" name="Bildobjekt 8">
            <a:extLst>
              <a:ext uri="{FF2B5EF4-FFF2-40B4-BE49-F238E27FC236}">
                <a16:creationId xmlns:a16="http://schemas.microsoft.com/office/drawing/2014/main" id="{9F923E0B-A22C-4847-BC13-14C882D236B4}"/>
              </a:ext>
            </a:extLst>
          </p:cNvPr>
          <p:cNvPicPr>
            <a:picLocks noChangeAspect="1"/>
          </p:cNvPicPr>
          <p:nvPr/>
        </p:nvPicPr>
        <p:blipFill>
          <a:blip r:embed="rId7"/>
          <a:stretch>
            <a:fillRect/>
          </a:stretch>
        </p:blipFill>
        <p:spPr>
          <a:xfrm>
            <a:off x="5974448" y="3686161"/>
            <a:ext cx="889657" cy="889657"/>
          </a:xfrm>
          <a:prstGeom prst="rect">
            <a:avLst/>
          </a:prstGeom>
        </p:spPr>
      </p:pic>
      <p:pic>
        <p:nvPicPr>
          <p:cNvPr id="11" name="Bildobjekt 10">
            <a:extLst>
              <a:ext uri="{FF2B5EF4-FFF2-40B4-BE49-F238E27FC236}">
                <a16:creationId xmlns:a16="http://schemas.microsoft.com/office/drawing/2014/main" id="{050CB79E-AF09-47F8-B35F-A0DDC83282DA}"/>
              </a:ext>
            </a:extLst>
          </p:cNvPr>
          <p:cNvPicPr>
            <a:picLocks noChangeAspect="1"/>
          </p:cNvPicPr>
          <p:nvPr/>
        </p:nvPicPr>
        <p:blipFill>
          <a:blip r:embed="rId8"/>
          <a:stretch>
            <a:fillRect/>
          </a:stretch>
        </p:blipFill>
        <p:spPr>
          <a:xfrm>
            <a:off x="7324378" y="3686161"/>
            <a:ext cx="863377" cy="863377"/>
          </a:xfrm>
          <a:prstGeom prst="rect">
            <a:avLst/>
          </a:prstGeom>
        </p:spPr>
      </p:pic>
      <p:pic>
        <p:nvPicPr>
          <p:cNvPr id="13" name="Picture 103">
            <a:extLst>
              <a:ext uri="{FF2B5EF4-FFF2-40B4-BE49-F238E27FC236}">
                <a16:creationId xmlns:a16="http://schemas.microsoft.com/office/drawing/2014/main" id="{230BC037-EDE6-40D9-B7A4-720DAB6895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73180" y="3646835"/>
            <a:ext cx="1260701" cy="108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1">
            <a:extLst>
              <a:ext uri="{FF2B5EF4-FFF2-40B4-BE49-F238E27FC236}">
                <a16:creationId xmlns:a16="http://schemas.microsoft.com/office/drawing/2014/main" id="{1540D0E4-68E8-4B34-B6F9-4E65C3B38B9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13901" y="3729353"/>
            <a:ext cx="1080120" cy="82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0">
            <a:extLst>
              <a:ext uri="{FF2B5EF4-FFF2-40B4-BE49-F238E27FC236}">
                <a16:creationId xmlns:a16="http://schemas.microsoft.com/office/drawing/2014/main" id="{3902401C-7751-4475-9C3B-84D41BAB513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95359" y="3630067"/>
            <a:ext cx="1089273"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objekt 3">
            <a:extLst>
              <a:ext uri="{FF2B5EF4-FFF2-40B4-BE49-F238E27FC236}">
                <a16:creationId xmlns:a16="http://schemas.microsoft.com/office/drawing/2014/main" id="{AC978402-0A60-4CB0-8953-41669483C67C}"/>
              </a:ext>
            </a:extLst>
          </p:cNvPr>
          <p:cNvPicPr>
            <a:picLocks noChangeAspect="1"/>
          </p:cNvPicPr>
          <p:nvPr/>
        </p:nvPicPr>
        <p:blipFill>
          <a:blip r:embed="rId12"/>
          <a:stretch>
            <a:fillRect/>
          </a:stretch>
        </p:blipFill>
        <p:spPr>
          <a:xfrm>
            <a:off x="6816080" y="5021874"/>
            <a:ext cx="1726312" cy="1322005"/>
          </a:xfrm>
          <a:prstGeom prst="rect">
            <a:avLst/>
          </a:prstGeom>
        </p:spPr>
      </p:pic>
      <p:pic>
        <p:nvPicPr>
          <p:cNvPr id="18" name="Bildobjekt 17">
            <a:extLst>
              <a:ext uri="{FF2B5EF4-FFF2-40B4-BE49-F238E27FC236}">
                <a16:creationId xmlns:a16="http://schemas.microsoft.com/office/drawing/2014/main" id="{33F5A18B-57BD-4667-B949-FA70E2689338}"/>
              </a:ext>
            </a:extLst>
          </p:cNvPr>
          <p:cNvPicPr>
            <a:picLocks noChangeAspect="1"/>
          </p:cNvPicPr>
          <p:nvPr/>
        </p:nvPicPr>
        <p:blipFill>
          <a:blip r:embed="rId13"/>
          <a:stretch>
            <a:fillRect/>
          </a:stretch>
        </p:blipFill>
        <p:spPr>
          <a:xfrm>
            <a:off x="5882213" y="5144379"/>
            <a:ext cx="1096343" cy="1199500"/>
          </a:xfrm>
          <a:prstGeom prst="rect">
            <a:avLst/>
          </a:prstGeom>
        </p:spPr>
      </p:pic>
      <p:pic>
        <p:nvPicPr>
          <p:cNvPr id="19" name="Bildobjekt 18">
            <a:extLst>
              <a:ext uri="{FF2B5EF4-FFF2-40B4-BE49-F238E27FC236}">
                <a16:creationId xmlns:a16="http://schemas.microsoft.com/office/drawing/2014/main" id="{A0458A71-0801-4FC6-A5C4-AAA51838D853}"/>
              </a:ext>
            </a:extLst>
          </p:cNvPr>
          <p:cNvPicPr>
            <a:picLocks noChangeAspect="1"/>
          </p:cNvPicPr>
          <p:nvPr/>
        </p:nvPicPr>
        <p:blipFill>
          <a:blip r:embed="rId14"/>
          <a:stretch>
            <a:fillRect/>
          </a:stretch>
        </p:blipFill>
        <p:spPr>
          <a:xfrm>
            <a:off x="7968208" y="4726928"/>
            <a:ext cx="1949484" cy="1949484"/>
          </a:xfrm>
          <a:prstGeom prst="rect">
            <a:avLst/>
          </a:prstGeom>
        </p:spPr>
      </p:pic>
      <p:pic>
        <p:nvPicPr>
          <p:cNvPr id="20" name="Bildobjekt 19">
            <a:extLst>
              <a:ext uri="{FF2B5EF4-FFF2-40B4-BE49-F238E27FC236}">
                <a16:creationId xmlns:a16="http://schemas.microsoft.com/office/drawing/2014/main" id="{30B1F1DE-1D63-44BA-8502-C4780D84A6D5}"/>
              </a:ext>
            </a:extLst>
          </p:cNvPr>
          <p:cNvPicPr>
            <a:picLocks noChangeAspect="1"/>
          </p:cNvPicPr>
          <p:nvPr/>
        </p:nvPicPr>
        <p:blipFill>
          <a:blip r:embed="rId15"/>
          <a:stretch>
            <a:fillRect/>
          </a:stretch>
        </p:blipFill>
        <p:spPr>
          <a:xfrm>
            <a:off x="6888088" y="2562709"/>
            <a:ext cx="897140" cy="897140"/>
          </a:xfrm>
          <a:prstGeom prst="rect">
            <a:avLst/>
          </a:prstGeom>
        </p:spPr>
      </p:pic>
      <p:pic>
        <p:nvPicPr>
          <p:cNvPr id="21" name="Bildobjekt 20">
            <a:extLst>
              <a:ext uri="{FF2B5EF4-FFF2-40B4-BE49-F238E27FC236}">
                <a16:creationId xmlns:a16="http://schemas.microsoft.com/office/drawing/2014/main" id="{FAA2068F-0A4F-406D-9379-90B69766D922}"/>
              </a:ext>
            </a:extLst>
          </p:cNvPr>
          <p:cNvPicPr>
            <a:picLocks noChangeAspect="1"/>
          </p:cNvPicPr>
          <p:nvPr/>
        </p:nvPicPr>
        <p:blipFill>
          <a:blip r:embed="rId16"/>
          <a:stretch>
            <a:fillRect/>
          </a:stretch>
        </p:blipFill>
        <p:spPr>
          <a:xfrm>
            <a:off x="9648579" y="4777251"/>
            <a:ext cx="911917" cy="1949484"/>
          </a:xfrm>
          <a:prstGeom prst="rect">
            <a:avLst/>
          </a:prstGeom>
        </p:spPr>
      </p:pic>
      <p:pic>
        <p:nvPicPr>
          <p:cNvPr id="10" name="Bildobjekt 9">
            <a:extLst>
              <a:ext uri="{FF2B5EF4-FFF2-40B4-BE49-F238E27FC236}">
                <a16:creationId xmlns:a16="http://schemas.microsoft.com/office/drawing/2014/main" id="{7E43E624-DE0A-48FB-843A-CD5D788AA204}"/>
              </a:ext>
            </a:extLst>
          </p:cNvPr>
          <p:cNvPicPr>
            <a:picLocks noChangeAspect="1"/>
          </p:cNvPicPr>
          <p:nvPr/>
        </p:nvPicPr>
        <p:blipFill>
          <a:blip r:embed="rId17"/>
          <a:stretch>
            <a:fillRect/>
          </a:stretch>
        </p:blipFill>
        <p:spPr>
          <a:xfrm>
            <a:off x="5759627" y="2665344"/>
            <a:ext cx="1080120" cy="816943"/>
          </a:xfrm>
          <a:prstGeom prst="rect">
            <a:avLst/>
          </a:prstGeom>
        </p:spPr>
      </p:pic>
    </p:spTree>
    <p:extLst>
      <p:ext uri="{BB962C8B-B14F-4D97-AF65-F5344CB8AC3E}">
        <p14:creationId xmlns:p14="http://schemas.microsoft.com/office/powerpoint/2010/main" val="663650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2800" dirty="0"/>
              <a:t>Förändringar IT utrustning</a:t>
            </a:r>
          </a:p>
        </p:txBody>
      </p:sp>
      <p:sp>
        <p:nvSpPr>
          <p:cNvPr id="20" name="Platshållare för innehåll 19"/>
          <p:cNvSpPr>
            <a:spLocks noGrp="1"/>
          </p:cNvSpPr>
          <p:nvPr>
            <p:ph idx="1"/>
          </p:nvPr>
        </p:nvSpPr>
        <p:spPr/>
        <p:txBody>
          <a:bodyPr>
            <a:normAutofit fontScale="77500" lnSpcReduction="20000"/>
          </a:bodyPr>
          <a:lstStyle/>
          <a:p>
            <a:pPr marL="0" indent="0">
              <a:lnSpc>
                <a:spcPct val="150000"/>
              </a:lnSpc>
              <a:buNone/>
            </a:pPr>
            <a:r>
              <a:rPr lang="sv-SE" sz="2300"/>
              <a:t>Förändringen för IT utrustning är främst kopplat ett förändrat arbetssätt och att utrustning stödjer det nya arbetssätten, vilket i flera fall innebär utökat antal </a:t>
            </a:r>
          </a:p>
          <a:p>
            <a:pPr>
              <a:lnSpc>
                <a:spcPct val="150000"/>
              </a:lnSpc>
            </a:pPr>
            <a:r>
              <a:rPr lang="sv-SE" sz="2000"/>
              <a:t>Det kan behövas fler </a:t>
            </a:r>
            <a:r>
              <a:rPr lang="sv-SE" sz="2000" b="1"/>
              <a:t>arbetsstationer</a:t>
            </a:r>
            <a:r>
              <a:rPr lang="sv-SE" sz="2000"/>
              <a:t> för att stödja patientnära och realtidsdokumentation, kan vara fasta datorer eller </a:t>
            </a:r>
            <a:r>
              <a:rPr lang="sv-SE" sz="2000" err="1"/>
              <a:t>WoWs</a:t>
            </a:r>
            <a:r>
              <a:rPr lang="sv-SE" sz="2000"/>
              <a:t> (Workstation on Wheels), mobila arbetsstationer.</a:t>
            </a:r>
          </a:p>
          <a:p>
            <a:pPr>
              <a:lnSpc>
                <a:spcPct val="150000"/>
              </a:lnSpc>
            </a:pPr>
            <a:r>
              <a:rPr lang="sv-SE" sz="2000" b="1"/>
              <a:t>Streckkodsläsare</a:t>
            </a:r>
            <a:r>
              <a:rPr lang="sv-SE" sz="2000"/>
              <a:t> för skanning av patient, provtagningsetiketter, läkemedelsadministration. </a:t>
            </a:r>
          </a:p>
          <a:p>
            <a:pPr>
              <a:lnSpc>
                <a:spcPct val="150000"/>
              </a:lnSpc>
            </a:pPr>
            <a:r>
              <a:rPr lang="sv-SE" sz="2000" b="1"/>
              <a:t>Etikettskrivare</a:t>
            </a:r>
            <a:r>
              <a:rPr lang="sv-SE" sz="2000"/>
              <a:t> för utskrift av etiketter till provtagning, läkemedel, generiska etiketter. Utökat antal skrivare.</a:t>
            </a:r>
          </a:p>
          <a:p>
            <a:pPr>
              <a:lnSpc>
                <a:spcPct val="150000"/>
              </a:lnSpc>
            </a:pPr>
            <a:r>
              <a:rPr lang="sv-SE" sz="2000"/>
              <a:t>724 </a:t>
            </a:r>
            <a:r>
              <a:rPr lang="sv-SE" sz="2000" err="1"/>
              <a:t>Downtime</a:t>
            </a:r>
            <a:r>
              <a:rPr lang="sv-SE" sz="2000"/>
              <a:t> Viewer, arbetsstation vid driftstörning som tillhandahåller begränsad information från SDV, </a:t>
            </a:r>
            <a:r>
              <a:rPr lang="sv-SE" sz="2000" err="1"/>
              <a:t>läsläge</a:t>
            </a:r>
            <a:r>
              <a:rPr lang="sv-SE" sz="2000"/>
              <a:t>.</a:t>
            </a:r>
          </a:p>
          <a:p>
            <a:pPr>
              <a:lnSpc>
                <a:spcPct val="150000"/>
              </a:lnSpc>
            </a:pPr>
            <a:r>
              <a:rPr lang="sv-SE" sz="2000"/>
              <a:t>Samt ytterligare utrustning för att stödja de nya arbetssätten i SDV, se rekommendationer.</a:t>
            </a:r>
          </a:p>
          <a:p>
            <a:pPr>
              <a:lnSpc>
                <a:spcPct val="150000"/>
              </a:lnSpc>
            </a:pPr>
            <a:r>
              <a:rPr lang="sv-SE" sz="2000"/>
              <a:t>Ytterligare utrustning kan kompletteras i efterhand. Beställ inte för mycket initialt.</a:t>
            </a:r>
          </a:p>
          <a:p>
            <a:pPr marL="0" indent="0">
              <a:lnSpc>
                <a:spcPct val="150000"/>
              </a:lnSpc>
              <a:buNone/>
            </a:pPr>
            <a:endParaRPr lang="sv-SE" sz="1600"/>
          </a:p>
          <a:p>
            <a:pPr marL="0" indent="0">
              <a:lnSpc>
                <a:spcPct val="150000"/>
              </a:lnSpc>
              <a:buNone/>
            </a:pPr>
            <a:endParaRPr lang="sv-SE" sz="1600"/>
          </a:p>
          <a:p>
            <a:pPr marL="0" indent="0">
              <a:lnSpc>
                <a:spcPct val="150000"/>
              </a:lnSpc>
              <a:buNone/>
            </a:pPr>
            <a:endParaRPr lang="sv-SE" sz="1600"/>
          </a:p>
          <a:p>
            <a:pPr marL="0" indent="0">
              <a:lnSpc>
                <a:spcPct val="150000"/>
              </a:lnSpc>
              <a:buNone/>
            </a:pPr>
            <a:endParaRPr lang="sv-SE" sz="1600"/>
          </a:p>
        </p:txBody>
      </p:sp>
    </p:spTree>
    <p:extLst>
      <p:ext uri="{BB962C8B-B14F-4D97-AF65-F5344CB8AC3E}">
        <p14:creationId xmlns:p14="http://schemas.microsoft.com/office/powerpoint/2010/main" val="38061138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Nw0JtCxwrRyvRiEOinZ5A"/>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Region Skåne">
  <a:themeElements>
    <a:clrScheme name="Region Skåne Strand">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a:ea typeface=""/>
        <a:cs typeface=""/>
      </a:majorFont>
      <a:minorFont>
        <a:latin typeface="Arial" panose="020B0604020202020204"/>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mall" id="{6675D7FB-A762-4CDE-BF7B-64152D800FD0}" vid="{E26FCD0C-0120-43CA-8683-B32B54589D85}"/>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31EBBC7768F1E4A9E0C4E1A60879018" ma:contentTypeVersion="22" ma:contentTypeDescription="Skapa ett nytt dokument." ma:contentTypeScope="" ma:versionID="059146227fa6fadae7584a0002f94e98">
  <xsd:schema xmlns:xsd="http://www.w3.org/2001/XMLSchema" xmlns:xs="http://www.w3.org/2001/XMLSchema" xmlns:p="http://schemas.microsoft.com/office/2006/metadata/properties" xmlns:ns2="b9481cc7-f7fc-4d3a-a93a-4be4fcbf4595" xmlns:ns3="2e68ab6b-79c8-43ea-b178-dccb9842d64a" targetNamespace="http://schemas.microsoft.com/office/2006/metadata/properties" ma:root="true" ma:fieldsID="64cd48618ccf23e864fa47398fe95a4d" ns2:_="" ns3:_="">
    <xsd:import namespace="b9481cc7-f7fc-4d3a-a93a-4be4fcbf4595"/>
    <xsd:import namespace="2e68ab6b-79c8-43ea-b178-dccb9842d6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Dokument_x00e4_gar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481cc7-f7fc-4d3a-a93a-4be4fcbf45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0712f857-838a-48cf-af71-0d5f19c87c4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Dokument_x00e4_gare" ma:index="25" nillable="true" ma:displayName="Dokumentägare" ma:format="Dropdown" ma:internalName="Dokument_x00e4_gar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68ab6b-79c8-43ea-b178-dccb9842d64a" elementFormDefault="qualified">
    <xsd:import namespace="http://schemas.microsoft.com/office/2006/documentManagement/types"/>
    <xsd:import namespace="http://schemas.microsoft.com/office/infopath/2007/PartnerControls"/>
    <xsd:element name="SharedWithUsers" ma:index="1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at med information" ma:internalName="SharedWithDetails" ma:readOnly="true">
      <xsd:simpleType>
        <xsd:restriction base="dms:Note">
          <xsd:maxLength value="255"/>
        </xsd:restriction>
      </xsd:simpleType>
    </xsd:element>
    <xsd:element name="TaxCatchAll" ma:index="20" nillable="true" ma:displayName="Taxonomy Catch All Column" ma:hidden="true" ma:list="{cbaeb4bc-d153-4d99-b5e3-a4e457393579}" ma:internalName="TaxCatchAll" ma:showField="CatchAllData" ma:web="2e68ab6b-79c8-43ea-b178-dccb9842d6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e68ab6b-79c8-43ea-b178-dccb9842d64a">
      <UserInfo>
        <DisplayName>Elnertz Evalotta</DisplayName>
        <AccountId>330</AccountId>
        <AccountType/>
      </UserInfo>
      <UserInfo>
        <DisplayName>Bjurnemark Lars</DisplayName>
        <AccountId>2791</AccountId>
        <AccountType/>
      </UserInfo>
    </SharedWithUsers>
    <lcf76f155ced4ddcb4097134ff3c332f xmlns="b9481cc7-f7fc-4d3a-a93a-4be4fcbf4595">
      <Terms xmlns="http://schemas.microsoft.com/office/infopath/2007/PartnerControls"/>
    </lcf76f155ced4ddcb4097134ff3c332f>
    <TaxCatchAll xmlns="2e68ab6b-79c8-43ea-b178-dccb9842d64a" xsi:nil="true"/>
    <Dokument_x00e4_gare xmlns="b9481cc7-f7fc-4d3a-a93a-4be4fcbf4595">Sandra Sakratidis</Dokument_x00e4_gar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7C0880CE-397F-4F45-AC38-0958BF2EED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481cc7-f7fc-4d3a-a93a-4be4fcbf4595"/>
    <ds:schemaRef ds:uri="2e68ab6b-79c8-43ea-b178-dccb9842d6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75F057-AA3D-43F2-883E-C0235ED1F37E}">
  <ds:schemaRefs>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b9481cc7-f7fc-4d3a-a93a-4be4fcbf4595"/>
    <ds:schemaRef ds:uri="http://purl.org/dc/dcmitype/"/>
    <ds:schemaRef ds:uri="http://purl.org/dc/terms/"/>
    <ds:schemaRef ds:uri="http://www.w3.org/XML/1998/namespace"/>
    <ds:schemaRef ds:uri="2e68ab6b-79c8-43ea-b178-dccb9842d64a"/>
    <ds:schemaRef ds:uri="http://schemas.microsoft.com/office/2006/metadata/properties"/>
  </ds:schemaRefs>
</ds:datastoreItem>
</file>

<file path=customXml/itemProps3.xml><?xml version="1.0" encoding="utf-8"?>
<ds:datastoreItem xmlns:ds="http://schemas.openxmlformats.org/officeDocument/2006/customXml" ds:itemID="{7712E9EC-3205-481A-AEA8-23E46BECF141}">
  <ds:schemaRefs>
    <ds:schemaRef ds:uri="http://schemas.microsoft.com/sharepoint/v3/contenttype/forms"/>
  </ds:schemaRefs>
</ds:datastoreItem>
</file>

<file path=customXml/itemProps4.xml><?xml version="1.0" encoding="utf-8"?>
<ds:datastoreItem xmlns:ds="http://schemas.openxmlformats.org/officeDocument/2006/customXml" ds:itemID="{6B9DDE10-D6B1-447A-AD6A-31391123AB4A}">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MacOS 40GB:Users:lucas:Desktop:RS_text.pot</Template>
  <TotalTime>0</TotalTime>
  <Words>1883</Words>
  <Application>Microsoft Office PowerPoint</Application>
  <PresentationFormat>Widescreen</PresentationFormat>
  <Paragraphs>407</Paragraphs>
  <Slides>24</Slides>
  <Notes>11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Region Skåne</vt:lpstr>
      <vt:lpstr>SDV Utrullning IT/MT </vt:lpstr>
      <vt:lpstr>Versionshistorik</vt:lpstr>
      <vt:lpstr>SDV Utrullning</vt:lpstr>
      <vt:lpstr>SDV Utrullning IT/MT  </vt:lpstr>
      <vt:lpstr>IT/MT Projektledare förvaltningarna/mottagande organisation </vt:lpstr>
      <vt:lpstr>Verksamheten inom Region Skåne har idag</vt:lpstr>
      <vt:lpstr>Vad gör SDV Utrullning IT/MT?</vt:lpstr>
      <vt:lpstr>IT Utrustning som påverkas med SDV </vt:lpstr>
      <vt:lpstr>Förändringar IT utrustning</vt:lpstr>
      <vt:lpstr>Medicinteknisk utrustning </vt:lpstr>
      <vt:lpstr>MT-utrustning med SDV-integration</vt:lpstr>
      <vt:lpstr>Förändringar MT utrustning</vt:lpstr>
      <vt:lpstr>Sammanfattning rekommendationer IT/MT</vt:lpstr>
      <vt:lpstr>IT/MT aktiviteter</vt:lpstr>
      <vt:lpstr>1. Inventering av befintlig utrustning </vt:lpstr>
      <vt:lpstr>2. Estimat för utökad utrustning </vt:lpstr>
      <vt:lpstr>3. Beställning</vt:lpstr>
      <vt:lpstr>4. Leverans</vt:lpstr>
      <vt:lpstr>5. Verifiering</vt:lpstr>
      <vt:lpstr>Driftstart 1</vt:lpstr>
      <vt:lpstr>Driftstart 2</vt:lpstr>
      <vt:lpstr>Driftstart 3</vt:lpstr>
      <vt:lpstr>Driftstart 4</vt:lpstr>
      <vt:lpstr>Frågor?   SDVUtrullningITMT@skane.se</vt:lpstr>
    </vt:vector>
  </TitlesOfParts>
  <Company>Grafisk designer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Grafisk designer</dc:creator>
  <cp:lastModifiedBy>Sakratidis Sandra</cp:lastModifiedBy>
  <cp:revision>5</cp:revision>
  <dcterms:created xsi:type="dcterms:W3CDTF">2006-12-05T08:06:33Z</dcterms:created>
  <dcterms:modified xsi:type="dcterms:W3CDTF">2025-04-28T10:59:53Z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QYMJPZDXVUJF-1186809716-601</vt:lpwstr>
  </property>
  <property fmtid="{D5CDD505-2E9C-101B-9397-08002B2CF9AE}" pid="3" name="_dlc_DocIdUrl">
    <vt:lpwstr>http://samarbetsyta.i.skane.se/sites/SDV/applikationochgränssnitt/_layouts/15/DocIdRedir.aspx?ID=QYMJPZDXVUJF-1186809716-601, QYMJPZDXVUJF-1186809716-601</vt:lpwstr>
  </property>
  <property fmtid="{D5CDD505-2E9C-101B-9397-08002B2CF9AE}" pid="4" name="display_urn:schemas-microsoft-com:office:office#SharedWithUsers">
    <vt:lpwstr>Elnertz Evalotta</vt:lpwstr>
  </property>
  <property fmtid="{D5CDD505-2E9C-101B-9397-08002B2CF9AE}" pid="5" name="SharedWithUsers">
    <vt:lpwstr>330;#Elnertz Evalotta</vt:lpwstr>
  </property>
  <property fmtid="{D5CDD505-2E9C-101B-9397-08002B2CF9AE}" pid="6" name="ContentTypeId">
    <vt:lpwstr>0x010100E31EBBC7768F1E4A9E0C4E1A60879018</vt:lpwstr>
  </property>
  <property fmtid="{D5CDD505-2E9C-101B-9397-08002B2CF9AE}" pid="7" name="_dlc_DocIdItemGuid">
    <vt:lpwstr>672563ba-bd19-4961-8e8a-ab264d7b6e74</vt:lpwstr>
  </property>
  <property fmtid="{D5CDD505-2E9C-101B-9397-08002B2CF9AE}" pid="8" name="MediaServiceImageTags">
    <vt:lpwstr/>
  </property>
  <property fmtid="{D5CDD505-2E9C-101B-9397-08002B2CF9AE}" pid="9" name="Dokumentägare">
    <vt:lpwstr>44;#Sakratidis Sandra</vt:lpwstr>
  </property>
  <property fmtid="{D5CDD505-2E9C-101B-9397-08002B2CF9AE}" pid="10" name="test">
    <vt:lpwstr>Sandra Sakratidis</vt:lpwstr>
  </property>
</Properties>
</file>