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6" r:id="rId5"/>
    <p:sldMasterId id="2147483688" r:id="rId6"/>
  </p:sldMasterIdLst>
  <p:notesMasterIdLst>
    <p:notesMasterId r:id="rId24"/>
  </p:notesMasterIdLst>
  <p:sldIdLst>
    <p:sldId id="1417" r:id="rId7"/>
    <p:sldId id="2145872563" r:id="rId8"/>
    <p:sldId id="2142533161" r:id="rId9"/>
    <p:sldId id="2145872557" r:id="rId10"/>
    <p:sldId id="2145872558" r:id="rId11"/>
    <p:sldId id="2145872556" r:id="rId12"/>
    <p:sldId id="2142533160" r:id="rId13"/>
    <p:sldId id="2142533168" r:id="rId14"/>
    <p:sldId id="2142533166" r:id="rId15"/>
    <p:sldId id="2145872550" r:id="rId16"/>
    <p:sldId id="2145872540" r:id="rId17"/>
    <p:sldId id="2142533215" r:id="rId18"/>
    <p:sldId id="2145872551" r:id="rId19"/>
    <p:sldId id="2145872533" r:id="rId20"/>
    <p:sldId id="2145872564" r:id="rId21"/>
    <p:sldId id="2145872562" r:id="rId22"/>
    <p:sldId id="1510" r:id="rId23"/>
  </p:sldIdLst>
  <p:sldSz cx="12192000" cy="6858000"/>
  <p:notesSz cx="6808788" cy="9940925"/>
  <p:custDataLst>
    <p:tags r:id="rId2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99CC00"/>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C6AEC-E715-AE74-6473-F4F77DBE5328}" v="22" dt="2024-10-11T12:58:12.685"/>
    <p1510:client id="{7A6871E8-99FE-49F8-8BB7-099D02BB78F6}" v="4" dt="2024-10-10T07:52:28.864"/>
  </p1510:revLst>
</p1510:revInfo>
</file>

<file path=ppt/tableStyles.xml><?xml version="1.0" encoding="utf-8"?>
<a:tblStyleLst xmlns:a="http://schemas.openxmlformats.org/drawingml/2006/main" def="{F5AB1C69-6EDB-4FF4-983F-18BD219EF322}">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36" autoAdjust="0"/>
  </p:normalViewPr>
  <p:slideViewPr>
    <p:cSldViewPr snapToGrid="0">
      <p:cViewPr varScale="1">
        <p:scale>
          <a:sx n="95" d="100"/>
          <a:sy n="95" d="100"/>
        </p:scale>
        <p:origin x="1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dell Emma" userId="S::179979@skane.se::5ae54fd0-a567-4245-b50e-284bb6763385" providerId="AD" clId="Web-{ABC25AFB-8D97-4DE7-B774-F2F612D69E6B}"/>
    <pc:docChg chg="modSld">
      <pc:chgData name="Lundell Emma" userId="S::179979@skane.se::5ae54fd0-a567-4245-b50e-284bb6763385" providerId="AD" clId="Web-{ABC25AFB-8D97-4DE7-B774-F2F612D69E6B}" dt="2023-09-28T11:32:48.148" v="43" actId="20577"/>
      <pc:docMkLst>
        <pc:docMk/>
      </pc:docMkLst>
      <pc:sldChg chg="addSp modSp">
        <pc:chgData name="Lundell Emma" userId="S::179979@skane.se::5ae54fd0-a567-4245-b50e-284bb6763385" providerId="AD" clId="Web-{ABC25AFB-8D97-4DE7-B774-F2F612D69E6B}" dt="2023-09-28T11:32:48.148" v="43" actId="20577"/>
        <pc:sldMkLst>
          <pc:docMk/>
          <pc:sldMk cId="3328626398" sldId="2145872554"/>
        </pc:sldMkLst>
        <pc:spChg chg="add mod">
          <ac:chgData name="Lundell Emma" userId="S::179979@skane.se::5ae54fd0-a567-4245-b50e-284bb6763385" providerId="AD" clId="Web-{ABC25AFB-8D97-4DE7-B774-F2F612D69E6B}" dt="2023-09-28T11:32:48.148" v="43" actId="20577"/>
          <ac:spMkLst>
            <pc:docMk/>
            <pc:sldMk cId="3328626398" sldId="2145872554"/>
            <ac:spMk id="14" creationId="{13B6387B-34C2-DBDE-1CA7-71A82B2099F9}"/>
          </ac:spMkLst>
        </pc:spChg>
      </pc:sldChg>
    </pc:docChg>
  </pc:docChgLst>
  <pc:docChgLst>
    <pc:chgData name="Andersson Victoria" userId="b1de97ee-bfdb-4fa5-89ab-75cb51a0469f" providerId="ADAL" clId="{F02727F1-325C-4419-B4CC-7091791DE166}"/>
    <pc:docChg chg="modSld sldOrd">
      <pc:chgData name="Andersson Victoria" userId="b1de97ee-bfdb-4fa5-89ab-75cb51a0469f" providerId="ADAL" clId="{F02727F1-325C-4419-B4CC-7091791DE166}" dt="2023-06-26T13:53:35.491" v="1"/>
      <pc:docMkLst>
        <pc:docMk/>
      </pc:docMkLst>
      <pc:sldChg chg="ord">
        <pc:chgData name="Andersson Victoria" userId="b1de97ee-bfdb-4fa5-89ab-75cb51a0469f" providerId="ADAL" clId="{F02727F1-325C-4419-B4CC-7091791DE166}" dt="2023-06-26T13:53:35.491" v="1"/>
        <pc:sldMkLst>
          <pc:docMk/>
          <pc:sldMk cId="3328626398" sldId="2145872554"/>
        </pc:sldMkLst>
      </pc:sldChg>
    </pc:docChg>
  </pc:docChgLst>
  <pc:docChgLst>
    <pc:chgData name="Lundell Emma" userId="5ae54fd0-a567-4245-b50e-284bb6763385" providerId="ADAL" clId="{BAE1ECDA-2280-47AD-9757-3996D49C9A81}"/>
    <pc:docChg chg="undo custSel addSld modSld">
      <pc:chgData name="Lundell Emma" userId="5ae54fd0-a567-4245-b50e-284bb6763385" providerId="ADAL" clId="{BAE1ECDA-2280-47AD-9757-3996D49C9A81}" dt="2023-06-28T08:16:16.784" v="1437" actId="1076"/>
      <pc:docMkLst>
        <pc:docMk/>
      </pc:docMkLst>
      <pc:sldChg chg="modSp mod">
        <pc:chgData name="Lundell Emma" userId="5ae54fd0-a567-4245-b50e-284bb6763385" providerId="ADAL" clId="{BAE1ECDA-2280-47AD-9757-3996D49C9A81}" dt="2023-06-28T06:40:27.097" v="403" actId="20577"/>
        <pc:sldMkLst>
          <pc:docMk/>
          <pc:sldMk cId="3907537776" sldId="263"/>
        </pc:sldMkLst>
        <pc:spChg chg="mod">
          <ac:chgData name="Lundell Emma" userId="5ae54fd0-a567-4245-b50e-284bb6763385" providerId="ADAL" clId="{BAE1ECDA-2280-47AD-9757-3996D49C9A81}" dt="2023-06-28T06:40:27.097" v="403" actId="20577"/>
          <ac:spMkLst>
            <pc:docMk/>
            <pc:sldMk cId="3907537776" sldId="263"/>
            <ac:spMk id="2" creationId="{CAC6AB86-8E27-4023-99A7-588A8AE13C1D}"/>
          </ac:spMkLst>
        </pc:spChg>
      </pc:sldChg>
      <pc:sldChg chg="modSp mod">
        <pc:chgData name="Lundell Emma" userId="5ae54fd0-a567-4245-b50e-284bb6763385" providerId="ADAL" clId="{BAE1ECDA-2280-47AD-9757-3996D49C9A81}" dt="2023-06-28T07:04:40.784" v="1338" actId="20577"/>
        <pc:sldMkLst>
          <pc:docMk/>
          <pc:sldMk cId="1433510985" sldId="1417"/>
        </pc:sldMkLst>
        <pc:spChg chg="mod">
          <ac:chgData name="Lundell Emma" userId="5ae54fd0-a567-4245-b50e-284bb6763385" providerId="ADAL" clId="{BAE1ECDA-2280-47AD-9757-3996D49C9A81}" dt="2023-06-28T07:04:40.784" v="1338" actId="20577"/>
          <ac:spMkLst>
            <pc:docMk/>
            <pc:sldMk cId="1433510985" sldId="1417"/>
            <ac:spMk id="2" creationId="{15A961B9-68E6-4DC6-BDC9-E5B9F55950A5}"/>
          </ac:spMkLst>
        </pc:spChg>
      </pc:sldChg>
      <pc:sldChg chg="add">
        <pc:chgData name="Lundell Emma" userId="5ae54fd0-a567-4245-b50e-284bb6763385" providerId="ADAL" clId="{BAE1ECDA-2280-47AD-9757-3996D49C9A81}" dt="2023-06-28T08:03:24.953" v="1418"/>
        <pc:sldMkLst>
          <pc:docMk/>
          <pc:sldMk cId="634187133" sldId="2142533160"/>
        </pc:sldMkLst>
      </pc:sldChg>
      <pc:sldChg chg="add">
        <pc:chgData name="Lundell Emma" userId="5ae54fd0-a567-4245-b50e-284bb6763385" providerId="ADAL" clId="{BAE1ECDA-2280-47AD-9757-3996D49C9A81}" dt="2023-06-28T08:03:24.953" v="1418"/>
        <pc:sldMkLst>
          <pc:docMk/>
          <pc:sldMk cId="749368287" sldId="2142533166"/>
        </pc:sldMkLst>
      </pc:sldChg>
      <pc:sldChg chg="add">
        <pc:chgData name="Lundell Emma" userId="5ae54fd0-a567-4245-b50e-284bb6763385" providerId="ADAL" clId="{BAE1ECDA-2280-47AD-9757-3996D49C9A81}" dt="2023-06-28T08:03:24.953" v="1418"/>
        <pc:sldMkLst>
          <pc:docMk/>
          <pc:sldMk cId="1284315995" sldId="2142533168"/>
        </pc:sldMkLst>
      </pc:sldChg>
      <pc:sldChg chg="modSp mod">
        <pc:chgData name="Lundell Emma" userId="5ae54fd0-a567-4245-b50e-284bb6763385" providerId="ADAL" clId="{BAE1ECDA-2280-47AD-9757-3996D49C9A81}" dt="2023-06-28T06:36:51.959" v="227" actId="20577"/>
        <pc:sldMkLst>
          <pc:docMk/>
          <pc:sldMk cId="3903921608" sldId="2145872540"/>
        </pc:sldMkLst>
        <pc:spChg chg="mod">
          <ac:chgData name="Lundell Emma" userId="5ae54fd0-a567-4245-b50e-284bb6763385" providerId="ADAL" clId="{BAE1ECDA-2280-47AD-9757-3996D49C9A81}" dt="2023-06-28T06:36:51.959" v="227" actId="20577"/>
          <ac:spMkLst>
            <pc:docMk/>
            <pc:sldMk cId="3903921608" sldId="2145872540"/>
            <ac:spMk id="9" creationId="{3CBA13D0-2D76-4D0B-B9DF-870DF590ADB0}"/>
          </ac:spMkLst>
        </pc:spChg>
      </pc:sldChg>
      <pc:sldChg chg="modSp mod">
        <pc:chgData name="Lundell Emma" userId="5ae54fd0-a567-4245-b50e-284bb6763385" providerId="ADAL" clId="{BAE1ECDA-2280-47AD-9757-3996D49C9A81}" dt="2023-06-28T06:38:04.220" v="388" actId="114"/>
        <pc:sldMkLst>
          <pc:docMk/>
          <pc:sldMk cId="207968674" sldId="2145872551"/>
        </pc:sldMkLst>
        <pc:spChg chg="mod">
          <ac:chgData name="Lundell Emma" userId="5ae54fd0-a567-4245-b50e-284bb6763385" providerId="ADAL" clId="{BAE1ECDA-2280-47AD-9757-3996D49C9A81}" dt="2023-06-28T06:38:04.220" v="388" actId="114"/>
          <ac:spMkLst>
            <pc:docMk/>
            <pc:sldMk cId="207968674" sldId="2145872551"/>
            <ac:spMk id="3" creationId="{DBEB142C-01FE-40FB-81D7-94199CB488DC}"/>
          </ac:spMkLst>
        </pc:spChg>
      </pc:sldChg>
      <pc:sldChg chg="modSp mod">
        <pc:chgData name="Lundell Emma" userId="5ae54fd0-a567-4245-b50e-284bb6763385" providerId="ADAL" clId="{BAE1ECDA-2280-47AD-9757-3996D49C9A81}" dt="2023-06-28T06:45:24.468" v="800" actId="20577"/>
        <pc:sldMkLst>
          <pc:docMk/>
          <pc:sldMk cId="4119561936" sldId="2145872553"/>
        </pc:sldMkLst>
        <pc:spChg chg="mod">
          <ac:chgData name="Lundell Emma" userId="5ae54fd0-a567-4245-b50e-284bb6763385" providerId="ADAL" clId="{BAE1ECDA-2280-47AD-9757-3996D49C9A81}" dt="2023-06-28T06:45:24.468" v="800" actId="20577"/>
          <ac:spMkLst>
            <pc:docMk/>
            <pc:sldMk cId="4119561936" sldId="2145872553"/>
            <ac:spMk id="5" creationId="{9E53E278-7EE6-4840-AEED-2949CEBB34A2}"/>
          </ac:spMkLst>
        </pc:spChg>
      </pc:sldChg>
      <pc:sldChg chg="addSp delSp modSp mod">
        <pc:chgData name="Lundell Emma" userId="5ae54fd0-a567-4245-b50e-284bb6763385" providerId="ADAL" clId="{BAE1ECDA-2280-47AD-9757-3996D49C9A81}" dt="2023-06-28T06:44:08.842" v="723" actId="20577"/>
        <pc:sldMkLst>
          <pc:docMk/>
          <pc:sldMk cId="1713823988" sldId="2145872555"/>
        </pc:sldMkLst>
        <pc:spChg chg="mod">
          <ac:chgData name="Lundell Emma" userId="5ae54fd0-a567-4245-b50e-284bb6763385" providerId="ADAL" clId="{BAE1ECDA-2280-47AD-9757-3996D49C9A81}" dt="2023-06-28T06:40:38.372" v="428" actId="20577"/>
          <ac:spMkLst>
            <pc:docMk/>
            <pc:sldMk cId="1713823988" sldId="2145872555"/>
            <ac:spMk id="2" creationId="{F7B40683-13F7-4414-B108-B3FD28F6B527}"/>
          </ac:spMkLst>
        </pc:spChg>
        <pc:spChg chg="del">
          <ac:chgData name="Lundell Emma" userId="5ae54fd0-a567-4245-b50e-284bb6763385" providerId="ADAL" clId="{BAE1ECDA-2280-47AD-9757-3996D49C9A81}" dt="2023-06-28T06:40:17.984" v="390" actId="478"/>
          <ac:spMkLst>
            <pc:docMk/>
            <pc:sldMk cId="1713823988" sldId="2145872555"/>
            <ac:spMk id="3" creationId="{DCE87769-1193-41F4-A01D-216B90A6BBA5}"/>
          </ac:spMkLst>
        </pc:spChg>
        <pc:spChg chg="add mod">
          <ac:chgData name="Lundell Emma" userId="5ae54fd0-a567-4245-b50e-284bb6763385" providerId="ADAL" clId="{BAE1ECDA-2280-47AD-9757-3996D49C9A81}" dt="2023-06-28T06:44:08.842" v="723" actId="20577"/>
          <ac:spMkLst>
            <pc:docMk/>
            <pc:sldMk cId="1713823988" sldId="2145872555"/>
            <ac:spMk id="4" creationId="{5AC55559-B15E-8FA2-B41B-094479C60CE5}"/>
          </ac:spMkLst>
        </pc:spChg>
        <pc:picChg chg="del">
          <ac:chgData name="Lundell Emma" userId="5ae54fd0-a567-4245-b50e-284bb6763385" providerId="ADAL" clId="{BAE1ECDA-2280-47AD-9757-3996D49C9A81}" dt="2023-06-28T06:40:15.315" v="389" actId="478"/>
          <ac:picMkLst>
            <pc:docMk/>
            <pc:sldMk cId="1713823988" sldId="2145872555"/>
            <ac:picMk id="5" creationId="{FC0A5044-2A1D-44B7-83D3-CA2C790929C6}"/>
          </ac:picMkLst>
        </pc:picChg>
      </pc:sldChg>
      <pc:sldChg chg="modSp">
        <pc:chgData name="Lundell Emma" userId="5ae54fd0-a567-4245-b50e-284bb6763385" providerId="ADAL" clId="{BAE1ECDA-2280-47AD-9757-3996D49C9A81}" dt="2023-06-28T06:35:53.850" v="148" actId="20577"/>
        <pc:sldMkLst>
          <pc:docMk/>
          <pc:sldMk cId="1826106496" sldId="2145872557"/>
        </pc:sldMkLst>
        <pc:graphicFrameChg chg="mod">
          <ac:chgData name="Lundell Emma" userId="5ae54fd0-a567-4245-b50e-284bb6763385" providerId="ADAL" clId="{BAE1ECDA-2280-47AD-9757-3996D49C9A81}" dt="2023-06-28T06:35:53.850" v="148" actId="20577"/>
          <ac:graphicFrameMkLst>
            <pc:docMk/>
            <pc:sldMk cId="1826106496" sldId="2145872557"/>
            <ac:graphicFrameMk id="6" creationId="{50F24799-DC7B-4B55-9B7E-A7099701E8F6}"/>
          </ac:graphicFrameMkLst>
        </pc:graphicFrameChg>
      </pc:sldChg>
      <pc:sldChg chg="modSp mod">
        <pc:chgData name="Lundell Emma" userId="5ae54fd0-a567-4245-b50e-284bb6763385" providerId="ADAL" clId="{BAE1ECDA-2280-47AD-9757-3996D49C9A81}" dt="2023-06-28T08:16:16.784" v="1437" actId="1076"/>
        <pc:sldMkLst>
          <pc:docMk/>
          <pc:sldMk cId="894056846" sldId="2145872561"/>
        </pc:sldMkLst>
        <pc:spChg chg="mod">
          <ac:chgData name="Lundell Emma" userId="5ae54fd0-a567-4245-b50e-284bb6763385" providerId="ADAL" clId="{BAE1ECDA-2280-47AD-9757-3996D49C9A81}" dt="2023-06-28T07:02:33.871" v="1292" actId="1076"/>
          <ac:spMkLst>
            <pc:docMk/>
            <pc:sldMk cId="894056846" sldId="2145872561"/>
            <ac:spMk id="2" creationId="{3D5A20D0-D5C5-40AA-BDC0-391FFD81A8D8}"/>
          </ac:spMkLst>
        </pc:spChg>
        <pc:spChg chg="mod">
          <ac:chgData name="Lundell Emma" userId="5ae54fd0-a567-4245-b50e-284bb6763385" providerId="ADAL" clId="{BAE1ECDA-2280-47AD-9757-3996D49C9A81}" dt="2023-06-28T08:16:16.784" v="1437" actId="1076"/>
          <ac:spMkLst>
            <pc:docMk/>
            <pc:sldMk cId="894056846" sldId="2145872561"/>
            <ac:spMk id="3" creationId="{CA243440-EE01-4EAE-B047-BDD6DF5BD4CF}"/>
          </ac:spMkLst>
        </pc:spChg>
      </pc:sldChg>
      <pc:sldChg chg="modSp mod">
        <pc:chgData name="Lundell Emma" userId="5ae54fd0-a567-4245-b50e-284bb6763385" providerId="ADAL" clId="{BAE1ECDA-2280-47AD-9757-3996D49C9A81}" dt="2023-06-28T07:03:11.523" v="1304" actId="5793"/>
        <pc:sldMkLst>
          <pc:docMk/>
          <pc:sldMk cId="397013056" sldId="2145872562"/>
        </pc:sldMkLst>
        <pc:spChg chg="mod">
          <ac:chgData name="Lundell Emma" userId="5ae54fd0-a567-4245-b50e-284bb6763385" providerId="ADAL" clId="{BAE1ECDA-2280-47AD-9757-3996D49C9A81}" dt="2023-06-28T07:03:11.523" v="1304" actId="5793"/>
          <ac:spMkLst>
            <pc:docMk/>
            <pc:sldMk cId="397013056" sldId="2145872562"/>
            <ac:spMk id="3" creationId="{7606F76D-FECB-4341-8D8C-14F53755D8BA}"/>
          </ac:spMkLst>
        </pc:spChg>
      </pc:sldChg>
      <pc:sldChg chg="addSp delSp modSp new mod">
        <pc:chgData name="Lundell Emma" userId="5ae54fd0-a567-4245-b50e-284bb6763385" providerId="ADAL" clId="{BAE1ECDA-2280-47AD-9757-3996D49C9A81}" dt="2023-06-28T08:03:09.001" v="1417" actId="20577"/>
        <pc:sldMkLst>
          <pc:docMk/>
          <pc:sldMk cId="295975791" sldId="2145872563"/>
        </pc:sldMkLst>
        <pc:spChg chg="del">
          <ac:chgData name="Lundell Emma" userId="5ae54fd0-a567-4245-b50e-284bb6763385" providerId="ADAL" clId="{BAE1ECDA-2280-47AD-9757-3996D49C9A81}" dt="2023-06-28T06:33:34.374" v="2" actId="478"/>
          <ac:spMkLst>
            <pc:docMk/>
            <pc:sldMk cId="295975791" sldId="2145872563"/>
            <ac:spMk id="2" creationId="{AB24486D-42A2-7917-FCCB-0E6DEAEA3D4D}"/>
          </ac:spMkLst>
        </pc:spChg>
        <pc:spChg chg="add mod">
          <ac:chgData name="Lundell Emma" userId="5ae54fd0-a567-4245-b50e-284bb6763385" providerId="ADAL" clId="{BAE1ECDA-2280-47AD-9757-3996D49C9A81}" dt="2023-06-28T06:33:31.744" v="1"/>
          <ac:spMkLst>
            <pc:docMk/>
            <pc:sldMk cId="295975791" sldId="2145872563"/>
            <ac:spMk id="4" creationId="{D9E91498-D157-95C7-280D-477C5784E6E1}"/>
          </ac:spMkLst>
        </pc:spChg>
        <pc:spChg chg="add mod">
          <ac:chgData name="Lundell Emma" userId="5ae54fd0-a567-4245-b50e-284bb6763385" providerId="ADAL" clId="{BAE1ECDA-2280-47AD-9757-3996D49C9A81}" dt="2023-06-28T06:33:50.869" v="13" actId="20577"/>
          <ac:spMkLst>
            <pc:docMk/>
            <pc:sldMk cId="295975791" sldId="2145872563"/>
            <ac:spMk id="5" creationId="{5F519DC5-1412-6DCA-9B9E-670DE8E1B5B1}"/>
          </ac:spMkLst>
        </pc:spChg>
        <pc:graphicFrameChg chg="add mod modGraphic">
          <ac:chgData name="Lundell Emma" userId="5ae54fd0-a567-4245-b50e-284bb6763385" providerId="ADAL" clId="{BAE1ECDA-2280-47AD-9757-3996D49C9A81}" dt="2023-06-28T08:03:09.001" v="1417" actId="20577"/>
          <ac:graphicFrameMkLst>
            <pc:docMk/>
            <pc:sldMk cId="295975791" sldId="2145872563"/>
            <ac:graphicFrameMk id="3" creationId="{35F78512-AAA1-D2EE-F862-EF9D279A6D95}"/>
          </ac:graphicFrameMkLst>
        </pc:graphicFrameChg>
      </pc:sldChg>
    </pc:docChg>
  </pc:docChgLst>
  <pc:docChgLst>
    <pc:chgData name="Lundell Emma" userId="5ae54fd0-a567-4245-b50e-284bb6763385" providerId="ADAL" clId="{705EA9BA-9E1B-46F5-A2B3-992CE608BE32}"/>
    <pc:docChg chg="undo custSel delSld modSld sldOrd">
      <pc:chgData name="Lundell Emma" userId="5ae54fd0-a567-4245-b50e-284bb6763385" providerId="ADAL" clId="{705EA9BA-9E1B-46F5-A2B3-992CE608BE32}" dt="2023-11-29T08:39:30.246" v="1645" actId="2696"/>
      <pc:docMkLst>
        <pc:docMk/>
      </pc:docMkLst>
      <pc:sldChg chg="ord">
        <pc:chgData name="Lundell Emma" userId="5ae54fd0-a567-4245-b50e-284bb6763385" providerId="ADAL" clId="{705EA9BA-9E1B-46F5-A2B3-992CE608BE32}" dt="2023-11-29T08:02:58.678" v="181"/>
        <pc:sldMkLst>
          <pc:docMk/>
          <pc:sldMk cId="634187133" sldId="2142533160"/>
        </pc:sldMkLst>
      </pc:sldChg>
      <pc:sldChg chg="ord">
        <pc:chgData name="Lundell Emma" userId="5ae54fd0-a567-4245-b50e-284bb6763385" providerId="ADAL" clId="{705EA9BA-9E1B-46F5-A2B3-992CE608BE32}" dt="2023-11-29T08:03:00.662" v="183"/>
        <pc:sldMkLst>
          <pc:docMk/>
          <pc:sldMk cId="1284315995" sldId="2142533168"/>
        </pc:sldMkLst>
      </pc:sldChg>
      <pc:sldChg chg="modSp mod">
        <pc:chgData name="Lundell Emma" userId="5ae54fd0-a567-4245-b50e-284bb6763385" providerId="ADAL" clId="{705EA9BA-9E1B-46F5-A2B3-992CE608BE32}" dt="2023-11-29T08:07:31.924" v="616" actId="20577"/>
        <pc:sldMkLst>
          <pc:docMk/>
          <pc:sldMk cId="3903921608" sldId="2145872540"/>
        </pc:sldMkLst>
        <pc:spChg chg="mod">
          <ac:chgData name="Lundell Emma" userId="5ae54fd0-a567-4245-b50e-284bb6763385" providerId="ADAL" clId="{705EA9BA-9E1B-46F5-A2B3-992CE608BE32}" dt="2023-11-29T08:07:31.924" v="616" actId="20577"/>
          <ac:spMkLst>
            <pc:docMk/>
            <pc:sldMk cId="3903921608" sldId="2145872540"/>
            <ac:spMk id="9" creationId="{3CBA13D0-2D76-4D0B-B9DF-870DF590ADB0}"/>
          </ac:spMkLst>
        </pc:spChg>
      </pc:sldChg>
      <pc:sldChg chg="modSp mod">
        <pc:chgData name="Lundell Emma" userId="5ae54fd0-a567-4245-b50e-284bb6763385" providerId="ADAL" clId="{705EA9BA-9E1B-46F5-A2B3-992CE608BE32}" dt="2023-11-29T08:13:43.703" v="1175" actId="20577"/>
        <pc:sldMkLst>
          <pc:docMk/>
          <pc:sldMk cId="207968674" sldId="2145872551"/>
        </pc:sldMkLst>
        <pc:spChg chg="mod">
          <ac:chgData name="Lundell Emma" userId="5ae54fd0-a567-4245-b50e-284bb6763385" providerId="ADAL" clId="{705EA9BA-9E1B-46F5-A2B3-992CE608BE32}" dt="2023-11-29T08:08:26.324" v="665" actId="20577"/>
          <ac:spMkLst>
            <pc:docMk/>
            <pc:sldMk cId="207968674" sldId="2145872551"/>
            <ac:spMk id="2" creationId="{B7EF0B88-F18B-41D0-842D-E51FAA5A6187}"/>
          </ac:spMkLst>
        </pc:spChg>
        <pc:spChg chg="mod">
          <ac:chgData name="Lundell Emma" userId="5ae54fd0-a567-4245-b50e-284bb6763385" providerId="ADAL" clId="{705EA9BA-9E1B-46F5-A2B3-992CE608BE32}" dt="2023-11-29T08:13:43.703" v="1175" actId="20577"/>
          <ac:spMkLst>
            <pc:docMk/>
            <pc:sldMk cId="207968674" sldId="2145872551"/>
            <ac:spMk id="3" creationId="{DBEB142C-01FE-40FB-81D7-94199CB488DC}"/>
          </ac:spMkLst>
        </pc:spChg>
      </pc:sldChg>
      <pc:sldChg chg="del">
        <pc:chgData name="Lundell Emma" userId="5ae54fd0-a567-4245-b50e-284bb6763385" providerId="ADAL" clId="{705EA9BA-9E1B-46F5-A2B3-992CE608BE32}" dt="2023-11-29T08:38:46.107" v="1644" actId="2696"/>
        <pc:sldMkLst>
          <pc:docMk/>
          <pc:sldMk cId="3328626398" sldId="2145872554"/>
        </pc:sldMkLst>
      </pc:sldChg>
      <pc:sldChg chg="del">
        <pc:chgData name="Lundell Emma" userId="5ae54fd0-a567-4245-b50e-284bb6763385" providerId="ADAL" clId="{705EA9BA-9E1B-46F5-A2B3-992CE608BE32}" dt="2023-11-29T08:39:30.246" v="1645" actId="2696"/>
        <pc:sldMkLst>
          <pc:docMk/>
          <pc:sldMk cId="1713823988" sldId="2145872555"/>
        </pc:sldMkLst>
      </pc:sldChg>
      <pc:sldChg chg="modNotesTx">
        <pc:chgData name="Lundell Emma" userId="5ae54fd0-a567-4245-b50e-284bb6763385" providerId="ADAL" clId="{705EA9BA-9E1B-46F5-A2B3-992CE608BE32}" dt="2023-11-29T08:05:18.071" v="483" actId="20577"/>
        <pc:sldMkLst>
          <pc:docMk/>
          <pc:sldMk cId="1122089172" sldId="2145872556"/>
        </pc:sldMkLst>
      </pc:sldChg>
      <pc:sldChg chg="modSp mod">
        <pc:chgData name="Lundell Emma" userId="5ae54fd0-a567-4245-b50e-284bb6763385" providerId="ADAL" clId="{705EA9BA-9E1B-46F5-A2B3-992CE608BE32}" dt="2023-11-29T08:01:08.724" v="21" actId="255"/>
        <pc:sldMkLst>
          <pc:docMk/>
          <pc:sldMk cId="1826106496" sldId="2145872557"/>
        </pc:sldMkLst>
        <pc:spChg chg="mod">
          <ac:chgData name="Lundell Emma" userId="5ae54fd0-a567-4245-b50e-284bb6763385" providerId="ADAL" clId="{705EA9BA-9E1B-46F5-A2B3-992CE608BE32}" dt="2023-11-29T08:00:00.056" v="0"/>
          <ac:spMkLst>
            <pc:docMk/>
            <pc:sldMk cId="1826106496" sldId="2145872557"/>
            <ac:spMk id="2" creationId="{92F58BE2-B424-468C-BE0C-92C65995AC2B}"/>
          </ac:spMkLst>
        </pc:spChg>
        <pc:graphicFrameChg chg="mod">
          <ac:chgData name="Lundell Emma" userId="5ae54fd0-a567-4245-b50e-284bb6763385" providerId="ADAL" clId="{705EA9BA-9E1B-46F5-A2B3-992CE608BE32}" dt="2023-11-29T08:01:08.724" v="21" actId="255"/>
          <ac:graphicFrameMkLst>
            <pc:docMk/>
            <pc:sldMk cId="1826106496" sldId="2145872557"/>
            <ac:graphicFrameMk id="6" creationId="{50F24799-DC7B-4B55-9B7E-A7099701E8F6}"/>
          </ac:graphicFrameMkLst>
        </pc:graphicFrameChg>
      </pc:sldChg>
      <pc:sldChg chg="modSp mod">
        <pc:chgData name="Lundell Emma" userId="5ae54fd0-a567-4245-b50e-284bb6763385" providerId="ADAL" clId="{705EA9BA-9E1B-46F5-A2B3-992CE608BE32}" dt="2023-11-29T08:37:45.556" v="1643" actId="20577"/>
        <pc:sldMkLst>
          <pc:docMk/>
          <pc:sldMk cId="554032505" sldId="2145872559"/>
        </pc:sldMkLst>
        <pc:spChg chg="mod">
          <ac:chgData name="Lundell Emma" userId="5ae54fd0-a567-4245-b50e-284bb6763385" providerId="ADAL" clId="{705EA9BA-9E1B-46F5-A2B3-992CE608BE32}" dt="2023-11-29T08:20:17.908" v="1532" actId="20577"/>
          <ac:spMkLst>
            <pc:docMk/>
            <pc:sldMk cId="554032505" sldId="2145872559"/>
            <ac:spMk id="5" creationId="{6B261F7A-B1F1-42CA-B23E-F75FFC7BF509}"/>
          </ac:spMkLst>
        </pc:spChg>
        <pc:graphicFrameChg chg="mod modGraphic">
          <ac:chgData name="Lundell Emma" userId="5ae54fd0-a567-4245-b50e-284bb6763385" providerId="ADAL" clId="{705EA9BA-9E1B-46F5-A2B3-992CE608BE32}" dt="2023-11-29T08:37:45.556" v="1643" actId="20577"/>
          <ac:graphicFrameMkLst>
            <pc:docMk/>
            <pc:sldMk cId="554032505" sldId="2145872559"/>
            <ac:graphicFrameMk id="6" creationId="{55DAFD2E-AD69-4D68-A0CA-F46BCC32F2AC}"/>
          </ac:graphicFrameMkLst>
        </pc:graphicFrameChg>
      </pc:sldChg>
      <pc:sldChg chg="modSp mod">
        <pc:chgData name="Lundell Emma" userId="5ae54fd0-a567-4245-b50e-284bb6763385" providerId="ADAL" clId="{705EA9BA-9E1B-46F5-A2B3-992CE608BE32}" dt="2023-11-29T08:19:40.086" v="1447" actId="20577"/>
        <pc:sldMkLst>
          <pc:docMk/>
          <pc:sldMk cId="3040197419" sldId="2145872560"/>
        </pc:sldMkLst>
        <pc:spChg chg="mod">
          <ac:chgData name="Lundell Emma" userId="5ae54fd0-a567-4245-b50e-284bb6763385" providerId="ADAL" clId="{705EA9BA-9E1B-46F5-A2B3-992CE608BE32}" dt="2023-11-29T08:19:40.086" v="1447" actId="20577"/>
          <ac:spMkLst>
            <pc:docMk/>
            <pc:sldMk cId="3040197419" sldId="2145872560"/>
            <ac:spMk id="5" creationId="{6B261F7A-B1F1-42CA-B23E-F75FFC7BF509}"/>
          </ac:spMkLst>
        </pc:spChg>
        <pc:graphicFrameChg chg="mod">
          <ac:chgData name="Lundell Emma" userId="5ae54fd0-a567-4245-b50e-284bb6763385" providerId="ADAL" clId="{705EA9BA-9E1B-46F5-A2B3-992CE608BE32}" dt="2023-11-29T08:19:34.930" v="1442" actId="14100"/>
          <ac:graphicFrameMkLst>
            <pc:docMk/>
            <pc:sldMk cId="3040197419" sldId="2145872560"/>
            <ac:graphicFrameMk id="6" creationId="{55DAFD2E-AD69-4D68-A0CA-F46BCC32F2AC}"/>
          </ac:graphicFrameMkLst>
        </pc:graphicFrameChg>
      </pc:sldChg>
      <pc:sldChg chg="modSp mod">
        <pc:chgData name="Lundell Emma" userId="5ae54fd0-a567-4245-b50e-284bb6763385" providerId="ADAL" clId="{705EA9BA-9E1B-46F5-A2B3-992CE608BE32}" dt="2023-11-29T08:21:07.629" v="1625" actId="20577"/>
        <pc:sldMkLst>
          <pc:docMk/>
          <pc:sldMk cId="295975791" sldId="2145872563"/>
        </pc:sldMkLst>
        <pc:graphicFrameChg chg="modGraphic">
          <ac:chgData name="Lundell Emma" userId="5ae54fd0-a567-4245-b50e-284bb6763385" providerId="ADAL" clId="{705EA9BA-9E1B-46F5-A2B3-992CE608BE32}" dt="2023-11-29T08:21:07.629" v="1625" actId="20577"/>
          <ac:graphicFrameMkLst>
            <pc:docMk/>
            <pc:sldMk cId="295975791" sldId="2145872563"/>
            <ac:graphicFrameMk id="3" creationId="{35F78512-AAA1-D2EE-F862-EF9D279A6D95}"/>
          </ac:graphicFrameMkLst>
        </pc:graphicFrameChg>
      </pc:sldChg>
    </pc:docChg>
  </pc:docChgLst>
  <pc:docChgLst>
    <pc:chgData name="Lundell Emma" userId="5ae54fd0-a567-4245-b50e-284bb6763385" providerId="ADAL" clId="{8DC194C0-E095-4D67-9EC6-C4E4735333C9}"/>
    <pc:docChg chg="undo custSel addSld delSld modSld sldOrd delMainMaster">
      <pc:chgData name="Lundell Emma" userId="5ae54fd0-a567-4245-b50e-284bb6763385" providerId="ADAL" clId="{8DC194C0-E095-4D67-9EC6-C4E4735333C9}" dt="2023-09-28T11:29:56.189" v="2380" actId="20577"/>
      <pc:docMkLst>
        <pc:docMk/>
      </pc:docMkLst>
      <pc:sldChg chg="modSp mod">
        <pc:chgData name="Lundell Emma" userId="5ae54fd0-a567-4245-b50e-284bb6763385" providerId="ADAL" clId="{8DC194C0-E095-4D67-9EC6-C4E4735333C9}" dt="2023-09-28T07:34:42.967" v="106" actId="21"/>
        <pc:sldMkLst>
          <pc:docMk/>
          <pc:sldMk cId="3907537776" sldId="263"/>
        </pc:sldMkLst>
        <pc:spChg chg="mod">
          <ac:chgData name="Lundell Emma" userId="5ae54fd0-a567-4245-b50e-284bb6763385" providerId="ADAL" clId="{8DC194C0-E095-4D67-9EC6-C4E4735333C9}" dt="2023-09-28T07:34:42.967" v="106" actId="21"/>
          <ac:spMkLst>
            <pc:docMk/>
            <pc:sldMk cId="3907537776" sldId="263"/>
            <ac:spMk id="3" creationId="{80C9734C-2E53-4B3F-A706-4813DB5B67C2}"/>
          </ac:spMkLst>
        </pc:spChg>
      </pc:sldChg>
      <pc:sldChg chg="del">
        <pc:chgData name="Lundell Emma" userId="5ae54fd0-a567-4245-b50e-284bb6763385" providerId="ADAL" clId="{8DC194C0-E095-4D67-9EC6-C4E4735333C9}" dt="2023-09-28T07:38:52.863" v="240" actId="2696"/>
        <pc:sldMkLst>
          <pc:docMk/>
          <pc:sldMk cId="4119561936" sldId="2145872553"/>
        </pc:sldMkLst>
      </pc:sldChg>
      <pc:sldChg chg="addSp delSp modSp mod">
        <pc:chgData name="Lundell Emma" userId="5ae54fd0-a567-4245-b50e-284bb6763385" providerId="ADAL" clId="{8DC194C0-E095-4D67-9EC6-C4E4735333C9}" dt="2023-09-28T10:01:40.790" v="2260" actId="20577"/>
        <pc:sldMkLst>
          <pc:docMk/>
          <pc:sldMk cId="3328626398" sldId="2145872554"/>
        </pc:sldMkLst>
        <pc:spChg chg="add del mod">
          <ac:chgData name="Lundell Emma" userId="5ae54fd0-a567-4245-b50e-284bb6763385" providerId="ADAL" clId="{8DC194C0-E095-4D67-9EC6-C4E4735333C9}" dt="2023-09-28T07:32:54.533" v="83" actId="478"/>
          <ac:spMkLst>
            <pc:docMk/>
            <pc:sldMk cId="3328626398" sldId="2145872554"/>
            <ac:spMk id="3" creationId="{1CA109EF-9F8F-80BC-50E3-655493C514C6}"/>
          </ac:spMkLst>
        </pc:spChg>
        <pc:spChg chg="mod">
          <ac:chgData name="Lundell Emma" userId="5ae54fd0-a567-4245-b50e-284bb6763385" providerId="ADAL" clId="{8DC194C0-E095-4D67-9EC6-C4E4735333C9}" dt="2023-09-28T10:01:40.790" v="2260" actId="20577"/>
          <ac:spMkLst>
            <pc:docMk/>
            <pc:sldMk cId="3328626398" sldId="2145872554"/>
            <ac:spMk id="5" creationId="{6A0B9788-DA32-49B6-80BA-FB76863046F0}"/>
          </ac:spMkLst>
        </pc:spChg>
        <pc:graphicFrameChg chg="mod">
          <ac:chgData name="Lundell Emma" userId="5ae54fd0-a567-4245-b50e-284bb6763385" providerId="ADAL" clId="{8DC194C0-E095-4D67-9EC6-C4E4735333C9}" dt="2023-09-28T07:32:00.896" v="6" actId="1076"/>
          <ac:graphicFrameMkLst>
            <pc:docMk/>
            <pc:sldMk cId="3328626398" sldId="2145872554"/>
            <ac:graphicFrameMk id="4" creationId="{26A9D12C-8925-4CA1-A941-3227E918C8DD}"/>
          </ac:graphicFrameMkLst>
        </pc:graphicFrameChg>
      </pc:sldChg>
      <pc:sldChg chg="modSp del mod ord">
        <pc:chgData name="Lundell Emma" userId="5ae54fd0-a567-4245-b50e-284bb6763385" providerId="ADAL" clId="{8DC194C0-E095-4D67-9EC6-C4E4735333C9}" dt="2023-09-28T09:58:47.789" v="2186" actId="47"/>
        <pc:sldMkLst>
          <pc:docMk/>
          <pc:sldMk cId="894056846" sldId="2145872561"/>
        </pc:sldMkLst>
        <pc:spChg chg="mod">
          <ac:chgData name="Lundell Emma" userId="5ae54fd0-a567-4245-b50e-284bb6763385" providerId="ADAL" clId="{8DC194C0-E095-4D67-9EC6-C4E4735333C9}" dt="2023-09-28T07:35:00.951" v="111"/>
          <ac:spMkLst>
            <pc:docMk/>
            <pc:sldMk cId="894056846" sldId="2145872561"/>
            <ac:spMk id="3" creationId="{CA243440-EE01-4EAE-B047-BDD6DF5BD4CF}"/>
          </ac:spMkLst>
        </pc:spChg>
      </pc:sldChg>
      <pc:sldChg chg="modSp mod">
        <pc:chgData name="Lundell Emma" userId="5ae54fd0-a567-4245-b50e-284bb6763385" providerId="ADAL" clId="{8DC194C0-E095-4D67-9EC6-C4E4735333C9}" dt="2023-09-28T09:59:33.722" v="2218" actId="255"/>
        <pc:sldMkLst>
          <pc:docMk/>
          <pc:sldMk cId="397013056" sldId="2145872562"/>
        </pc:sldMkLst>
        <pc:spChg chg="mod">
          <ac:chgData name="Lundell Emma" userId="5ae54fd0-a567-4245-b50e-284bb6763385" providerId="ADAL" clId="{8DC194C0-E095-4D67-9EC6-C4E4735333C9}" dt="2023-09-28T09:59:12.861" v="2211" actId="20577"/>
          <ac:spMkLst>
            <pc:docMk/>
            <pc:sldMk cId="397013056" sldId="2145872562"/>
            <ac:spMk id="2" creationId="{61A76A06-E9EA-48AF-B929-1EC7FA542967}"/>
          </ac:spMkLst>
        </pc:spChg>
        <pc:spChg chg="mod">
          <ac:chgData name="Lundell Emma" userId="5ae54fd0-a567-4245-b50e-284bb6763385" providerId="ADAL" clId="{8DC194C0-E095-4D67-9EC6-C4E4735333C9}" dt="2023-09-28T09:59:33.722" v="2218" actId="255"/>
          <ac:spMkLst>
            <pc:docMk/>
            <pc:sldMk cId="397013056" sldId="2145872562"/>
            <ac:spMk id="3" creationId="{7606F76D-FECB-4341-8D8C-14F53755D8BA}"/>
          </ac:spMkLst>
        </pc:spChg>
      </pc:sldChg>
      <pc:sldChg chg="modSp mod">
        <pc:chgData name="Lundell Emma" userId="5ae54fd0-a567-4245-b50e-284bb6763385" providerId="ADAL" clId="{8DC194C0-E095-4D67-9EC6-C4E4735333C9}" dt="2023-09-28T11:29:56.189" v="2380" actId="20577"/>
        <pc:sldMkLst>
          <pc:docMk/>
          <pc:sldMk cId="295975791" sldId="2145872563"/>
        </pc:sldMkLst>
        <pc:graphicFrameChg chg="modGraphic">
          <ac:chgData name="Lundell Emma" userId="5ae54fd0-a567-4245-b50e-284bb6763385" providerId="ADAL" clId="{8DC194C0-E095-4D67-9EC6-C4E4735333C9}" dt="2023-09-28T11:29:56.189" v="2380" actId="20577"/>
          <ac:graphicFrameMkLst>
            <pc:docMk/>
            <pc:sldMk cId="295975791" sldId="2145872563"/>
            <ac:graphicFrameMk id="3" creationId="{35F78512-AAA1-D2EE-F862-EF9D279A6D95}"/>
          </ac:graphicFrameMkLst>
        </pc:graphicFrameChg>
      </pc:sldChg>
      <pc:sldChg chg="del">
        <pc:chgData name="Lundell Emma" userId="5ae54fd0-a567-4245-b50e-284bb6763385" providerId="ADAL" clId="{8DC194C0-E095-4D67-9EC6-C4E4735333C9}" dt="2023-09-27T13:14:32.416" v="0" actId="2696"/>
        <pc:sldMkLst>
          <pc:docMk/>
          <pc:sldMk cId="815667" sldId="2145872564"/>
        </pc:sldMkLst>
      </pc:sldChg>
      <pc:sldChg chg="addSp delSp modSp new mod">
        <pc:chgData name="Lundell Emma" userId="5ae54fd0-a567-4245-b50e-284bb6763385" providerId="ADAL" clId="{8DC194C0-E095-4D67-9EC6-C4E4735333C9}" dt="2023-09-28T09:58:13.711" v="2185" actId="14734"/>
        <pc:sldMkLst>
          <pc:docMk/>
          <pc:sldMk cId="1744871691" sldId="2145872564"/>
        </pc:sldMkLst>
        <pc:spChg chg="mod">
          <ac:chgData name="Lundell Emma" userId="5ae54fd0-a567-4245-b50e-284bb6763385" providerId="ADAL" clId="{8DC194C0-E095-4D67-9EC6-C4E4735333C9}" dt="2023-09-28T07:33:24.861" v="103" actId="20577"/>
          <ac:spMkLst>
            <pc:docMk/>
            <pc:sldMk cId="1744871691" sldId="2145872564"/>
            <ac:spMk id="2" creationId="{A6533068-5539-B82D-6981-5308B48AFFD6}"/>
          </ac:spMkLst>
        </pc:spChg>
        <pc:spChg chg="del mod">
          <ac:chgData name="Lundell Emma" userId="5ae54fd0-a567-4245-b50e-284bb6763385" providerId="ADAL" clId="{8DC194C0-E095-4D67-9EC6-C4E4735333C9}" dt="2023-09-28T07:35:06.315" v="112" actId="478"/>
          <ac:spMkLst>
            <pc:docMk/>
            <pc:sldMk cId="1744871691" sldId="2145872564"/>
            <ac:spMk id="3" creationId="{302607E6-B67E-EAA2-DE3D-04B470CAB120}"/>
          </ac:spMkLst>
        </pc:spChg>
        <pc:graphicFrameChg chg="add mod modGraphic">
          <ac:chgData name="Lundell Emma" userId="5ae54fd0-a567-4245-b50e-284bb6763385" providerId="ADAL" clId="{8DC194C0-E095-4D67-9EC6-C4E4735333C9}" dt="2023-09-28T09:58:13.711" v="2185" actId="14734"/>
          <ac:graphicFrameMkLst>
            <pc:docMk/>
            <pc:sldMk cId="1744871691" sldId="2145872564"/>
            <ac:graphicFrameMk id="4" creationId="{3A64E54E-DC4D-8CA8-2D2D-E616B8557800}"/>
          </ac:graphicFrameMkLst>
        </pc:graphicFrameChg>
      </pc:sldChg>
      <pc:sldMasterChg chg="del delSldLayout">
        <pc:chgData name="Lundell Emma" userId="5ae54fd0-a567-4245-b50e-284bb6763385" providerId="ADAL" clId="{8DC194C0-E095-4D67-9EC6-C4E4735333C9}" dt="2023-09-27T13:14:32.416" v="0" actId="2696"/>
        <pc:sldMasterMkLst>
          <pc:docMk/>
          <pc:sldMasterMk cId="3629780289" sldId="2147484827"/>
        </pc:sldMasterMkLst>
        <pc:sldLayoutChg chg="del">
          <pc:chgData name="Lundell Emma" userId="5ae54fd0-a567-4245-b50e-284bb6763385" providerId="ADAL" clId="{8DC194C0-E095-4D67-9EC6-C4E4735333C9}" dt="2023-09-27T13:14:32.416" v="0" actId="2696"/>
          <pc:sldLayoutMkLst>
            <pc:docMk/>
            <pc:sldMasterMk cId="3629780289" sldId="2147484827"/>
            <pc:sldLayoutMk cId="2973494613" sldId="2147484828"/>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2447559355" sldId="2147484829"/>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676249962" sldId="2147484830"/>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1921811162" sldId="2147484831"/>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40942379" sldId="2147484832"/>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2984729251" sldId="2147484833"/>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1358390783" sldId="2147484834"/>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3222030751" sldId="2147484835"/>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2093815068" sldId="2147484836"/>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1294244100" sldId="2147484837"/>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367998124" sldId="2147484838"/>
          </pc:sldLayoutMkLst>
        </pc:sldLayoutChg>
        <pc:sldLayoutChg chg="del">
          <pc:chgData name="Lundell Emma" userId="5ae54fd0-a567-4245-b50e-284bb6763385" providerId="ADAL" clId="{8DC194C0-E095-4D67-9EC6-C4E4735333C9}" dt="2023-09-27T13:14:32.416" v="0" actId="2696"/>
          <pc:sldLayoutMkLst>
            <pc:docMk/>
            <pc:sldMasterMk cId="3629780289" sldId="2147484827"/>
            <pc:sldLayoutMk cId="2968866002" sldId="2147484839"/>
          </pc:sldLayoutMkLst>
        </pc:sldLayoutChg>
      </pc:sldMasterChg>
    </pc:docChg>
  </pc:docChgLst>
  <pc:docChgLst>
    <pc:chgData name="Lundell Emma" userId="S::179979@skane.se::5ae54fd0-a567-4245-b50e-284bb6763385" providerId="AD" clId="Web-{18F45109-0945-4080-B40C-FB75BFD8C742}"/>
    <pc:docChg chg="addSld modSld addMainMaster">
      <pc:chgData name="Lundell Emma" userId="S::179979@skane.se::5ae54fd0-a567-4245-b50e-284bb6763385" providerId="AD" clId="Web-{18F45109-0945-4080-B40C-FB75BFD8C742}" dt="2023-09-27T12:34:59.297" v="137" actId="20577"/>
      <pc:docMkLst>
        <pc:docMk/>
      </pc:docMkLst>
      <pc:sldChg chg="delSp modSp add">
        <pc:chgData name="Lundell Emma" userId="S::179979@skane.se::5ae54fd0-a567-4245-b50e-284bb6763385" providerId="AD" clId="Web-{18F45109-0945-4080-B40C-FB75BFD8C742}" dt="2023-09-27T12:34:59.297" v="137" actId="20577"/>
        <pc:sldMkLst>
          <pc:docMk/>
          <pc:sldMk cId="815667" sldId="2145872564"/>
        </pc:sldMkLst>
        <pc:spChg chg="mod">
          <ac:chgData name="Lundell Emma" userId="S::179979@skane.se::5ae54fd0-a567-4245-b50e-284bb6763385" providerId="AD" clId="Web-{18F45109-0945-4080-B40C-FB75BFD8C742}" dt="2023-09-27T12:31:31.789" v="23" actId="20577"/>
          <ac:spMkLst>
            <pc:docMk/>
            <pc:sldMk cId="815667" sldId="2145872564"/>
            <ac:spMk id="2" creationId="{00000000-0000-0000-0000-000000000000}"/>
          </ac:spMkLst>
        </pc:spChg>
        <pc:spChg chg="del">
          <ac:chgData name="Lundell Emma" userId="S::179979@skane.se::5ae54fd0-a567-4245-b50e-284bb6763385" providerId="AD" clId="Web-{18F45109-0945-4080-B40C-FB75BFD8C742}" dt="2023-09-27T12:32:33.823" v="40"/>
          <ac:spMkLst>
            <pc:docMk/>
            <pc:sldMk cId="815667" sldId="2145872564"/>
            <ac:spMk id="8" creationId="{EC6C1368-4B89-473F-BB89-3FD2F280A78C}"/>
          </ac:spMkLst>
        </pc:spChg>
        <pc:spChg chg="mod">
          <ac:chgData name="Lundell Emma" userId="S::179979@skane.se::5ae54fd0-a567-4245-b50e-284bb6763385" providerId="AD" clId="Web-{18F45109-0945-4080-B40C-FB75BFD8C742}" dt="2023-09-27T12:34:59.297" v="137" actId="20577"/>
          <ac:spMkLst>
            <pc:docMk/>
            <pc:sldMk cId="815667" sldId="2145872564"/>
            <ac:spMk id="20" creationId="{00000000-0000-0000-0000-000000000000}"/>
          </ac:spMkLst>
        </pc:spChg>
        <pc:grpChg chg="del">
          <ac:chgData name="Lundell Emma" userId="S::179979@skane.se::5ae54fd0-a567-4245-b50e-284bb6763385" providerId="AD" clId="Web-{18F45109-0945-4080-B40C-FB75BFD8C742}" dt="2023-09-27T12:32:32.385" v="39"/>
          <ac:grpSpMkLst>
            <pc:docMk/>
            <pc:sldMk cId="815667" sldId="2145872564"/>
            <ac:grpSpMk id="14" creationId="{FE19A19A-E892-42DC-B169-B1D03059DF4F}"/>
          </ac:grpSpMkLst>
        </pc:grpChg>
      </pc:sldChg>
      <pc:sldMasterChg chg="add addSldLayout">
        <pc:chgData name="Lundell Emma" userId="S::179979@skane.se::5ae54fd0-a567-4245-b50e-284bb6763385" providerId="AD" clId="Web-{18F45109-0945-4080-B40C-FB75BFD8C742}" dt="2023-09-27T12:30:59.288" v="0"/>
        <pc:sldMasterMkLst>
          <pc:docMk/>
          <pc:sldMasterMk cId="3629780289" sldId="2147484827"/>
        </pc:sldMasterMkLst>
        <pc:sldLayoutChg chg="add">
          <pc:chgData name="Lundell Emma" userId="S::179979@skane.se::5ae54fd0-a567-4245-b50e-284bb6763385" providerId="AD" clId="Web-{18F45109-0945-4080-B40C-FB75BFD8C742}" dt="2023-09-27T12:30:59.288" v="0"/>
          <pc:sldLayoutMkLst>
            <pc:docMk/>
            <pc:sldMasterMk cId="3629780289" sldId="2147484827"/>
            <pc:sldLayoutMk cId="2973494613" sldId="2147484828"/>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2447559355" sldId="2147484829"/>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676249962" sldId="2147484830"/>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1921811162" sldId="2147484831"/>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40942379" sldId="2147484832"/>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2984729251" sldId="2147484833"/>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1358390783" sldId="2147484834"/>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3222030751" sldId="2147484835"/>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2093815068" sldId="2147484836"/>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1294244100" sldId="2147484837"/>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367998124" sldId="2147484838"/>
          </pc:sldLayoutMkLst>
        </pc:sldLayoutChg>
        <pc:sldLayoutChg chg="add">
          <pc:chgData name="Lundell Emma" userId="S::179979@skane.se::5ae54fd0-a567-4245-b50e-284bb6763385" providerId="AD" clId="Web-{18F45109-0945-4080-B40C-FB75BFD8C742}" dt="2023-09-27T12:30:59.288" v="0"/>
          <pc:sldLayoutMkLst>
            <pc:docMk/>
            <pc:sldMasterMk cId="3629780289" sldId="2147484827"/>
            <pc:sldLayoutMk cId="2968866002" sldId="2147484839"/>
          </pc:sldLayoutMkLst>
        </pc:sldLayoutChg>
      </pc:sldMasterChg>
    </pc:docChg>
  </pc:docChgLst>
  <pc:docChgLst>
    <pc:chgData name="Lundell Emma" userId="S::179979@skane.se::5ae54fd0-a567-4245-b50e-284bb6763385" providerId="AD" clId="Web-{F913DB83-BFF1-4400-87B0-5620B464B916}"/>
    <pc:docChg chg="modSld">
      <pc:chgData name="Lundell Emma" userId="S::179979@skane.se::5ae54fd0-a567-4245-b50e-284bb6763385" providerId="AD" clId="Web-{F913DB83-BFF1-4400-87B0-5620B464B916}" dt="2024-03-01T07:59:37.908" v="0" actId="20577"/>
      <pc:docMkLst>
        <pc:docMk/>
      </pc:docMkLst>
      <pc:sldChg chg="modSp">
        <pc:chgData name="Lundell Emma" userId="S::179979@skane.se::5ae54fd0-a567-4245-b50e-284bb6763385" providerId="AD" clId="Web-{F913DB83-BFF1-4400-87B0-5620B464B916}" dt="2024-03-01T07:59:37.908" v="0" actId="20577"/>
        <pc:sldMkLst>
          <pc:docMk/>
          <pc:sldMk cId="388345978" sldId="2145872558"/>
        </pc:sldMkLst>
        <pc:spChg chg="mod">
          <ac:chgData name="Lundell Emma" userId="S::179979@skane.se::5ae54fd0-a567-4245-b50e-284bb6763385" providerId="AD" clId="Web-{F913DB83-BFF1-4400-87B0-5620B464B916}" dt="2024-03-01T07:59:37.908" v="0" actId="20577"/>
          <ac:spMkLst>
            <pc:docMk/>
            <pc:sldMk cId="388345978" sldId="2145872558"/>
            <ac:spMk id="6" creationId="{B74CF8DF-98FB-46DA-870C-4ACEDC5E93E9}"/>
          </ac:spMkLst>
        </pc:spChg>
      </pc:sldChg>
    </pc:docChg>
  </pc:docChgLst>
  <pc:docChgLst>
    <pc:chgData name="Lundell Emma" userId="5ae54fd0-a567-4245-b50e-284bb6763385" providerId="ADAL" clId="{7A6871E8-99FE-49F8-8BB7-099D02BB78F6}"/>
    <pc:docChg chg="custSel modSld">
      <pc:chgData name="Lundell Emma" userId="5ae54fd0-a567-4245-b50e-284bb6763385" providerId="ADAL" clId="{7A6871E8-99FE-49F8-8BB7-099D02BB78F6}" dt="2024-10-10T07:53:04.925" v="316" actId="20577"/>
      <pc:docMkLst>
        <pc:docMk/>
      </pc:docMkLst>
      <pc:sldChg chg="modSp mod">
        <pc:chgData name="Lundell Emma" userId="5ae54fd0-a567-4245-b50e-284bb6763385" providerId="ADAL" clId="{7A6871E8-99FE-49F8-8BB7-099D02BB78F6}" dt="2024-10-10T07:48:46.807" v="92" actId="313"/>
        <pc:sldMkLst>
          <pc:docMk/>
          <pc:sldMk cId="1826106496" sldId="2145872557"/>
        </pc:sldMkLst>
        <pc:spChg chg="mod">
          <ac:chgData name="Lundell Emma" userId="5ae54fd0-a567-4245-b50e-284bb6763385" providerId="ADAL" clId="{7A6871E8-99FE-49F8-8BB7-099D02BB78F6}" dt="2024-10-10T07:48:46.807" v="92" actId="313"/>
          <ac:spMkLst>
            <pc:docMk/>
            <pc:sldMk cId="1826106496" sldId="2145872557"/>
            <ac:spMk id="4" creationId="{100590C1-4F06-F706-4B95-B9BD7F4DA461}"/>
          </ac:spMkLst>
        </pc:spChg>
      </pc:sldChg>
      <pc:sldChg chg="modSp mod">
        <pc:chgData name="Lundell Emma" userId="5ae54fd0-a567-4245-b50e-284bb6763385" providerId="ADAL" clId="{7A6871E8-99FE-49F8-8BB7-099D02BB78F6}" dt="2024-10-10T07:52:28.805" v="194" actId="20577"/>
        <pc:sldMkLst>
          <pc:docMk/>
          <pc:sldMk cId="397013056" sldId="2145872562"/>
        </pc:sldMkLst>
        <pc:spChg chg="mod">
          <ac:chgData name="Lundell Emma" userId="5ae54fd0-a567-4245-b50e-284bb6763385" providerId="ADAL" clId="{7A6871E8-99FE-49F8-8BB7-099D02BB78F6}" dt="2024-10-10T07:52:28.805" v="194" actId="20577"/>
          <ac:spMkLst>
            <pc:docMk/>
            <pc:sldMk cId="397013056" sldId="2145872562"/>
            <ac:spMk id="3" creationId="{7606F76D-FECB-4341-8D8C-14F53755D8BA}"/>
          </ac:spMkLst>
        </pc:spChg>
      </pc:sldChg>
      <pc:sldChg chg="modSp mod">
        <pc:chgData name="Lundell Emma" userId="5ae54fd0-a567-4245-b50e-284bb6763385" providerId="ADAL" clId="{7A6871E8-99FE-49F8-8BB7-099D02BB78F6}" dt="2024-10-10T07:53:04.925" v="316" actId="20577"/>
        <pc:sldMkLst>
          <pc:docMk/>
          <pc:sldMk cId="295975791" sldId="2145872563"/>
        </pc:sldMkLst>
        <pc:graphicFrameChg chg="modGraphic">
          <ac:chgData name="Lundell Emma" userId="5ae54fd0-a567-4245-b50e-284bb6763385" providerId="ADAL" clId="{7A6871E8-99FE-49F8-8BB7-099D02BB78F6}" dt="2024-10-10T07:53:04.925" v="316" actId="20577"/>
          <ac:graphicFrameMkLst>
            <pc:docMk/>
            <pc:sldMk cId="295975791" sldId="2145872563"/>
            <ac:graphicFrameMk id="3" creationId="{35F78512-AAA1-D2EE-F862-EF9D279A6D95}"/>
          </ac:graphicFrameMkLst>
        </pc:graphicFrameChg>
      </pc:sldChg>
      <pc:sldChg chg="modSp mod">
        <pc:chgData name="Lundell Emma" userId="5ae54fd0-a567-4245-b50e-284bb6763385" providerId="ADAL" clId="{7A6871E8-99FE-49F8-8BB7-099D02BB78F6}" dt="2024-10-10T07:51:31.405" v="165" actId="20577"/>
        <pc:sldMkLst>
          <pc:docMk/>
          <pc:sldMk cId="1744871691" sldId="2145872564"/>
        </pc:sldMkLst>
        <pc:graphicFrameChg chg="mod modGraphic">
          <ac:chgData name="Lundell Emma" userId="5ae54fd0-a567-4245-b50e-284bb6763385" providerId="ADAL" clId="{7A6871E8-99FE-49F8-8BB7-099D02BB78F6}" dt="2024-10-10T07:51:31.405" v="165" actId="20577"/>
          <ac:graphicFrameMkLst>
            <pc:docMk/>
            <pc:sldMk cId="1744871691" sldId="2145872564"/>
            <ac:graphicFrameMk id="4" creationId="{3A64E54E-DC4D-8CA8-2D2D-E616B8557800}"/>
          </ac:graphicFrameMkLst>
        </pc:graphicFrameChg>
      </pc:sldChg>
    </pc:docChg>
  </pc:docChgLst>
  <pc:docChgLst>
    <pc:chgData name="Lundell Emma" userId="S::179979@skane.se::5ae54fd0-a567-4245-b50e-284bb6763385" providerId="AD" clId="Web-{ACA36187-2F12-4803-9A9F-24D9E73E4D72}"/>
    <pc:docChg chg="modSld">
      <pc:chgData name="Lundell Emma" userId="S::179979@skane.se::5ae54fd0-a567-4245-b50e-284bb6763385" providerId="AD" clId="Web-{ACA36187-2F12-4803-9A9F-24D9E73E4D72}" dt="2024-03-01T08:04:49.730" v="13" actId="20577"/>
      <pc:docMkLst>
        <pc:docMk/>
      </pc:docMkLst>
      <pc:sldChg chg="modSp">
        <pc:chgData name="Lundell Emma" userId="S::179979@skane.se::5ae54fd0-a567-4245-b50e-284bb6763385" providerId="AD" clId="Web-{ACA36187-2F12-4803-9A9F-24D9E73E4D72}" dt="2024-03-01T08:04:29.214" v="7" actId="20577"/>
        <pc:sldMkLst>
          <pc:docMk/>
          <pc:sldMk cId="2523066435" sldId="2142533161"/>
        </pc:sldMkLst>
        <pc:spChg chg="mod">
          <ac:chgData name="Lundell Emma" userId="S::179979@skane.se::5ae54fd0-a567-4245-b50e-284bb6763385" providerId="AD" clId="Web-{ACA36187-2F12-4803-9A9F-24D9E73E4D72}" dt="2024-03-01T08:04:29.214" v="7" actId="20577"/>
          <ac:spMkLst>
            <pc:docMk/>
            <pc:sldMk cId="2523066435" sldId="2142533161"/>
            <ac:spMk id="10" creationId="{D0AE8E61-3F48-4999-849F-A1C70F1E1CA4}"/>
          </ac:spMkLst>
        </pc:spChg>
      </pc:sldChg>
      <pc:sldChg chg="modSp">
        <pc:chgData name="Lundell Emma" userId="S::179979@skane.se::5ae54fd0-a567-4245-b50e-284bb6763385" providerId="AD" clId="Web-{ACA36187-2F12-4803-9A9F-24D9E73E4D72}" dt="2024-03-01T08:04:49.730" v="13" actId="20577"/>
        <pc:sldMkLst>
          <pc:docMk/>
          <pc:sldMk cId="3903921608" sldId="2145872540"/>
        </pc:sldMkLst>
        <pc:spChg chg="mod">
          <ac:chgData name="Lundell Emma" userId="S::179979@skane.se::5ae54fd0-a567-4245-b50e-284bb6763385" providerId="AD" clId="Web-{ACA36187-2F12-4803-9A9F-24D9E73E4D72}" dt="2024-03-01T08:04:49.730" v="13" actId="20577"/>
          <ac:spMkLst>
            <pc:docMk/>
            <pc:sldMk cId="3903921608" sldId="2145872540"/>
            <ac:spMk id="9" creationId="{3CBA13D0-2D76-4D0B-B9DF-870DF590ADB0}"/>
          </ac:spMkLst>
        </pc:spChg>
      </pc:sldChg>
    </pc:docChg>
  </pc:docChgLst>
  <pc:docChgLst>
    <pc:chgData name="Lundell Emma" userId="5ae54fd0-a567-4245-b50e-284bb6763385" providerId="ADAL" clId="{DCB779F2-5F72-4009-88B5-CD52D38F1278}"/>
    <pc:docChg chg="undo custSel delSld modSld">
      <pc:chgData name="Lundell Emma" userId="5ae54fd0-a567-4245-b50e-284bb6763385" providerId="ADAL" clId="{DCB779F2-5F72-4009-88B5-CD52D38F1278}" dt="2024-01-19T10:17:13.114" v="399" actId="3626"/>
      <pc:docMkLst>
        <pc:docMk/>
      </pc:docMkLst>
      <pc:sldChg chg="modSp del mod">
        <pc:chgData name="Lundell Emma" userId="5ae54fd0-a567-4245-b50e-284bb6763385" providerId="ADAL" clId="{DCB779F2-5F72-4009-88B5-CD52D38F1278}" dt="2024-01-19T10:11:45.545" v="220" actId="47"/>
        <pc:sldMkLst>
          <pc:docMk/>
          <pc:sldMk cId="3907537776" sldId="263"/>
        </pc:sldMkLst>
        <pc:spChg chg="mod">
          <ac:chgData name="Lundell Emma" userId="5ae54fd0-a567-4245-b50e-284bb6763385" providerId="ADAL" clId="{DCB779F2-5F72-4009-88B5-CD52D38F1278}" dt="2024-01-19T10:11:43.515" v="219" actId="21"/>
          <ac:spMkLst>
            <pc:docMk/>
            <pc:sldMk cId="3907537776" sldId="263"/>
            <ac:spMk id="3" creationId="{80C9734C-2E53-4B3F-A706-4813DB5B67C2}"/>
          </ac:spMkLst>
        </pc:spChg>
      </pc:sldChg>
      <pc:sldChg chg="modSp mod">
        <pc:chgData name="Lundell Emma" userId="5ae54fd0-a567-4245-b50e-284bb6763385" providerId="ADAL" clId="{DCB779F2-5F72-4009-88B5-CD52D38F1278}" dt="2024-01-19T10:16:06.088" v="398" actId="1076"/>
        <pc:sldMkLst>
          <pc:docMk/>
          <pc:sldMk cId="2523066435" sldId="2142533161"/>
        </pc:sldMkLst>
        <pc:spChg chg="mod">
          <ac:chgData name="Lundell Emma" userId="5ae54fd0-a567-4245-b50e-284bb6763385" providerId="ADAL" clId="{DCB779F2-5F72-4009-88B5-CD52D38F1278}" dt="2024-01-19T10:16:06.088" v="398" actId="1076"/>
          <ac:spMkLst>
            <pc:docMk/>
            <pc:sldMk cId="2523066435" sldId="2142533161"/>
            <ac:spMk id="10" creationId="{D0AE8E61-3F48-4999-849F-A1C70F1E1CA4}"/>
          </ac:spMkLst>
        </pc:spChg>
      </pc:sldChg>
      <pc:sldChg chg="addSp delSp modSp mod">
        <pc:chgData name="Lundell Emma" userId="5ae54fd0-a567-4245-b50e-284bb6763385" providerId="ADAL" clId="{DCB779F2-5F72-4009-88B5-CD52D38F1278}" dt="2024-01-19T10:16:00.181" v="397" actId="20577"/>
        <pc:sldMkLst>
          <pc:docMk/>
          <pc:sldMk cId="1826106496" sldId="2145872557"/>
        </pc:sldMkLst>
        <pc:spChg chg="mod">
          <ac:chgData name="Lundell Emma" userId="5ae54fd0-a567-4245-b50e-284bb6763385" providerId="ADAL" clId="{DCB779F2-5F72-4009-88B5-CD52D38F1278}" dt="2024-01-19T10:09:57.731" v="211" actId="20577"/>
          <ac:spMkLst>
            <pc:docMk/>
            <pc:sldMk cId="1826106496" sldId="2145872557"/>
            <ac:spMk id="2" creationId="{92F58BE2-B424-468C-BE0C-92C65995AC2B}"/>
          </ac:spMkLst>
        </pc:spChg>
        <pc:spChg chg="add mod">
          <ac:chgData name="Lundell Emma" userId="5ae54fd0-a567-4245-b50e-284bb6763385" providerId="ADAL" clId="{DCB779F2-5F72-4009-88B5-CD52D38F1278}" dt="2024-01-19T10:16:00.181" v="397" actId="20577"/>
          <ac:spMkLst>
            <pc:docMk/>
            <pc:sldMk cId="1826106496" sldId="2145872557"/>
            <ac:spMk id="4" creationId="{100590C1-4F06-F706-4B95-B9BD7F4DA461}"/>
          </ac:spMkLst>
        </pc:spChg>
        <pc:graphicFrameChg chg="del mod">
          <ac:chgData name="Lundell Emma" userId="5ae54fd0-a567-4245-b50e-284bb6763385" providerId="ADAL" clId="{DCB779F2-5F72-4009-88B5-CD52D38F1278}" dt="2024-01-19T10:09:37.625" v="204" actId="478"/>
          <ac:graphicFrameMkLst>
            <pc:docMk/>
            <pc:sldMk cId="1826106496" sldId="2145872557"/>
            <ac:graphicFrameMk id="6" creationId="{50F24799-DC7B-4B55-9B7E-A7099701E8F6}"/>
          </ac:graphicFrameMkLst>
        </pc:graphicFrameChg>
      </pc:sldChg>
      <pc:sldChg chg="del">
        <pc:chgData name="Lundell Emma" userId="5ae54fd0-a567-4245-b50e-284bb6763385" providerId="ADAL" clId="{DCB779F2-5F72-4009-88B5-CD52D38F1278}" dt="2024-01-19T10:11:01.699" v="212" actId="47"/>
        <pc:sldMkLst>
          <pc:docMk/>
          <pc:sldMk cId="554032505" sldId="2145872559"/>
        </pc:sldMkLst>
      </pc:sldChg>
      <pc:sldChg chg="del">
        <pc:chgData name="Lundell Emma" userId="5ae54fd0-a567-4245-b50e-284bb6763385" providerId="ADAL" clId="{DCB779F2-5F72-4009-88B5-CD52D38F1278}" dt="2024-01-19T10:11:01.699" v="212" actId="47"/>
        <pc:sldMkLst>
          <pc:docMk/>
          <pc:sldMk cId="3040197419" sldId="2145872560"/>
        </pc:sldMkLst>
      </pc:sldChg>
      <pc:sldChg chg="modSp mod">
        <pc:chgData name="Lundell Emma" userId="5ae54fd0-a567-4245-b50e-284bb6763385" providerId="ADAL" clId="{DCB779F2-5F72-4009-88B5-CD52D38F1278}" dt="2024-01-19T10:08:24.156" v="104" actId="20577"/>
        <pc:sldMkLst>
          <pc:docMk/>
          <pc:sldMk cId="295975791" sldId="2145872563"/>
        </pc:sldMkLst>
        <pc:graphicFrameChg chg="modGraphic">
          <ac:chgData name="Lundell Emma" userId="5ae54fd0-a567-4245-b50e-284bb6763385" providerId="ADAL" clId="{DCB779F2-5F72-4009-88B5-CD52D38F1278}" dt="2024-01-19T10:08:24.156" v="104" actId="20577"/>
          <ac:graphicFrameMkLst>
            <pc:docMk/>
            <pc:sldMk cId="295975791" sldId="2145872563"/>
            <ac:graphicFrameMk id="3" creationId="{35F78512-AAA1-D2EE-F862-EF9D279A6D95}"/>
          </ac:graphicFrameMkLst>
        </pc:graphicFrameChg>
      </pc:sldChg>
      <pc:sldChg chg="modSp mod">
        <pc:chgData name="Lundell Emma" userId="5ae54fd0-a567-4245-b50e-284bb6763385" providerId="ADAL" clId="{DCB779F2-5F72-4009-88B5-CD52D38F1278}" dt="2024-01-19T10:17:13.114" v="399" actId="3626"/>
        <pc:sldMkLst>
          <pc:docMk/>
          <pc:sldMk cId="1744871691" sldId="2145872564"/>
        </pc:sldMkLst>
        <pc:graphicFrameChg chg="mod modGraphic">
          <ac:chgData name="Lundell Emma" userId="5ae54fd0-a567-4245-b50e-284bb6763385" providerId="ADAL" clId="{DCB779F2-5F72-4009-88B5-CD52D38F1278}" dt="2024-01-19T10:17:13.114" v="399" actId="3626"/>
          <ac:graphicFrameMkLst>
            <pc:docMk/>
            <pc:sldMk cId="1744871691" sldId="2145872564"/>
            <ac:graphicFrameMk id="4" creationId="{3A64E54E-DC4D-8CA8-2D2D-E616B8557800}"/>
          </ac:graphicFrameMkLst>
        </pc:graphicFrameChg>
      </pc:sldChg>
    </pc:docChg>
  </pc:docChgLst>
  <pc:docChgLst>
    <pc:chgData name="Bas Frank" userId="5bf4bd29-d1b1-489e-a589-2f8e0e528bd6" providerId="ADAL" clId="{AA84B470-A03B-436C-B310-0CFDBEA8A7AD}"/>
    <pc:docChg chg="mod">
      <pc:chgData name="Bas Frank" userId="5bf4bd29-d1b1-489e-a589-2f8e0e528bd6" providerId="ADAL" clId="{AA84B470-A03B-436C-B310-0CFDBEA8A7AD}" dt="2023-10-23T12:15:01.502" v="0"/>
      <pc:docMkLst>
        <pc:docMk/>
      </pc:docMkLst>
    </pc:docChg>
  </pc:docChgLst>
  <pc:docChgLst>
    <pc:chgData name="Lundell Emma" userId="S::179979@skane.se::5ae54fd0-a567-4245-b50e-284bb6763385" providerId="AD" clId="Web-{6E0A9DA6-3547-4B77-8276-D428BF613B54}"/>
    <pc:docChg chg="modSld">
      <pc:chgData name="Lundell Emma" userId="S::179979@skane.se::5ae54fd0-a567-4245-b50e-284bb6763385" providerId="AD" clId="Web-{6E0A9DA6-3547-4B77-8276-D428BF613B54}" dt="2023-11-29T07:59:36.320" v="193" actId="20577"/>
      <pc:docMkLst>
        <pc:docMk/>
      </pc:docMkLst>
      <pc:sldChg chg="modSp">
        <pc:chgData name="Lundell Emma" userId="S::179979@skane.se::5ae54fd0-a567-4245-b50e-284bb6763385" providerId="AD" clId="Web-{6E0A9DA6-3547-4B77-8276-D428BF613B54}" dt="2023-11-29T07:56:44.664" v="2" actId="20577"/>
        <pc:sldMkLst>
          <pc:docMk/>
          <pc:sldMk cId="1433510985" sldId="1417"/>
        </pc:sldMkLst>
        <pc:spChg chg="mod">
          <ac:chgData name="Lundell Emma" userId="S::179979@skane.se::5ae54fd0-a567-4245-b50e-284bb6763385" providerId="AD" clId="Web-{6E0A9DA6-3547-4B77-8276-D428BF613B54}" dt="2023-11-29T07:56:44.664" v="2" actId="20577"/>
          <ac:spMkLst>
            <pc:docMk/>
            <pc:sldMk cId="1433510985" sldId="1417"/>
            <ac:spMk id="2" creationId="{15A961B9-68E6-4DC6-BDC9-E5B9F55950A5}"/>
          </ac:spMkLst>
        </pc:spChg>
      </pc:sldChg>
      <pc:sldChg chg="modSp">
        <pc:chgData name="Lundell Emma" userId="S::179979@skane.se::5ae54fd0-a567-4245-b50e-284bb6763385" providerId="AD" clId="Web-{6E0A9DA6-3547-4B77-8276-D428BF613B54}" dt="2023-11-29T07:58:19.164" v="166" actId="20577"/>
        <pc:sldMkLst>
          <pc:docMk/>
          <pc:sldMk cId="2523066435" sldId="2142533161"/>
        </pc:sldMkLst>
        <pc:spChg chg="mod">
          <ac:chgData name="Lundell Emma" userId="S::179979@skane.se::5ae54fd0-a567-4245-b50e-284bb6763385" providerId="AD" clId="Web-{6E0A9DA6-3547-4B77-8276-D428BF613B54}" dt="2023-11-29T07:58:19.164" v="166" actId="20577"/>
          <ac:spMkLst>
            <pc:docMk/>
            <pc:sldMk cId="2523066435" sldId="2142533161"/>
            <ac:spMk id="10" creationId="{D0AE8E61-3F48-4999-849F-A1C70F1E1CA4}"/>
          </ac:spMkLst>
        </pc:spChg>
      </pc:sldChg>
      <pc:sldChg chg="modSp">
        <pc:chgData name="Lundell Emma" userId="S::179979@skane.se::5ae54fd0-a567-4245-b50e-284bb6763385" providerId="AD" clId="Web-{6E0A9DA6-3547-4B77-8276-D428BF613B54}" dt="2023-11-29T07:59:36.320" v="193" actId="20577"/>
        <pc:sldMkLst>
          <pc:docMk/>
          <pc:sldMk cId="1826106496" sldId="2145872557"/>
        </pc:sldMkLst>
        <pc:spChg chg="mod">
          <ac:chgData name="Lundell Emma" userId="S::179979@skane.se::5ae54fd0-a567-4245-b50e-284bb6763385" providerId="AD" clId="Web-{6E0A9DA6-3547-4B77-8276-D428BF613B54}" dt="2023-11-29T07:59:36.320" v="193" actId="20577"/>
          <ac:spMkLst>
            <pc:docMk/>
            <pc:sldMk cId="1826106496" sldId="2145872557"/>
            <ac:spMk id="2" creationId="{92F58BE2-B424-468C-BE0C-92C65995AC2B}"/>
          </ac:spMkLst>
        </pc:spChg>
        <pc:graphicFrameChg chg="modGraphic">
          <ac:chgData name="Lundell Emma" userId="S::179979@skane.se::5ae54fd0-a567-4245-b50e-284bb6763385" providerId="AD" clId="Web-{6E0A9DA6-3547-4B77-8276-D428BF613B54}" dt="2023-11-29T07:58:59.492" v="174" actId="20577"/>
          <ac:graphicFrameMkLst>
            <pc:docMk/>
            <pc:sldMk cId="1826106496" sldId="2145872557"/>
            <ac:graphicFrameMk id="6" creationId="{50F24799-DC7B-4B55-9B7E-A7099701E8F6}"/>
          </ac:graphicFrameMkLst>
        </pc:graphicFrameChg>
      </pc:sldChg>
      <pc:sldChg chg="modSp">
        <pc:chgData name="Lundell Emma" userId="S::179979@skane.se::5ae54fd0-a567-4245-b50e-284bb6763385" providerId="AD" clId="Web-{6E0A9DA6-3547-4B77-8276-D428BF613B54}" dt="2023-11-29T07:57:51.601" v="162"/>
        <pc:sldMkLst>
          <pc:docMk/>
          <pc:sldMk cId="295975791" sldId="2145872563"/>
        </pc:sldMkLst>
        <pc:graphicFrameChg chg="mod modGraphic">
          <ac:chgData name="Lundell Emma" userId="S::179979@skane.se::5ae54fd0-a567-4245-b50e-284bb6763385" providerId="AD" clId="Web-{6E0A9DA6-3547-4B77-8276-D428BF613B54}" dt="2023-11-29T07:57:51.601" v="162"/>
          <ac:graphicFrameMkLst>
            <pc:docMk/>
            <pc:sldMk cId="295975791" sldId="2145872563"/>
            <ac:graphicFrameMk id="3" creationId="{35F78512-AAA1-D2EE-F862-EF9D279A6D95}"/>
          </ac:graphicFrameMkLst>
        </pc:graphicFrameChg>
      </pc:sldChg>
    </pc:docChg>
  </pc:docChgLst>
  <pc:docChgLst>
    <pc:chgData name="Lundell Emma" userId="5ae54fd0-a567-4245-b50e-284bb6763385" providerId="ADAL" clId="{0F19CDF8-6B04-459F-BFF5-4FF07C54738B}"/>
    <pc:docChg chg="modSld">
      <pc:chgData name="Lundell Emma" userId="5ae54fd0-a567-4245-b50e-284bb6763385" providerId="ADAL" clId="{0F19CDF8-6B04-459F-BFF5-4FF07C54738B}" dt="2024-01-05T08:18:08.762" v="21" actId="20577"/>
      <pc:docMkLst>
        <pc:docMk/>
      </pc:docMkLst>
      <pc:sldChg chg="modSp">
        <pc:chgData name="Lundell Emma" userId="5ae54fd0-a567-4245-b50e-284bb6763385" providerId="ADAL" clId="{0F19CDF8-6B04-459F-BFF5-4FF07C54738B}" dt="2024-01-05T08:18:08.762" v="21" actId="20577"/>
        <pc:sldMkLst>
          <pc:docMk/>
          <pc:sldMk cId="1826106496" sldId="2145872557"/>
        </pc:sldMkLst>
        <pc:graphicFrameChg chg="mod">
          <ac:chgData name="Lundell Emma" userId="5ae54fd0-a567-4245-b50e-284bb6763385" providerId="ADAL" clId="{0F19CDF8-6B04-459F-BFF5-4FF07C54738B}" dt="2024-01-05T08:18:08.762" v="21" actId="20577"/>
          <ac:graphicFrameMkLst>
            <pc:docMk/>
            <pc:sldMk cId="1826106496" sldId="2145872557"/>
            <ac:graphicFrameMk id="6" creationId="{50F24799-DC7B-4B55-9B7E-A7099701E8F6}"/>
          </ac:graphicFrameMkLst>
        </pc:graphicFrameChg>
      </pc:sldChg>
    </pc:docChg>
  </pc:docChgLst>
  <pc:docChgLst>
    <pc:chgData name="Lundell Emma" userId="S::179979@skane.se::5ae54fd0-a567-4245-b50e-284bb6763385" providerId="AD" clId="Web-{1CD61324-837E-4D8D-AD1B-934EAE48836D}"/>
    <pc:docChg chg="modSld">
      <pc:chgData name="Lundell Emma" userId="S::179979@skane.se::5ae54fd0-a567-4245-b50e-284bb6763385" providerId="AD" clId="Web-{1CD61324-837E-4D8D-AD1B-934EAE48836D}" dt="2023-06-26T08:01:44.338" v="6" actId="20577"/>
      <pc:docMkLst>
        <pc:docMk/>
      </pc:docMkLst>
      <pc:sldChg chg="modSp">
        <pc:chgData name="Lundell Emma" userId="S::179979@skane.se::5ae54fd0-a567-4245-b50e-284bb6763385" providerId="AD" clId="Web-{1CD61324-837E-4D8D-AD1B-934EAE48836D}" dt="2023-06-26T08:01:44.338" v="6" actId="20577"/>
        <pc:sldMkLst>
          <pc:docMk/>
          <pc:sldMk cId="1826106496" sldId="2145872557"/>
        </pc:sldMkLst>
        <pc:graphicFrameChg chg="modGraphic">
          <ac:chgData name="Lundell Emma" userId="S::179979@skane.se::5ae54fd0-a567-4245-b50e-284bb6763385" providerId="AD" clId="Web-{1CD61324-837E-4D8D-AD1B-934EAE48836D}" dt="2023-06-26T08:01:44.338" v="6" actId="20577"/>
          <ac:graphicFrameMkLst>
            <pc:docMk/>
            <pc:sldMk cId="1826106496" sldId="2145872557"/>
            <ac:graphicFrameMk id="6" creationId="{50F24799-DC7B-4B55-9B7E-A7099701E8F6}"/>
          </ac:graphicFrameMkLst>
        </pc:graphicFrameChg>
      </pc:sldChg>
    </pc:docChg>
  </pc:docChgLst>
  <pc:docChgLst>
    <pc:chgData name="Lundell Emma" userId="S::179979@skane.se::5ae54fd0-a567-4245-b50e-284bb6763385" providerId="AD" clId="Web-{080C6AEC-E715-AE74-6473-F4F77DBE5328}"/>
    <pc:docChg chg="modSld">
      <pc:chgData name="Lundell Emma" userId="S::179979@skane.se::5ae54fd0-a567-4245-b50e-284bb6763385" providerId="AD" clId="Web-{080C6AEC-E715-AE74-6473-F4F77DBE5328}" dt="2024-10-11T12:58:11.107" v="20" actId="20577"/>
      <pc:docMkLst>
        <pc:docMk/>
      </pc:docMkLst>
      <pc:sldChg chg="modSp">
        <pc:chgData name="Lundell Emma" userId="S::179979@skane.se::5ae54fd0-a567-4245-b50e-284bb6763385" providerId="AD" clId="Web-{080C6AEC-E715-AE74-6473-F4F77DBE5328}" dt="2024-10-11T12:58:11.107" v="20" actId="20577"/>
        <pc:sldMkLst>
          <pc:docMk/>
          <pc:sldMk cId="1433510985" sldId="1417"/>
        </pc:sldMkLst>
        <pc:spChg chg="mod">
          <ac:chgData name="Lundell Emma" userId="S::179979@skane.se::5ae54fd0-a567-4245-b50e-284bb6763385" providerId="AD" clId="Web-{080C6AEC-E715-AE74-6473-F4F77DBE5328}" dt="2024-10-11T12:58:11.107" v="20" actId="20577"/>
          <ac:spMkLst>
            <pc:docMk/>
            <pc:sldMk cId="1433510985" sldId="1417"/>
            <ac:spMk id="2" creationId="{15A961B9-68E6-4DC6-BDC9-E5B9F55950A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emf"/><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emf"/><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2002C-F8B4-4A94-B9FA-BCE55523DDB6}" type="doc">
      <dgm:prSet loTypeId="urn:microsoft.com/office/officeart/2008/layout/BendingPictureCaptionList" loCatId="picture" qsTypeId="urn:microsoft.com/office/officeart/2005/8/quickstyle/simple1" qsCatId="simple" csTypeId="urn:microsoft.com/office/officeart/2005/8/colors/accent4_2" csCatId="accent4" phldr="1"/>
      <dgm:spPr/>
      <dgm:t>
        <a:bodyPr/>
        <a:lstStyle/>
        <a:p>
          <a:endParaRPr lang="sv-SE"/>
        </a:p>
      </dgm:t>
    </dgm:pt>
    <dgm:pt modelId="{44CFAC3F-97B6-4EFB-AA81-ECB8CCD5161C}">
      <dgm:prSet phldrT="[Text]"/>
      <dgm:spPr/>
      <dgm:t>
        <a:bodyPr/>
        <a:lstStyle/>
        <a:p>
          <a:r>
            <a:rPr lang="sv-SE"/>
            <a:t>Patientövervakning</a:t>
          </a:r>
        </a:p>
      </dgm:t>
    </dgm:pt>
    <dgm:pt modelId="{C5A68836-63F0-42E5-9A3D-2F615C54FF9A}" type="parTrans" cxnId="{DDE1BF51-B60F-46E5-88EB-7FC1C7E7F559}">
      <dgm:prSet/>
      <dgm:spPr/>
      <dgm:t>
        <a:bodyPr/>
        <a:lstStyle/>
        <a:p>
          <a:endParaRPr lang="sv-SE"/>
        </a:p>
      </dgm:t>
    </dgm:pt>
    <dgm:pt modelId="{BF8C6317-C657-443E-B442-104845AC20B3}" type="sibTrans" cxnId="{DDE1BF51-B60F-46E5-88EB-7FC1C7E7F559}">
      <dgm:prSet/>
      <dgm:spPr/>
      <dgm:t>
        <a:bodyPr/>
        <a:lstStyle/>
        <a:p>
          <a:endParaRPr lang="sv-SE"/>
        </a:p>
      </dgm:t>
    </dgm:pt>
    <dgm:pt modelId="{C06F33EB-8A05-4E3A-9E4E-A493FC76CCCE}">
      <dgm:prSet phldrT="[Text]"/>
      <dgm:spPr/>
      <dgm:t>
        <a:bodyPr/>
        <a:lstStyle/>
        <a:p>
          <a:r>
            <a:rPr lang="sv-SE"/>
            <a:t>Ventilator</a:t>
          </a:r>
        </a:p>
      </dgm:t>
    </dgm:pt>
    <dgm:pt modelId="{73D0A34B-4816-464A-B2DF-97445E031174}" type="parTrans" cxnId="{1302B18B-A9A7-468A-8B54-D8BB09F2A22B}">
      <dgm:prSet/>
      <dgm:spPr/>
      <dgm:t>
        <a:bodyPr/>
        <a:lstStyle/>
        <a:p>
          <a:endParaRPr lang="sv-SE"/>
        </a:p>
      </dgm:t>
    </dgm:pt>
    <dgm:pt modelId="{7BA796C9-9C19-411E-9BB7-652D24F8F6BC}" type="sibTrans" cxnId="{1302B18B-A9A7-468A-8B54-D8BB09F2A22B}">
      <dgm:prSet/>
      <dgm:spPr/>
      <dgm:t>
        <a:bodyPr/>
        <a:lstStyle/>
        <a:p>
          <a:endParaRPr lang="sv-SE"/>
        </a:p>
      </dgm:t>
    </dgm:pt>
    <dgm:pt modelId="{426EBA6F-5071-472C-86B5-522DFD692FCB}">
      <dgm:prSet/>
      <dgm:spPr/>
      <dgm:t>
        <a:bodyPr/>
        <a:lstStyle/>
        <a:p>
          <a:r>
            <a:rPr lang="sv-SE"/>
            <a:t>Anestesiarbetsstation</a:t>
          </a:r>
        </a:p>
      </dgm:t>
    </dgm:pt>
    <dgm:pt modelId="{8281363A-D39B-4FD8-A724-3425C0F3F245}" type="parTrans" cxnId="{922E5819-FF60-40B9-95A8-BD74AA211FC7}">
      <dgm:prSet/>
      <dgm:spPr/>
      <dgm:t>
        <a:bodyPr/>
        <a:lstStyle/>
        <a:p>
          <a:endParaRPr lang="sv-SE"/>
        </a:p>
      </dgm:t>
    </dgm:pt>
    <dgm:pt modelId="{FD672CD4-391F-4342-B5D6-25D4591A0A21}" type="sibTrans" cxnId="{922E5819-FF60-40B9-95A8-BD74AA211FC7}">
      <dgm:prSet/>
      <dgm:spPr/>
      <dgm:t>
        <a:bodyPr/>
        <a:lstStyle/>
        <a:p>
          <a:endParaRPr lang="sv-SE"/>
        </a:p>
      </dgm:t>
    </dgm:pt>
    <dgm:pt modelId="{7CB879C0-A1BD-4B34-939F-0250A92DB777}">
      <dgm:prSet/>
      <dgm:spPr/>
      <dgm:t>
        <a:bodyPr/>
        <a:lstStyle/>
        <a:p>
          <a:r>
            <a:rPr lang="sv-SE"/>
            <a:t>Dialysapparat</a:t>
          </a:r>
        </a:p>
      </dgm:t>
    </dgm:pt>
    <dgm:pt modelId="{ECB4BB4C-C794-46F4-B2E0-73C790FE8B0A}" type="parTrans" cxnId="{6D0A69D9-D400-4EE4-A764-08D754522ED2}">
      <dgm:prSet/>
      <dgm:spPr/>
      <dgm:t>
        <a:bodyPr/>
        <a:lstStyle/>
        <a:p>
          <a:endParaRPr lang="sv-SE"/>
        </a:p>
      </dgm:t>
    </dgm:pt>
    <dgm:pt modelId="{8DA6B540-6CE2-45CD-B9EE-ACACBCCA4CAA}" type="sibTrans" cxnId="{6D0A69D9-D400-4EE4-A764-08D754522ED2}">
      <dgm:prSet/>
      <dgm:spPr/>
      <dgm:t>
        <a:bodyPr/>
        <a:lstStyle/>
        <a:p>
          <a:endParaRPr lang="sv-SE"/>
        </a:p>
      </dgm:t>
    </dgm:pt>
    <dgm:pt modelId="{183ECBBF-7AA7-4B6A-B9FF-EFBDE184A2ED}">
      <dgm:prSet/>
      <dgm:spPr/>
      <dgm:t>
        <a:bodyPr/>
        <a:lstStyle/>
        <a:p>
          <a:r>
            <a:rPr lang="sv-SE"/>
            <a:t>Perfusionsutrustning</a:t>
          </a:r>
        </a:p>
      </dgm:t>
    </dgm:pt>
    <dgm:pt modelId="{9CFF6F2D-78BB-43C2-8D49-6DCB67141C0C}" type="parTrans" cxnId="{0A69F86A-4349-4BFC-AC0A-BE55630162F9}">
      <dgm:prSet/>
      <dgm:spPr/>
      <dgm:t>
        <a:bodyPr/>
        <a:lstStyle/>
        <a:p>
          <a:endParaRPr lang="sv-SE"/>
        </a:p>
      </dgm:t>
    </dgm:pt>
    <dgm:pt modelId="{9527BE91-978D-42B4-9291-A94CEA3B053C}" type="sibTrans" cxnId="{0A69F86A-4349-4BFC-AC0A-BE55630162F9}">
      <dgm:prSet/>
      <dgm:spPr/>
      <dgm:t>
        <a:bodyPr/>
        <a:lstStyle/>
        <a:p>
          <a:endParaRPr lang="sv-SE"/>
        </a:p>
      </dgm:t>
    </dgm:pt>
    <dgm:pt modelId="{280B85DB-BDAB-4051-93A0-A4ADBD2345E6}" type="pres">
      <dgm:prSet presAssocID="{C002002C-F8B4-4A94-B9FA-BCE55523DDB6}" presName="Name0" presStyleCnt="0">
        <dgm:presLayoutVars>
          <dgm:dir/>
          <dgm:resizeHandles val="exact"/>
        </dgm:presLayoutVars>
      </dgm:prSet>
      <dgm:spPr/>
    </dgm:pt>
    <dgm:pt modelId="{0C7B145A-D12B-4D95-92AA-BC66C621E369}" type="pres">
      <dgm:prSet presAssocID="{44CFAC3F-97B6-4EFB-AA81-ECB8CCD5161C}" presName="composite" presStyleCnt="0"/>
      <dgm:spPr/>
    </dgm:pt>
    <dgm:pt modelId="{708B6F0E-B823-4572-82AF-2D9E8056FC1F}" type="pres">
      <dgm:prSet presAssocID="{44CFAC3F-97B6-4EFB-AA81-ECB8CCD5161C}" presName="rect1" presStyleLbl="b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BA69FBB2-51B5-40EA-8D59-B87FF0DF3A88}" type="pres">
      <dgm:prSet presAssocID="{44CFAC3F-97B6-4EFB-AA81-ECB8CCD5161C}" presName="wedgeRectCallout1" presStyleLbl="node1" presStyleIdx="0" presStyleCnt="5">
        <dgm:presLayoutVars>
          <dgm:bulletEnabled val="1"/>
        </dgm:presLayoutVars>
      </dgm:prSet>
      <dgm:spPr/>
    </dgm:pt>
    <dgm:pt modelId="{A32D4A95-6C9A-4B2B-9EA1-7DF2CA8A8440}" type="pres">
      <dgm:prSet presAssocID="{BF8C6317-C657-443E-B442-104845AC20B3}" presName="sibTrans" presStyleCnt="0"/>
      <dgm:spPr/>
    </dgm:pt>
    <dgm:pt modelId="{1F8D8617-2081-4D49-84DE-BC818D543A19}" type="pres">
      <dgm:prSet presAssocID="{C06F33EB-8A05-4E3A-9E4E-A493FC76CCCE}" presName="composite" presStyleCnt="0"/>
      <dgm:spPr/>
    </dgm:pt>
    <dgm:pt modelId="{5E95803F-B568-4EE5-896E-C22FF4065E19}" type="pres">
      <dgm:prSet presAssocID="{C06F33EB-8A05-4E3A-9E4E-A493FC76CCCE}" presName="rect1" presStyleLbl="bgImgPlace1" presStyleIdx="1" presStyleCnt="5"/>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pt>
    <dgm:pt modelId="{CE9AEFC0-C2A0-42F8-A143-89BF92B22193}" type="pres">
      <dgm:prSet presAssocID="{C06F33EB-8A05-4E3A-9E4E-A493FC76CCCE}" presName="wedgeRectCallout1" presStyleLbl="node1" presStyleIdx="1" presStyleCnt="5">
        <dgm:presLayoutVars>
          <dgm:bulletEnabled val="1"/>
        </dgm:presLayoutVars>
      </dgm:prSet>
      <dgm:spPr/>
    </dgm:pt>
    <dgm:pt modelId="{9BAE4924-BA74-40DD-A0E3-EAF45A87C4A2}" type="pres">
      <dgm:prSet presAssocID="{7BA796C9-9C19-411E-9BB7-652D24F8F6BC}" presName="sibTrans" presStyleCnt="0"/>
      <dgm:spPr/>
    </dgm:pt>
    <dgm:pt modelId="{DC51547D-9D67-4FEC-B46D-0EA5F51BF7D2}" type="pres">
      <dgm:prSet presAssocID="{426EBA6F-5071-472C-86B5-522DFD692FCB}" presName="composite" presStyleCnt="0"/>
      <dgm:spPr/>
    </dgm:pt>
    <dgm:pt modelId="{08D6FB94-4A0F-4082-9FB8-6EEB4782E01B}" type="pres">
      <dgm:prSet presAssocID="{426EBA6F-5071-472C-86B5-522DFD692FCB}" presName="rect1" presStyleLbl="bgImgPlace1" presStyleIdx="2" presStyleCnt="5" custLinFactNeighborX="16043" custLinFactNeighborY="528"/>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E6D4EF0C-1EDF-4F4B-ADCA-CD0B3ED8708E}" type="pres">
      <dgm:prSet presAssocID="{426EBA6F-5071-472C-86B5-522DFD692FCB}" presName="wedgeRectCallout1" presStyleLbl="node1" presStyleIdx="2" presStyleCnt="5">
        <dgm:presLayoutVars>
          <dgm:bulletEnabled val="1"/>
        </dgm:presLayoutVars>
      </dgm:prSet>
      <dgm:spPr/>
    </dgm:pt>
    <dgm:pt modelId="{13D9EFC9-23ED-4B07-9AD6-8BFCD6A47855}" type="pres">
      <dgm:prSet presAssocID="{FD672CD4-391F-4342-B5D6-25D4591A0A21}" presName="sibTrans" presStyleCnt="0"/>
      <dgm:spPr/>
    </dgm:pt>
    <dgm:pt modelId="{23B5885C-1538-496A-8FB7-E867FADB091D}" type="pres">
      <dgm:prSet presAssocID="{7CB879C0-A1BD-4B34-939F-0250A92DB777}" presName="composite" presStyleCnt="0"/>
      <dgm:spPr/>
    </dgm:pt>
    <dgm:pt modelId="{68DD02CD-C3F3-4B5A-8CBB-6028AAD49371}" type="pres">
      <dgm:prSet presAssocID="{7CB879C0-A1BD-4B34-939F-0250A92DB777}" presName="rect1" presStyleLbl="b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pt>
    <dgm:pt modelId="{6324AE34-0939-477D-BFA5-FF2EEA2DCD32}" type="pres">
      <dgm:prSet presAssocID="{7CB879C0-A1BD-4B34-939F-0250A92DB777}" presName="wedgeRectCallout1" presStyleLbl="node1" presStyleIdx="3" presStyleCnt="5">
        <dgm:presLayoutVars>
          <dgm:bulletEnabled val="1"/>
        </dgm:presLayoutVars>
      </dgm:prSet>
      <dgm:spPr/>
    </dgm:pt>
    <dgm:pt modelId="{6647D162-4AE2-45E5-88BF-7F1CA4B8FA24}" type="pres">
      <dgm:prSet presAssocID="{8DA6B540-6CE2-45CD-B9EE-ACACBCCA4CAA}" presName="sibTrans" presStyleCnt="0"/>
      <dgm:spPr/>
    </dgm:pt>
    <dgm:pt modelId="{6BD0BFE2-2EDC-4F6B-95E9-D5E2A268C181}" type="pres">
      <dgm:prSet presAssocID="{183ECBBF-7AA7-4B6A-B9FF-EFBDE184A2ED}" presName="composite" presStyleCnt="0"/>
      <dgm:spPr/>
    </dgm:pt>
    <dgm:pt modelId="{82FC9B09-F8DD-4FF0-996F-F9CC260A48F8}" type="pres">
      <dgm:prSet presAssocID="{183ECBBF-7AA7-4B6A-B9FF-EFBDE184A2ED}" presName="rect1" presStyleLbl="bgImgPlace1" presStyleIdx="4" presStyleCnt="5"/>
      <dgm:spPr>
        <a:blipFill rotWithShape="1">
          <a:blip xmlns:r="http://schemas.openxmlformats.org/officeDocument/2006/relationships" r:embed="rId5"/>
          <a:srcRect/>
          <a:stretch>
            <a:fillRect t="-51000" b="-51000"/>
          </a:stretch>
        </a:blipFill>
      </dgm:spPr>
    </dgm:pt>
    <dgm:pt modelId="{B527A7AD-2E4D-4AFF-8030-17B5543D4A55}" type="pres">
      <dgm:prSet presAssocID="{183ECBBF-7AA7-4B6A-B9FF-EFBDE184A2ED}" presName="wedgeRectCallout1" presStyleLbl="node1" presStyleIdx="4" presStyleCnt="5">
        <dgm:presLayoutVars>
          <dgm:bulletEnabled val="1"/>
        </dgm:presLayoutVars>
      </dgm:prSet>
      <dgm:spPr/>
    </dgm:pt>
  </dgm:ptLst>
  <dgm:cxnLst>
    <dgm:cxn modelId="{F3242D07-5635-45FF-A828-928EE85E3E7D}" type="presOf" srcId="{426EBA6F-5071-472C-86B5-522DFD692FCB}" destId="{E6D4EF0C-1EDF-4F4B-ADCA-CD0B3ED8708E}" srcOrd="0" destOrd="0" presId="urn:microsoft.com/office/officeart/2008/layout/BendingPictureCaptionList"/>
    <dgm:cxn modelId="{922E5819-FF60-40B9-95A8-BD74AA211FC7}" srcId="{C002002C-F8B4-4A94-B9FA-BCE55523DDB6}" destId="{426EBA6F-5071-472C-86B5-522DFD692FCB}" srcOrd="2" destOrd="0" parTransId="{8281363A-D39B-4FD8-A724-3425C0F3F245}" sibTransId="{FD672CD4-391F-4342-B5D6-25D4591A0A21}"/>
    <dgm:cxn modelId="{0A69F86A-4349-4BFC-AC0A-BE55630162F9}" srcId="{C002002C-F8B4-4A94-B9FA-BCE55523DDB6}" destId="{183ECBBF-7AA7-4B6A-B9FF-EFBDE184A2ED}" srcOrd="4" destOrd="0" parTransId="{9CFF6F2D-78BB-43C2-8D49-6DCB67141C0C}" sibTransId="{9527BE91-978D-42B4-9291-A94CEA3B053C}"/>
    <dgm:cxn modelId="{DDE1BF51-B60F-46E5-88EB-7FC1C7E7F559}" srcId="{C002002C-F8B4-4A94-B9FA-BCE55523DDB6}" destId="{44CFAC3F-97B6-4EFB-AA81-ECB8CCD5161C}" srcOrd="0" destOrd="0" parTransId="{C5A68836-63F0-42E5-9A3D-2F615C54FF9A}" sibTransId="{BF8C6317-C657-443E-B442-104845AC20B3}"/>
    <dgm:cxn modelId="{7DF74481-FD6B-45BC-9C2E-8B84C309B2DE}" type="presOf" srcId="{7CB879C0-A1BD-4B34-939F-0250A92DB777}" destId="{6324AE34-0939-477D-BFA5-FF2EEA2DCD32}" srcOrd="0" destOrd="0" presId="urn:microsoft.com/office/officeart/2008/layout/BendingPictureCaptionList"/>
    <dgm:cxn modelId="{1302B18B-A9A7-468A-8B54-D8BB09F2A22B}" srcId="{C002002C-F8B4-4A94-B9FA-BCE55523DDB6}" destId="{C06F33EB-8A05-4E3A-9E4E-A493FC76CCCE}" srcOrd="1" destOrd="0" parTransId="{73D0A34B-4816-464A-B2DF-97445E031174}" sibTransId="{7BA796C9-9C19-411E-9BB7-652D24F8F6BC}"/>
    <dgm:cxn modelId="{1C2B269A-90BD-4DCC-8A44-A27A1F092EA7}" type="presOf" srcId="{183ECBBF-7AA7-4B6A-B9FF-EFBDE184A2ED}" destId="{B527A7AD-2E4D-4AFF-8030-17B5543D4A55}" srcOrd="0" destOrd="0" presId="urn:microsoft.com/office/officeart/2008/layout/BendingPictureCaptionList"/>
    <dgm:cxn modelId="{012386A9-D9BA-4B4C-8DFE-BD3E820993D8}" type="presOf" srcId="{44CFAC3F-97B6-4EFB-AA81-ECB8CCD5161C}" destId="{BA69FBB2-51B5-40EA-8D59-B87FF0DF3A88}" srcOrd="0" destOrd="0" presId="urn:microsoft.com/office/officeart/2008/layout/BendingPictureCaptionList"/>
    <dgm:cxn modelId="{1B3038B6-7145-4B88-827E-0EF21E18D701}" type="presOf" srcId="{C06F33EB-8A05-4E3A-9E4E-A493FC76CCCE}" destId="{CE9AEFC0-C2A0-42F8-A143-89BF92B22193}" srcOrd="0" destOrd="0" presId="urn:microsoft.com/office/officeart/2008/layout/BendingPictureCaptionList"/>
    <dgm:cxn modelId="{6D0A69D9-D400-4EE4-A764-08D754522ED2}" srcId="{C002002C-F8B4-4A94-B9FA-BCE55523DDB6}" destId="{7CB879C0-A1BD-4B34-939F-0250A92DB777}" srcOrd="3" destOrd="0" parTransId="{ECB4BB4C-C794-46F4-B2E0-73C790FE8B0A}" sibTransId="{8DA6B540-6CE2-45CD-B9EE-ACACBCCA4CAA}"/>
    <dgm:cxn modelId="{72CE49EE-1C67-4817-898A-677268964410}" type="presOf" srcId="{C002002C-F8B4-4A94-B9FA-BCE55523DDB6}" destId="{280B85DB-BDAB-4051-93A0-A4ADBD2345E6}" srcOrd="0" destOrd="0" presId="urn:microsoft.com/office/officeart/2008/layout/BendingPictureCaptionList"/>
    <dgm:cxn modelId="{0D199013-D639-4B2E-BFC4-9ADD92A17AD4}" type="presParOf" srcId="{280B85DB-BDAB-4051-93A0-A4ADBD2345E6}" destId="{0C7B145A-D12B-4D95-92AA-BC66C621E369}" srcOrd="0" destOrd="0" presId="urn:microsoft.com/office/officeart/2008/layout/BendingPictureCaptionList"/>
    <dgm:cxn modelId="{C0C84AD8-30EE-42F4-94FF-E29A164318B3}" type="presParOf" srcId="{0C7B145A-D12B-4D95-92AA-BC66C621E369}" destId="{708B6F0E-B823-4572-82AF-2D9E8056FC1F}" srcOrd="0" destOrd="0" presId="urn:microsoft.com/office/officeart/2008/layout/BendingPictureCaptionList"/>
    <dgm:cxn modelId="{2C463F9E-AF86-421F-8368-D67ACDFF91C9}" type="presParOf" srcId="{0C7B145A-D12B-4D95-92AA-BC66C621E369}" destId="{BA69FBB2-51B5-40EA-8D59-B87FF0DF3A88}" srcOrd="1" destOrd="0" presId="urn:microsoft.com/office/officeart/2008/layout/BendingPictureCaptionList"/>
    <dgm:cxn modelId="{2F4F9B73-D1D5-4FCF-8001-1B5FFEA1B9E2}" type="presParOf" srcId="{280B85DB-BDAB-4051-93A0-A4ADBD2345E6}" destId="{A32D4A95-6C9A-4B2B-9EA1-7DF2CA8A8440}" srcOrd="1" destOrd="0" presId="urn:microsoft.com/office/officeart/2008/layout/BendingPictureCaptionList"/>
    <dgm:cxn modelId="{FE1B74A0-E12F-45FA-B08B-5D7018ACCF5C}" type="presParOf" srcId="{280B85DB-BDAB-4051-93A0-A4ADBD2345E6}" destId="{1F8D8617-2081-4D49-84DE-BC818D543A19}" srcOrd="2" destOrd="0" presId="urn:microsoft.com/office/officeart/2008/layout/BendingPictureCaptionList"/>
    <dgm:cxn modelId="{329E32F6-B3E9-426C-B80F-FB92E12F78F4}" type="presParOf" srcId="{1F8D8617-2081-4D49-84DE-BC818D543A19}" destId="{5E95803F-B568-4EE5-896E-C22FF4065E19}" srcOrd="0" destOrd="0" presId="urn:microsoft.com/office/officeart/2008/layout/BendingPictureCaptionList"/>
    <dgm:cxn modelId="{87C088CB-66A1-4E3D-A7E0-613105A29EBB}" type="presParOf" srcId="{1F8D8617-2081-4D49-84DE-BC818D543A19}" destId="{CE9AEFC0-C2A0-42F8-A143-89BF92B22193}" srcOrd="1" destOrd="0" presId="urn:microsoft.com/office/officeart/2008/layout/BendingPictureCaptionList"/>
    <dgm:cxn modelId="{C0E91562-2ECF-40E3-BC9B-330F474BD9F7}" type="presParOf" srcId="{280B85DB-BDAB-4051-93A0-A4ADBD2345E6}" destId="{9BAE4924-BA74-40DD-A0E3-EAF45A87C4A2}" srcOrd="3" destOrd="0" presId="urn:microsoft.com/office/officeart/2008/layout/BendingPictureCaptionList"/>
    <dgm:cxn modelId="{715EE234-1C6E-4CDB-AAC4-8C7D51E04F81}" type="presParOf" srcId="{280B85DB-BDAB-4051-93A0-A4ADBD2345E6}" destId="{DC51547D-9D67-4FEC-B46D-0EA5F51BF7D2}" srcOrd="4" destOrd="0" presId="urn:microsoft.com/office/officeart/2008/layout/BendingPictureCaptionList"/>
    <dgm:cxn modelId="{182BACC3-752B-4A5D-A3F9-0D2E1E450021}" type="presParOf" srcId="{DC51547D-9D67-4FEC-B46D-0EA5F51BF7D2}" destId="{08D6FB94-4A0F-4082-9FB8-6EEB4782E01B}" srcOrd="0" destOrd="0" presId="urn:microsoft.com/office/officeart/2008/layout/BendingPictureCaptionList"/>
    <dgm:cxn modelId="{3FE523B7-6F78-4361-9FE0-DFD60152AE8D}" type="presParOf" srcId="{DC51547D-9D67-4FEC-B46D-0EA5F51BF7D2}" destId="{E6D4EF0C-1EDF-4F4B-ADCA-CD0B3ED8708E}" srcOrd="1" destOrd="0" presId="urn:microsoft.com/office/officeart/2008/layout/BendingPictureCaptionList"/>
    <dgm:cxn modelId="{C44C456F-1DA4-4914-99DF-D3932DC06BF5}" type="presParOf" srcId="{280B85DB-BDAB-4051-93A0-A4ADBD2345E6}" destId="{13D9EFC9-23ED-4B07-9AD6-8BFCD6A47855}" srcOrd="5" destOrd="0" presId="urn:microsoft.com/office/officeart/2008/layout/BendingPictureCaptionList"/>
    <dgm:cxn modelId="{AA4DEF78-317B-42AB-877F-1DFF9D9BE838}" type="presParOf" srcId="{280B85DB-BDAB-4051-93A0-A4ADBD2345E6}" destId="{23B5885C-1538-496A-8FB7-E867FADB091D}" srcOrd="6" destOrd="0" presId="urn:microsoft.com/office/officeart/2008/layout/BendingPictureCaptionList"/>
    <dgm:cxn modelId="{EABE057D-D167-47C3-B222-18B2688D47C2}" type="presParOf" srcId="{23B5885C-1538-496A-8FB7-E867FADB091D}" destId="{68DD02CD-C3F3-4B5A-8CBB-6028AAD49371}" srcOrd="0" destOrd="0" presId="urn:microsoft.com/office/officeart/2008/layout/BendingPictureCaptionList"/>
    <dgm:cxn modelId="{1A4D78C1-70CB-4CFB-A82B-3E1A4AECB744}" type="presParOf" srcId="{23B5885C-1538-496A-8FB7-E867FADB091D}" destId="{6324AE34-0939-477D-BFA5-FF2EEA2DCD32}" srcOrd="1" destOrd="0" presId="urn:microsoft.com/office/officeart/2008/layout/BendingPictureCaptionList"/>
    <dgm:cxn modelId="{9B2082AB-3224-4951-A056-03985E074FD5}" type="presParOf" srcId="{280B85DB-BDAB-4051-93A0-A4ADBD2345E6}" destId="{6647D162-4AE2-45E5-88BF-7F1CA4B8FA24}" srcOrd="7" destOrd="0" presId="urn:microsoft.com/office/officeart/2008/layout/BendingPictureCaptionList"/>
    <dgm:cxn modelId="{8C55F2CD-6666-41E4-A9D7-D8E4C016CBB1}" type="presParOf" srcId="{280B85DB-BDAB-4051-93A0-A4ADBD2345E6}" destId="{6BD0BFE2-2EDC-4F6B-95E9-D5E2A268C181}" srcOrd="8" destOrd="0" presId="urn:microsoft.com/office/officeart/2008/layout/BendingPictureCaptionList"/>
    <dgm:cxn modelId="{17A7CB06-5DF8-4FCD-9A48-3A27A1608756}" type="presParOf" srcId="{6BD0BFE2-2EDC-4F6B-95E9-D5E2A268C181}" destId="{82FC9B09-F8DD-4FF0-996F-F9CC260A48F8}" srcOrd="0" destOrd="0" presId="urn:microsoft.com/office/officeart/2008/layout/BendingPictureCaptionList"/>
    <dgm:cxn modelId="{389E611B-C9B7-428B-A6B3-380EF8587545}" type="presParOf" srcId="{6BD0BFE2-2EDC-4F6B-95E9-D5E2A268C181}" destId="{B527A7AD-2E4D-4AFF-8030-17B5543D4A55}"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6F0E-B823-4572-82AF-2D9E8056FC1F}">
      <dsp:nvSpPr>
        <dsp:cNvPr id="0" name=""/>
        <dsp:cNvSpPr/>
      </dsp:nvSpPr>
      <dsp:spPr>
        <a:xfrm>
          <a:off x="72704" y="3371"/>
          <a:ext cx="2031845" cy="162547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9FBB2-51B5-40EA-8D59-B87FF0DF3A88}">
      <dsp:nvSpPr>
        <dsp:cNvPr id="0" name=""/>
        <dsp:cNvSpPr/>
      </dsp:nvSpPr>
      <dsp:spPr>
        <a:xfrm>
          <a:off x="255571" y="1466299"/>
          <a:ext cx="1808342" cy="568916"/>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Patientövervakning</a:t>
          </a:r>
        </a:p>
      </dsp:txBody>
      <dsp:txXfrm>
        <a:off x="255571" y="1466299"/>
        <a:ext cx="1808342" cy="568916"/>
      </dsp:txXfrm>
    </dsp:sp>
    <dsp:sp modelId="{5E95803F-B568-4EE5-896E-C22FF4065E19}">
      <dsp:nvSpPr>
        <dsp:cNvPr id="0" name=""/>
        <dsp:cNvSpPr/>
      </dsp:nvSpPr>
      <dsp:spPr>
        <a:xfrm>
          <a:off x="2307734" y="3371"/>
          <a:ext cx="2031845" cy="1625476"/>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9AEFC0-C2A0-42F8-A143-89BF92B22193}">
      <dsp:nvSpPr>
        <dsp:cNvPr id="0" name=""/>
        <dsp:cNvSpPr/>
      </dsp:nvSpPr>
      <dsp:spPr>
        <a:xfrm>
          <a:off x="2490600" y="1466299"/>
          <a:ext cx="1808342" cy="568916"/>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Ventilator</a:t>
          </a:r>
        </a:p>
      </dsp:txBody>
      <dsp:txXfrm>
        <a:off x="2490600" y="1466299"/>
        <a:ext cx="1808342" cy="568916"/>
      </dsp:txXfrm>
    </dsp:sp>
    <dsp:sp modelId="{08D6FB94-4A0F-4082-9FB8-6EEB4782E01B}">
      <dsp:nvSpPr>
        <dsp:cNvPr id="0" name=""/>
        <dsp:cNvSpPr/>
      </dsp:nvSpPr>
      <dsp:spPr>
        <a:xfrm>
          <a:off x="4615468" y="11953"/>
          <a:ext cx="2031845" cy="1625476"/>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4EF0C-1EDF-4F4B-ADCA-CD0B3ED8708E}">
      <dsp:nvSpPr>
        <dsp:cNvPr id="0" name=""/>
        <dsp:cNvSpPr/>
      </dsp:nvSpPr>
      <dsp:spPr>
        <a:xfrm>
          <a:off x="4725630" y="1466299"/>
          <a:ext cx="1808342" cy="568916"/>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Anestesiarbetsstation</a:t>
          </a:r>
        </a:p>
      </dsp:txBody>
      <dsp:txXfrm>
        <a:off x="4725630" y="1466299"/>
        <a:ext cx="1808342" cy="568916"/>
      </dsp:txXfrm>
    </dsp:sp>
    <dsp:sp modelId="{68DD02CD-C3F3-4B5A-8CBB-6028AAD49371}">
      <dsp:nvSpPr>
        <dsp:cNvPr id="0" name=""/>
        <dsp:cNvSpPr/>
      </dsp:nvSpPr>
      <dsp:spPr>
        <a:xfrm>
          <a:off x="1190219" y="2238400"/>
          <a:ext cx="2031845" cy="162547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4AE34-0939-477D-BFA5-FF2EEA2DCD32}">
      <dsp:nvSpPr>
        <dsp:cNvPr id="0" name=""/>
        <dsp:cNvSpPr/>
      </dsp:nvSpPr>
      <dsp:spPr>
        <a:xfrm>
          <a:off x="1373085" y="3701329"/>
          <a:ext cx="1808342" cy="568916"/>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Dialysapparat</a:t>
          </a:r>
        </a:p>
      </dsp:txBody>
      <dsp:txXfrm>
        <a:off x="1373085" y="3701329"/>
        <a:ext cx="1808342" cy="568916"/>
      </dsp:txXfrm>
    </dsp:sp>
    <dsp:sp modelId="{82FC9B09-F8DD-4FF0-996F-F9CC260A48F8}">
      <dsp:nvSpPr>
        <dsp:cNvPr id="0" name=""/>
        <dsp:cNvSpPr/>
      </dsp:nvSpPr>
      <dsp:spPr>
        <a:xfrm>
          <a:off x="3425249" y="2238400"/>
          <a:ext cx="2031845" cy="1625476"/>
        </a:xfrm>
        <a:prstGeom prst="rect">
          <a:avLst/>
        </a:prstGeom>
        <a:blipFill rotWithShape="1">
          <a:blip xmlns:r="http://schemas.openxmlformats.org/officeDocument/2006/relationships" r:embed="rId5"/>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27A7AD-2E4D-4AFF-8030-17B5543D4A55}">
      <dsp:nvSpPr>
        <dsp:cNvPr id="0" name=""/>
        <dsp:cNvSpPr/>
      </dsp:nvSpPr>
      <dsp:spPr>
        <a:xfrm>
          <a:off x="3608115" y="3701329"/>
          <a:ext cx="1808342" cy="568916"/>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Perfusionsutrustning</a:t>
          </a:r>
        </a:p>
      </dsp:txBody>
      <dsp:txXfrm>
        <a:off x="3608115" y="3701329"/>
        <a:ext cx="1808342" cy="56891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154068B-8D1F-4422-859F-4BF16EC55376}" type="datetimeFigureOut">
              <a:rPr lang="sv-SE" smtClean="0"/>
              <a:t>2024-10-11</a:t>
            </a:fld>
            <a:endParaRPr lang="sv-SE"/>
          </a:p>
        </p:txBody>
      </p:sp>
      <p:sp>
        <p:nvSpPr>
          <p:cNvPr id="4" name="Platshållare för bildobjekt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9073011-F4CD-4A21-A8C1-CA3F6754DF53}" type="slidenum">
              <a:rPr lang="sv-SE" smtClean="0"/>
              <a:t>‹#›</a:t>
            </a:fld>
            <a:endParaRPr lang="sv-SE"/>
          </a:p>
        </p:txBody>
      </p:sp>
    </p:spTree>
    <p:extLst>
      <p:ext uri="{BB962C8B-B14F-4D97-AF65-F5344CB8AC3E}">
        <p14:creationId xmlns:p14="http://schemas.microsoft.com/office/powerpoint/2010/main" val="347714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a:t>
            </a:fld>
            <a:endParaRPr lang="sv-SE"/>
          </a:p>
        </p:txBody>
      </p:sp>
    </p:spTree>
    <p:extLst>
      <p:ext uri="{BB962C8B-B14F-4D97-AF65-F5344CB8AC3E}">
        <p14:creationId xmlns:p14="http://schemas.microsoft.com/office/powerpoint/2010/main" val="316950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SE" b="0" i="0">
              <a:solidFill>
                <a:srgbClr val="333333"/>
              </a:solidFill>
              <a:effectLst/>
              <a:latin typeface="OpenSansRegular"/>
            </a:endParaRPr>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3</a:t>
            </a:fld>
            <a:endParaRPr lang="sv-SE"/>
          </a:p>
        </p:txBody>
      </p:sp>
    </p:spTree>
    <p:extLst>
      <p:ext uri="{BB962C8B-B14F-4D97-AF65-F5344CB8AC3E}">
        <p14:creationId xmlns:p14="http://schemas.microsoft.com/office/powerpoint/2010/main" val="187979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4</a:t>
            </a:fld>
            <a:endParaRPr lang="sv-SE"/>
          </a:p>
        </p:txBody>
      </p:sp>
    </p:spTree>
    <p:extLst>
      <p:ext uri="{BB962C8B-B14F-4D97-AF65-F5344CB8AC3E}">
        <p14:creationId xmlns:p14="http://schemas.microsoft.com/office/powerpoint/2010/main" val="361562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Inom BMDI-lösningen kan olika tekniska lösningar användas för olika apparattyper och modeller.</a:t>
            </a:r>
          </a:p>
          <a:p>
            <a:endParaRPr lang="sv-SE" dirty="0"/>
          </a:p>
          <a:p>
            <a:r>
              <a:rPr lang="sv-SE" dirty="0"/>
              <a:t>De allra flesta utrustningar kommer att koppla upp via en </a:t>
            </a:r>
            <a:r>
              <a:rPr lang="sv-SE" dirty="0" err="1"/>
              <a:t>gateway</a:t>
            </a:r>
            <a:r>
              <a:rPr lang="sv-SE" dirty="0"/>
              <a:t> som tillhör Philips Patientövervakningssystem.</a:t>
            </a:r>
          </a:p>
          <a:p>
            <a:r>
              <a:rPr lang="sv-SE" dirty="0"/>
              <a:t>Några enstaka utrustningar behöver en mellanliggande adapter som kallas CCE.</a:t>
            </a:r>
          </a:p>
          <a:p>
            <a:r>
              <a:rPr lang="sv-SE" dirty="0"/>
              <a:t>Några enstaka utrusningar kan koppla upp direkt via </a:t>
            </a:r>
            <a:r>
              <a:rPr lang="sv-SE" dirty="0" err="1"/>
              <a:t>ethernet</a:t>
            </a:r>
            <a:r>
              <a:rPr lang="sv-SE" dirty="0"/>
              <a:t> eller Wi-Fi.</a:t>
            </a:r>
          </a:p>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09073011-F4CD-4A21-A8C1-CA3F6754DF53}" type="slidenum">
              <a:rPr lang="sv-SE" smtClean="0"/>
              <a:t>6</a:t>
            </a:fld>
            <a:endParaRPr lang="sv-SE"/>
          </a:p>
        </p:txBody>
      </p:sp>
    </p:spTree>
    <p:extLst>
      <p:ext uri="{BB962C8B-B14F-4D97-AF65-F5344CB8AC3E}">
        <p14:creationId xmlns:p14="http://schemas.microsoft.com/office/powerpoint/2010/main" val="348467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73011-F4CD-4A21-A8C1-CA3F6754DF53}" type="slidenum">
              <a:rPr lang="sv-SE" smtClean="0"/>
              <a:t>10</a:t>
            </a:fld>
            <a:endParaRPr lang="sv-SE"/>
          </a:p>
        </p:txBody>
      </p:sp>
    </p:spTree>
    <p:extLst>
      <p:ext uri="{BB962C8B-B14F-4D97-AF65-F5344CB8AC3E}">
        <p14:creationId xmlns:p14="http://schemas.microsoft.com/office/powerpoint/2010/main" val="13300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err="1">
                <a:latin typeface="Arial" panose="020B0604020202020204" pitchFamily="34" charset="0"/>
                <a:cs typeface="Arial" panose="020B0604020202020204" pitchFamily="34" charset="0"/>
              </a:rPr>
              <a:t>Spotcheckmonitorer</a:t>
            </a:r>
            <a:r>
              <a:rPr lang="sv-SE" sz="1200">
                <a:latin typeface="Arial" panose="020B0604020202020204" pitchFamily="34" charset="0"/>
                <a:cs typeface="Arial" panose="020B0604020202020204" pitchFamily="34" charset="0"/>
              </a:rPr>
              <a:t> kopplas upp via </a:t>
            </a:r>
            <a:r>
              <a:rPr lang="sv-SE" sz="1200" err="1">
                <a:latin typeface="Arial" panose="020B0604020202020204" pitchFamily="34" charset="0"/>
                <a:cs typeface="Arial" panose="020B0604020202020204" pitchFamily="34" charset="0"/>
              </a:rPr>
              <a:t>Cerners</a:t>
            </a:r>
            <a:r>
              <a:rPr lang="sv-SE" sz="1200">
                <a:latin typeface="Arial" panose="020B0604020202020204" pitchFamily="34" charset="0"/>
                <a:cs typeface="Arial" panose="020B0604020202020204" pitchFamily="34" charset="0"/>
              </a:rPr>
              <a:t> </a:t>
            </a:r>
            <a:r>
              <a:rPr lang="sv-SE" sz="1200" err="1">
                <a:latin typeface="Arial" panose="020B0604020202020204" pitchFamily="34" charset="0"/>
                <a:cs typeface="Arial" panose="020B0604020202020204" pitchFamily="34" charset="0"/>
              </a:rPr>
              <a:t>iBus</a:t>
            </a:r>
            <a:r>
              <a:rPr lang="sv-SE" sz="1200">
                <a:latin typeface="Arial" panose="020B0604020202020204" pitchFamily="34" charset="0"/>
                <a:cs typeface="Arial" panose="020B0604020202020204" pitchFamily="34" charset="0"/>
              </a:rPr>
              <a:t>.</a:t>
            </a:r>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11</a:t>
            </a:fld>
            <a:endParaRPr lang="sv-SE"/>
          </a:p>
        </p:txBody>
      </p:sp>
    </p:spTree>
    <p:extLst>
      <p:ext uri="{BB962C8B-B14F-4D97-AF65-F5344CB8AC3E}">
        <p14:creationId xmlns:p14="http://schemas.microsoft.com/office/powerpoint/2010/main" val="98521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73011-F4CD-4A21-A8C1-CA3F6754DF53}" type="slidenum">
              <a:rPr lang="sv-SE" smtClean="0"/>
              <a:t>12</a:t>
            </a:fld>
            <a:endParaRPr lang="sv-SE"/>
          </a:p>
        </p:txBody>
      </p:sp>
    </p:spTree>
    <p:extLst>
      <p:ext uri="{BB962C8B-B14F-4D97-AF65-F5344CB8AC3E}">
        <p14:creationId xmlns:p14="http://schemas.microsoft.com/office/powerpoint/2010/main" val="34909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En systemintegration är en koppling mellan SDV och ett annat system som inte ersätts av Millennium/SDV.</a:t>
            </a:r>
            <a:endParaRPr lang="sv-SE"/>
          </a:p>
          <a:p>
            <a:r>
              <a:rPr lang="sv-SE"/>
              <a:t>En systemintegration kan göras på flera sätt. De flesta sker genom så kallade ”uthopp” från Millennium. Patientinformation skickas då med till mottagande system och hämtar upp rätt vy. Därefter skickar systemet tillbaka parametrar/bilder till Millennium. Integrationen kan vara meddelandebaserad, via </a:t>
            </a:r>
            <a:r>
              <a:rPr lang="sv-SE" err="1"/>
              <a:t>batch</a:t>
            </a:r>
            <a:r>
              <a:rPr lang="sv-SE"/>
              <a:t>, schemaläggning eller en kombination av dessa.</a:t>
            </a:r>
            <a:endParaRPr lang="sv-SE" sz="1200"/>
          </a:p>
          <a:p>
            <a:endParaRPr lang="sv-SE"/>
          </a:p>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14</a:t>
            </a:fld>
            <a:endParaRPr lang="sv-SE" altLang="sv-SE"/>
          </a:p>
        </p:txBody>
      </p:sp>
    </p:spTree>
    <p:extLst>
      <p:ext uri="{BB962C8B-B14F-4D97-AF65-F5344CB8AC3E}">
        <p14:creationId xmlns:p14="http://schemas.microsoft.com/office/powerpoint/2010/main" val="2747123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_1">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1524000" y="4230688"/>
            <a:ext cx="9144000" cy="446087"/>
          </a:xfrm>
          <a:prstGeom prst="rect">
            <a:avLst/>
          </a:prstGeom>
        </p:spPr>
        <p:txBody>
          <a:bodyPr lIns="0" tIns="0" rIns="0" bIns="0">
            <a:noAutofit/>
          </a:bodyPr>
          <a:lstStyle>
            <a:lvl1pPr marL="0" indent="0" algn="ctr">
              <a:lnSpc>
                <a:spcPct val="100000"/>
              </a:lnSpc>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Namn Efternamn XX månad 2019 </a:t>
            </a:r>
          </a:p>
        </p:txBody>
      </p:sp>
      <p:pic>
        <p:nvPicPr>
          <p:cNvPr id="7" name="Bildobjekt 6">
            <a:extLst>
              <a:ext uri="{FF2B5EF4-FFF2-40B4-BE49-F238E27FC236}">
                <a16:creationId xmlns:a16="http://schemas.microsoft.com/office/drawing/2014/main" id="{8340578C-757F-4A67-8A26-30E23E6A837D}"/>
              </a:ext>
            </a:extLst>
          </p:cNvPr>
          <p:cNvPicPr>
            <a:picLocks noChangeAspect="1"/>
          </p:cNvPicPr>
          <p:nvPr/>
        </p:nvPicPr>
        <p:blipFill>
          <a:blip r:embed="rId2"/>
          <a:stretch>
            <a:fillRect/>
          </a:stretch>
        </p:blipFill>
        <p:spPr>
          <a:xfrm>
            <a:off x="3536949" y="2630811"/>
            <a:ext cx="5118100" cy="1148145"/>
          </a:xfrm>
          <a:prstGeom prst="rect">
            <a:avLst/>
          </a:prstGeom>
        </p:spPr>
      </p:pic>
      <p:pic>
        <p:nvPicPr>
          <p:cNvPr id="4" name="Bildobjekt 3">
            <a:extLst>
              <a:ext uri="{FF2B5EF4-FFF2-40B4-BE49-F238E27FC236}">
                <a16:creationId xmlns:a16="http://schemas.microsoft.com/office/drawing/2014/main" id="{995A93F3-DBB4-4009-B60F-26AC50C61D57}"/>
              </a:ext>
            </a:extLst>
          </p:cNvPr>
          <p:cNvPicPr>
            <a:picLocks noChangeAspect="1"/>
          </p:cNvPicPr>
          <p:nvPr userDrawn="1"/>
        </p:nvPicPr>
        <p:blipFill>
          <a:blip r:embed="rId2"/>
          <a:stretch>
            <a:fillRect/>
          </a:stretch>
        </p:blipFill>
        <p:spPr>
          <a:xfrm>
            <a:off x="3536949" y="2630811"/>
            <a:ext cx="5118100" cy="1148145"/>
          </a:xfrm>
          <a:prstGeom prst="rect">
            <a:avLst/>
          </a:prstGeom>
        </p:spPr>
      </p:pic>
    </p:spTree>
    <p:extLst>
      <p:ext uri="{BB962C8B-B14F-4D97-AF65-F5344CB8AC3E}">
        <p14:creationId xmlns:p14="http://schemas.microsoft.com/office/powerpoint/2010/main" val="3396342452"/>
      </p:ext>
    </p:extLst>
  </p:cSld>
  <p:clrMapOvr>
    <a:masterClrMapping/>
  </p:clrMapOvr>
  <p:extLst>
    <p:ext uri="{DCECCB84-F9BA-43D5-87BE-67443E8EF086}">
      <p15:sldGuideLst xmlns:p15="http://schemas.microsoft.com/office/powerpoint/2012/main">
        <p15:guide id="1" orient="horz" pos="2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0E0E84-D96D-4969-A8D2-E3C36F87064C}"/>
              </a:ext>
            </a:extLst>
          </p:cNvPr>
          <p:cNvGraphicFramePr>
            <a:graphicFrameLocks noChangeAspect="1"/>
          </p:cNvGraphicFramePr>
          <p:nvPr userDrawn="1">
            <p:custDataLst>
              <p:tags r:id="rId1"/>
            </p:custDataLst>
            <p:extLst>
              <p:ext uri="{D42A27DB-BD31-4B8C-83A1-F6EECF244321}">
                <p14:modId xmlns:p14="http://schemas.microsoft.com/office/powerpoint/2010/main" val="41511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3" name="Object 2" hidden="1">
                        <a:extLst>
                          <a:ext uri="{FF2B5EF4-FFF2-40B4-BE49-F238E27FC236}">
                            <a16:creationId xmlns:a16="http://schemas.microsoft.com/office/drawing/2014/main" id="{490E0E84-D96D-4969-A8D2-E3C36F870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71270AC-707C-45B1-960F-E95D36810F01}"/>
              </a:ext>
            </a:extLst>
          </p:cNvPr>
          <p:cNvSpPr/>
          <p:nvPr userDrawn="1"/>
        </p:nvSpPr>
        <p:spPr>
          <a:xfrm>
            <a:off x="-41563" y="-34636"/>
            <a:ext cx="12275127" cy="692727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err="1">
              <a:solidFill>
                <a:schemeClr val="tx1"/>
              </a:solidFill>
            </a:endParaRPr>
          </a:p>
        </p:txBody>
      </p:sp>
    </p:spTree>
    <p:extLst>
      <p:ext uri="{BB962C8B-B14F-4D97-AF65-F5344CB8AC3E}">
        <p14:creationId xmlns:p14="http://schemas.microsoft.com/office/powerpoint/2010/main" val="47805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format</a:t>
            </a:r>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330082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803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35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32452"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21785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ild eller platta vä">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6456040"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25400" y="-26988"/>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2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7388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8878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1189928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6914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bild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7608888" y="4144963"/>
            <a:ext cx="3059111" cy="1300162"/>
          </a:xfrm>
          <a:prstGeom prst="rect">
            <a:avLst/>
          </a:prstGeom>
        </p:spPr>
        <p:txBody>
          <a:bodyPr lIns="0" tIns="0" rIns="0" bIns="0">
            <a:noAutofit/>
          </a:bodyPr>
          <a:lstStyle>
            <a:lvl1pPr marL="0" indent="0" algn="l">
              <a:lnSpc>
                <a:spcPct val="100000"/>
              </a:lnSpc>
              <a:spcAft>
                <a:spcPts val="0"/>
              </a:spcAft>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a:t>
            </a:r>
            <a:br>
              <a:rPr lang="sv-SE"/>
            </a:br>
            <a:r>
              <a:rPr lang="sv-SE"/>
              <a:t>Namn Efternamn </a:t>
            </a:r>
            <a:br>
              <a:rPr lang="sv-SE"/>
            </a:br>
            <a:r>
              <a:rPr lang="sv-SE"/>
              <a:t>XX månad 2019 </a:t>
            </a:r>
          </a:p>
        </p:txBody>
      </p:sp>
      <p:pic>
        <p:nvPicPr>
          <p:cNvPr id="4" name="Bildobjekt 3">
            <a:extLst>
              <a:ext uri="{FF2B5EF4-FFF2-40B4-BE49-F238E27FC236}">
                <a16:creationId xmlns:a16="http://schemas.microsoft.com/office/drawing/2014/main" id="{4C437A36-0FD1-4351-8D54-CB476BB682A8}"/>
              </a:ext>
            </a:extLst>
          </p:cNvPr>
          <p:cNvPicPr>
            <a:picLocks noChangeAspect="1"/>
          </p:cNvPicPr>
          <p:nvPr/>
        </p:nvPicPr>
        <p:blipFill rotWithShape="1">
          <a:blip r:embed="rId3"/>
          <a:srcRect r="57072"/>
          <a:stretch/>
        </p:blipFill>
        <p:spPr>
          <a:xfrm>
            <a:off x="1902908" y="2249809"/>
            <a:ext cx="2926189" cy="1529147"/>
          </a:xfrm>
          <a:prstGeom prst="rect">
            <a:avLst/>
          </a:prstGeom>
        </p:spPr>
      </p:pic>
      <p:pic>
        <p:nvPicPr>
          <p:cNvPr id="5" name="Bildobjekt 4">
            <a:extLst>
              <a:ext uri="{FF2B5EF4-FFF2-40B4-BE49-F238E27FC236}">
                <a16:creationId xmlns:a16="http://schemas.microsoft.com/office/drawing/2014/main" id="{DC446625-C337-4348-87CA-34C026704799}"/>
              </a:ext>
            </a:extLst>
          </p:cNvPr>
          <p:cNvPicPr>
            <a:picLocks noChangeAspect="1"/>
          </p:cNvPicPr>
          <p:nvPr/>
        </p:nvPicPr>
        <p:blipFill rotWithShape="1">
          <a:blip r:embed="rId3"/>
          <a:srcRect l="42370"/>
          <a:stretch/>
        </p:blipFill>
        <p:spPr>
          <a:xfrm>
            <a:off x="7396257" y="2249809"/>
            <a:ext cx="3930556" cy="1530000"/>
          </a:xfrm>
          <a:prstGeom prst="rect">
            <a:avLst/>
          </a:prstGeom>
        </p:spPr>
      </p:pic>
      <p:pic>
        <p:nvPicPr>
          <p:cNvPr id="6" name="Bildobjekt 5">
            <a:extLst>
              <a:ext uri="{FF2B5EF4-FFF2-40B4-BE49-F238E27FC236}">
                <a16:creationId xmlns:a16="http://schemas.microsoft.com/office/drawing/2014/main" id="{E1AAB04B-ECBB-494C-AB56-E04135FBD9E1}"/>
              </a:ext>
            </a:extLst>
          </p:cNvPr>
          <p:cNvPicPr>
            <a:picLocks noChangeAspect="1"/>
          </p:cNvPicPr>
          <p:nvPr userDrawn="1"/>
        </p:nvPicPr>
        <p:blipFill rotWithShape="1">
          <a:blip r:embed="rId3"/>
          <a:srcRect r="57072"/>
          <a:stretch/>
        </p:blipFill>
        <p:spPr>
          <a:xfrm>
            <a:off x="1902908" y="2249809"/>
            <a:ext cx="2926189" cy="1529147"/>
          </a:xfrm>
          <a:prstGeom prst="rect">
            <a:avLst/>
          </a:prstGeom>
        </p:spPr>
      </p:pic>
      <p:pic>
        <p:nvPicPr>
          <p:cNvPr id="7" name="Bildobjekt 6">
            <a:extLst>
              <a:ext uri="{FF2B5EF4-FFF2-40B4-BE49-F238E27FC236}">
                <a16:creationId xmlns:a16="http://schemas.microsoft.com/office/drawing/2014/main" id="{F1588F15-F628-4675-AAF9-5DE1C81854FE}"/>
              </a:ext>
            </a:extLst>
          </p:cNvPr>
          <p:cNvPicPr>
            <a:picLocks noChangeAspect="1"/>
          </p:cNvPicPr>
          <p:nvPr userDrawn="1"/>
        </p:nvPicPr>
        <p:blipFill rotWithShape="1">
          <a:blip r:embed="rId3"/>
          <a:srcRect l="42370"/>
          <a:stretch/>
        </p:blipFill>
        <p:spPr>
          <a:xfrm>
            <a:off x="7396257" y="2249809"/>
            <a:ext cx="3930556" cy="1530000"/>
          </a:xfrm>
          <a:prstGeom prst="rect">
            <a:avLst/>
          </a:prstGeom>
        </p:spPr>
      </p:pic>
      <p:pic>
        <p:nvPicPr>
          <p:cNvPr id="10" name="Bildobjekt 9"/>
          <p:cNvPicPr>
            <a:picLocks noChangeAspect="1"/>
          </p:cNvPicPr>
          <p:nvPr userDrawn="1"/>
        </p:nvPicPr>
        <p:blipFill>
          <a:blip r:embed="rId4"/>
          <a:stretch>
            <a:fillRect/>
          </a:stretch>
        </p:blipFill>
        <p:spPr>
          <a:xfrm>
            <a:off x="11023600" y="5784068"/>
            <a:ext cx="1007996" cy="849948"/>
          </a:xfrm>
          <a:prstGeom prst="rect">
            <a:avLst/>
          </a:prstGeom>
        </p:spPr>
      </p:pic>
      <p:pic>
        <p:nvPicPr>
          <p:cNvPr id="11" name="Bildobjekt 10">
            <a:extLst>
              <a:ext uri="{FF2B5EF4-FFF2-40B4-BE49-F238E27FC236}">
                <a16:creationId xmlns:a16="http://schemas.microsoft.com/office/drawing/2014/main" id="{414FD00D-862C-4958-92C1-12C13CA318C9}"/>
              </a:ext>
            </a:extLst>
          </p:cNvPr>
          <p:cNvPicPr>
            <a:picLocks noChangeAspect="1"/>
          </p:cNvPicPr>
          <p:nvPr userDrawn="1"/>
        </p:nvPicPr>
        <p:blipFill>
          <a:blip r:embed="rId5"/>
          <a:stretch>
            <a:fillRect/>
          </a:stretch>
        </p:blipFill>
        <p:spPr>
          <a:xfrm>
            <a:off x="10160" y="5989670"/>
            <a:ext cx="3431969" cy="868330"/>
          </a:xfrm>
          <a:prstGeom prst="rect">
            <a:avLst/>
          </a:prstGeom>
        </p:spPr>
      </p:pic>
    </p:spTree>
    <p:extLst>
      <p:ext uri="{BB962C8B-B14F-4D97-AF65-F5344CB8AC3E}">
        <p14:creationId xmlns:p14="http://schemas.microsoft.com/office/powerpoint/2010/main" val="2244840366"/>
      </p:ext>
    </p:extLst>
  </p:cSld>
  <p:clrMapOvr>
    <a:masterClrMapping/>
  </p:clrMapOvr>
  <p:extLst>
    <p:ext uri="{DCECCB84-F9BA-43D5-87BE-67443E8EF086}">
      <p15:sldGuideLst xmlns:p15="http://schemas.microsoft.com/office/powerpoint/2012/main">
        <p15:guide id="1" orient="horz" pos="265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52215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374488116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bild_1">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1524000" y="4230688"/>
            <a:ext cx="9144000" cy="446087"/>
          </a:xfrm>
          <a:prstGeom prst="rect">
            <a:avLst/>
          </a:prstGeom>
        </p:spPr>
        <p:txBody>
          <a:bodyPr lIns="0" tIns="0" rIns="0" bIns="0">
            <a:noAutofit/>
          </a:bodyPr>
          <a:lstStyle>
            <a:lvl1pPr marL="0" indent="0" algn="ctr">
              <a:lnSpc>
                <a:spcPct val="100000"/>
              </a:lnSpc>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Namn Efternamn XX månad 2019 </a:t>
            </a:r>
          </a:p>
        </p:txBody>
      </p:sp>
      <p:pic>
        <p:nvPicPr>
          <p:cNvPr id="7" name="Bildobjekt 6">
            <a:extLst>
              <a:ext uri="{FF2B5EF4-FFF2-40B4-BE49-F238E27FC236}">
                <a16:creationId xmlns:a16="http://schemas.microsoft.com/office/drawing/2014/main" id="{8340578C-757F-4A67-8A26-30E23E6A837D}"/>
              </a:ext>
            </a:extLst>
          </p:cNvPr>
          <p:cNvPicPr>
            <a:picLocks noChangeAspect="1"/>
          </p:cNvPicPr>
          <p:nvPr/>
        </p:nvPicPr>
        <p:blipFill>
          <a:blip r:embed="rId2"/>
          <a:stretch>
            <a:fillRect/>
          </a:stretch>
        </p:blipFill>
        <p:spPr>
          <a:xfrm>
            <a:off x="3536949" y="2630811"/>
            <a:ext cx="5118100" cy="1148145"/>
          </a:xfrm>
          <a:prstGeom prst="rect">
            <a:avLst/>
          </a:prstGeom>
        </p:spPr>
      </p:pic>
      <p:pic>
        <p:nvPicPr>
          <p:cNvPr id="4" name="Bildobjekt 3">
            <a:extLst>
              <a:ext uri="{FF2B5EF4-FFF2-40B4-BE49-F238E27FC236}">
                <a16:creationId xmlns:a16="http://schemas.microsoft.com/office/drawing/2014/main" id="{995A93F3-DBB4-4009-B60F-26AC50C61D57}"/>
              </a:ext>
            </a:extLst>
          </p:cNvPr>
          <p:cNvPicPr>
            <a:picLocks noChangeAspect="1"/>
          </p:cNvPicPr>
          <p:nvPr userDrawn="1"/>
        </p:nvPicPr>
        <p:blipFill>
          <a:blip r:embed="rId2"/>
          <a:stretch>
            <a:fillRect/>
          </a:stretch>
        </p:blipFill>
        <p:spPr>
          <a:xfrm>
            <a:off x="3536949" y="2630811"/>
            <a:ext cx="5118100" cy="1148145"/>
          </a:xfrm>
          <a:prstGeom prst="rect">
            <a:avLst/>
          </a:prstGeom>
        </p:spPr>
      </p:pic>
    </p:spTree>
    <p:extLst>
      <p:ext uri="{BB962C8B-B14F-4D97-AF65-F5344CB8AC3E}">
        <p14:creationId xmlns:p14="http://schemas.microsoft.com/office/powerpoint/2010/main" val="3838595104"/>
      </p:ext>
    </p:extLst>
  </p:cSld>
  <p:clrMapOvr>
    <a:masterClrMapping/>
  </p:clrMapOvr>
  <p:extLst>
    <p:ext uri="{DCECCB84-F9BA-43D5-87BE-67443E8EF086}">
      <p15:sldGuideLst xmlns:p15="http://schemas.microsoft.com/office/powerpoint/2012/main">
        <p15:guide id="1" orient="horz" pos="2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ubrikbild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7608888" y="4144963"/>
            <a:ext cx="3059111" cy="1300162"/>
          </a:xfrm>
          <a:prstGeom prst="rect">
            <a:avLst/>
          </a:prstGeom>
        </p:spPr>
        <p:txBody>
          <a:bodyPr lIns="0" tIns="0" rIns="0" bIns="0">
            <a:noAutofit/>
          </a:bodyPr>
          <a:lstStyle>
            <a:lvl1pPr marL="0" indent="0" algn="l">
              <a:lnSpc>
                <a:spcPct val="100000"/>
              </a:lnSpc>
              <a:spcAft>
                <a:spcPts val="0"/>
              </a:spcAft>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a:t>
            </a:r>
            <a:br>
              <a:rPr lang="sv-SE"/>
            </a:br>
            <a:r>
              <a:rPr lang="sv-SE"/>
              <a:t>Namn Efternamn </a:t>
            </a:r>
            <a:br>
              <a:rPr lang="sv-SE"/>
            </a:br>
            <a:r>
              <a:rPr lang="sv-SE"/>
              <a:t>XX månad 2019 </a:t>
            </a:r>
          </a:p>
        </p:txBody>
      </p:sp>
      <p:pic>
        <p:nvPicPr>
          <p:cNvPr id="4" name="Bildobjekt 3">
            <a:extLst>
              <a:ext uri="{FF2B5EF4-FFF2-40B4-BE49-F238E27FC236}">
                <a16:creationId xmlns:a16="http://schemas.microsoft.com/office/drawing/2014/main" id="{4C437A36-0FD1-4351-8D54-CB476BB682A8}"/>
              </a:ext>
            </a:extLst>
          </p:cNvPr>
          <p:cNvPicPr>
            <a:picLocks noChangeAspect="1"/>
          </p:cNvPicPr>
          <p:nvPr/>
        </p:nvPicPr>
        <p:blipFill rotWithShape="1">
          <a:blip r:embed="rId3"/>
          <a:srcRect r="57072"/>
          <a:stretch/>
        </p:blipFill>
        <p:spPr>
          <a:xfrm>
            <a:off x="1902908" y="2249809"/>
            <a:ext cx="2926189" cy="1529147"/>
          </a:xfrm>
          <a:prstGeom prst="rect">
            <a:avLst/>
          </a:prstGeom>
        </p:spPr>
      </p:pic>
      <p:pic>
        <p:nvPicPr>
          <p:cNvPr id="5" name="Bildobjekt 4">
            <a:extLst>
              <a:ext uri="{FF2B5EF4-FFF2-40B4-BE49-F238E27FC236}">
                <a16:creationId xmlns:a16="http://schemas.microsoft.com/office/drawing/2014/main" id="{DC446625-C337-4348-87CA-34C026704799}"/>
              </a:ext>
            </a:extLst>
          </p:cNvPr>
          <p:cNvPicPr>
            <a:picLocks noChangeAspect="1"/>
          </p:cNvPicPr>
          <p:nvPr/>
        </p:nvPicPr>
        <p:blipFill rotWithShape="1">
          <a:blip r:embed="rId3"/>
          <a:srcRect l="42370"/>
          <a:stretch/>
        </p:blipFill>
        <p:spPr>
          <a:xfrm>
            <a:off x="7396257" y="2249809"/>
            <a:ext cx="3930556" cy="1530000"/>
          </a:xfrm>
          <a:prstGeom prst="rect">
            <a:avLst/>
          </a:prstGeom>
        </p:spPr>
      </p:pic>
      <p:pic>
        <p:nvPicPr>
          <p:cNvPr id="6" name="Bildobjekt 5">
            <a:extLst>
              <a:ext uri="{FF2B5EF4-FFF2-40B4-BE49-F238E27FC236}">
                <a16:creationId xmlns:a16="http://schemas.microsoft.com/office/drawing/2014/main" id="{E1AAB04B-ECBB-494C-AB56-E04135FBD9E1}"/>
              </a:ext>
            </a:extLst>
          </p:cNvPr>
          <p:cNvPicPr>
            <a:picLocks noChangeAspect="1"/>
          </p:cNvPicPr>
          <p:nvPr userDrawn="1"/>
        </p:nvPicPr>
        <p:blipFill rotWithShape="1">
          <a:blip r:embed="rId3"/>
          <a:srcRect r="57072"/>
          <a:stretch/>
        </p:blipFill>
        <p:spPr>
          <a:xfrm>
            <a:off x="1902908" y="2249809"/>
            <a:ext cx="2926189" cy="1529147"/>
          </a:xfrm>
          <a:prstGeom prst="rect">
            <a:avLst/>
          </a:prstGeom>
        </p:spPr>
      </p:pic>
      <p:pic>
        <p:nvPicPr>
          <p:cNvPr id="7" name="Bildobjekt 6">
            <a:extLst>
              <a:ext uri="{FF2B5EF4-FFF2-40B4-BE49-F238E27FC236}">
                <a16:creationId xmlns:a16="http://schemas.microsoft.com/office/drawing/2014/main" id="{F1588F15-F628-4675-AAF9-5DE1C81854FE}"/>
              </a:ext>
            </a:extLst>
          </p:cNvPr>
          <p:cNvPicPr>
            <a:picLocks noChangeAspect="1"/>
          </p:cNvPicPr>
          <p:nvPr userDrawn="1"/>
        </p:nvPicPr>
        <p:blipFill rotWithShape="1">
          <a:blip r:embed="rId3"/>
          <a:srcRect l="42370"/>
          <a:stretch/>
        </p:blipFill>
        <p:spPr>
          <a:xfrm>
            <a:off x="7396257" y="2249809"/>
            <a:ext cx="3930556" cy="1530000"/>
          </a:xfrm>
          <a:prstGeom prst="rect">
            <a:avLst/>
          </a:prstGeom>
        </p:spPr>
      </p:pic>
      <p:pic>
        <p:nvPicPr>
          <p:cNvPr id="10" name="Bildobjekt 9"/>
          <p:cNvPicPr>
            <a:picLocks noChangeAspect="1"/>
          </p:cNvPicPr>
          <p:nvPr userDrawn="1"/>
        </p:nvPicPr>
        <p:blipFill>
          <a:blip r:embed="rId4"/>
          <a:stretch>
            <a:fillRect/>
          </a:stretch>
        </p:blipFill>
        <p:spPr>
          <a:xfrm>
            <a:off x="11023600" y="5784068"/>
            <a:ext cx="1007996" cy="849948"/>
          </a:xfrm>
          <a:prstGeom prst="rect">
            <a:avLst/>
          </a:prstGeom>
        </p:spPr>
      </p:pic>
      <p:pic>
        <p:nvPicPr>
          <p:cNvPr id="11" name="Bildobjekt 10">
            <a:extLst>
              <a:ext uri="{FF2B5EF4-FFF2-40B4-BE49-F238E27FC236}">
                <a16:creationId xmlns:a16="http://schemas.microsoft.com/office/drawing/2014/main" id="{414FD00D-862C-4958-92C1-12C13CA318C9}"/>
              </a:ext>
            </a:extLst>
          </p:cNvPr>
          <p:cNvPicPr>
            <a:picLocks noChangeAspect="1"/>
          </p:cNvPicPr>
          <p:nvPr userDrawn="1"/>
        </p:nvPicPr>
        <p:blipFill>
          <a:blip r:embed="rId5"/>
          <a:stretch>
            <a:fillRect/>
          </a:stretch>
        </p:blipFill>
        <p:spPr>
          <a:xfrm>
            <a:off x="10160" y="5989670"/>
            <a:ext cx="3431969" cy="868330"/>
          </a:xfrm>
          <a:prstGeom prst="rect">
            <a:avLst/>
          </a:prstGeom>
        </p:spPr>
      </p:pic>
    </p:spTree>
    <p:extLst>
      <p:ext uri="{BB962C8B-B14F-4D97-AF65-F5344CB8AC3E}">
        <p14:creationId xmlns:p14="http://schemas.microsoft.com/office/powerpoint/2010/main" val="2384127741"/>
      </p:ext>
    </p:extLst>
  </p:cSld>
  <p:clrMapOvr>
    <a:masterClrMapping/>
  </p:clrMapOvr>
  <p:extLst>
    <p:ext uri="{DCECCB84-F9BA-43D5-87BE-67443E8EF086}">
      <p15:sldGuideLst xmlns:p15="http://schemas.microsoft.com/office/powerpoint/2012/main">
        <p15:guide id="1"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D5B3A8-2CB1-4AE7-9F5E-54767E59811B}"/>
              </a:ext>
            </a:extLst>
          </p:cNvPr>
          <p:cNvSpPr>
            <a:spLocks noGrp="1"/>
          </p:cNvSpPr>
          <p:nvPr>
            <p:ph type="title"/>
          </p:nvPr>
        </p:nvSpPr>
        <p:spPr>
          <a:xfrm>
            <a:off x="874713" y="397594"/>
            <a:ext cx="10442575" cy="428625"/>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9A3BDFC-5A91-4831-9577-3AEFB05841E8}"/>
              </a:ext>
            </a:extLst>
          </p:cNvPr>
          <p:cNvSpPr>
            <a:spLocks noGrp="1"/>
          </p:cNvSpPr>
          <p:nvPr>
            <p:ph idx="1"/>
          </p:nvPr>
        </p:nvSpPr>
        <p:spPr>
          <a:xfrm>
            <a:off x="874713" y="1412875"/>
            <a:ext cx="10442575" cy="40322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1914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_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5B4B7-5AE1-4750-B874-5A20621B1D61}"/>
              </a:ext>
            </a:extLst>
          </p:cNvPr>
          <p:cNvSpPr>
            <a:spLocks noGrp="1"/>
          </p:cNvSpPr>
          <p:nvPr>
            <p:ph type="title"/>
          </p:nvPr>
        </p:nvSpPr>
        <p:spPr>
          <a:xfrm>
            <a:off x="874713" y="397594"/>
            <a:ext cx="10442575" cy="428625"/>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60582DE-F9C0-4916-AF89-F88A12F478A6}"/>
              </a:ext>
            </a:extLst>
          </p:cNvPr>
          <p:cNvSpPr>
            <a:spLocks noGrp="1"/>
          </p:cNvSpPr>
          <p:nvPr>
            <p:ph sz="half" idx="1"/>
          </p:nvPr>
        </p:nvSpPr>
        <p:spPr>
          <a:xfrm>
            <a:off x="874713" y="1412875"/>
            <a:ext cx="5005387" cy="4032250"/>
          </a:xfrm>
          <a:prstGeom prst="rect">
            <a:avLst/>
          </a:prstGeom>
        </p:spPr>
        <p:txBody>
          <a:bodyPr lIns="0" tIns="0" rIns="0" bIns="0"/>
          <a:lstStyle>
            <a:lvl1pPr marL="252000" indent="-252000">
              <a:defRPr/>
            </a:lvl1pPr>
            <a:lvl2pPr marL="504000" indent="-252000">
              <a:defRPr/>
            </a:lvl2pPr>
            <a:lvl3pPr marL="756000" indent="-252000">
              <a:defRPr/>
            </a:lvl3pPr>
            <a:lvl4pPr marL="756000" indent="-252000">
              <a:defRPr/>
            </a:lvl4pPr>
            <a:lvl5pPr marL="756000" indent="-252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74E0A84-0E28-4326-8A7E-2325C95BB070}"/>
              </a:ext>
            </a:extLst>
          </p:cNvPr>
          <p:cNvSpPr>
            <a:spLocks noGrp="1"/>
          </p:cNvSpPr>
          <p:nvPr>
            <p:ph sz="half" idx="2"/>
          </p:nvPr>
        </p:nvSpPr>
        <p:spPr>
          <a:xfrm>
            <a:off x="6311901" y="1412875"/>
            <a:ext cx="5005385" cy="4032250"/>
          </a:xfrm>
          <a:prstGeom prst="rect">
            <a:avLst/>
          </a:prstGeom>
        </p:spPr>
        <p:txBody>
          <a:bodyPr lIns="0" tIns="0" rIns="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8933634"/>
      </p:ext>
    </p:extLst>
  </p:cSld>
  <p:clrMapOvr>
    <a:masterClrMapping/>
  </p:clrMapOvr>
  <p:extLst>
    <p:ext uri="{DCECCB84-F9BA-43D5-87BE-67443E8EF086}">
      <p15:sldGuideLst xmlns:p15="http://schemas.microsoft.com/office/powerpoint/2012/main">
        <p15:guide id="3" pos="3704">
          <p15:clr>
            <a:srgbClr val="FBAE40"/>
          </p15:clr>
        </p15:guide>
        <p15:guide id="4" pos="39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Endast rubrik + bakgrunds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F7A6B-1C37-4247-B8A9-995E6DC08D5B}"/>
              </a:ext>
            </a:extLst>
          </p:cNvPr>
          <p:cNvSpPr>
            <a:spLocks noGrp="1"/>
          </p:cNvSpPr>
          <p:nvPr>
            <p:ph type="title"/>
          </p:nvPr>
        </p:nvSpPr>
        <p:spPr>
          <a:xfrm>
            <a:off x="874713" y="397594"/>
            <a:ext cx="10442575" cy="428625"/>
          </a:xfrm>
          <a:prstGeom prst="rect">
            <a:avLst/>
          </a:prstGeom>
        </p:spPr>
        <p:txBody>
          <a:bodyPr/>
          <a:lstStyle/>
          <a:p>
            <a:r>
              <a:rPr lang="sv-SE"/>
              <a:t>Klicka här för att ändra mall för rubrikformat</a:t>
            </a:r>
          </a:p>
        </p:txBody>
      </p:sp>
      <p:pic>
        <p:nvPicPr>
          <p:cNvPr id="3" name="Bildobjekt 2"/>
          <p:cNvPicPr>
            <a:picLocks noChangeAspect="1"/>
          </p:cNvPicPr>
          <p:nvPr userDrawn="1"/>
        </p:nvPicPr>
        <p:blipFill>
          <a:blip r:embed="rId3"/>
          <a:stretch>
            <a:fillRect/>
          </a:stretch>
        </p:blipFill>
        <p:spPr>
          <a:xfrm>
            <a:off x="11023600" y="5784068"/>
            <a:ext cx="1007996" cy="849948"/>
          </a:xfrm>
          <a:prstGeom prst="rect">
            <a:avLst/>
          </a:prstGeom>
        </p:spPr>
      </p:pic>
      <p:pic>
        <p:nvPicPr>
          <p:cNvPr id="4" name="Bildobjekt 3">
            <a:extLst>
              <a:ext uri="{FF2B5EF4-FFF2-40B4-BE49-F238E27FC236}">
                <a16:creationId xmlns:a16="http://schemas.microsoft.com/office/drawing/2014/main" id="{414FD00D-862C-4958-92C1-12C13CA318C9}"/>
              </a:ext>
            </a:extLst>
          </p:cNvPr>
          <p:cNvPicPr>
            <a:picLocks noChangeAspect="1"/>
          </p:cNvPicPr>
          <p:nvPr userDrawn="1"/>
        </p:nvPicPr>
        <p:blipFill>
          <a:blip r:embed="rId4"/>
          <a:stretch>
            <a:fillRect/>
          </a:stretch>
        </p:blipFill>
        <p:spPr>
          <a:xfrm>
            <a:off x="10160" y="5989670"/>
            <a:ext cx="3431969" cy="868330"/>
          </a:xfrm>
          <a:prstGeom prst="rect">
            <a:avLst/>
          </a:prstGeom>
        </p:spPr>
      </p:pic>
    </p:spTree>
    <p:extLst>
      <p:ext uri="{BB962C8B-B14F-4D97-AF65-F5344CB8AC3E}">
        <p14:creationId xmlns:p14="http://schemas.microsoft.com/office/powerpoint/2010/main" val="1506084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F7A6B-1C37-4247-B8A9-995E6DC08D5B}"/>
              </a:ext>
            </a:extLst>
          </p:cNvPr>
          <p:cNvSpPr>
            <a:spLocks noGrp="1"/>
          </p:cNvSpPr>
          <p:nvPr>
            <p:ph type="title"/>
          </p:nvPr>
        </p:nvSpPr>
        <p:spPr>
          <a:xfrm>
            <a:off x="874713" y="397594"/>
            <a:ext cx="10442575" cy="428625"/>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2613719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Avslutnings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a:stretch>
            <a:fillRect/>
          </a:stretch>
        </p:blipFill>
        <p:spPr>
          <a:xfrm>
            <a:off x="11023600" y="5784068"/>
            <a:ext cx="1007996" cy="849948"/>
          </a:xfrm>
          <a:prstGeom prst="rect">
            <a:avLst/>
          </a:prstGeom>
        </p:spPr>
      </p:pic>
      <p:pic>
        <p:nvPicPr>
          <p:cNvPr id="3" name="Bildobjekt 2">
            <a:extLst>
              <a:ext uri="{FF2B5EF4-FFF2-40B4-BE49-F238E27FC236}">
                <a16:creationId xmlns:a16="http://schemas.microsoft.com/office/drawing/2014/main" id="{414FD00D-862C-4958-92C1-12C13CA318C9}"/>
              </a:ext>
            </a:extLst>
          </p:cNvPr>
          <p:cNvPicPr>
            <a:picLocks noChangeAspect="1"/>
          </p:cNvPicPr>
          <p:nvPr userDrawn="1"/>
        </p:nvPicPr>
        <p:blipFill>
          <a:blip r:embed="rId4"/>
          <a:stretch>
            <a:fillRect/>
          </a:stretch>
        </p:blipFill>
        <p:spPr>
          <a:xfrm>
            <a:off x="10160" y="5989670"/>
            <a:ext cx="3431969" cy="868330"/>
          </a:xfrm>
          <a:prstGeom prst="rect">
            <a:avLst/>
          </a:prstGeom>
        </p:spPr>
      </p:pic>
    </p:spTree>
    <p:extLst>
      <p:ext uri="{BB962C8B-B14F-4D97-AF65-F5344CB8AC3E}">
        <p14:creationId xmlns:p14="http://schemas.microsoft.com/office/powerpoint/2010/main" val="1531432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bild_1">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1524000" y="4230688"/>
            <a:ext cx="9144000" cy="446087"/>
          </a:xfrm>
          <a:prstGeom prst="rect">
            <a:avLst/>
          </a:prstGeom>
        </p:spPr>
        <p:txBody>
          <a:bodyPr lIns="0" tIns="0" rIns="0" bIns="0">
            <a:noAutofit/>
          </a:bodyPr>
          <a:lstStyle>
            <a:lvl1pPr marL="0" indent="0" algn="ctr">
              <a:lnSpc>
                <a:spcPct val="100000"/>
              </a:lnSpc>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Namn Efternamn XX månad 2019 </a:t>
            </a:r>
          </a:p>
        </p:txBody>
      </p:sp>
      <p:pic>
        <p:nvPicPr>
          <p:cNvPr id="7" name="Bildobjekt 6">
            <a:extLst>
              <a:ext uri="{FF2B5EF4-FFF2-40B4-BE49-F238E27FC236}">
                <a16:creationId xmlns:a16="http://schemas.microsoft.com/office/drawing/2014/main" id="{8340578C-757F-4A67-8A26-30E23E6A837D}"/>
              </a:ext>
            </a:extLst>
          </p:cNvPr>
          <p:cNvPicPr>
            <a:picLocks noChangeAspect="1"/>
          </p:cNvPicPr>
          <p:nvPr userDrawn="1"/>
        </p:nvPicPr>
        <p:blipFill>
          <a:blip r:embed="rId2"/>
          <a:stretch>
            <a:fillRect/>
          </a:stretch>
        </p:blipFill>
        <p:spPr>
          <a:xfrm>
            <a:off x="3536949" y="2630811"/>
            <a:ext cx="5118100" cy="1148145"/>
          </a:xfrm>
          <a:prstGeom prst="rect">
            <a:avLst/>
          </a:prstGeom>
        </p:spPr>
      </p:pic>
    </p:spTree>
    <p:extLst>
      <p:ext uri="{BB962C8B-B14F-4D97-AF65-F5344CB8AC3E}">
        <p14:creationId xmlns:p14="http://schemas.microsoft.com/office/powerpoint/2010/main" val="3097852900"/>
      </p:ext>
    </p:extLst>
  </p:cSld>
  <p:clrMapOvr>
    <a:masterClrMapping/>
  </p:clrMapOvr>
  <p:extLst>
    <p:ext uri="{DCECCB84-F9BA-43D5-87BE-67443E8EF086}">
      <p15:sldGuideLst xmlns:p15="http://schemas.microsoft.com/office/powerpoint/2012/main">
        <p15:guide id="1" orient="horz" pos="2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D5B3A8-2CB1-4AE7-9F5E-54767E59811B}"/>
              </a:ext>
            </a:extLst>
          </p:cNvPr>
          <p:cNvSpPr>
            <a:spLocks noGrp="1"/>
          </p:cNvSpPr>
          <p:nvPr>
            <p:ph type="title"/>
          </p:nvPr>
        </p:nvSpPr>
        <p:spPr>
          <a:xfrm>
            <a:off x="874713" y="397594"/>
            <a:ext cx="10442575" cy="428625"/>
          </a:xfrm>
          <a:prstGeom prst="rect">
            <a:avLst/>
          </a:prstGeom>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A9A3BDFC-5A91-4831-9577-3AEFB05841E8}"/>
              </a:ext>
            </a:extLst>
          </p:cNvPr>
          <p:cNvSpPr>
            <a:spLocks noGrp="1"/>
          </p:cNvSpPr>
          <p:nvPr>
            <p:ph idx="1"/>
          </p:nvPr>
        </p:nvSpPr>
        <p:spPr>
          <a:xfrm>
            <a:off x="874713" y="1412875"/>
            <a:ext cx="10442575" cy="403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501313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Rubrikbild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7608888" y="4144963"/>
            <a:ext cx="3059111" cy="1300162"/>
          </a:xfrm>
          <a:prstGeom prst="rect">
            <a:avLst/>
          </a:prstGeom>
        </p:spPr>
        <p:txBody>
          <a:bodyPr lIns="0" tIns="0" rIns="0" bIns="0">
            <a:noAutofit/>
          </a:bodyPr>
          <a:lstStyle>
            <a:lvl1pPr marL="0" indent="0" algn="l">
              <a:lnSpc>
                <a:spcPct val="100000"/>
              </a:lnSpc>
              <a:spcAft>
                <a:spcPts val="0"/>
              </a:spcAft>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a:t>
            </a:r>
            <a:br>
              <a:rPr lang="sv-SE"/>
            </a:br>
            <a:r>
              <a:rPr lang="sv-SE"/>
              <a:t>Namn Efternamn </a:t>
            </a:r>
            <a:br>
              <a:rPr lang="sv-SE"/>
            </a:br>
            <a:r>
              <a:rPr lang="sv-SE"/>
              <a:t>XX månad 2019 </a:t>
            </a:r>
          </a:p>
        </p:txBody>
      </p:sp>
      <p:pic>
        <p:nvPicPr>
          <p:cNvPr id="4" name="Bildobjekt 3">
            <a:extLst>
              <a:ext uri="{FF2B5EF4-FFF2-40B4-BE49-F238E27FC236}">
                <a16:creationId xmlns:a16="http://schemas.microsoft.com/office/drawing/2014/main" id="{4C437A36-0FD1-4351-8D54-CB476BB682A8}"/>
              </a:ext>
            </a:extLst>
          </p:cNvPr>
          <p:cNvPicPr>
            <a:picLocks noChangeAspect="1"/>
          </p:cNvPicPr>
          <p:nvPr userDrawn="1"/>
        </p:nvPicPr>
        <p:blipFill rotWithShape="1">
          <a:blip r:embed="rId3"/>
          <a:srcRect r="57072"/>
          <a:stretch/>
        </p:blipFill>
        <p:spPr>
          <a:xfrm>
            <a:off x="1902908" y="2249809"/>
            <a:ext cx="2926189" cy="1529147"/>
          </a:xfrm>
          <a:prstGeom prst="rect">
            <a:avLst/>
          </a:prstGeom>
        </p:spPr>
      </p:pic>
      <p:pic>
        <p:nvPicPr>
          <p:cNvPr id="5" name="Bildobjekt 4">
            <a:extLst>
              <a:ext uri="{FF2B5EF4-FFF2-40B4-BE49-F238E27FC236}">
                <a16:creationId xmlns:a16="http://schemas.microsoft.com/office/drawing/2014/main" id="{DC446625-C337-4348-87CA-34C026704799}"/>
              </a:ext>
            </a:extLst>
          </p:cNvPr>
          <p:cNvPicPr>
            <a:picLocks noChangeAspect="1"/>
          </p:cNvPicPr>
          <p:nvPr userDrawn="1"/>
        </p:nvPicPr>
        <p:blipFill rotWithShape="1">
          <a:blip r:embed="rId3"/>
          <a:srcRect l="42370"/>
          <a:stretch/>
        </p:blipFill>
        <p:spPr>
          <a:xfrm>
            <a:off x="7396257" y="2249809"/>
            <a:ext cx="3930556" cy="1530000"/>
          </a:xfrm>
          <a:prstGeom prst="rect">
            <a:avLst/>
          </a:prstGeom>
        </p:spPr>
      </p:pic>
      <p:pic>
        <p:nvPicPr>
          <p:cNvPr id="6" name="Bildobjekt 5"/>
          <p:cNvPicPr>
            <a:picLocks noChangeAspect="1"/>
          </p:cNvPicPr>
          <p:nvPr userDrawn="1"/>
        </p:nvPicPr>
        <p:blipFill>
          <a:blip r:embed="rId4"/>
          <a:stretch>
            <a:fillRect/>
          </a:stretch>
        </p:blipFill>
        <p:spPr>
          <a:xfrm>
            <a:off x="11023600" y="5784068"/>
            <a:ext cx="1007996" cy="849948"/>
          </a:xfrm>
          <a:prstGeom prst="rect">
            <a:avLst/>
          </a:prstGeom>
        </p:spPr>
      </p:pic>
      <p:pic>
        <p:nvPicPr>
          <p:cNvPr id="7" name="Bildobjekt 6">
            <a:extLst>
              <a:ext uri="{FF2B5EF4-FFF2-40B4-BE49-F238E27FC236}">
                <a16:creationId xmlns:a16="http://schemas.microsoft.com/office/drawing/2014/main" id="{414FD00D-862C-4958-92C1-12C13CA318C9}"/>
              </a:ext>
            </a:extLst>
          </p:cNvPr>
          <p:cNvPicPr>
            <a:picLocks noChangeAspect="1"/>
          </p:cNvPicPr>
          <p:nvPr userDrawn="1"/>
        </p:nvPicPr>
        <p:blipFill>
          <a:blip r:embed="rId5"/>
          <a:stretch>
            <a:fillRect/>
          </a:stretch>
        </p:blipFill>
        <p:spPr>
          <a:xfrm>
            <a:off x="10160" y="5989670"/>
            <a:ext cx="3431969" cy="868330"/>
          </a:xfrm>
          <a:prstGeom prst="rect">
            <a:avLst/>
          </a:prstGeom>
        </p:spPr>
      </p:pic>
    </p:spTree>
    <p:extLst>
      <p:ext uri="{BB962C8B-B14F-4D97-AF65-F5344CB8AC3E}">
        <p14:creationId xmlns:p14="http://schemas.microsoft.com/office/powerpoint/2010/main" val="131081983"/>
      </p:ext>
    </p:extLst>
  </p:cSld>
  <p:clrMapOvr>
    <a:masterClrMapping/>
  </p:clrMapOvr>
  <p:extLst>
    <p:ext uri="{DCECCB84-F9BA-43D5-87BE-67443E8EF086}">
      <p15:sldGuideLst xmlns:p15="http://schemas.microsoft.com/office/powerpoint/2012/main">
        <p15:guide id="1" orient="horz" pos="26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_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5B4B7-5AE1-4750-B874-5A20621B1D61}"/>
              </a:ext>
            </a:extLst>
          </p:cNvPr>
          <p:cNvSpPr>
            <a:spLocks noGrp="1"/>
          </p:cNvSpPr>
          <p:nvPr>
            <p:ph type="title"/>
          </p:nvPr>
        </p:nvSpPr>
        <p:spPr>
          <a:xfrm>
            <a:off x="874713" y="397594"/>
            <a:ext cx="10442575" cy="428625"/>
          </a:xfrm>
          <a:prstGeom prst="rect">
            <a:avLst/>
          </a:prstGeom>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360582DE-F9C0-4916-AF89-F88A12F478A6}"/>
              </a:ext>
            </a:extLst>
          </p:cNvPr>
          <p:cNvSpPr>
            <a:spLocks noGrp="1"/>
          </p:cNvSpPr>
          <p:nvPr>
            <p:ph sz="half" idx="1"/>
          </p:nvPr>
        </p:nvSpPr>
        <p:spPr>
          <a:xfrm>
            <a:off x="874713" y="1412875"/>
            <a:ext cx="5005387" cy="4032250"/>
          </a:xfrm>
          <a:prstGeom prst="rect">
            <a:avLst/>
          </a:prstGeom>
        </p:spPr>
        <p:txBody>
          <a:bodyPr lIns="0" tIns="0" rIns="0" bIns="0"/>
          <a:lstStyle>
            <a:lvl1pPr marL="252000" indent="-252000">
              <a:defRPr/>
            </a:lvl1pPr>
            <a:lvl2pPr marL="504000" indent="-252000">
              <a:defRPr/>
            </a:lvl2pPr>
            <a:lvl3pPr marL="756000" indent="-252000">
              <a:defRPr/>
            </a:lvl3pPr>
            <a:lvl4pPr marL="756000" indent="-252000">
              <a:defRPr/>
            </a:lvl4pPr>
            <a:lvl5pPr marL="756000" indent="-252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a:extLst>
              <a:ext uri="{FF2B5EF4-FFF2-40B4-BE49-F238E27FC236}">
                <a16:creationId xmlns:a16="http://schemas.microsoft.com/office/drawing/2014/main" id="{574E0A84-0E28-4326-8A7E-2325C95BB070}"/>
              </a:ext>
            </a:extLst>
          </p:cNvPr>
          <p:cNvSpPr>
            <a:spLocks noGrp="1"/>
          </p:cNvSpPr>
          <p:nvPr>
            <p:ph sz="half" idx="2"/>
          </p:nvPr>
        </p:nvSpPr>
        <p:spPr>
          <a:xfrm>
            <a:off x="6311901" y="1412875"/>
            <a:ext cx="5005385" cy="403225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487727827"/>
      </p:ext>
    </p:extLst>
  </p:cSld>
  <p:clrMapOvr>
    <a:masterClrMapping/>
  </p:clrMapOvr>
  <p:extLst>
    <p:ext uri="{DCECCB84-F9BA-43D5-87BE-67443E8EF086}">
      <p15:sldGuideLst xmlns:p15="http://schemas.microsoft.com/office/powerpoint/2012/main">
        <p15:guide id="3" pos="3704" userDrawn="1">
          <p15:clr>
            <a:srgbClr val="FBAE40"/>
          </p15:clr>
        </p15:guide>
        <p15:guide id="4" pos="39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9C7E4C3-9A88-4009-82D5-52C40DF8782D}"/>
              </a:ext>
            </a:extLst>
          </p:cNvPr>
          <p:cNvGraphicFramePr>
            <a:graphicFrameLocks noChangeAspect="1"/>
          </p:cNvGraphicFramePr>
          <p:nvPr userDrawn="1">
            <p:custDataLst>
              <p:tags r:id="rId1"/>
            </p:custDataLst>
            <p:extLst>
              <p:ext uri="{D42A27DB-BD31-4B8C-83A1-F6EECF244321}">
                <p14:modId xmlns:p14="http://schemas.microsoft.com/office/powerpoint/2010/main" val="1335049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3" name="Object 2" hidden="1">
                        <a:extLst>
                          <a:ext uri="{FF2B5EF4-FFF2-40B4-BE49-F238E27FC236}">
                            <a16:creationId xmlns:a16="http://schemas.microsoft.com/office/drawing/2014/main" id="{B9C7E4C3-9A88-4009-82D5-52C40DF87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CB304FDF-A2D6-4A05-991B-C0FCD83ACB66}"/>
              </a:ext>
            </a:extLst>
          </p:cNvPr>
          <p:cNvSpPr>
            <a:spLocks noGrp="1"/>
          </p:cNvSpPr>
          <p:nvPr>
            <p:ph type="title"/>
          </p:nvPr>
        </p:nvSpPr>
        <p:spPr>
          <a:xfrm>
            <a:off x="874713" y="397594"/>
            <a:ext cx="10442575" cy="428625"/>
          </a:xfrm>
          <a:prstGeom prst="rect">
            <a:avLst/>
          </a:prstGeom>
        </p:spPr>
        <p:txBody>
          <a:bodyPr/>
          <a:lstStyle/>
          <a:p>
            <a:endParaRPr lang="en-GB"/>
          </a:p>
        </p:txBody>
      </p:sp>
    </p:spTree>
    <p:extLst>
      <p:ext uri="{BB962C8B-B14F-4D97-AF65-F5344CB8AC3E}">
        <p14:creationId xmlns:p14="http://schemas.microsoft.com/office/powerpoint/2010/main" val="426334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 bakgrunds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F7A6B-1C37-4247-B8A9-995E6DC08D5B}"/>
              </a:ext>
            </a:extLst>
          </p:cNvPr>
          <p:cNvSpPr>
            <a:spLocks noGrp="1"/>
          </p:cNvSpPr>
          <p:nvPr>
            <p:ph type="title"/>
          </p:nvPr>
        </p:nvSpPr>
        <p:spPr>
          <a:xfrm>
            <a:off x="874713" y="397594"/>
            <a:ext cx="10442575" cy="428625"/>
          </a:xfrm>
          <a:prstGeom prst="rect">
            <a:avLst/>
          </a:prstGeom>
        </p:spPr>
        <p:txBody>
          <a:bodyPr/>
          <a:lstStyle/>
          <a:p>
            <a:r>
              <a:rPr lang="en-US"/>
              <a:t>Click to edit Master title style</a:t>
            </a:r>
            <a:endParaRPr lang="sv-SE"/>
          </a:p>
        </p:txBody>
      </p:sp>
      <p:pic>
        <p:nvPicPr>
          <p:cNvPr id="3" name="Bildobjekt 2"/>
          <p:cNvPicPr>
            <a:picLocks noChangeAspect="1"/>
          </p:cNvPicPr>
          <p:nvPr userDrawn="1"/>
        </p:nvPicPr>
        <p:blipFill>
          <a:blip r:embed="rId3"/>
          <a:stretch>
            <a:fillRect/>
          </a:stretch>
        </p:blipFill>
        <p:spPr>
          <a:xfrm>
            <a:off x="11023600" y="5784068"/>
            <a:ext cx="1007996" cy="849948"/>
          </a:xfrm>
          <a:prstGeom prst="rect">
            <a:avLst/>
          </a:prstGeom>
        </p:spPr>
      </p:pic>
      <p:pic>
        <p:nvPicPr>
          <p:cNvPr id="4" name="Bildobjekt 3">
            <a:extLst>
              <a:ext uri="{FF2B5EF4-FFF2-40B4-BE49-F238E27FC236}">
                <a16:creationId xmlns:a16="http://schemas.microsoft.com/office/drawing/2014/main" id="{414FD00D-862C-4958-92C1-12C13CA318C9}"/>
              </a:ext>
            </a:extLst>
          </p:cNvPr>
          <p:cNvPicPr>
            <a:picLocks noChangeAspect="1"/>
          </p:cNvPicPr>
          <p:nvPr userDrawn="1"/>
        </p:nvPicPr>
        <p:blipFill>
          <a:blip r:embed="rId4"/>
          <a:stretch>
            <a:fillRect/>
          </a:stretch>
        </p:blipFill>
        <p:spPr>
          <a:xfrm>
            <a:off x="10160" y="5989670"/>
            <a:ext cx="3431969" cy="868330"/>
          </a:xfrm>
          <a:prstGeom prst="rect">
            <a:avLst/>
          </a:prstGeom>
        </p:spPr>
      </p:pic>
    </p:spTree>
    <p:extLst>
      <p:ext uri="{BB962C8B-B14F-4D97-AF65-F5344CB8AC3E}">
        <p14:creationId xmlns:p14="http://schemas.microsoft.com/office/powerpoint/2010/main" val="368444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Avslutnings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a:stretch>
            <a:fillRect/>
          </a:stretch>
        </p:blipFill>
        <p:spPr>
          <a:xfrm>
            <a:off x="11023600" y="5784068"/>
            <a:ext cx="1007996" cy="849948"/>
          </a:xfrm>
          <a:prstGeom prst="rect">
            <a:avLst/>
          </a:prstGeom>
        </p:spPr>
      </p:pic>
      <p:pic>
        <p:nvPicPr>
          <p:cNvPr id="3" name="Bildobjekt 2">
            <a:extLst>
              <a:ext uri="{FF2B5EF4-FFF2-40B4-BE49-F238E27FC236}">
                <a16:creationId xmlns:a16="http://schemas.microsoft.com/office/drawing/2014/main" id="{414FD00D-862C-4958-92C1-12C13CA318C9}"/>
              </a:ext>
            </a:extLst>
          </p:cNvPr>
          <p:cNvPicPr>
            <a:picLocks noChangeAspect="1"/>
          </p:cNvPicPr>
          <p:nvPr userDrawn="1"/>
        </p:nvPicPr>
        <p:blipFill>
          <a:blip r:embed="rId4"/>
          <a:stretch>
            <a:fillRect/>
          </a:stretch>
        </p:blipFill>
        <p:spPr>
          <a:xfrm>
            <a:off x="10160" y="5989670"/>
            <a:ext cx="3431969" cy="868330"/>
          </a:xfrm>
          <a:prstGeom prst="rect">
            <a:avLst/>
          </a:prstGeom>
        </p:spPr>
      </p:pic>
    </p:spTree>
    <p:extLst>
      <p:ext uri="{BB962C8B-B14F-4D97-AF65-F5344CB8AC3E}">
        <p14:creationId xmlns:p14="http://schemas.microsoft.com/office/powerpoint/2010/main" val="321219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bild_1">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1524000" y="4230688"/>
            <a:ext cx="9144000" cy="446087"/>
          </a:xfrm>
          <a:prstGeom prst="rect">
            <a:avLst/>
          </a:prstGeom>
        </p:spPr>
        <p:txBody>
          <a:bodyPr lIns="0" tIns="0" rIns="0" bIns="0">
            <a:noAutofit/>
          </a:bodyPr>
          <a:lstStyle>
            <a:lvl1pPr marL="0" indent="0" algn="ctr">
              <a:lnSpc>
                <a:spcPct val="100000"/>
              </a:lnSpc>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Namn Efternamn XX månad 2019 </a:t>
            </a:r>
          </a:p>
        </p:txBody>
      </p:sp>
      <p:pic>
        <p:nvPicPr>
          <p:cNvPr id="7" name="Bildobjekt 6">
            <a:extLst>
              <a:ext uri="{FF2B5EF4-FFF2-40B4-BE49-F238E27FC236}">
                <a16:creationId xmlns:a16="http://schemas.microsoft.com/office/drawing/2014/main" id="{8340578C-757F-4A67-8A26-30E23E6A837D}"/>
              </a:ext>
            </a:extLst>
          </p:cNvPr>
          <p:cNvPicPr>
            <a:picLocks noChangeAspect="1"/>
          </p:cNvPicPr>
          <p:nvPr userDrawn="1"/>
        </p:nvPicPr>
        <p:blipFill>
          <a:blip r:embed="rId2"/>
          <a:stretch>
            <a:fillRect/>
          </a:stretch>
        </p:blipFill>
        <p:spPr>
          <a:xfrm>
            <a:off x="3536949" y="2630811"/>
            <a:ext cx="5118100" cy="1148145"/>
          </a:xfrm>
          <a:prstGeom prst="rect">
            <a:avLst/>
          </a:prstGeom>
        </p:spPr>
      </p:pic>
    </p:spTree>
    <p:extLst>
      <p:ext uri="{BB962C8B-B14F-4D97-AF65-F5344CB8AC3E}">
        <p14:creationId xmlns:p14="http://schemas.microsoft.com/office/powerpoint/2010/main" val="2749917087"/>
      </p:ext>
    </p:extLst>
  </p:cSld>
  <p:clrMapOvr>
    <a:masterClrMapping/>
  </p:clrMapOvr>
  <p:extLst>
    <p:ext uri="{DCECCB84-F9BA-43D5-87BE-67443E8EF086}">
      <p15:sldGuideLst xmlns:p15="http://schemas.microsoft.com/office/powerpoint/2012/main">
        <p15:guide id="1" orient="horz" pos="2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Rubrikbild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7608888" y="4144963"/>
            <a:ext cx="3059111" cy="1300162"/>
          </a:xfrm>
          <a:prstGeom prst="rect">
            <a:avLst/>
          </a:prstGeom>
        </p:spPr>
        <p:txBody>
          <a:bodyPr lIns="0" tIns="0" rIns="0" bIns="0">
            <a:noAutofit/>
          </a:bodyPr>
          <a:lstStyle>
            <a:lvl1pPr marL="0" indent="0" algn="l">
              <a:lnSpc>
                <a:spcPct val="100000"/>
              </a:lnSpc>
              <a:spcAft>
                <a:spcPts val="0"/>
              </a:spcAft>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a:t>
            </a:r>
            <a:br>
              <a:rPr lang="sv-SE"/>
            </a:br>
            <a:r>
              <a:rPr lang="sv-SE"/>
              <a:t>Namn Efternamn </a:t>
            </a:r>
            <a:br>
              <a:rPr lang="sv-SE"/>
            </a:br>
            <a:r>
              <a:rPr lang="sv-SE"/>
              <a:t>XX månad 2019 </a:t>
            </a:r>
          </a:p>
        </p:txBody>
      </p:sp>
      <p:pic>
        <p:nvPicPr>
          <p:cNvPr id="4" name="Bildobjekt 3">
            <a:extLst>
              <a:ext uri="{FF2B5EF4-FFF2-40B4-BE49-F238E27FC236}">
                <a16:creationId xmlns:a16="http://schemas.microsoft.com/office/drawing/2014/main" id="{4C437A36-0FD1-4351-8D54-CB476BB682A8}"/>
              </a:ext>
            </a:extLst>
          </p:cNvPr>
          <p:cNvPicPr>
            <a:picLocks noChangeAspect="1"/>
          </p:cNvPicPr>
          <p:nvPr userDrawn="1"/>
        </p:nvPicPr>
        <p:blipFill rotWithShape="1">
          <a:blip r:embed="rId3"/>
          <a:srcRect r="57072"/>
          <a:stretch/>
        </p:blipFill>
        <p:spPr>
          <a:xfrm>
            <a:off x="1902908" y="2249809"/>
            <a:ext cx="2926189" cy="1529147"/>
          </a:xfrm>
          <a:prstGeom prst="rect">
            <a:avLst/>
          </a:prstGeom>
        </p:spPr>
      </p:pic>
      <p:pic>
        <p:nvPicPr>
          <p:cNvPr id="5" name="Bildobjekt 4">
            <a:extLst>
              <a:ext uri="{FF2B5EF4-FFF2-40B4-BE49-F238E27FC236}">
                <a16:creationId xmlns:a16="http://schemas.microsoft.com/office/drawing/2014/main" id="{DC446625-C337-4348-87CA-34C026704799}"/>
              </a:ext>
            </a:extLst>
          </p:cNvPr>
          <p:cNvPicPr>
            <a:picLocks noChangeAspect="1"/>
          </p:cNvPicPr>
          <p:nvPr userDrawn="1"/>
        </p:nvPicPr>
        <p:blipFill rotWithShape="1">
          <a:blip r:embed="rId3"/>
          <a:srcRect l="42370"/>
          <a:stretch/>
        </p:blipFill>
        <p:spPr>
          <a:xfrm>
            <a:off x="7396257" y="2249809"/>
            <a:ext cx="3930556" cy="1530000"/>
          </a:xfrm>
          <a:prstGeom prst="rect">
            <a:avLst/>
          </a:prstGeom>
        </p:spPr>
      </p:pic>
      <p:pic>
        <p:nvPicPr>
          <p:cNvPr id="6" name="Bildobjekt 5"/>
          <p:cNvPicPr>
            <a:picLocks noChangeAspect="1"/>
          </p:cNvPicPr>
          <p:nvPr userDrawn="1"/>
        </p:nvPicPr>
        <p:blipFill>
          <a:blip r:embed="rId4"/>
          <a:stretch>
            <a:fillRect/>
          </a:stretch>
        </p:blipFill>
        <p:spPr>
          <a:xfrm>
            <a:off x="11023600" y="5784068"/>
            <a:ext cx="1007996" cy="849948"/>
          </a:xfrm>
          <a:prstGeom prst="rect">
            <a:avLst/>
          </a:prstGeom>
        </p:spPr>
      </p:pic>
      <p:pic>
        <p:nvPicPr>
          <p:cNvPr id="7" name="Bildobjekt 6">
            <a:extLst>
              <a:ext uri="{FF2B5EF4-FFF2-40B4-BE49-F238E27FC236}">
                <a16:creationId xmlns:a16="http://schemas.microsoft.com/office/drawing/2014/main" id="{414FD00D-862C-4958-92C1-12C13CA318C9}"/>
              </a:ext>
            </a:extLst>
          </p:cNvPr>
          <p:cNvPicPr>
            <a:picLocks noChangeAspect="1"/>
          </p:cNvPicPr>
          <p:nvPr userDrawn="1"/>
        </p:nvPicPr>
        <p:blipFill>
          <a:blip r:embed="rId5"/>
          <a:stretch>
            <a:fillRect/>
          </a:stretch>
        </p:blipFill>
        <p:spPr>
          <a:xfrm>
            <a:off x="10160" y="5989670"/>
            <a:ext cx="3431969" cy="868330"/>
          </a:xfrm>
          <a:prstGeom prst="rect">
            <a:avLst/>
          </a:prstGeom>
        </p:spPr>
      </p:pic>
    </p:spTree>
    <p:extLst>
      <p:ext uri="{BB962C8B-B14F-4D97-AF65-F5344CB8AC3E}">
        <p14:creationId xmlns:p14="http://schemas.microsoft.com/office/powerpoint/2010/main" val="2627480885"/>
      </p:ext>
    </p:extLst>
  </p:cSld>
  <p:clrMapOvr>
    <a:masterClrMapping/>
  </p:clrMapOvr>
  <p:extLst>
    <p:ext uri="{DCECCB84-F9BA-43D5-87BE-67443E8EF086}">
      <p15:sldGuideLst xmlns:p15="http://schemas.microsoft.com/office/powerpoint/2012/main">
        <p15:guide id="1"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F19EDB-AD20-46EF-BD4A-3A308CFEA9B3}"/>
              </a:ext>
            </a:extLst>
          </p:cNvPr>
          <p:cNvGraphicFramePr>
            <a:graphicFrameLocks noChangeAspect="1"/>
          </p:cNvGraphicFramePr>
          <p:nvPr userDrawn="1">
            <p:custDataLst>
              <p:tags r:id="rId12"/>
            </p:custDataLst>
            <p:extLst>
              <p:ext uri="{D42A27DB-BD31-4B8C-83A1-F6EECF244321}">
                <p14:modId xmlns:p14="http://schemas.microsoft.com/office/powerpoint/2010/main" val="44337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98" imgH="499" progId="TCLayout.ActiveDocument.1">
                  <p:embed/>
                </p:oleObj>
              </mc:Choice>
              <mc:Fallback>
                <p:oleObj name="think-cell Slide" r:id="rId13" imgW="498" imgH="499" progId="TCLayout.ActiveDocument.1">
                  <p:embed/>
                  <p:pic>
                    <p:nvPicPr>
                      <p:cNvPr id="2" name="Object 1" hidden="1">
                        <a:extLst>
                          <a:ext uri="{FF2B5EF4-FFF2-40B4-BE49-F238E27FC236}">
                            <a16:creationId xmlns:a16="http://schemas.microsoft.com/office/drawing/2014/main" id="{C4F19EDB-AD20-46EF-BD4A-3A308CFEA9B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16" name="Bildobjekt 5">
            <a:extLst>
              <a:ext uri="{FF2B5EF4-FFF2-40B4-BE49-F238E27FC236}">
                <a16:creationId xmlns:a16="http://schemas.microsoft.com/office/drawing/2014/main" id="{18A0E660-64A9-44F3-AFB4-DE825BA18E24}"/>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objekt 16">
            <a:extLst>
              <a:ext uri="{FF2B5EF4-FFF2-40B4-BE49-F238E27FC236}">
                <a16:creationId xmlns:a16="http://schemas.microsoft.com/office/drawing/2014/main" id="{414FD00D-862C-4958-92C1-12C13CA318C9}"/>
              </a:ext>
            </a:extLst>
          </p:cNvPr>
          <p:cNvPicPr>
            <a:picLocks noChangeAspect="1"/>
          </p:cNvPicPr>
          <p:nvPr userDrawn="1"/>
        </p:nvPicPr>
        <p:blipFill>
          <a:blip r:embed="rId16"/>
          <a:stretch>
            <a:fillRect/>
          </a:stretch>
        </p:blipFill>
        <p:spPr>
          <a:xfrm>
            <a:off x="63428" y="5989670"/>
            <a:ext cx="3431969" cy="868330"/>
          </a:xfrm>
          <a:prstGeom prst="rect">
            <a:avLst/>
          </a:prstGeom>
        </p:spPr>
      </p:pic>
    </p:spTree>
    <p:extLst>
      <p:ext uri="{BB962C8B-B14F-4D97-AF65-F5344CB8AC3E}">
        <p14:creationId xmlns:p14="http://schemas.microsoft.com/office/powerpoint/2010/main" val="33038510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1" r:id="rId6"/>
    <p:sldLayoutId id="2147483673" r:id="rId7"/>
    <p:sldLayoutId id="2147483649" r:id="rId8"/>
    <p:sldLayoutId id="2147483656" r:id="rId9"/>
    <p:sldLayoutId id="2147483675" r:id="rId10"/>
  </p:sldLayoutIdLst>
  <p:hf sldNum="0" hdr="0" ftr="0" dt="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300" userDrawn="1">
          <p15:clr>
            <a:srgbClr val="F26B43"/>
          </p15:clr>
        </p15:guide>
        <p15:guide id="11" pos="7129" userDrawn="1">
          <p15:clr>
            <a:srgbClr val="F26B43"/>
          </p15:clr>
        </p15:guide>
        <p15:guide id="12" pos="3840" userDrawn="1">
          <p15:clr>
            <a:srgbClr val="F26B43"/>
          </p15:clr>
        </p15:guide>
        <p15:guide id="13" pos="551" userDrawn="1">
          <p15:clr>
            <a:srgbClr val="F26B43"/>
          </p15:clr>
        </p15:guide>
        <p15:guide id="14" orient="horz" pos="890" userDrawn="1">
          <p15:clr>
            <a:srgbClr val="F26B43"/>
          </p15:clr>
        </p15:guide>
        <p15:guide id="15" orient="horz" pos="34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6246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Bildobjekt 5">
            <a:extLst>
              <a:ext uri="{FF2B5EF4-FFF2-40B4-BE49-F238E27FC236}">
                <a16:creationId xmlns:a16="http://schemas.microsoft.com/office/drawing/2014/main" id="{18A0E660-64A9-44F3-AFB4-DE825BA18E24}"/>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objekt 16">
            <a:extLst>
              <a:ext uri="{FF2B5EF4-FFF2-40B4-BE49-F238E27FC236}">
                <a16:creationId xmlns:a16="http://schemas.microsoft.com/office/drawing/2014/main" id="{414FD00D-862C-4958-92C1-12C13CA318C9}"/>
              </a:ext>
            </a:extLst>
          </p:cNvPr>
          <p:cNvPicPr>
            <a:picLocks noChangeAspect="1"/>
          </p:cNvPicPr>
          <p:nvPr userDrawn="1"/>
        </p:nvPicPr>
        <p:blipFill>
          <a:blip r:embed="rId12"/>
          <a:stretch>
            <a:fillRect/>
          </a:stretch>
        </p:blipFill>
        <p:spPr>
          <a:xfrm>
            <a:off x="63428" y="5989670"/>
            <a:ext cx="3431969" cy="868330"/>
          </a:xfrm>
          <a:prstGeom prst="rect">
            <a:avLst/>
          </a:prstGeom>
        </p:spPr>
      </p:pic>
    </p:spTree>
    <p:extLst>
      <p:ext uri="{BB962C8B-B14F-4D97-AF65-F5344CB8AC3E}">
        <p14:creationId xmlns:p14="http://schemas.microsoft.com/office/powerpoint/2010/main" val="33912473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sldNum="0" hdr="0" ftr="0" dt="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300">
          <p15:clr>
            <a:srgbClr val="F26B43"/>
          </p15:clr>
        </p15:guide>
        <p15:guide id="11" pos="7129">
          <p15:clr>
            <a:srgbClr val="F26B43"/>
          </p15:clr>
        </p15:guide>
        <p15:guide id="12" pos="3840">
          <p15:clr>
            <a:srgbClr val="F26B43"/>
          </p15:clr>
        </p15:guide>
        <p15:guide id="13" pos="551">
          <p15:clr>
            <a:srgbClr val="F26B43"/>
          </p15:clr>
        </p15:guide>
        <p15:guide id="14" orient="horz" pos="890">
          <p15:clr>
            <a:srgbClr val="F26B43"/>
          </p15:clr>
        </p15:guide>
        <p15:guide id="15" orient="horz" pos="34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de/arzt-md-praktischer-arzt-kliniker-1639328/" TargetMode="External"/><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slideLayout" Target="../slideLayouts/slideLayout5.xml"/><Relationship Id="rId7" Type="http://schemas.openxmlformats.org/officeDocument/2006/relationships/image" Target="../media/image30.png"/><Relationship Id="rId12" Type="http://schemas.openxmlformats.org/officeDocument/2006/relationships/hyperlink" Target="https://webstockreview.net/explore/barcode-clipart-svg/" TargetMode="External"/><Relationship Id="rId17" Type="http://schemas.openxmlformats.org/officeDocument/2006/relationships/image" Target="../media/image37.png"/><Relationship Id="rId2" Type="http://schemas.openxmlformats.org/officeDocument/2006/relationships/tags" Target="../tags/tag6.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tags" Target="../tags/tag5.xml"/><Relationship Id="rId6" Type="http://schemas.openxmlformats.org/officeDocument/2006/relationships/image" Target="../media/image1.emf"/><Relationship Id="rId11" Type="http://schemas.openxmlformats.org/officeDocument/2006/relationships/image" Target="../media/image32.png"/><Relationship Id="rId5" Type="http://schemas.openxmlformats.org/officeDocument/2006/relationships/oleObject" Target="../embeddings/oleObject4.bin"/><Relationship Id="rId15" Type="http://schemas.openxmlformats.org/officeDocument/2006/relationships/image" Target="../media/image35.png"/><Relationship Id="rId10" Type="http://schemas.openxmlformats.org/officeDocument/2006/relationships/hyperlink" Target="http://openclipart.org/detail/185201/computer-monitor-by-ousia-185201" TargetMode="External"/><Relationship Id="rId19" Type="http://schemas.openxmlformats.org/officeDocument/2006/relationships/image" Target="../media/image39.png"/><Relationship Id="rId4" Type="http://schemas.openxmlformats.org/officeDocument/2006/relationships/notesSlide" Target="../notesSlides/notesSlide5.xml"/><Relationship Id="rId9" Type="http://schemas.openxmlformats.org/officeDocument/2006/relationships/image" Target="../media/image31.png"/><Relationship Id="rId1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hyperlink" Target="https://courses.lumenlearning.com/santaana-informationsystems/chapter/hardware-components/" TargetMode="External"/><Relationship Id="rId3" Type="http://schemas.openxmlformats.org/officeDocument/2006/relationships/slideLayout" Target="../slideLayouts/slideLayout5.xml"/><Relationship Id="rId7" Type="http://schemas.openxmlformats.org/officeDocument/2006/relationships/image" Target="../media/image4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openclipart.org/detail/185201/computer-monitor-by-ousia-185201" TargetMode="External"/><Relationship Id="rId5" Type="http://schemas.openxmlformats.org/officeDocument/2006/relationships/image" Target="../media/image31.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mailto:SDVUtrullningITMT@skane.se"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15A961B9-68E6-4DC6-BDC9-E5B9F55950A5}"/>
              </a:ext>
            </a:extLst>
          </p:cNvPr>
          <p:cNvSpPr>
            <a:spLocks noGrp="1"/>
          </p:cNvSpPr>
          <p:nvPr>
            <p:ph type="subTitle" idx="1"/>
          </p:nvPr>
        </p:nvSpPr>
        <p:spPr>
          <a:xfrm>
            <a:off x="1524000" y="4230688"/>
            <a:ext cx="9144000" cy="1331213"/>
          </a:xfrm>
        </p:spPr>
        <p:txBody>
          <a:bodyPr lIns="0" tIns="0" rIns="0" bIns="0" anchor="t">
            <a:noAutofit/>
          </a:bodyPr>
          <a:lstStyle/>
          <a:p>
            <a:r>
              <a:rPr lang="sv-SE" dirty="0"/>
              <a:t>Övergripande information om MT-utrustningar i SDV</a:t>
            </a:r>
            <a:endParaRPr lang="sv-SE" sz="1800" dirty="0">
              <a:cs typeface="Arial"/>
            </a:endParaRPr>
          </a:p>
          <a:p>
            <a:r>
              <a:rPr lang="sv-SE" sz="1800" dirty="0"/>
              <a:t>Emma Lundell</a:t>
            </a:r>
            <a:endParaRPr lang="sv-SE" sz="1800" dirty="0">
              <a:cs typeface="Arial"/>
            </a:endParaRPr>
          </a:p>
        </p:txBody>
      </p:sp>
    </p:spTree>
    <p:extLst>
      <p:ext uri="{BB962C8B-B14F-4D97-AF65-F5344CB8AC3E}">
        <p14:creationId xmlns:p14="http://schemas.microsoft.com/office/powerpoint/2010/main" val="143351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treckad höger 89">
            <a:extLst>
              <a:ext uri="{FF2B5EF4-FFF2-40B4-BE49-F238E27FC236}">
                <a16:creationId xmlns:a16="http://schemas.microsoft.com/office/drawing/2014/main" id="{CF69EAA4-7581-4043-8554-32195B01403D}"/>
              </a:ext>
            </a:extLst>
          </p:cNvPr>
          <p:cNvSpPr/>
          <p:nvPr/>
        </p:nvSpPr>
        <p:spPr>
          <a:xfrm>
            <a:off x="1065729" y="5031291"/>
            <a:ext cx="10537216" cy="1701904"/>
          </a:xfrm>
          <a:prstGeom prst="stripedRightArrow">
            <a:avLst>
              <a:gd name="adj1" fmla="val 50000"/>
              <a:gd name="adj2" fmla="val 56725"/>
            </a:avLst>
          </a:prstGeom>
          <a:solidFill>
            <a:schemeClr val="accent4">
              <a:alpha val="5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solidFill>
                <a:schemeClr val="tx1"/>
              </a:solidFill>
            </a:endParaRPr>
          </a:p>
        </p:txBody>
      </p:sp>
      <p:graphicFrame>
        <p:nvGraphicFramePr>
          <p:cNvPr id="5" name="Object 4" hidden="1">
            <a:extLst>
              <a:ext uri="{FF2B5EF4-FFF2-40B4-BE49-F238E27FC236}">
                <a16:creationId xmlns:a16="http://schemas.microsoft.com/office/drawing/2014/main" id="{2E35DDD4-2B63-49B4-A6D7-23277FB391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5" name="Object 4" hidden="1">
                        <a:extLst>
                          <a:ext uri="{FF2B5EF4-FFF2-40B4-BE49-F238E27FC236}">
                            <a16:creationId xmlns:a16="http://schemas.microsoft.com/office/drawing/2014/main" id="{2E35DDD4-2B63-49B4-A6D7-23277FB391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C2CE03-E9F1-4AF6-86E7-F41B0EB858E1}"/>
              </a:ext>
            </a:extLst>
          </p:cNvPr>
          <p:cNvSpPr/>
          <p:nvPr>
            <p:custDataLst>
              <p:tags r:id="rId2"/>
            </p:custDataLst>
          </p:nvPr>
        </p:nvSpPr>
        <p:spPr>
          <a:xfrm>
            <a:off x="0" y="0"/>
            <a:ext cx="158750" cy="1587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none" lIns="0" tIns="0" rIns="0" bIns="0" numCol="1" spcCol="0" rtlCol="0" anchor="ctr" anchorCtr="0">
            <a:noAutofit/>
          </a:bodyPr>
          <a:lstStyle/>
          <a:p>
            <a:pPr algn="ctr"/>
            <a:endParaRPr lang="sv-SE" sz="320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1C5AA60-4470-4A72-A874-DBFD5287B38D}"/>
              </a:ext>
            </a:extLst>
          </p:cNvPr>
          <p:cNvSpPr>
            <a:spLocks noGrp="1"/>
          </p:cNvSpPr>
          <p:nvPr>
            <p:ph type="title"/>
          </p:nvPr>
        </p:nvSpPr>
        <p:spPr/>
        <p:txBody>
          <a:bodyPr lIns="91440" tIns="45720" rIns="91440" bIns="45720" anchor="t"/>
          <a:lstStyle/>
          <a:p>
            <a:r>
              <a:rPr lang="sv-SE"/>
              <a:t>BMDI - Principiell beskrivning av flödet</a:t>
            </a:r>
            <a:br>
              <a:rPr lang="sv-SE" sz="2400" i="1">
                <a:cs typeface="Arial"/>
              </a:rPr>
            </a:br>
            <a:endParaRPr lang="sv-SE" sz="2000" i="1">
              <a:cs typeface="Arial"/>
            </a:endParaRPr>
          </a:p>
        </p:txBody>
      </p:sp>
      <p:pic>
        <p:nvPicPr>
          <p:cNvPr id="10" name="Bildobjekt 9">
            <a:extLst>
              <a:ext uri="{FF2B5EF4-FFF2-40B4-BE49-F238E27FC236}">
                <a16:creationId xmlns:a16="http://schemas.microsoft.com/office/drawing/2014/main" id="{BA121761-4C94-7E49-98A7-4251A3B490F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612343" y="4218618"/>
            <a:ext cx="643125" cy="653684"/>
          </a:xfrm>
          <a:prstGeom prst="rect">
            <a:avLst/>
          </a:prstGeom>
        </p:spPr>
      </p:pic>
      <p:sp>
        <p:nvSpPr>
          <p:cNvPr id="11" name="Kors 10">
            <a:extLst>
              <a:ext uri="{FF2B5EF4-FFF2-40B4-BE49-F238E27FC236}">
                <a16:creationId xmlns:a16="http://schemas.microsoft.com/office/drawing/2014/main" id="{BCB21908-BD6A-F440-B43A-46B46F72366F}"/>
              </a:ext>
            </a:extLst>
          </p:cNvPr>
          <p:cNvSpPr/>
          <p:nvPr/>
        </p:nvSpPr>
        <p:spPr>
          <a:xfrm>
            <a:off x="3558101" y="3586967"/>
            <a:ext cx="198794" cy="206073"/>
          </a:xfrm>
          <a:prstGeom prst="plus">
            <a:avLst>
              <a:gd name="adj" fmla="val 3893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13" name="textruta 12">
            <a:extLst>
              <a:ext uri="{FF2B5EF4-FFF2-40B4-BE49-F238E27FC236}">
                <a16:creationId xmlns:a16="http://schemas.microsoft.com/office/drawing/2014/main" id="{FBCBDC5A-9877-6B44-9B6D-9263E81B8356}"/>
              </a:ext>
            </a:extLst>
          </p:cNvPr>
          <p:cNvSpPr txBox="1"/>
          <p:nvPr/>
        </p:nvSpPr>
        <p:spPr>
          <a:xfrm>
            <a:off x="7446938" y="4831907"/>
            <a:ext cx="987771" cy="215444"/>
          </a:xfrm>
          <a:prstGeom prst="rect">
            <a:avLst/>
          </a:prstGeom>
          <a:noFill/>
        </p:spPr>
        <p:txBody>
          <a:bodyPr wrap="none" rtlCol="0">
            <a:spAutoFit/>
          </a:bodyPr>
          <a:lstStyle/>
          <a:p>
            <a:r>
              <a:rPr lang="sv-SE" sz="800"/>
              <a:t>Vårdmedarbetare</a:t>
            </a:r>
          </a:p>
        </p:txBody>
      </p:sp>
      <p:sp>
        <p:nvSpPr>
          <p:cNvPr id="17" name="textruta 16">
            <a:extLst>
              <a:ext uri="{FF2B5EF4-FFF2-40B4-BE49-F238E27FC236}">
                <a16:creationId xmlns:a16="http://schemas.microsoft.com/office/drawing/2014/main" id="{E54AA6D5-2D47-4B48-9741-2B96E1C1C930}"/>
              </a:ext>
            </a:extLst>
          </p:cNvPr>
          <p:cNvSpPr txBox="1"/>
          <p:nvPr/>
        </p:nvSpPr>
        <p:spPr>
          <a:xfrm>
            <a:off x="7568000" y="3754681"/>
            <a:ext cx="787395" cy="215444"/>
          </a:xfrm>
          <a:prstGeom prst="rect">
            <a:avLst/>
          </a:prstGeom>
          <a:noFill/>
        </p:spPr>
        <p:txBody>
          <a:bodyPr wrap="none" rtlCol="0">
            <a:spAutoFit/>
          </a:bodyPr>
          <a:lstStyle/>
          <a:p>
            <a:r>
              <a:rPr lang="sv-SE" sz="800"/>
              <a:t>Arbetsstation</a:t>
            </a:r>
          </a:p>
        </p:txBody>
      </p:sp>
      <p:pic>
        <p:nvPicPr>
          <p:cNvPr id="18" name="Bildobjekt 17">
            <a:extLst>
              <a:ext uri="{FF2B5EF4-FFF2-40B4-BE49-F238E27FC236}">
                <a16:creationId xmlns:a16="http://schemas.microsoft.com/office/drawing/2014/main" id="{37F84B83-1BD6-D746-A7AE-F4C6154F377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38264" y="3200525"/>
            <a:ext cx="446868" cy="446868"/>
          </a:xfrm>
          <a:prstGeom prst="rect">
            <a:avLst/>
          </a:prstGeom>
        </p:spPr>
      </p:pic>
      <p:cxnSp>
        <p:nvCxnSpPr>
          <p:cNvPr id="21" name="Rak 20">
            <a:extLst>
              <a:ext uri="{FF2B5EF4-FFF2-40B4-BE49-F238E27FC236}">
                <a16:creationId xmlns:a16="http://schemas.microsoft.com/office/drawing/2014/main" id="{0034F232-0EC5-3941-914F-D40DC78F8E13}"/>
              </a:ext>
            </a:extLst>
          </p:cNvPr>
          <p:cNvCxnSpPr>
            <a:cxnSpLocks/>
          </p:cNvCxnSpPr>
          <p:nvPr/>
        </p:nvCxnSpPr>
        <p:spPr>
          <a:xfrm flipH="1">
            <a:off x="1497563" y="2754778"/>
            <a:ext cx="8958571" cy="267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4FE9F6A6-42D7-8D4C-A600-098AABE9300F}"/>
              </a:ext>
            </a:extLst>
          </p:cNvPr>
          <p:cNvCxnSpPr>
            <a:cxnSpLocks/>
          </p:cNvCxnSpPr>
          <p:nvPr/>
        </p:nvCxnSpPr>
        <p:spPr>
          <a:xfrm>
            <a:off x="5959519" y="4533370"/>
            <a:ext cx="0" cy="5316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94A524DB-050E-8B45-A27D-90E34743494A}"/>
              </a:ext>
            </a:extLst>
          </p:cNvPr>
          <p:cNvCxnSpPr>
            <a:cxnSpLocks/>
          </p:cNvCxnSpPr>
          <p:nvPr/>
        </p:nvCxnSpPr>
        <p:spPr>
          <a:xfrm>
            <a:off x="1504817" y="2765928"/>
            <a:ext cx="0" cy="22957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upp 15">
            <a:extLst>
              <a:ext uri="{FF2B5EF4-FFF2-40B4-BE49-F238E27FC236}">
                <a16:creationId xmlns:a16="http://schemas.microsoft.com/office/drawing/2014/main" id="{CDB05960-FC2C-4896-BEE8-876826235C6C}"/>
              </a:ext>
            </a:extLst>
          </p:cNvPr>
          <p:cNvGrpSpPr/>
          <p:nvPr/>
        </p:nvGrpSpPr>
        <p:grpSpPr>
          <a:xfrm>
            <a:off x="3893872" y="3338209"/>
            <a:ext cx="838691" cy="830169"/>
            <a:chOff x="2698055" y="3156122"/>
            <a:chExt cx="838691" cy="830169"/>
          </a:xfrm>
        </p:grpSpPr>
        <p:sp>
          <p:nvSpPr>
            <p:cNvPr id="36" name="textruta 35">
              <a:extLst>
                <a:ext uri="{FF2B5EF4-FFF2-40B4-BE49-F238E27FC236}">
                  <a16:creationId xmlns:a16="http://schemas.microsoft.com/office/drawing/2014/main" id="{2FFC5EB3-1BFE-CF4B-8FBB-246DB2125A6E}"/>
                </a:ext>
              </a:extLst>
            </p:cNvPr>
            <p:cNvSpPr txBox="1"/>
            <p:nvPr/>
          </p:nvSpPr>
          <p:spPr>
            <a:xfrm>
              <a:off x="2698055" y="3770847"/>
              <a:ext cx="838691" cy="215444"/>
            </a:xfrm>
            <a:prstGeom prst="rect">
              <a:avLst/>
            </a:prstGeom>
            <a:noFill/>
          </p:spPr>
          <p:txBody>
            <a:bodyPr wrap="square" rtlCol="0">
              <a:spAutoFit/>
            </a:bodyPr>
            <a:lstStyle/>
            <a:p>
              <a:r>
                <a:rPr lang="sv-SE" sz="800"/>
                <a:t>Etikettscanner</a:t>
              </a:r>
            </a:p>
          </p:txBody>
        </p:sp>
        <p:pic>
          <p:nvPicPr>
            <p:cNvPr id="37" name="Bildobjekt 36">
              <a:extLst>
                <a:ext uri="{FF2B5EF4-FFF2-40B4-BE49-F238E27FC236}">
                  <a16:creationId xmlns:a16="http://schemas.microsoft.com/office/drawing/2014/main" id="{080951F5-29D9-A44A-B770-0C6065BC81C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838518" y="3156122"/>
              <a:ext cx="571214" cy="571214"/>
            </a:xfrm>
            <a:prstGeom prst="rect">
              <a:avLst/>
            </a:prstGeom>
          </p:spPr>
        </p:pic>
      </p:grpSp>
      <p:sp>
        <p:nvSpPr>
          <p:cNvPr id="38" name="Rektangel 37">
            <a:extLst>
              <a:ext uri="{FF2B5EF4-FFF2-40B4-BE49-F238E27FC236}">
                <a16:creationId xmlns:a16="http://schemas.microsoft.com/office/drawing/2014/main" id="{351CD620-93DC-2742-BCDC-DB2A26B4F02B}"/>
              </a:ext>
            </a:extLst>
          </p:cNvPr>
          <p:cNvSpPr/>
          <p:nvPr/>
        </p:nvSpPr>
        <p:spPr>
          <a:xfrm>
            <a:off x="1509647" y="2789756"/>
            <a:ext cx="1539755" cy="184444"/>
          </a:xfrm>
          <a:prstGeom prst="rect">
            <a:avLst/>
          </a:prstGeom>
          <a:solidFill>
            <a:schemeClr val="accent4">
              <a:alpha val="4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a:solidFill>
                  <a:schemeClr val="tx1"/>
                </a:solidFill>
              </a:rPr>
              <a:t>Patientsal</a:t>
            </a:r>
          </a:p>
        </p:txBody>
      </p:sp>
      <p:sp>
        <p:nvSpPr>
          <p:cNvPr id="43" name="Kors 42">
            <a:extLst>
              <a:ext uri="{FF2B5EF4-FFF2-40B4-BE49-F238E27FC236}">
                <a16:creationId xmlns:a16="http://schemas.microsoft.com/office/drawing/2014/main" id="{1E04B6BE-BD0B-4F49-9A0D-FF28E0F9ED11}"/>
              </a:ext>
            </a:extLst>
          </p:cNvPr>
          <p:cNvSpPr/>
          <p:nvPr/>
        </p:nvSpPr>
        <p:spPr>
          <a:xfrm>
            <a:off x="7830838" y="3990423"/>
            <a:ext cx="198794" cy="206073"/>
          </a:xfrm>
          <a:prstGeom prst="plus">
            <a:avLst>
              <a:gd name="adj" fmla="val 3893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cxnSp>
        <p:nvCxnSpPr>
          <p:cNvPr id="63" name="Rak 62">
            <a:extLst>
              <a:ext uri="{FF2B5EF4-FFF2-40B4-BE49-F238E27FC236}">
                <a16:creationId xmlns:a16="http://schemas.microsoft.com/office/drawing/2014/main" id="{F4F2F88D-ECE4-3C49-AC65-8DEF0FFA2241}"/>
              </a:ext>
            </a:extLst>
          </p:cNvPr>
          <p:cNvCxnSpPr>
            <a:cxnSpLocks/>
          </p:cNvCxnSpPr>
          <p:nvPr/>
        </p:nvCxnSpPr>
        <p:spPr>
          <a:xfrm flipH="1">
            <a:off x="1497562" y="5061658"/>
            <a:ext cx="895857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Kors 68">
            <a:extLst>
              <a:ext uri="{FF2B5EF4-FFF2-40B4-BE49-F238E27FC236}">
                <a16:creationId xmlns:a16="http://schemas.microsoft.com/office/drawing/2014/main" id="{3418777C-0EAE-D444-A5DB-2223FF6A94A0}"/>
              </a:ext>
            </a:extLst>
          </p:cNvPr>
          <p:cNvSpPr/>
          <p:nvPr/>
        </p:nvSpPr>
        <p:spPr>
          <a:xfrm>
            <a:off x="2300473" y="3586967"/>
            <a:ext cx="198794" cy="206073"/>
          </a:xfrm>
          <a:prstGeom prst="plus">
            <a:avLst>
              <a:gd name="adj" fmla="val 3893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80" name="U-svängd  79">
            <a:extLst>
              <a:ext uri="{FF2B5EF4-FFF2-40B4-BE49-F238E27FC236}">
                <a16:creationId xmlns:a16="http://schemas.microsoft.com/office/drawing/2014/main" id="{0BA491CA-2D93-B64E-9D7D-FBE81DF77585}"/>
              </a:ext>
            </a:extLst>
          </p:cNvPr>
          <p:cNvSpPr/>
          <p:nvPr/>
        </p:nvSpPr>
        <p:spPr>
          <a:xfrm>
            <a:off x="3447868" y="1629811"/>
            <a:ext cx="5848412" cy="1081370"/>
          </a:xfrm>
          <a:prstGeom prst="uturnArrow">
            <a:avLst>
              <a:gd name="adj1" fmla="val 25000"/>
              <a:gd name="adj2" fmla="val 25000"/>
              <a:gd name="adj3" fmla="val 25000"/>
              <a:gd name="adj4" fmla="val 43750"/>
              <a:gd name="adj5" fmla="val 53318"/>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sz="1100">
              <a:solidFill>
                <a:schemeClr val="tx1"/>
              </a:solidFill>
            </a:endParaRPr>
          </a:p>
        </p:txBody>
      </p:sp>
      <p:sp>
        <p:nvSpPr>
          <p:cNvPr id="84" name="Rektangel: rundade hörn 8">
            <a:extLst>
              <a:ext uri="{FF2B5EF4-FFF2-40B4-BE49-F238E27FC236}">
                <a16:creationId xmlns:a16="http://schemas.microsoft.com/office/drawing/2014/main" id="{C8AE3297-B788-0C42-8EB2-2290EC694664}"/>
              </a:ext>
            </a:extLst>
          </p:cNvPr>
          <p:cNvSpPr/>
          <p:nvPr/>
        </p:nvSpPr>
        <p:spPr>
          <a:xfrm>
            <a:off x="1485656" y="5557991"/>
            <a:ext cx="1410161" cy="637739"/>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solidFill>
                  <a:srgbClr val="000000"/>
                </a:solidFill>
                <a:latin typeface="Arial" panose="020B0604020202020204" pitchFamily="34" charset="0"/>
                <a:ea typeface="Calibri" panose="020F0502020204030204" pitchFamily="34" charset="0"/>
                <a:cs typeface="Times New Roman" panose="02020603050405020304" pitchFamily="18" charset="0"/>
              </a:rPr>
              <a:t>Patient kopplas upp</a:t>
            </a:r>
            <a:endParaRPr lang="sv-SE" sz="200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ktangel: rundade hörn 8">
            <a:extLst>
              <a:ext uri="{FF2B5EF4-FFF2-40B4-BE49-F238E27FC236}">
                <a16:creationId xmlns:a16="http://schemas.microsoft.com/office/drawing/2014/main" id="{B47D7CAC-A891-4948-90AD-506ABD88B218}"/>
              </a:ext>
            </a:extLst>
          </p:cNvPr>
          <p:cNvSpPr/>
          <p:nvPr/>
        </p:nvSpPr>
        <p:spPr>
          <a:xfrm>
            <a:off x="2933324" y="5569907"/>
            <a:ext cx="3016201" cy="628733"/>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latin typeface="Arial" panose="020B0604020202020204" pitchFamily="34" charset="0"/>
                <a:ea typeface="Calibri" panose="020F0502020204030204" pitchFamily="34" charset="0"/>
                <a:cs typeface="Times New Roman" panose="02020603050405020304" pitchFamily="18" charset="0"/>
              </a:rPr>
              <a:t>Väl inne i patientjournalen scannas utrustningens streckkod för att associeras till patienten.</a:t>
            </a:r>
            <a:endParaRPr lang="sv-SE" sz="1200">
              <a:latin typeface="Arial" panose="020B0604020202020204" pitchFamily="34" charset="0"/>
            </a:endParaRPr>
          </a:p>
        </p:txBody>
      </p:sp>
      <p:sp>
        <p:nvSpPr>
          <p:cNvPr id="86" name="Rektangel: rundade hörn 8">
            <a:extLst>
              <a:ext uri="{FF2B5EF4-FFF2-40B4-BE49-F238E27FC236}">
                <a16:creationId xmlns:a16="http://schemas.microsoft.com/office/drawing/2014/main" id="{53BAA268-25DA-8043-A906-7CD23B14B613}"/>
              </a:ext>
            </a:extLst>
          </p:cNvPr>
          <p:cNvSpPr/>
          <p:nvPr/>
        </p:nvSpPr>
        <p:spPr>
          <a:xfrm>
            <a:off x="7988372" y="5569907"/>
            <a:ext cx="2467762" cy="628732"/>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solidFill>
                  <a:srgbClr val="000000"/>
                </a:solidFill>
                <a:latin typeface="Arial" panose="020B0604020202020204" pitchFamily="34" charset="0"/>
                <a:ea typeface="Calibri" panose="020F0502020204030204" pitchFamily="34" charset="0"/>
                <a:cs typeface="Times New Roman" panose="02020603050405020304" pitchFamily="18" charset="0"/>
              </a:rPr>
              <a:t>Data från den patientnära utrustningen kan återläsas i journalen</a:t>
            </a:r>
            <a:endParaRPr lang="sv-SE" sz="2000">
              <a:latin typeface="Calibri" panose="020F0502020204030204" pitchFamily="34" charset="0"/>
              <a:ea typeface="Calibri" panose="020F0502020204030204" pitchFamily="34" charset="0"/>
              <a:cs typeface="Times New Roman" panose="02020603050405020304" pitchFamily="18" charset="0"/>
            </a:endParaRPr>
          </a:p>
        </p:txBody>
      </p:sp>
      <p:cxnSp>
        <p:nvCxnSpPr>
          <p:cNvPr id="94" name="Rak 93">
            <a:extLst>
              <a:ext uri="{FF2B5EF4-FFF2-40B4-BE49-F238E27FC236}">
                <a16:creationId xmlns:a16="http://schemas.microsoft.com/office/drawing/2014/main" id="{B28ACC49-1C3E-344A-B27E-FB0B3A48B0D0}"/>
              </a:ext>
            </a:extLst>
          </p:cNvPr>
          <p:cNvCxnSpPr>
            <a:cxnSpLocks/>
          </p:cNvCxnSpPr>
          <p:nvPr/>
        </p:nvCxnSpPr>
        <p:spPr>
          <a:xfrm>
            <a:off x="5949525" y="2752677"/>
            <a:ext cx="0" cy="44160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Rektangel: rundade hörn 8">
            <a:extLst>
              <a:ext uri="{FF2B5EF4-FFF2-40B4-BE49-F238E27FC236}">
                <a16:creationId xmlns:a16="http://schemas.microsoft.com/office/drawing/2014/main" id="{C1689CDC-6C6D-624F-BD59-FF4021E6E914}"/>
              </a:ext>
            </a:extLst>
          </p:cNvPr>
          <p:cNvSpPr/>
          <p:nvPr/>
        </p:nvSpPr>
        <p:spPr>
          <a:xfrm>
            <a:off x="5987032" y="5580222"/>
            <a:ext cx="1960369" cy="615508"/>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solidFill>
                  <a:srgbClr val="000000"/>
                </a:solidFill>
                <a:latin typeface="Arial" panose="020B0604020202020204" pitchFamily="34" charset="0"/>
                <a:ea typeface="Calibri" panose="020F0502020204030204" pitchFamily="34" charset="0"/>
                <a:cs typeface="Times New Roman" panose="02020603050405020304" pitchFamily="18" charset="0"/>
              </a:rPr>
              <a:t>Data överförs</a:t>
            </a:r>
            <a:endParaRPr lang="sv-SE" sz="2000">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ruta 101">
            <a:extLst>
              <a:ext uri="{FF2B5EF4-FFF2-40B4-BE49-F238E27FC236}">
                <a16:creationId xmlns:a16="http://schemas.microsoft.com/office/drawing/2014/main" id="{81B86A27-4920-4041-9833-1ADDD3184EEF}"/>
              </a:ext>
            </a:extLst>
          </p:cNvPr>
          <p:cNvSpPr txBox="1"/>
          <p:nvPr/>
        </p:nvSpPr>
        <p:spPr>
          <a:xfrm>
            <a:off x="14423923" y="7934632"/>
            <a:ext cx="184731" cy="369332"/>
          </a:xfrm>
          <a:prstGeom prst="rect">
            <a:avLst/>
          </a:prstGeom>
          <a:noFill/>
        </p:spPr>
        <p:txBody>
          <a:bodyPr wrap="none" rtlCol="0">
            <a:spAutoFit/>
          </a:bodyPr>
          <a:lstStyle/>
          <a:p>
            <a:endParaRPr lang="sv-SE"/>
          </a:p>
        </p:txBody>
      </p:sp>
      <p:grpSp>
        <p:nvGrpSpPr>
          <p:cNvPr id="23" name="Grupp 22">
            <a:extLst>
              <a:ext uri="{FF2B5EF4-FFF2-40B4-BE49-F238E27FC236}">
                <a16:creationId xmlns:a16="http://schemas.microsoft.com/office/drawing/2014/main" id="{3ABA8A44-78F8-4BD6-9869-1A229F3D7344}"/>
              </a:ext>
            </a:extLst>
          </p:cNvPr>
          <p:cNvGrpSpPr/>
          <p:nvPr/>
        </p:nvGrpSpPr>
        <p:grpSpPr>
          <a:xfrm>
            <a:off x="1605524" y="3265295"/>
            <a:ext cx="736490" cy="979987"/>
            <a:chOff x="4248332" y="4438359"/>
            <a:chExt cx="526835" cy="695363"/>
          </a:xfrm>
        </p:grpSpPr>
        <p:sp>
          <p:nvSpPr>
            <p:cNvPr id="35" name="textruta 34">
              <a:extLst>
                <a:ext uri="{FF2B5EF4-FFF2-40B4-BE49-F238E27FC236}">
                  <a16:creationId xmlns:a16="http://schemas.microsoft.com/office/drawing/2014/main" id="{89617DCE-6300-A044-A779-12BF933E0AEB}"/>
                </a:ext>
              </a:extLst>
            </p:cNvPr>
            <p:cNvSpPr txBox="1"/>
            <p:nvPr/>
          </p:nvSpPr>
          <p:spPr>
            <a:xfrm>
              <a:off x="4268297" y="4918278"/>
              <a:ext cx="506870" cy="215444"/>
            </a:xfrm>
            <a:prstGeom prst="rect">
              <a:avLst/>
            </a:prstGeom>
            <a:noFill/>
          </p:spPr>
          <p:txBody>
            <a:bodyPr wrap="none" rtlCol="0">
              <a:spAutoFit/>
            </a:bodyPr>
            <a:lstStyle/>
            <a:p>
              <a:r>
                <a:rPr lang="sv-SE" sz="800"/>
                <a:t>Patient</a:t>
              </a:r>
            </a:p>
          </p:txBody>
        </p:sp>
        <p:pic>
          <p:nvPicPr>
            <p:cNvPr id="51" name="Bild 50" descr="Mitella kontur">
              <a:extLst>
                <a:ext uri="{FF2B5EF4-FFF2-40B4-BE49-F238E27FC236}">
                  <a16:creationId xmlns:a16="http://schemas.microsoft.com/office/drawing/2014/main" id="{E05095F3-1895-4334-AF40-6F1D856D7F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48332" y="4438359"/>
              <a:ext cx="447003" cy="447003"/>
            </a:xfrm>
            <a:prstGeom prst="rect">
              <a:avLst/>
            </a:prstGeom>
          </p:spPr>
        </p:pic>
      </p:grpSp>
      <p:grpSp>
        <p:nvGrpSpPr>
          <p:cNvPr id="14" name="Grupp 13">
            <a:extLst>
              <a:ext uri="{FF2B5EF4-FFF2-40B4-BE49-F238E27FC236}">
                <a16:creationId xmlns:a16="http://schemas.microsoft.com/office/drawing/2014/main" id="{5BD7A585-7D60-4ACB-B35B-F2C204B08A1D}"/>
              </a:ext>
            </a:extLst>
          </p:cNvPr>
          <p:cNvGrpSpPr/>
          <p:nvPr/>
        </p:nvGrpSpPr>
        <p:grpSpPr>
          <a:xfrm>
            <a:off x="5394586" y="3275820"/>
            <a:ext cx="1011081" cy="1319085"/>
            <a:chOff x="3949909" y="2955250"/>
            <a:chExt cx="1011081" cy="1319085"/>
          </a:xfrm>
        </p:grpSpPr>
        <p:sp>
          <p:nvSpPr>
            <p:cNvPr id="15" name="textruta 14">
              <a:extLst>
                <a:ext uri="{FF2B5EF4-FFF2-40B4-BE49-F238E27FC236}">
                  <a16:creationId xmlns:a16="http://schemas.microsoft.com/office/drawing/2014/main" id="{D0D18CEC-3E19-4248-A382-D9D467CC4AD8}"/>
                </a:ext>
              </a:extLst>
            </p:cNvPr>
            <p:cNvSpPr txBox="1"/>
            <p:nvPr/>
          </p:nvSpPr>
          <p:spPr>
            <a:xfrm>
              <a:off x="4031747" y="3935781"/>
              <a:ext cx="879997" cy="338554"/>
            </a:xfrm>
            <a:prstGeom prst="rect">
              <a:avLst/>
            </a:prstGeom>
            <a:noFill/>
          </p:spPr>
          <p:txBody>
            <a:bodyPr wrap="square" rtlCol="0">
              <a:spAutoFit/>
            </a:bodyPr>
            <a:lstStyle/>
            <a:p>
              <a:r>
                <a:rPr lang="sv-SE" sz="800"/>
                <a:t>Fast eller mobil arbetsstation</a:t>
              </a:r>
            </a:p>
          </p:txBody>
        </p:sp>
        <p:pic>
          <p:nvPicPr>
            <p:cNvPr id="41" name="Bildobjekt 40">
              <a:extLst>
                <a:ext uri="{FF2B5EF4-FFF2-40B4-BE49-F238E27FC236}">
                  <a16:creationId xmlns:a16="http://schemas.microsoft.com/office/drawing/2014/main" id="{C54F912A-32A3-F848-9B85-2E72B68741E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949909" y="2955250"/>
              <a:ext cx="1011081" cy="1011081"/>
            </a:xfrm>
            <a:prstGeom prst="rect">
              <a:avLst/>
            </a:prstGeom>
          </p:spPr>
        </p:pic>
        <p:pic>
          <p:nvPicPr>
            <p:cNvPr id="56" name="Bild 55" descr="Mitella kontur">
              <a:extLst>
                <a:ext uri="{FF2B5EF4-FFF2-40B4-BE49-F238E27FC236}">
                  <a16:creationId xmlns:a16="http://schemas.microsoft.com/office/drawing/2014/main" id="{7734F0C6-FCD0-446D-963D-D13C2A87B2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86909" y="2987709"/>
              <a:ext cx="447003" cy="447003"/>
            </a:xfrm>
            <a:prstGeom prst="rect">
              <a:avLst/>
            </a:prstGeom>
          </p:spPr>
        </p:pic>
      </p:grpSp>
      <p:grpSp>
        <p:nvGrpSpPr>
          <p:cNvPr id="28" name="Grupp 27">
            <a:extLst>
              <a:ext uri="{FF2B5EF4-FFF2-40B4-BE49-F238E27FC236}">
                <a16:creationId xmlns:a16="http://schemas.microsoft.com/office/drawing/2014/main" id="{7670B8F8-4CBB-492B-A50A-482CE145B738}"/>
              </a:ext>
            </a:extLst>
          </p:cNvPr>
          <p:cNvGrpSpPr/>
          <p:nvPr/>
        </p:nvGrpSpPr>
        <p:grpSpPr>
          <a:xfrm>
            <a:off x="2628413" y="3149084"/>
            <a:ext cx="1108596" cy="1022932"/>
            <a:chOff x="1583128" y="2983430"/>
            <a:chExt cx="1108596" cy="1022932"/>
          </a:xfrm>
        </p:grpSpPr>
        <p:sp>
          <p:nvSpPr>
            <p:cNvPr id="64" name="textruta 34">
              <a:extLst>
                <a:ext uri="{FF2B5EF4-FFF2-40B4-BE49-F238E27FC236}">
                  <a16:creationId xmlns:a16="http://schemas.microsoft.com/office/drawing/2014/main" id="{BC6ACB21-2583-42F4-BD58-DDC3F41F3911}"/>
                </a:ext>
              </a:extLst>
            </p:cNvPr>
            <p:cNvSpPr txBox="1"/>
            <p:nvPr/>
          </p:nvSpPr>
          <p:spPr>
            <a:xfrm>
              <a:off x="1583128" y="3790918"/>
              <a:ext cx="819455" cy="215444"/>
            </a:xfrm>
            <a:prstGeom prst="rect">
              <a:avLst/>
            </a:prstGeom>
            <a:noFill/>
          </p:spPr>
          <p:txBody>
            <a:bodyPr wrap="none" lIns="91440" tIns="45720" rIns="91440" bIns="45720" rtlCol="0" anchor="t">
              <a:spAutoFit/>
            </a:bodyPr>
            <a:lstStyle/>
            <a:p>
              <a:r>
                <a:rPr lang="sv-SE" sz="800"/>
                <a:t>MT-utrustning</a:t>
              </a:r>
            </a:p>
          </p:txBody>
        </p:sp>
        <p:grpSp>
          <p:nvGrpSpPr>
            <p:cNvPr id="27" name="Grupp 26">
              <a:extLst>
                <a:ext uri="{FF2B5EF4-FFF2-40B4-BE49-F238E27FC236}">
                  <a16:creationId xmlns:a16="http://schemas.microsoft.com/office/drawing/2014/main" id="{6A402920-8E0B-4126-A3D2-C49AA171BE90}"/>
                </a:ext>
              </a:extLst>
            </p:cNvPr>
            <p:cNvGrpSpPr/>
            <p:nvPr/>
          </p:nvGrpSpPr>
          <p:grpSpPr>
            <a:xfrm>
              <a:off x="1691247" y="2983430"/>
              <a:ext cx="1000477" cy="809737"/>
              <a:chOff x="2589026" y="4107026"/>
              <a:chExt cx="1000477" cy="809737"/>
            </a:xfrm>
          </p:grpSpPr>
          <p:pic>
            <p:nvPicPr>
              <p:cNvPr id="55" name="Bild 54" descr="Streckkod med hel fyllning">
                <a:extLst>
                  <a:ext uri="{FF2B5EF4-FFF2-40B4-BE49-F238E27FC236}">
                    <a16:creationId xmlns:a16="http://schemas.microsoft.com/office/drawing/2014/main" id="{C86BB7CD-28E7-C74B-8CDC-E6BFD2FFBCB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461328">
                <a:off x="3240612" y="4206159"/>
                <a:ext cx="272795" cy="272795"/>
              </a:xfrm>
              <a:prstGeom prst="rect">
                <a:avLst/>
              </a:prstGeom>
            </p:spPr>
          </p:pic>
          <p:grpSp>
            <p:nvGrpSpPr>
              <p:cNvPr id="19" name="Grupp 18">
                <a:extLst>
                  <a:ext uri="{FF2B5EF4-FFF2-40B4-BE49-F238E27FC236}">
                    <a16:creationId xmlns:a16="http://schemas.microsoft.com/office/drawing/2014/main" id="{CC9D18ED-EFA8-4019-AD5C-12CE25D8A05C}"/>
                  </a:ext>
                </a:extLst>
              </p:cNvPr>
              <p:cNvGrpSpPr/>
              <p:nvPr/>
            </p:nvGrpSpPr>
            <p:grpSpPr>
              <a:xfrm>
                <a:off x="2589026" y="4107026"/>
                <a:ext cx="1000477" cy="809737"/>
                <a:chOff x="1671880" y="2921909"/>
                <a:chExt cx="1000477" cy="809737"/>
              </a:xfrm>
            </p:grpSpPr>
            <p:pic>
              <p:nvPicPr>
                <p:cNvPr id="70" name="Bild 69" descr="Märke kontur">
                  <a:extLst>
                    <a:ext uri="{FF2B5EF4-FFF2-40B4-BE49-F238E27FC236}">
                      <a16:creationId xmlns:a16="http://schemas.microsoft.com/office/drawing/2014/main" id="{7779EB6D-2680-B945-B709-418C145B2C7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797158">
                  <a:off x="2170779" y="2921909"/>
                  <a:ext cx="501578" cy="501578"/>
                </a:xfrm>
                <a:prstGeom prst="rect">
                  <a:avLst/>
                </a:prstGeom>
              </p:spPr>
            </p:pic>
            <p:grpSp>
              <p:nvGrpSpPr>
                <p:cNvPr id="58" name="Grupp 57">
                  <a:extLst>
                    <a:ext uri="{FF2B5EF4-FFF2-40B4-BE49-F238E27FC236}">
                      <a16:creationId xmlns:a16="http://schemas.microsoft.com/office/drawing/2014/main" id="{4D024994-9672-4874-B06B-D487F4D63BCE}"/>
                    </a:ext>
                  </a:extLst>
                </p:cNvPr>
                <p:cNvGrpSpPr/>
                <p:nvPr/>
              </p:nvGrpSpPr>
              <p:grpSpPr>
                <a:xfrm>
                  <a:off x="1671880" y="3195727"/>
                  <a:ext cx="535919" cy="535919"/>
                  <a:chOff x="2239270" y="4145016"/>
                  <a:chExt cx="535919" cy="535919"/>
                </a:xfrm>
              </p:grpSpPr>
              <p:sp>
                <p:nvSpPr>
                  <p:cNvPr id="59" name="Rektangel 58">
                    <a:extLst>
                      <a:ext uri="{FF2B5EF4-FFF2-40B4-BE49-F238E27FC236}">
                        <a16:creationId xmlns:a16="http://schemas.microsoft.com/office/drawing/2014/main" id="{07365296-C5DC-4318-9254-75A84288D0C9}"/>
                      </a:ext>
                    </a:extLst>
                  </p:cNvPr>
                  <p:cNvSpPr/>
                  <p:nvPr/>
                </p:nvSpPr>
                <p:spPr>
                  <a:xfrm>
                    <a:off x="2279524" y="4188353"/>
                    <a:ext cx="487288" cy="38916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err="1">
                      <a:solidFill>
                        <a:schemeClr val="tx1"/>
                      </a:solidFill>
                    </a:endParaRPr>
                  </a:p>
                </p:txBody>
              </p:sp>
              <p:pic>
                <p:nvPicPr>
                  <p:cNvPr id="60" name="Bild 59" descr="Hjärtslag kontur">
                    <a:extLst>
                      <a:ext uri="{FF2B5EF4-FFF2-40B4-BE49-F238E27FC236}">
                        <a16:creationId xmlns:a16="http://schemas.microsoft.com/office/drawing/2014/main" id="{3A0D1196-3677-4006-A757-60641F509AB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39270" y="4145016"/>
                    <a:ext cx="535919" cy="535919"/>
                  </a:xfrm>
                  <a:prstGeom prst="rect">
                    <a:avLst/>
                  </a:prstGeom>
                </p:spPr>
              </p:pic>
            </p:grpSp>
          </p:grpSp>
        </p:grpSp>
      </p:grpSp>
      <p:sp>
        <p:nvSpPr>
          <p:cNvPr id="61" name="Rektangel med rundade hörn 2">
            <a:extLst>
              <a:ext uri="{FF2B5EF4-FFF2-40B4-BE49-F238E27FC236}">
                <a16:creationId xmlns:a16="http://schemas.microsoft.com/office/drawing/2014/main" id="{D9F1A28D-39BF-4F73-B34B-5805F745295A}"/>
              </a:ext>
            </a:extLst>
          </p:cNvPr>
          <p:cNvSpPr/>
          <p:nvPr/>
        </p:nvSpPr>
        <p:spPr>
          <a:xfrm>
            <a:off x="4858329" y="1532300"/>
            <a:ext cx="3073400" cy="55880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600">
                <a:solidFill>
                  <a:schemeClr val="tx1"/>
                </a:solidFill>
              </a:rPr>
              <a:t>Överföring av data via teknisk integration (BMDI)</a:t>
            </a:r>
          </a:p>
        </p:txBody>
      </p:sp>
      <p:sp>
        <p:nvSpPr>
          <p:cNvPr id="48" name="Frihandsfigur: Form 47">
            <a:extLst>
              <a:ext uri="{FF2B5EF4-FFF2-40B4-BE49-F238E27FC236}">
                <a16:creationId xmlns:a16="http://schemas.microsoft.com/office/drawing/2014/main" id="{0A6F45E5-59F0-471C-A295-DF2D0BDB0075}"/>
              </a:ext>
            </a:extLst>
          </p:cNvPr>
          <p:cNvSpPr/>
          <p:nvPr/>
        </p:nvSpPr>
        <p:spPr>
          <a:xfrm>
            <a:off x="4556315" y="3846897"/>
            <a:ext cx="1011071" cy="440004"/>
          </a:xfrm>
          <a:custGeom>
            <a:avLst/>
            <a:gdLst>
              <a:gd name="connsiteX0" fmla="*/ 0 w 995881"/>
              <a:gd name="connsiteY0" fmla="*/ 0 h 565516"/>
              <a:gd name="connsiteX1" fmla="*/ 443619 w 995881"/>
              <a:gd name="connsiteY1" fmla="*/ 208229 h 565516"/>
              <a:gd name="connsiteX2" fmla="*/ 606582 w 995881"/>
              <a:gd name="connsiteY2" fmla="*/ 534154 h 565516"/>
              <a:gd name="connsiteX3" fmla="*/ 995881 w 995881"/>
              <a:gd name="connsiteY3" fmla="*/ 534154 h 565516"/>
            </a:gdLst>
            <a:ahLst/>
            <a:cxnLst>
              <a:cxn ang="0">
                <a:pos x="connsiteX0" y="connsiteY0"/>
              </a:cxn>
              <a:cxn ang="0">
                <a:pos x="connsiteX1" y="connsiteY1"/>
              </a:cxn>
              <a:cxn ang="0">
                <a:pos x="connsiteX2" y="connsiteY2"/>
              </a:cxn>
              <a:cxn ang="0">
                <a:pos x="connsiteX3" y="connsiteY3"/>
              </a:cxn>
            </a:cxnLst>
            <a:rect l="l" t="t" r="r" b="b"/>
            <a:pathLst>
              <a:path w="995881" h="565516">
                <a:moveTo>
                  <a:pt x="0" y="0"/>
                </a:moveTo>
                <a:cubicBezTo>
                  <a:pt x="171261" y="59601"/>
                  <a:pt x="342522" y="119203"/>
                  <a:pt x="443619" y="208229"/>
                </a:cubicBezTo>
                <a:cubicBezTo>
                  <a:pt x="544716" y="297255"/>
                  <a:pt x="514538" y="479833"/>
                  <a:pt x="606582" y="534154"/>
                </a:cubicBezTo>
                <a:cubicBezTo>
                  <a:pt x="698626" y="588475"/>
                  <a:pt x="847253" y="561314"/>
                  <a:pt x="995881" y="534154"/>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0" name="Rak 49">
            <a:extLst>
              <a:ext uri="{FF2B5EF4-FFF2-40B4-BE49-F238E27FC236}">
                <a16:creationId xmlns:a16="http://schemas.microsoft.com/office/drawing/2014/main" id="{BC793107-2F54-8D43-B098-E80C5D8FF1FC}"/>
              </a:ext>
            </a:extLst>
          </p:cNvPr>
          <p:cNvCxnSpPr>
            <a:cxnSpLocks/>
          </p:cNvCxnSpPr>
          <p:nvPr/>
        </p:nvCxnSpPr>
        <p:spPr>
          <a:xfrm>
            <a:off x="7446938" y="2765928"/>
            <a:ext cx="0" cy="232687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Rektangel 52">
            <a:extLst>
              <a:ext uri="{FF2B5EF4-FFF2-40B4-BE49-F238E27FC236}">
                <a16:creationId xmlns:a16="http://schemas.microsoft.com/office/drawing/2014/main" id="{C0154598-AA05-8B47-9567-D5A239BDB948}"/>
              </a:ext>
            </a:extLst>
          </p:cNvPr>
          <p:cNvSpPr/>
          <p:nvPr/>
        </p:nvSpPr>
        <p:spPr>
          <a:xfrm>
            <a:off x="7446938" y="2766511"/>
            <a:ext cx="1037886" cy="214665"/>
          </a:xfrm>
          <a:prstGeom prst="rect">
            <a:avLst/>
          </a:prstGeom>
          <a:solidFill>
            <a:schemeClr val="accent4">
              <a:alpha val="4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a:solidFill>
                  <a:schemeClr val="tx1"/>
                </a:solidFill>
              </a:rPr>
              <a:t>Expedition</a:t>
            </a:r>
          </a:p>
        </p:txBody>
      </p:sp>
      <p:pic>
        <p:nvPicPr>
          <p:cNvPr id="54" name="Bildobjekt 53">
            <a:extLst>
              <a:ext uri="{FF2B5EF4-FFF2-40B4-BE49-F238E27FC236}">
                <a16:creationId xmlns:a16="http://schemas.microsoft.com/office/drawing/2014/main" id="{7DC60D1B-E2D8-3946-8094-8328F4609A6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53154" y="4215743"/>
            <a:ext cx="643125" cy="653684"/>
          </a:xfrm>
          <a:prstGeom prst="rect">
            <a:avLst/>
          </a:prstGeom>
        </p:spPr>
      </p:pic>
      <p:sp>
        <p:nvSpPr>
          <p:cNvPr id="57" name="textruta 56">
            <a:extLst>
              <a:ext uri="{FF2B5EF4-FFF2-40B4-BE49-F238E27FC236}">
                <a16:creationId xmlns:a16="http://schemas.microsoft.com/office/drawing/2014/main" id="{F832A675-7745-C646-885E-F0B674521AE9}"/>
              </a:ext>
            </a:extLst>
          </p:cNvPr>
          <p:cNvSpPr txBox="1"/>
          <p:nvPr/>
        </p:nvSpPr>
        <p:spPr>
          <a:xfrm>
            <a:off x="8487749" y="4829032"/>
            <a:ext cx="987771" cy="215444"/>
          </a:xfrm>
          <a:prstGeom prst="rect">
            <a:avLst/>
          </a:prstGeom>
          <a:noFill/>
        </p:spPr>
        <p:txBody>
          <a:bodyPr wrap="none" rtlCol="0">
            <a:spAutoFit/>
          </a:bodyPr>
          <a:lstStyle/>
          <a:p>
            <a:r>
              <a:rPr lang="sv-SE" sz="800"/>
              <a:t>Vårdmedarbetare</a:t>
            </a:r>
          </a:p>
        </p:txBody>
      </p:sp>
      <p:sp>
        <p:nvSpPr>
          <p:cNvPr id="62" name="textruta 61">
            <a:extLst>
              <a:ext uri="{FF2B5EF4-FFF2-40B4-BE49-F238E27FC236}">
                <a16:creationId xmlns:a16="http://schemas.microsoft.com/office/drawing/2014/main" id="{2CC4C4FB-18D4-594C-AB1B-A1D175AABBE9}"/>
              </a:ext>
            </a:extLst>
          </p:cNvPr>
          <p:cNvSpPr txBox="1"/>
          <p:nvPr/>
        </p:nvSpPr>
        <p:spPr>
          <a:xfrm>
            <a:off x="8464876" y="3751806"/>
            <a:ext cx="1050288" cy="215444"/>
          </a:xfrm>
          <a:prstGeom prst="rect">
            <a:avLst/>
          </a:prstGeom>
          <a:noFill/>
        </p:spPr>
        <p:txBody>
          <a:bodyPr wrap="none" rtlCol="0">
            <a:spAutoFit/>
          </a:bodyPr>
          <a:lstStyle/>
          <a:p>
            <a:r>
              <a:rPr lang="sv-SE" sz="800"/>
              <a:t>Mobil arbetsstation</a:t>
            </a:r>
          </a:p>
        </p:txBody>
      </p:sp>
      <p:pic>
        <p:nvPicPr>
          <p:cNvPr id="65" name="Bildobjekt 64">
            <a:extLst>
              <a:ext uri="{FF2B5EF4-FFF2-40B4-BE49-F238E27FC236}">
                <a16:creationId xmlns:a16="http://schemas.microsoft.com/office/drawing/2014/main" id="{CE199DE2-DFE2-BD4E-882D-429DD452C58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779075" y="3197650"/>
            <a:ext cx="446868" cy="446868"/>
          </a:xfrm>
          <a:prstGeom prst="rect">
            <a:avLst/>
          </a:prstGeom>
        </p:spPr>
      </p:pic>
      <p:sp>
        <p:nvSpPr>
          <p:cNvPr id="66" name="Kors 65">
            <a:extLst>
              <a:ext uri="{FF2B5EF4-FFF2-40B4-BE49-F238E27FC236}">
                <a16:creationId xmlns:a16="http://schemas.microsoft.com/office/drawing/2014/main" id="{F7A3DB44-F35D-6540-A2DE-E55D1107248D}"/>
              </a:ext>
            </a:extLst>
          </p:cNvPr>
          <p:cNvSpPr/>
          <p:nvPr/>
        </p:nvSpPr>
        <p:spPr>
          <a:xfrm>
            <a:off x="8871649" y="3987548"/>
            <a:ext cx="198794" cy="206073"/>
          </a:xfrm>
          <a:prstGeom prst="plus">
            <a:avLst>
              <a:gd name="adj" fmla="val 3893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cxnSp>
        <p:nvCxnSpPr>
          <p:cNvPr id="67" name="Rak 66">
            <a:extLst>
              <a:ext uri="{FF2B5EF4-FFF2-40B4-BE49-F238E27FC236}">
                <a16:creationId xmlns:a16="http://schemas.microsoft.com/office/drawing/2014/main" id="{7E6F7979-FF7E-4140-A72C-7A601CB55915}"/>
              </a:ext>
            </a:extLst>
          </p:cNvPr>
          <p:cNvCxnSpPr>
            <a:cxnSpLocks/>
          </p:cNvCxnSpPr>
          <p:nvPr/>
        </p:nvCxnSpPr>
        <p:spPr>
          <a:xfrm>
            <a:off x="8487749" y="2763053"/>
            <a:ext cx="0" cy="232687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Rak 67">
            <a:extLst>
              <a:ext uri="{FF2B5EF4-FFF2-40B4-BE49-F238E27FC236}">
                <a16:creationId xmlns:a16="http://schemas.microsoft.com/office/drawing/2014/main" id="{084978E7-22F6-1342-9340-37B05CA4359C}"/>
              </a:ext>
            </a:extLst>
          </p:cNvPr>
          <p:cNvCxnSpPr>
            <a:cxnSpLocks/>
          </p:cNvCxnSpPr>
          <p:nvPr/>
        </p:nvCxnSpPr>
        <p:spPr>
          <a:xfrm>
            <a:off x="9472218" y="2775333"/>
            <a:ext cx="0" cy="232687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Rektangel 70">
            <a:extLst>
              <a:ext uri="{FF2B5EF4-FFF2-40B4-BE49-F238E27FC236}">
                <a16:creationId xmlns:a16="http://schemas.microsoft.com/office/drawing/2014/main" id="{3BF47AD3-49E0-E643-BDDF-14E2144B02B8}"/>
              </a:ext>
            </a:extLst>
          </p:cNvPr>
          <p:cNvSpPr/>
          <p:nvPr/>
        </p:nvSpPr>
        <p:spPr>
          <a:xfrm>
            <a:off x="8487749" y="2763636"/>
            <a:ext cx="1037886" cy="214665"/>
          </a:xfrm>
          <a:prstGeom prst="rect">
            <a:avLst/>
          </a:prstGeom>
          <a:solidFill>
            <a:schemeClr val="accent4">
              <a:alpha val="4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a:solidFill>
                  <a:schemeClr val="tx1"/>
                </a:solidFill>
              </a:rPr>
              <a:t>Korridor</a:t>
            </a:r>
          </a:p>
        </p:txBody>
      </p:sp>
      <p:pic>
        <p:nvPicPr>
          <p:cNvPr id="72" name="Bildobjekt 71">
            <a:extLst>
              <a:ext uri="{FF2B5EF4-FFF2-40B4-BE49-F238E27FC236}">
                <a16:creationId xmlns:a16="http://schemas.microsoft.com/office/drawing/2014/main" id="{82443F95-7E6F-C94B-B635-31B7BA41782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626224" y="4218790"/>
            <a:ext cx="643125" cy="653684"/>
          </a:xfrm>
          <a:prstGeom prst="rect">
            <a:avLst/>
          </a:prstGeom>
        </p:spPr>
      </p:pic>
      <p:sp>
        <p:nvSpPr>
          <p:cNvPr id="73" name="textruta 72">
            <a:extLst>
              <a:ext uri="{FF2B5EF4-FFF2-40B4-BE49-F238E27FC236}">
                <a16:creationId xmlns:a16="http://schemas.microsoft.com/office/drawing/2014/main" id="{913136CC-52E4-A74F-84AA-C88AD5EB481B}"/>
              </a:ext>
            </a:extLst>
          </p:cNvPr>
          <p:cNvSpPr txBox="1"/>
          <p:nvPr/>
        </p:nvSpPr>
        <p:spPr>
          <a:xfrm>
            <a:off x="9460819" y="4832079"/>
            <a:ext cx="987771" cy="215444"/>
          </a:xfrm>
          <a:prstGeom prst="rect">
            <a:avLst/>
          </a:prstGeom>
          <a:noFill/>
        </p:spPr>
        <p:txBody>
          <a:bodyPr wrap="none" rtlCol="0">
            <a:spAutoFit/>
          </a:bodyPr>
          <a:lstStyle/>
          <a:p>
            <a:r>
              <a:rPr lang="sv-SE" sz="800"/>
              <a:t>Vårdmedarbetare</a:t>
            </a:r>
          </a:p>
        </p:txBody>
      </p:sp>
      <p:sp>
        <p:nvSpPr>
          <p:cNvPr id="74" name="textruta 73">
            <a:extLst>
              <a:ext uri="{FF2B5EF4-FFF2-40B4-BE49-F238E27FC236}">
                <a16:creationId xmlns:a16="http://schemas.microsoft.com/office/drawing/2014/main" id="{FDF1CA14-4CCF-BF41-8927-D024A046784D}"/>
              </a:ext>
            </a:extLst>
          </p:cNvPr>
          <p:cNvSpPr txBox="1"/>
          <p:nvPr/>
        </p:nvSpPr>
        <p:spPr>
          <a:xfrm>
            <a:off x="9581881" y="3754853"/>
            <a:ext cx="787395" cy="215444"/>
          </a:xfrm>
          <a:prstGeom prst="rect">
            <a:avLst/>
          </a:prstGeom>
          <a:noFill/>
        </p:spPr>
        <p:txBody>
          <a:bodyPr wrap="none" rtlCol="0">
            <a:spAutoFit/>
          </a:bodyPr>
          <a:lstStyle/>
          <a:p>
            <a:r>
              <a:rPr lang="sv-SE" sz="800"/>
              <a:t>Arbetsstation</a:t>
            </a:r>
          </a:p>
        </p:txBody>
      </p:sp>
      <p:pic>
        <p:nvPicPr>
          <p:cNvPr id="75" name="Bildobjekt 74">
            <a:extLst>
              <a:ext uri="{FF2B5EF4-FFF2-40B4-BE49-F238E27FC236}">
                <a16:creationId xmlns:a16="http://schemas.microsoft.com/office/drawing/2014/main" id="{6E88BFE4-18EA-5B45-89A4-9BF3D51B2C6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752145" y="3200697"/>
            <a:ext cx="446868" cy="446868"/>
          </a:xfrm>
          <a:prstGeom prst="rect">
            <a:avLst/>
          </a:prstGeom>
        </p:spPr>
      </p:pic>
      <p:sp>
        <p:nvSpPr>
          <p:cNvPr id="76" name="Kors 75">
            <a:extLst>
              <a:ext uri="{FF2B5EF4-FFF2-40B4-BE49-F238E27FC236}">
                <a16:creationId xmlns:a16="http://schemas.microsoft.com/office/drawing/2014/main" id="{B845C054-3299-C041-B99D-A5233F96918E}"/>
              </a:ext>
            </a:extLst>
          </p:cNvPr>
          <p:cNvSpPr/>
          <p:nvPr/>
        </p:nvSpPr>
        <p:spPr>
          <a:xfrm>
            <a:off x="9844719" y="3990595"/>
            <a:ext cx="198794" cy="206073"/>
          </a:xfrm>
          <a:prstGeom prst="plus">
            <a:avLst>
              <a:gd name="adj" fmla="val 3893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cxnSp>
        <p:nvCxnSpPr>
          <p:cNvPr id="77" name="Rak 76">
            <a:extLst>
              <a:ext uri="{FF2B5EF4-FFF2-40B4-BE49-F238E27FC236}">
                <a16:creationId xmlns:a16="http://schemas.microsoft.com/office/drawing/2014/main" id="{83FA2C86-E916-034D-BE6D-7AE9DF169A1E}"/>
              </a:ext>
            </a:extLst>
          </p:cNvPr>
          <p:cNvCxnSpPr>
            <a:cxnSpLocks/>
          </p:cNvCxnSpPr>
          <p:nvPr/>
        </p:nvCxnSpPr>
        <p:spPr>
          <a:xfrm>
            <a:off x="9460819" y="2766100"/>
            <a:ext cx="0" cy="232687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Rak 77">
            <a:extLst>
              <a:ext uri="{FF2B5EF4-FFF2-40B4-BE49-F238E27FC236}">
                <a16:creationId xmlns:a16="http://schemas.microsoft.com/office/drawing/2014/main" id="{7CC87741-3E2D-244C-9161-9705BAB3DCD3}"/>
              </a:ext>
            </a:extLst>
          </p:cNvPr>
          <p:cNvCxnSpPr>
            <a:cxnSpLocks/>
          </p:cNvCxnSpPr>
          <p:nvPr/>
        </p:nvCxnSpPr>
        <p:spPr>
          <a:xfrm>
            <a:off x="10445288" y="2778380"/>
            <a:ext cx="0" cy="232687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9" name="Rektangel 78">
            <a:extLst>
              <a:ext uri="{FF2B5EF4-FFF2-40B4-BE49-F238E27FC236}">
                <a16:creationId xmlns:a16="http://schemas.microsoft.com/office/drawing/2014/main" id="{6B8BD3DB-3AA5-E040-A68B-126B19C8D086}"/>
              </a:ext>
            </a:extLst>
          </p:cNvPr>
          <p:cNvSpPr/>
          <p:nvPr/>
        </p:nvSpPr>
        <p:spPr>
          <a:xfrm>
            <a:off x="9460819" y="2766683"/>
            <a:ext cx="1037886" cy="214665"/>
          </a:xfrm>
          <a:prstGeom prst="rect">
            <a:avLst/>
          </a:prstGeom>
          <a:solidFill>
            <a:schemeClr val="accent4">
              <a:alpha val="4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a:solidFill>
                  <a:schemeClr val="tx1"/>
                </a:solidFill>
              </a:rPr>
              <a:t>Patientsal</a:t>
            </a:r>
          </a:p>
        </p:txBody>
      </p:sp>
      <p:sp>
        <p:nvSpPr>
          <p:cNvPr id="40" name="Streckad höger 39">
            <a:extLst>
              <a:ext uri="{FF2B5EF4-FFF2-40B4-BE49-F238E27FC236}">
                <a16:creationId xmlns:a16="http://schemas.microsoft.com/office/drawing/2014/main" id="{4825EF35-556A-0D43-B8D1-AC5E3B3ADDCC}"/>
              </a:ext>
            </a:extLst>
          </p:cNvPr>
          <p:cNvSpPr/>
          <p:nvPr/>
        </p:nvSpPr>
        <p:spPr>
          <a:xfrm rot="2704442">
            <a:off x="9079113" y="2335051"/>
            <a:ext cx="767285" cy="121106"/>
          </a:xfrm>
          <a:prstGeom prst="stripedRightArrow">
            <a:avLst/>
          </a:prstGeom>
          <a:pattFill prst="narHorz">
            <a:fgClr>
              <a:schemeClr val="accent4"/>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89" name="Streckad höger 88">
            <a:extLst>
              <a:ext uri="{FF2B5EF4-FFF2-40B4-BE49-F238E27FC236}">
                <a16:creationId xmlns:a16="http://schemas.microsoft.com/office/drawing/2014/main" id="{DA6DA18A-A4BC-FF44-AA49-35C593FAE100}"/>
              </a:ext>
            </a:extLst>
          </p:cNvPr>
          <p:cNvSpPr/>
          <p:nvPr/>
        </p:nvSpPr>
        <p:spPr>
          <a:xfrm rot="5400000">
            <a:off x="8797882" y="2425910"/>
            <a:ext cx="445724" cy="99397"/>
          </a:xfrm>
          <a:prstGeom prst="stripedRightArrow">
            <a:avLst/>
          </a:prstGeom>
          <a:pattFill prst="narHorz">
            <a:fgClr>
              <a:schemeClr val="accent4"/>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91" name="Streckad höger 90">
            <a:extLst>
              <a:ext uri="{FF2B5EF4-FFF2-40B4-BE49-F238E27FC236}">
                <a16:creationId xmlns:a16="http://schemas.microsoft.com/office/drawing/2014/main" id="{21E8DF0E-55B0-9E4D-AEC3-DCD2262B6E03}"/>
              </a:ext>
            </a:extLst>
          </p:cNvPr>
          <p:cNvSpPr/>
          <p:nvPr/>
        </p:nvSpPr>
        <p:spPr>
          <a:xfrm rot="8065450">
            <a:off x="8174104" y="2309492"/>
            <a:ext cx="767285" cy="121106"/>
          </a:xfrm>
          <a:prstGeom prst="stripedRightArrow">
            <a:avLst/>
          </a:prstGeom>
          <a:pattFill prst="narHorz">
            <a:fgClr>
              <a:schemeClr val="accent4"/>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Tree>
    <p:extLst>
      <p:ext uri="{BB962C8B-B14F-4D97-AF65-F5344CB8AC3E}">
        <p14:creationId xmlns:p14="http://schemas.microsoft.com/office/powerpoint/2010/main" val="254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höger 2">
            <a:extLst>
              <a:ext uri="{FF2B5EF4-FFF2-40B4-BE49-F238E27FC236}">
                <a16:creationId xmlns:a16="http://schemas.microsoft.com/office/drawing/2014/main" id="{0AEE377F-5A72-4A49-B8D9-5B3392C60314}"/>
              </a:ext>
            </a:extLst>
          </p:cNvPr>
          <p:cNvSpPr/>
          <p:nvPr/>
        </p:nvSpPr>
        <p:spPr>
          <a:xfrm>
            <a:off x="2365428" y="2875180"/>
            <a:ext cx="4686682" cy="91432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a:solidFill>
                  <a:schemeClr val="bg1"/>
                </a:solidFill>
              </a:rPr>
              <a:t>Vitalparametrar</a:t>
            </a:r>
          </a:p>
        </p:txBody>
      </p:sp>
      <p:sp>
        <p:nvSpPr>
          <p:cNvPr id="2" name="Rubrik 1">
            <a:extLst>
              <a:ext uri="{FF2B5EF4-FFF2-40B4-BE49-F238E27FC236}">
                <a16:creationId xmlns:a16="http://schemas.microsoft.com/office/drawing/2014/main" id="{898F2396-86C2-4C60-8209-688EE96893C0}"/>
              </a:ext>
            </a:extLst>
          </p:cNvPr>
          <p:cNvSpPr>
            <a:spLocks noGrp="1"/>
          </p:cNvSpPr>
          <p:nvPr>
            <p:ph type="title"/>
          </p:nvPr>
        </p:nvSpPr>
        <p:spPr/>
        <p:txBody>
          <a:bodyPr>
            <a:normAutofit fontScale="90000"/>
          </a:bodyPr>
          <a:lstStyle/>
          <a:p>
            <a:pPr marL="0" indent="0">
              <a:buNone/>
            </a:pPr>
            <a:r>
              <a:rPr lang="sv-SE" sz="3200" err="1">
                <a:latin typeface="Arial" panose="020B0604020202020204" pitchFamily="34" charset="0"/>
                <a:cs typeface="Arial" panose="020B0604020202020204" pitchFamily="34" charset="0"/>
              </a:rPr>
              <a:t>VitalsLink</a:t>
            </a:r>
            <a:endParaRPr lang="sv-SE" sz="3200">
              <a:latin typeface="Arial" panose="020B0604020202020204" pitchFamily="34" charset="0"/>
              <a:cs typeface="Arial" panose="020B0604020202020204" pitchFamily="34" charset="0"/>
            </a:endParaRPr>
          </a:p>
        </p:txBody>
      </p:sp>
      <p:sp>
        <p:nvSpPr>
          <p:cNvPr id="9" name="Platshållare för innehåll 8">
            <a:extLst>
              <a:ext uri="{FF2B5EF4-FFF2-40B4-BE49-F238E27FC236}">
                <a16:creationId xmlns:a16="http://schemas.microsoft.com/office/drawing/2014/main" id="{3CBA13D0-2D76-4D0B-B9DF-870DF590ADB0}"/>
              </a:ext>
            </a:extLst>
          </p:cNvPr>
          <p:cNvSpPr>
            <a:spLocks noGrp="1"/>
          </p:cNvSpPr>
          <p:nvPr>
            <p:ph idx="1"/>
          </p:nvPr>
        </p:nvSpPr>
        <p:spPr>
          <a:xfrm>
            <a:off x="874712" y="1041157"/>
            <a:ext cx="10442575" cy="4032250"/>
          </a:xfrm>
        </p:spPr>
        <p:txBody>
          <a:bodyPr lIns="91440" tIns="45720" rIns="91440" bIns="45720" anchor="t">
            <a:normAutofit/>
          </a:bodyPr>
          <a:lstStyle/>
          <a:p>
            <a:pPr marL="0" indent="0">
              <a:buNone/>
            </a:pPr>
            <a:r>
              <a:rPr lang="sv-SE" sz="1800" dirty="0">
                <a:latin typeface="Arial"/>
                <a:cs typeface="Arial"/>
              </a:rPr>
              <a:t>Oracles integrationslösning för överföring av vitalparametrar från </a:t>
            </a:r>
            <a:r>
              <a:rPr lang="sv-SE" sz="1800" dirty="0" err="1">
                <a:latin typeface="Arial"/>
                <a:cs typeface="Arial"/>
              </a:rPr>
              <a:t>spotcheckmonitorer</a:t>
            </a:r>
            <a:r>
              <a:rPr lang="sv-SE" sz="1800" dirty="0">
                <a:latin typeface="Arial"/>
                <a:cs typeface="Arial"/>
              </a:rPr>
              <a:t>.</a:t>
            </a:r>
          </a:p>
          <a:p>
            <a:pPr marL="0" indent="0">
              <a:buNone/>
            </a:pPr>
            <a:r>
              <a:rPr lang="sv-SE" sz="1800" dirty="0">
                <a:latin typeface="Arial" panose="020B0604020202020204" pitchFamily="34" charset="0"/>
                <a:cs typeface="Arial" panose="020B0604020202020204" pitchFamily="34" charset="0"/>
              </a:rPr>
              <a:t>Lösning implementerad för Baxter/</a:t>
            </a:r>
            <a:r>
              <a:rPr lang="sv-SE" sz="1800" dirty="0" err="1">
                <a:latin typeface="Arial" panose="020B0604020202020204" pitchFamily="34" charset="0"/>
                <a:cs typeface="Arial" panose="020B0604020202020204" pitchFamily="34" charset="0"/>
              </a:rPr>
              <a:t>HillRoms</a:t>
            </a:r>
            <a:r>
              <a:rPr lang="sv-SE" sz="1800" dirty="0">
                <a:latin typeface="Arial" panose="020B0604020202020204" pitchFamily="34" charset="0"/>
                <a:cs typeface="Arial" panose="020B0604020202020204" pitchFamily="34" charset="0"/>
              </a:rPr>
              <a:t> </a:t>
            </a:r>
            <a:r>
              <a:rPr lang="sv-SE" sz="1800" dirty="0" err="1">
                <a:latin typeface="Arial" panose="020B0604020202020204" pitchFamily="34" charset="0"/>
                <a:cs typeface="Arial" panose="020B0604020202020204" pitchFamily="34" charset="0"/>
              </a:rPr>
              <a:t>spotcheckar</a:t>
            </a:r>
            <a:r>
              <a:rPr lang="sv-SE" sz="1800" dirty="0">
                <a:latin typeface="Arial" panose="020B0604020202020204" pitchFamily="34" charset="0"/>
                <a:cs typeface="Arial" panose="020B0604020202020204" pitchFamily="34" charset="0"/>
              </a:rPr>
              <a:t> av modell Welch </a:t>
            </a:r>
            <a:r>
              <a:rPr lang="sv-SE" sz="1800" dirty="0" err="1">
                <a:latin typeface="Arial" panose="020B0604020202020204" pitchFamily="34" charset="0"/>
                <a:cs typeface="Arial" panose="020B0604020202020204" pitchFamily="34" charset="0"/>
              </a:rPr>
              <a:t>Allyn</a:t>
            </a:r>
            <a:r>
              <a:rPr lang="sv-SE" sz="1800" dirty="0">
                <a:latin typeface="Arial" panose="020B0604020202020204" pitchFamily="34" charset="0"/>
                <a:cs typeface="Arial" panose="020B0604020202020204" pitchFamily="34" charset="0"/>
              </a:rPr>
              <a:t>. </a:t>
            </a:r>
          </a:p>
          <a:p>
            <a:pPr marL="0" indent="0">
              <a:buNone/>
            </a:pPr>
            <a:r>
              <a:rPr lang="sv-SE" sz="1800" dirty="0">
                <a:latin typeface="Arial" panose="020B0604020202020204" pitchFamily="34" charset="0"/>
                <a:cs typeface="Arial" panose="020B0604020202020204" pitchFamily="34" charset="0"/>
              </a:rPr>
              <a:t>Implementering pågår för </a:t>
            </a:r>
            <a:r>
              <a:rPr lang="sv-SE" sz="1800" dirty="0" err="1">
                <a:latin typeface="Arial" panose="020B0604020202020204" pitchFamily="34" charset="0"/>
                <a:cs typeface="Arial" panose="020B0604020202020204" pitchFamily="34" charset="0"/>
              </a:rPr>
              <a:t>Infiniti</a:t>
            </a:r>
            <a:r>
              <a:rPr lang="sv-SE" sz="1800" dirty="0">
                <a:latin typeface="Arial" panose="020B0604020202020204" pitchFamily="34" charset="0"/>
                <a:cs typeface="Arial" panose="020B0604020202020204" pitchFamily="34" charset="0"/>
              </a:rPr>
              <a:t>/</a:t>
            </a:r>
            <a:r>
              <a:rPr lang="sv-SE" sz="1800" dirty="0" err="1">
                <a:latin typeface="Arial" panose="020B0604020202020204" pitchFamily="34" charset="0"/>
                <a:cs typeface="Arial" panose="020B0604020202020204" pitchFamily="34" charset="0"/>
              </a:rPr>
              <a:t>Mindrays</a:t>
            </a:r>
            <a:r>
              <a:rPr lang="sv-SE" sz="1800" dirty="0">
                <a:latin typeface="Arial" panose="020B0604020202020204" pitchFamily="34" charset="0"/>
                <a:cs typeface="Arial" panose="020B0604020202020204" pitchFamily="34" charset="0"/>
              </a:rPr>
              <a:t> </a:t>
            </a:r>
            <a:r>
              <a:rPr lang="sv-SE" sz="1800" dirty="0" err="1">
                <a:latin typeface="Arial" panose="020B0604020202020204" pitchFamily="34" charset="0"/>
                <a:cs typeface="Arial" panose="020B0604020202020204" pitchFamily="34" charset="0"/>
              </a:rPr>
              <a:t>spotcheck</a:t>
            </a:r>
            <a:r>
              <a:rPr lang="sv-SE" sz="1800" dirty="0">
                <a:latin typeface="Arial" panose="020B0604020202020204" pitchFamily="34" charset="0"/>
                <a:cs typeface="Arial" panose="020B0604020202020204" pitchFamily="34" charset="0"/>
              </a:rPr>
              <a:t> av modell VS9, förväntas bli klar under 2024.</a:t>
            </a:r>
          </a:p>
        </p:txBody>
      </p:sp>
      <p:grpSp>
        <p:nvGrpSpPr>
          <p:cNvPr id="21" name="Grupp 20">
            <a:extLst>
              <a:ext uri="{FF2B5EF4-FFF2-40B4-BE49-F238E27FC236}">
                <a16:creationId xmlns:a16="http://schemas.microsoft.com/office/drawing/2014/main" id="{3558C92B-6834-41B7-AF9B-0B2D1A96B7AE}"/>
              </a:ext>
            </a:extLst>
          </p:cNvPr>
          <p:cNvGrpSpPr/>
          <p:nvPr/>
        </p:nvGrpSpPr>
        <p:grpSpPr>
          <a:xfrm>
            <a:off x="1001028" y="2335760"/>
            <a:ext cx="9337153" cy="3230825"/>
            <a:chOff x="1458412" y="3072936"/>
            <a:chExt cx="5765909" cy="1763870"/>
          </a:xfrm>
        </p:grpSpPr>
        <p:sp>
          <p:nvSpPr>
            <p:cNvPr id="15" name="Ellips 14">
              <a:extLst>
                <a:ext uri="{FF2B5EF4-FFF2-40B4-BE49-F238E27FC236}">
                  <a16:creationId xmlns:a16="http://schemas.microsoft.com/office/drawing/2014/main" id="{A66365AD-A40C-4280-926B-AAD8EEAE3DDC}"/>
                </a:ext>
              </a:extLst>
            </p:cNvPr>
            <p:cNvSpPr/>
            <p:nvPr/>
          </p:nvSpPr>
          <p:spPr>
            <a:xfrm>
              <a:off x="3266976" y="3617021"/>
              <a:ext cx="1103910" cy="957020"/>
            </a:xfrm>
            <a:prstGeom prst="ellipse">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solidFill>
                    <a:schemeClr val="bg1"/>
                  </a:solidFill>
                  <a:latin typeface="Arial"/>
                </a:rPr>
                <a:t>V</a:t>
              </a:r>
              <a:r>
                <a:rPr kumimoji="0" lang="sv-SE" b="0" i="0" u="none" strike="noStrike" kern="1200" cap="none" spc="0" normalizeH="0" baseline="0" noProof="0" err="1">
                  <a:ln>
                    <a:noFill/>
                  </a:ln>
                  <a:solidFill>
                    <a:schemeClr val="bg1"/>
                  </a:solidFill>
                  <a:effectLst/>
                  <a:uLnTx/>
                  <a:uFillTx/>
                  <a:latin typeface="Arial"/>
                  <a:ea typeface="+mn-ea"/>
                  <a:cs typeface="+mn-cs"/>
                </a:rPr>
                <a:t>italsLink</a:t>
              </a:r>
              <a:endParaRPr kumimoji="0" lang="sv-SE" b="0" i="0" u="none" strike="noStrike" kern="1200" cap="none" spc="0" normalizeH="0" baseline="0" noProof="0">
                <a:ln>
                  <a:noFill/>
                </a:ln>
                <a:solidFill>
                  <a:schemeClr val="bg1"/>
                </a:solidFill>
                <a:effectLst/>
                <a:uLnTx/>
                <a:uFillTx/>
                <a:latin typeface="Arial"/>
                <a:ea typeface="+mn-ea"/>
                <a:cs typeface="+mn-cs"/>
              </a:endParaRPr>
            </a:p>
          </p:txBody>
        </p:sp>
        <p:pic>
          <p:nvPicPr>
            <p:cNvPr id="17" name="Bildobjekt 16">
              <a:extLst>
                <a:ext uri="{FF2B5EF4-FFF2-40B4-BE49-F238E27FC236}">
                  <a16:creationId xmlns:a16="http://schemas.microsoft.com/office/drawing/2014/main" id="{D2922863-DD20-436D-8EED-A44C3AC9D10E}"/>
                </a:ext>
              </a:extLst>
            </p:cNvPr>
            <p:cNvPicPr>
              <a:picLocks noChangeAspect="1"/>
            </p:cNvPicPr>
            <p:nvPr/>
          </p:nvPicPr>
          <p:blipFill>
            <a:blip r:embed="rId3"/>
            <a:stretch>
              <a:fillRect/>
            </a:stretch>
          </p:blipFill>
          <p:spPr>
            <a:xfrm>
              <a:off x="5336900" y="3327513"/>
              <a:ext cx="1887421" cy="1030709"/>
            </a:xfrm>
            <a:prstGeom prst="rect">
              <a:avLst/>
            </a:prstGeom>
          </p:spPr>
        </p:pic>
        <p:pic>
          <p:nvPicPr>
            <p:cNvPr id="18" name="Bildobjekt 17">
              <a:extLst>
                <a:ext uri="{FF2B5EF4-FFF2-40B4-BE49-F238E27FC236}">
                  <a16:creationId xmlns:a16="http://schemas.microsoft.com/office/drawing/2014/main" id="{D614F221-63AB-4908-B94A-BD4E62BE7C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939" r="21295"/>
            <a:stretch/>
          </p:blipFill>
          <p:spPr>
            <a:xfrm>
              <a:off x="1458412" y="3072936"/>
              <a:ext cx="842549" cy="1763870"/>
            </a:xfrm>
            <a:prstGeom prst="rect">
              <a:avLst/>
            </a:prstGeom>
          </p:spPr>
        </p:pic>
        <p:sp>
          <p:nvSpPr>
            <p:cNvPr id="20" name="textruta 19">
              <a:extLst>
                <a:ext uri="{FF2B5EF4-FFF2-40B4-BE49-F238E27FC236}">
                  <a16:creationId xmlns:a16="http://schemas.microsoft.com/office/drawing/2014/main" id="{8E348E30-D8D9-4152-A32F-B2AD24AC0C5B}"/>
                </a:ext>
              </a:extLst>
            </p:cNvPr>
            <p:cNvSpPr txBox="1"/>
            <p:nvPr/>
          </p:nvSpPr>
          <p:spPr>
            <a:xfrm>
              <a:off x="6590761" y="3926253"/>
              <a:ext cx="633560" cy="338554"/>
            </a:xfrm>
            <a:prstGeom prst="rect">
              <a:avLst/>
            </a:prstGeom>
            <a:noFill/>
          </p:spPr>
          <p:txBody>
            <a:bodyPr wrap="square" rtlCol="0">
              <a:spAutoFit/>
            </a:bodyPr>
            <a:lstStyle/>
            <a:p>
              <a:r>
                <a:rPr lang="sv-SE" sz="1600" b="1">
                  <a:solidFill>
                    <a:schemeClr val="bg2">
                      <a:lumMod val="25000"/>
                    </a:schemeClr>
                  </a:solidFill>
                </a:rPr>
                <a:t>SDV</a:t>
              </a:r>
            </a:p>
          </p:txBody>
        </p:sp>
      </p:grpSp>
    </p:spTree>
    <p:extLst>
      <p:ext uri="{BB962C8B-B14F-4D97-AF65-F5344CB8AC3E}">
        <p14:creationId xmlns:p14="http://schemas.microsoft.com/office/powerpoint/2010/main" val="390392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35DDD4-2B63-49B4-A6D7-23277FB391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5" name="Object 4" hidden="1">
                        <a:extLst>
                          <a:ext uri="{FF2B5EF4-FFF2-40B4-BE49-F238E27FC236}">
                            <a16:creationId xmlns:a16="http://schemas.microsoft.com/office/drawing/2014/main" id="{2E35DDD4-2B63-49B4-A6D7-23277FB391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C2CE03-E9F1-4AF6-86E7-F41B0EB858E1}"/>
              </a:ext>
            </a:extLst>
          </p:cNvPr>
          <p:cNvSpPr/>
          <p:nvPr>
            <p:custDataLst>
              <p:tags r:id="rId2"/>
            </p:custDataLst>
          </p:nvPr>
        </p:nvSpPr>
        <p:spPr>
          <a:xfrm>
            <a:off x="0" y="0"/>
            <a:ext cx="158750" cy="1587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none" lIns="0" tIns="0" rIns="0" bIns="0" numCol="1" spcCol="0" rtlCol="0" anchor="ctr" anchorCtr="0">
            <a:noAutofit/>
          </a:bodyPr>
          <a:lstStyle/>
          <a:p>
            <a:pPr algn="ctr"/>
            <a:endParaRPr lang="sv-SE" sz="320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1C5AA60-4470-4A72-A874-DBFD5287B38D}"/>
              </a:ext>
            </a:extLst>
          </p:cNvPr>
          <p:cNvSpPr>
            <a:spLocks noGrp="1"/>
          </p:cNvSpPr>
          <p:nvPr>
            <p:ph type="title"/>
          </p:nvPr>
        </p:nvSpPr>
        <p:spPr/>
        <p:txBody>
          <a:bodyPr/>
          <a:lstStyle/>
          <a:p>
            <a:r>
              <a:rPr lang="sv-SE" sz="2800" err="1">
                <a:latin typeface="Arial" panose="020B0604020202020204" pitchFamily="34" charset="0"/>
                <a:cs typeface="Arial" panose="020B0604020202020204" pitchFamily="34" charset="0"/>
              </a:rPr>
              <a:t>VitalsLink</a:t>
            </a:r>
            <a:r>
              <a:rPr lang="sv-SE" sz="2800">
                <a:latin typeface="Arial" panose="020B0604020202020204" pitchFamily="34" charset="0"/>
                <a:cs typeface="Arial" panose="020B0604020202020204" pitchFamily="34" charset="0"/>
              </a:rPr>
              <a:t> – Principiell beskrivning av flödet</a:t>
            </a:r>
            <a:endParaRPr lang="sv-SE" sz="2900"/>
          </a:p>
        </p:txBody>
      </p:sp>
      <p:sp>
        <p:nvSpPr>
          <p:cNvPr id="20" name="Rektangel 19">
            <a:extLst>
              <a:ext uri="{FF2B5EF4-FFF2-40B4-BE49-F238E27FC236}">
                <a16:creationId xmlns:a16="http://schemas.microsoft.com/office/drawing/2014/main" id="{42A41648-EDF1-6D41-992B-6B9A1932A31B}"/>
              </a:ext>
            </a:extLst>
          </p:cNvPr>
          <p:cNvSpPr/>
          <p:nvPr/>
        </p:nvSpPr>
        <p:spPr>
          <a:xfrm>
            <a:off x="3017554" y="1485945"/>
            <a:ext cx="2720459" cy="3280306"/>
          </a:xfrm>
          <a:prstGeom prst="rect">
            <a:avLst/>
          </a:prstGeom>
          <a:solidFill>
            <a:schemeClr val="accent4">
              <a:alpha val="4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21" name="Rektangel: rundade hörn 8">
            <a:extLst>
              <a:ext uri="{FF2B5EF4-FFF2-40B4-BE49-F238E27FC236}">
                <a16:creationId xmlns:a16="http://schemas.microsoft.com/office/drawing/2014/main" id="{8B80DCFB-2A11-4647-AE1F-A13F64062C25}"/>
              </a:ext>
            </a:extLst>
          </p:cNvPr>
          <p:cNvSpPr/>
          <p:nvPr/>
        </p:nvSpPr>
        <p:spPr>
          <a:xfrm>
            <a:off x="3647794" y="2048241"/>
            <a:ext cx="1445016" cy="369228"/>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kern="1200">
                <a:solidFill>
                  <a:srgbClr val="000000"/>
                </a:solidFill>
                <a:effectLst/>
                <a:latin typeface="Arial" panose="020B0604020202020204" pitchFamily="34" charset="0"/>
                <a:ea typeface="+mn-ea"/>
                <a:cs typeface="+mn-cs"/>
              </a:rPr>
              <a:t>Scanna ditt RS-id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rundade hörn 8">
            <a:extLst>
              <a:ext uri="{FF2B5EF4-FFF2-40B4-BE49-F238E27FC236}">
                <a16:creationId xmlns:a16="http://schemas.microsoft.com/office/drawing/2014/main" id="{2D8EDC0B-7B32-6746-91F1-AE7EE1A75127}"/>
              </a:ext>
            </a:extLst>
          </p:cNvPr>
          <p:cNvSpPr/>
          <p:nvPr/>
        </p:nvSpPr>
        <p:spPr>
          <a:xfrm>
            <a:off x="3647796" y="2566645"/>
            <a:ext cx="1445016" cy="372181"/>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Scanna patientarmband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ktangel: rundade hörn 8">
            <a:extLst>
              <a:ext uri="{FF2B5EF4-FFF2-40B4-BE49-F238E27FC236}">
                <a16:creationId xmlns:a16="http://schemas.microsoft.com/office/drawing/2014/main" id="{B8E3B974-5FDC-594D-99A1-62FFD8E7BA94}"/>
              </a:ext>
            </a:extLst>
          </p:cNvPr>
          <p:cNvSpPr/>
          <p:nvPr/>
        </p:nvSpPr>
        <p:spPr>
          <a:xfrm>
            <a:off x="3647555" y="3054100"/>
            <a:ext cx="1445016" cy="376015"/>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a:solidFill>
                  <a:srgbClr val="000000"/>
                </a:solidFill>
                <a:latin typeface="Arial" panose="020B0604020202020204" pitchFamily="34" charset="0"/>
              </a:rPr>
              <a:t>Ta vitalparametrar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ktangel: rundade hörn 8">
            <a:extLst>
              <a:ext uri="{FF2B5EF4-FFF2-40B4-BE49-F238E27FC236}">
                <a16:creationId xmlns:a16="http://schemas.microsoft.com/office/drawing/2014/main" id="{F43673E0-9208-FB4F-A406-5C9B416DC72E}"/>
              </a:ext>
            </a:extLst>
          </p:cNvPr>
          <p:cNvSpPr/>
          <p:nvPr/>
        </p:nvSpPr>
        <p:spPr>
          <a:xfrm>
            <a:off x="3647796" y="3525610"/>
            <a:ext cx="1445016" cy="376016"/>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kern="1200">
                <a:solidFill>
                  <a:srgbClr val="000000"/>
                </a:solidFill>
                <a:effectLst/>
                <a:latin typeface="Arial" panose="020B0604020202020204" pitchFamily="34" charset="0"/>
                <a:ea typeface="+mn-ea"/>
                <a:cs typeface="+mn-cs"/>
              </a:rPr>
              <a:t>Sänd mätvärden från </a:t>
            </a:r>
            <a:r>
              <a:rPr lang="sv-SE" sz="800" kern="1200" err="1">
                <a:solidFill>
                  <a:srgbClr val="000000"/>
                </a:solidFill>
                <a:effectLst/>
                <a:latin typeface="Arial" panose="020B0604020202020204" pitchFamily="34" charset="0"/>
                <a:ea typeface="+mn-ea"/>
                <a:cs typeface="+mn-cs"/>
              </a:rPr>
              <a:t>spotcheckmonitorn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Bildobjekt 25">
            <a:extLst>
              <a:ext uri="{FF2B5EF4-FFF2-40B4-BE49-F238E27FC236}">
                <a16:creationId xmlns:a16="http://schemas.microsoft.com/office/drawing/2014/main" id="{7BF51285-A87A-9D49-8B62-B099A6E37C3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3171409" y="2521410"/>
            <a:ext cx="424677" cy="388070"/>
          </a:xfrm>
          <a:prstGeom prst="rect">
            <a:avLst/>
          </a:prstGeom>
        </p:spPr>
      </p:pic>
      <p:cxnSp>
        <p:nvCxnSpPr>
          <p:cNvPr id="27" name="Rak pil 26">
            <a:extLst>
              <a:ext uri="{FF2B5EF4-FFF2-40B4-BE49-F238E27FC236}">
                <a16:creationId xmlns:a16="http://schemas.microsoft.com/office/drawing/2014/main" id="{C68E7A91-ACA5-D248-8482-974EF2154077}"/>
              </a:ext>
            </a:extLst>
          </p:cNvPr>
          <p:cNvCxnSpPr>
            <a:stCxn id="21" idx="2"/>
            <a:endCxn id="22" idx="0"/>
          </p:cNvCxnSpPr>
          <p:nvPr/>
        </p:nvCxnSpPr>
        <p:spPr>
          <a:xfrm>
            <a:off x="4370302" y="2417469"/>
            <a:ext cx="2" cy="149176"/>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 27">
            <a:extLst>
              <a:ext uri="{FF2B5EF4-FFF2-40B4-BE49-F238E27FC236}">
                <a16:creationId xmlns:a16="http://schemas.microsoft.com/office/drawing/2014/main" id="{35CC2C38-4DD6-0B44-87D1-FB0A8523959C}"/>
              </a:ext>
            </a:extLst>
          </p:cNvPr>
          <p:cNvCxnSpPr>
            <a:cxnSpLocks/>
            <a:stCxn id="22" idx="2"/>
            <a:endCxn id="23" idx="0"/>
          </p:cNvCxnSpPr>
          <p:nvPr/>
        </p:nvCxnSpPr>
        <p:spPr>
          <a:xfrm flipH="1">
            <a:off x="4370063" y="2938826"/>
            <a:ext cx="241" cy="11527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 28">
            <a:extLst>
              <a:ext uri="{FF2B5EF4-FFF2-40B4-BE49-F238E27FC236}">
                <a16:creationId xmlns:a16="http://schemas.microsoft.com/office/drawing/2014/main" id="{DC20D90B-4A98-2645-AB1C-3DD08E771C18}"/>
              </a:ext>
            </a:extLst>
          </p:cNvPr>
          <p:cNvCxnSpPr>
            <a:cxnSpLocks/>
          </p:cNvCxnSpPr>
          <p:nvPr/>
        </p:nvCxnSpPr>
        <p:spPr>
          <a:xfrm flipH="1">
            <a:off x="4377710" y="3360785"/>
            <a:ext cx="363" cy="225468"/>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27E8986F-5436-F742-974F-CCB0E605D9CF}"/>
              </a:ext>
            </a:extLst>
          </p:cNvPr>
          <p:cNvSpPr txBox="1"/>
          <p:nvPr/>
        </p:nvSpPr>
        <p:spPr>
          <a:xfrm>
            <a:off x="3557601" y="1558150"/>
            <a:ext cx="1641109" cy="307777"/>
          </a:xfrm>
          <a:prstGeom prst="rect">
            <a:avLst/>
          </a:prstGeom>
          <a:noFill/>
        </p:spPr>
        <p:txBody>
          <a:bodyPr wrap="square" rtlCol="0">
            <a:spAutoFit/>
          </a:bodyPr>
          <a:lstStyle/>
          <a:p>
            <a:r>
              <a:rPr lang="sv-SE" sz="1400" b="1" err="1"/>
              <a:t>VitalsLink</a:t>
            </a:r>
            <a:r>
              <a:rPr lang="sv-SE" sz="1400" b="1"/>
              <a:t> (SDV)</a:t>
            </a:r>
          </a:p>
        </p:txBody>
      </p:sp>
      <p:pic>
        <p:nvPicPr>
          <p:cNvPr id="31" name="Bildobjekt 30">
            <a:extLst>
              <a:ext uri="{FF2B5EF4-FFF2-40B4-BE49-F238E27FC236}">
                <a16:creationId xmlns:a16="http://schemas.microsoft.com/office/drawing/2014/main" id="{A4DCC451-B9C8-A940-9E9F-49CAB5581A6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3153082" y="2038115"/>
            <a:ext cx="424677" cy="388070"/>
          </a:xfrm>
          <a:prstGeom prst="rect">
            <a:avLst/>
          </a:prstGeom>
        </p:spPr>
      </p:pic>
      <p:sp>
        <p:nvSpPr>
          <p:cNvPr id="33" name="Rektangel 32">
            <a:extLst>
              <a:ext uri="{FF2B5EF4-FFF2-40B4-BE49-F238E27FC236}">
                <a16:creationId xmlns:a16="http://schemas.microsoft.com/office/drawing/2014/main" id="{FF556CAD-4536-ED45-B7B9-873794DECADC}"/>
              </a:ext>
            </a:extLst>
          </p:cNvPr>
          <p:cNvSpPr/>
          <p:nvPr/>
        </p:nvSpPr>
        <p:spPr>
          <a:xfrm>
            <a:off x="1487302" y="1485944"/>
            <a:ext cx="1530252" cy="328030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sv-SE" sz="1100">
                <a:solidFill>
                  <a:schemeClr val="tx1"/>
                </a:solidFill>
              </a:rPr>
              <a:t>Vinster/fördelar:</a:t>
            </a:r>
          </a:p>
          <a:p>
            <a:pPr algn="ctr"/>
            <a:endParaRPr lang="sv-SE" sz="1100">
              <a:solidFill>
                <a:schemeClr val="tx1"/>
              </a:solidFill>
            </a:endParaRPr>
          </a:p>
          <a:p>
            <a:pPr algn="ctr"/>
            <a:r>
              <a:rPr lang="sv-SE" sz="1100" b="1">
                <a:solidFill>
                  <a:schemeClr val="tx1"/>
                </a:solidFill>
              </a:rPr>
              <a:t>+ Patientsäkerhet </a:t>
            </a:r>
            <a:r>
              <a:rPr lang="sv-SE" sz="1100">
                <a:solidFill>
                  <a:schemeClr val="tx1"/>
                </a:solidFill>
              </a:rPr>
              <a:t>Rätt data i rätt journal i realtid.</a:t>
            </a:r>
          </a:p>
          <a:p>
            <a:pPr algn="ctr"/>
            <a:endParaRPr lang="sv-SE" sz="1100">
              <a:solidFill>
                <a:schemeClr val="tx1"/>
              </a:solidFill>
            </a:endParaRPr>
          </a:p>
          <a:p>
            <a:pPr algn="ctr"/>
            <a:r>
              <a:rPr lang="sv-SE" sz="1100">
                <a:solidFill>
                  <a:schemeClr val="tx1"/>
                </a:solidFill>
              </a:rPr>
              <a:t>+ EWS-score automatiskt.</a:t>
            </a:r>
          </a:p>
          <a:p>
            <a:pPr algn="ctr"/>
            <a:endParaRPr lang="sv-SE" sz="1100">
              <a:solidFill>
                <a:schemeClr val="tx1"/>
              </a:solidFill>
            </a:endParaRPr>
          </a:p>
          <a:p>
            <a:pPr algn="ctr"/>
            <a:r>
              <a:rPr lang="sv-SE" sz="1100" b="1">
                <a:solidFill>
                  <a:schemeClr val="tx1"/>
                </a:solidFill>
              </a:rPr>
              <a:t>+ Arbetsmiljö </a:t>
            </a:r>
            <a:r>
              <a:rPr lang="sv-SE" sz="1100">
                <a:solidFill>
                  <a:schemeClr val="tx1"/>
                </a:solidFill>
              </a:rPr>
              <a:t>Minimerat manuella steg.</a:t>
            </a:r>
          </a:p>
          <a:p>
            <a:pPr algn="ctr"/>
            <a:r>
              <a:rPr lang="sv-SE" sz="1100">
                <a:solidFill>
                  <a:schemeClr val="tx1"/>
                </a:solidFill>
              </a:rPr>
              <a:t>Tidsvinst för patientnära personal.</a:t>
            </a:r>
          </a:p>
          <a:p>
            <a:pPr algn="ctr"/>
            <a:endParaRPr lang="sv-SE" sz="1100">
              <a:solidFill>
                <a:schemeClr val="tx1"/>
              </a:solidFill>
            </a:endParaRPr>
          </a:p>
        </p:txBody>
      </p:sp>
      <p:sp>
        <p:nvSpPr>
          <p:cNvPr id="35" name="Rektangel 34">
            <a:extLst>
              <a:ext uri="{FF2B5EF4-FFF2-40B4-BE49-F238E27FC236}">
                <a16:creationId xmlns:a16="http://schemas.microsoft.com/office/drawing/2014/main" id="{58555E5D-A0F6-BE45-8346-B79681D130EC}"/>
              </a:ext>
            </a:extLst>
          </p:cNvPr>
          <p:cNvSpPr/>
          <p:nvPr/>
        </p:nvSpPr>
        <p:spPr>
          <a:xfrm>
            <a:off x="8366134" y="1485944"/>
            <a:ext cx="2720459" cy="3280307"/>
          </a:xfrm>
          <a:prstGeom prst="rect">
            <a:avLst/>
          </a:prstGeom>
          <a:solidFill>
            <a:schemeClr val="accent4">
              <a:alpha val="4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36" name="Rektangel: rundade hörn 8">
            <a:extLst>
              <a:ext uri="{FF2B5EF4-FFF2-40B4-BE49-F238E27FC236}">
                <a16:creationId xmlns:a16="http://schemas.microsoft.com/office/drawing/2014/main" id="{61C14D41-F792-FD47-A000-F221720FB577}"/>
              </a:ext>
            </a:extLst>
          </p:cNvPr>
          <p:cNvSpPr/>
          <p:nvPr/>
        </p:nvSpPr>
        <p:spPr>
          <a:xfrm>
            <a:off x="8996374" y="2048241"/>
            <a:ext cx="1445016" cy="369228"/>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a:solidFill>
                  <a:srgbClr val="000000"/>
                </a:solidFill>
                <a:latin typeface="Arial" panose="020B0604020202020204" pitchFamily="34" charset="0"/>
              </a:rPr>
              <a:t>Ta vitalparametrar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ktangel: rundade hörn 8">
            <a:extLst>
              <a:ext uri="{FF2B5EF4-FFF2-40B4-BE49-F238E27FC236}">
                <a16:creationId xmlns:a16="http://schemas.microsoft.com/office/drawing/2014/main" id="{09F1E41A-E8C5-5F49-9F91-88D40A7CF793}"/>
              </a:ext>
            </a:extLst>
          </p:cNvPr>
          <p:cNvSpPr/>
          <p:nvPr/>
        </p:nvSpPr>
        <p:spPr>
          <a:xfrm>
            <a:off x="8996376" y="2566645"/>
            <a:ext cx="1445016" cy="372181"/>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Skriv ner patientinfo och mätvärden på papper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ktangel: rundade hörn 8">
            <a:extLst>
              <a:ext uri="{FF2B5EF4-FFF2-40B4-BE49-F238E27FC236}">
                <a16:creationId xmlns:a16="http://schemas.microsoft.com/office/drawing/2014/main" id="{8E84F1E7-9313-154A-ACA6-36F363661890}"/>
              </a:ext>
            </a:extLst>
          </p:cNvPr>
          <p:cNvSpPr/>
          <p:nvPr/>
        </p:nvSpPr>
        <p:spPr>
          <a:xfrm>
            <a:off x="8996135" y="3054100"/>
            <a:ext cx="1445016" cy="376015"/>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a:solidFill>
                  <a:srgbClr val="000000"/>
                </a:solidFill>
                <a:latin typeface="Arial" panose="020B0604020202020204" pitchFamily="34" charset="0"/>
              </a:rPr>
              <a:t>Öppna patientens journal i datorn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ktangel: rundade hörn 8">
            <a:extLst>
              <a:ext uri="{FF2B5EF4-FFF2-40B4-BE49-F238E27FC236}">
                <a16:creationId xmlns:a16="http://schemas.microsoft.com/office/drawing/2014/main" id="{87A9EF67-77CE-E748-A8A8-C46057BEDBE4}"/>
              </a:ext>
            </a:extLst>
          </p:cNvPr>
          <p:cNvSpPr/>
          <p:nvPr/>
        </p:nvSpPr>
        <p:spPr>
          <a:xfrm>
            <a:off x="8996376" y="3525610"/>
            <a:ext cx="1445016" cy="376016"/>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kern="1200">
                <a:solidFill>
                  <a:srgbClr val="000000"/>
                </a:solidFill>
                <a:effectLst/>
                <a:latin typeface="Arial" panose="020B0604020202020204" pitchFamily="34" charset="0"/>
                <a:ea typeface="+mn-ea"/>
                <a:cs typeface="+mn-cs"/>
              </a:rPr>
              <a:t>Skriv in mätvärden i journalen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Rak pil 39">
            <a:extLst>
              <a:ext uri="{FF2B5EF4-FFF2-40B4-BE49-F238E27FC236}">
                <a16:creationId xmlns:a16="http://schemas.microsoft.com/office/drawing/2014/main" id="{BA3572E5-4B62-9C48-95E6-0D195C3A32BC}"/>
              </a:ext>
            </a:extLst>
          </p:cNvPr>
          <p:cNvCxnSpPr>
            <a:stCxn id="36" idx="2"/>
            <a:endCxn id="37" idx="0"/>
          </p:cNvCxnSpPr>
          <p:nvPr/>
        </p:nvCxnSpPr>
        <p:spPr>
          <a:xfrm>
            <a:off x="9718882" y="2417469"/>
            <a:ext cx="2" cy="149176"/>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k pil 40">
            <a:extLst>
              <a:ext uri="{FF2B5EF4-FFF2-40B4-BE49-F238E27FC236}">
                <a16:creationId xmlns:a16="http://schemas.microsoft.com/office/drawing/2014/main" id="{F75AA843-1404-714E-B5ED-04F5C89D0A08}"/>
              </a:ext>
            </a:extLst>
          </p:cNvPr>
          <p:cNvCxnSpPr>
            <a:cxnSpLocks/>
            <a:stCxn id="37" idx="2"/>
            <a:endCxn id="38" idx="0"/>
          </p:cNvCxnSpPr>
          <p:nvPr/>
        </p:nvCxnSpPr>
        <p:spPr>
          <a:xfrm flipH="1">
            <a:off x="9718643" y="2938826"/>
            <a:ext cx="241" cy="11527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pil 41">
            <a:extLst>
              <a:ext uri="{FF2B5EF4-FFF2-40B4-BE49-F238E27FC236}">
                <a16:creationId xmlns:a16="http://schemas.microsoft.com/office/drawing/2014/main" id="{C47425DA-3073-0D48-81E7-03DE5A2A0715}"/>
              </a:ext>
            </a:extLst>
          </p:cNvPr>
          <p:cNvCxnSpPr>
            <a:cxnSpLocks/>
          </p:cNvCxnSpPr>
          <p:nvPr/>
        </p:nvCxnSpPr>
        <p:spPr>
          <a:xfrm flipH="1">
            <a:off x="9726290" y="3360785"/>
            <a:ext cx="363" cy="225468"/>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textruta 42">
            <a:extLst>
              <a:ext uri="{FF2B5EF4-FFF2-40B4-BE49-F238E27FC236}">
                <a16:creationId xmlns:a16="http://schemas.microsoft.com/office/drawing/2014/main" id="{DA48A16F-D3F3-5641-A285-D3850459EB7B}"/>
              </a:ext>
            </a:extLst>
          </p:cNvPr>
          <p:cNvSpPr txBox="1"/>
          <p:nvPr/>
        </p:nvSpPr>
        <p:spPr>
          <a:xfrm>
            <a:off x="9003855" y="1543993"/>
            <a:ext cx="1949241" cy="307777"/>
          </a:xfrm>
          <a:prstGeom prst="rect">
            <a:avLst/>
          </a:prstGeom>
          <a:noFill/>
        </p:spPr>
        <p:txBody>
          <a:bodyPr wrap="square" rtlCol="0">
            <a:spAutoFit/>
          </a:bodyPr>
          <a:lstStyle/>
          <a:p>
            <a:r>
              <a:rPr lang="sv-SE" sz="1400" b="1"/>
              <a:t>Manuellt (idag)</a:t>
            </a:r>
          </a:p>
        </p:txBody>
      </p:sp>
      <p:sp>
        <p:nvSpPr>
          <p:cNvPr id="44" name="Rektangel 43">
            <a:extLst>
              <a:ext uri="{FF2B5EF4-FFF2-40B4-BE49-F238E27FC236}">
                <a16:creationId xmlns:a16="http://schemas.microsoft.com/office/drawing/2014/main" id="{67B3906A-B03F-464F-87D6-1631403B3353}"/>
              </a:ext>
            </a:extLst>
          </p:cNvPr>
          <p:cNvSpPr/>
          <p:nvPr/>
        </p:nvSpPr>
        <p:spPr>
          <a:xfrm>
            <a:off x="6835882" y="1485945"/>
            <a:ext cx="1530252" cy="328030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sv-SE" sz="1100">
                <a:solidFill>
                  <a:schemeClr val="tx1"/>
                </a:solidFill>
              </a:rPr>
              <a:t>Risker/nackdelar:</a:t>
            </a:r>
          </a:p>
          <a:p>
            <a:pPr algn="ctr"/>
            <a:endParaRPr lang="sv-SE" sz="1100">
              <a:solidFill>
                <a:schemeClr val="tx1"/>
              </a:solidFill>
            </a:endParaRPr>
          </a:p>
          <a:p>
            <a:pPr marL="171450" indent="-171450" algn="ctr">
              <a:buFontTx/>
              <a:buChar char="-"/>
            </a:pPr>
            <a:r>
              <a:rPr lang="sv-SE" sz="1100" b="1">
                <a:solidFill>
                  <a:schemeClr val="tx1"/>
                </a:solidFill>
              </a:rPr>
              <a:t>Patientsäkerhet </a:t>
            </a:r>
            <a:r>
              <a:rPr lang="sv-SE" sz="1100">
                <a:solidFill>
                  <a:schemeClr val="tx1"/>
                </a:solidFill>
              </a:rPr>
              <a:t>Risk för fel inmatning i fel journal. </a:t>
            </a:r>
          </a:p>
          <a:p>
            <a:pPr algn="ctr"/>
            <a:r>
              <a:rPr lang="sv-SE" sz="1100">
                <a:solidFill>
                  <a:schemeClr val="tx1"/>
                </a:solidFill>
              </a:rPr>
              <a:t>Ej tillgängliga värden förrän inskrivna i journalen.</a:t>
            </a:r>
          </a:p>
          <a:p>
            <a:pPr algn="ctr"/>
            <a:endParaRPr lang="sv-SE" sz="1100">
              <a:solidFill>
                <a:schemeClr val="tx1"/>
              </a:solidFill>
            </a:endParaRPr>
          </a:p>
          <a:p>
            <a:pPr algn="ctr"/>
            <a:r>
              <a:rPr lang="sv-SE" sz="1100">
                <a:solidFill>
                  <a:schemeClr val="tx1"/>
                </a:solidFill>
              </a:rPr>
              <a:t>Manuell EWS-uträkning.</a:t>
            </a:r>
          </a:p>
          <a:p>
            <a:pPr algn="ctr"/>
            <a:endParaRPr lang="sv-SE" sz="1100">
              <a:solidFill>
                <a:schemeClr val="tx1"/>
              </a:solidFill>
            </a:endParaRPr>
          </a:p>
          <a:p>
            <a:pPr algn="ctr"/>
            <a:r>
              <a:rPr lang="sv-SE" sz="1100" b="1">
                <a:solidFill>
                  <a:schemeClr val="tx1"/>
                </a:solidFill>
              </a:rPr>
              <a:t>- Arbetsmiljö </a:t>
            </a:r>
          </a:p>
          <a:p>
            <a:pPr algn="ctr"/>
            <a:r>
              <a:rPr lang="sv-SE" sz="1100">
                <a:solidFill>
                  <a:schemeClr val="tx1"/>
                </a:solidFill>
              </a:rPr>
              <a:t>Många manuella steg i samband med inmatning av mätvärden.</a:t>
            </a:r>
          </a:p>
          <a:p>
            <a:pPr algn="ctr"/>
            <a:r>
              <a:rPr lang="sv-SE" sz="1100">
                <a:solidFill>
                  <a:schemeClr val="tx1"/>
                </a:solidFill>
              </a:rPr>
              <a:t>Långsammare flöde.</a:t>
            </a:r>
          </a:p>
        </p:txBody>
      </p:sp>
      <p:sp>
        <p:nvSpPr>
          <p:cNvPr id="45" name="Rektangel: rundade hörn 8">
            <a:extLst>
              <a:ext uri="{FF2B5EF4-FFF2-40B4-BE49-F238E27FC236}">
                <a16:creationId xmlns:a16="http://schemas.microsoft.com/office/drawing/2014/main" id="{51DEAA50-DA6D-AC40-BC11-E92380E7D6C8}"/>
              </a:ext>
            </a:extLst>
          </p:cNvPr>
          <p:cNvSpPr/>
          <p:nvPr/>
        </p:nvSpPr>
        <p:spPr>
          <a:xfrm>
            <a:off x="9003855" y="4045950"/>
            <a:ext cx="1445016" cy="376016"/>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kern="1200">
                <a:solidFill>
                  <a:srgbClr val="000000"/>
                </a:solidFill>
                <a:effectLst/>
                <a:latin typeface="Arial" panose="020B0604020202020204" pitchFamily="34" charset="0"/>
                <a:ea typeface="+mn-ea"/>
                <a:cs typeface="+mn-cs"/>
              </a:rPr>
              <a:t>Mätvärden tillgänglig för återläsning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Rak pil 45">
            <a:extLst>
              <a:ext uri="{FF2B5EF4-FFF2-40B4-BE49-F238E27FC236}">
                <a16:creationId xmlns:a16="http://schemas.microsoft.com/office/drawing/2014/main" id="{ADD91999-94DE-1F4A-8369-6559378575CC}"/>
              </a:ext>
            </a:extLst>
          </p:cNvPr>
          <p:cNvCxnSpPr>
            <a:cxnSpLocks/>
            <a:endCxn id="45" idx="0"/>
          </p:cNvCxnSpPr>
          <p:nvPr/>
        </p:nvCxnSpPr>
        <p:spPr>
          <a:xfrm flipH="1">
            <a:off x="9726363" y="3881125"/>
            <a:ext cx="7770" cy="16482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Rektangel: rundade hörn 8">
            <a:extLst>
              <a:ext uri="{FF2B5EF4-FFF2-40B4-BE49-F238E27FC236}">
                <a16:creationId xmlns:a16="http://schemas.microsoft.com/office/drawing/2014/main" id="{491C5D72-F57D-3945-8791-904C8BDA9454}"/>
              </a:ext>
            </a:extLst>
          </p:cNvPr>
          <p:cNvSpPr/>
          <p:nvPr/>
        </p:nvSpPr>
        <p:spPr>
          <a:xfrm>
            <a:off x="3651901" y="4055062"/>
            <a:ext cx="1445016" cy="376016"/>
          </a:xfrm>
          <a:prstGeom prst="roundRect">
            <a:avLst/>
          </a:prstGeom>
          <a:solidFill>
            <a:srgbClr val="61B9BD"/>
          </a:solidFill>
          <a:ln w="12700" cap="flat" cmpd="sng" algn="ctr">
            <a:noFill/>
            <a:prstDash val="solid"/>
            <a:miter lim="800000"/>
          </a:ln>
          <a:effectLst/>
        </p:spPr>
        <p:txBody>
          <a:bodyPr rtlCol="0" anchor="ctr"/>
          <a:lstStyle/>
          <a:p>
            <a:pPr algn="ctr">
              <a:lnSpc>
                <a:spcPct val="107000"/>
              </a:lnSpc>
              <a:spcAft>
                <a:spcPts val="800"/>
              </a:spcAft>
            </a:pPr>
            <a:r>
              <a:rPr lang="sv-SE" sz="800">
                <a:solidFill>
                  <a:srgbClr val="000000"/>
                </a:solidFill>
                <a:latin typeface="Arial" panose="020B0604020202020204" pitchFamily="34" charset="0"/>
              </a:rPr>
              <a:t>Mätvärden </a:t>
            </a:r>
            <a:r>
              <a:rPr lang="sv-SE" sz="800" u="sng">
                <a:solidFill>
                  <a:srgbClr val="000000"/>
                </a:solidFill>
                <a:latin typeface="Arial" panose="020B0604020202020204" pitchFamily="34" charset="0"/>
              </a:rPr>
              <a:t>omedelbart</a:t>
            </a:r>
            <a:r>
              <a:rPr lang="sv-SE" sz="800">
                <a:solidFill>
                  <a:srgbClr val="000000"/>
                </a:solidFill>
                <a:latin typeface="Arial" panose="020B0604020202020204" pitchFamily="34" charset="0"/>
              </a:rPr>
              <a:t> </a:t>
            </a:r>
            <a:r>
              <a:rPr lang="sv-SE" sz="800" kern="1200">
                <a:solidFill>
                  <a:srgbClr val="000000"/>
                </a:solidFill>
                <a:effectLst/>
                <a:latin typeface="Arial" panose="020B0604020202020204" pitchFamily="34" charset="0"/>
                <a:ea typeface="+mn-ea"/>
                <a:cs typeface="+mn-cs"/>
              </a:rPr>
              <a:t>tillgänglig för återläsning i journalen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8" name="Rak pil 47">
            <a:extLst>
              <a:ext uri="{FF2B5EF4-FFF2-40B4-BE49-F238E27FC236}">
                <a16:creationId xmlns:a16="http://schemas.microsoft.com/office/drawing/2014/main" id="{90FEB463-E477-B147-9469-37E4D17F39C6}"/>
              </a:ext>
            </a:extLst>
          </p:cNvPr>
          <p:cNvCxnSpPr>
            <a:cxnSpLocks/>
            <a:endCxn id="47" idx="0"/>
          </p:cNvCxnSpPr>
          <p:nvPr/>
        </p:nvCxnSpPr>
        <p:spPr>
          <a:xfrm flipH="1">
            <a:off x="4374409" y="3890237"/>
            <a:ext cx="7770" cy="16482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9" name="Bildobjekt 48">
            <a:extLst>
              <a:ext uri="{FF2B5EF4-FFF2-40B4-BE49-F238E27FC236}">
                <a16:creationId xmlns:a16="http://schemas.microsoft.com/office/drawing/2014/main" id="{7306F90B-E7F2-B74D-830C-7FF21502BC0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1644209" y="4858982"/>
            <a:ext cx="424677" cy="388070"/>
          </a:xfrm>
          <a:prstGeom prst="rect">
            <a:avLst/>
          </a:prstGeom>
        </p:spPr>
      </p:pic>
      <p:sp>
        <p:nvSpPr>
          <p:cNvPr id="50" name="textruta 49">
            <a:extLst>
              <a:ext uri="{FF2B5EF4-FFF2-40B4-BE49-F238E27FC236}">
                <a16:creationId xmlns:a16="http://schemas.microsoft.com/office/drawing/2014/main" id="{8DE00859-D641-894E-9731-9EC394EB7BA7}"/>
              </a:ext>
            </a:extLst>
          </p:cNvPr>
          <p:cNvSpPr txBox="1"/>
          <p:nvPr/>
        </p:nvSpPr>
        <p:spPr>
          <a:xfrm>
            <a:off x="2068886" y="4925908"/>
            <a:ext cx="3768759" cy="400110"/>
          </a:xfrm>
          <a:prstGeom prst="rect">
            <a:avLst/>
          </a:prstGeom>
          <a:noFill/>
        </p:spPr>
        <p:txBody>
          <a:bodyPr wrap="square" rtlCol="0">
            <a:spAutoFit/>
          </a:bodyPr>
          <a:lstStyle/>
          <a:p>
            <a:r>
              <a:rPr lang="sv-SE" sz="1000"/>
              <a:t>= scanning, ej tvingande användning men rekommenderat, kan förbigås genom manuell inmatning</a:t>
            </a:r>
          </a:p>
        </p:txBody>
      </p:sp>
      <p:cxnSp>
        <p:nvCxnSpPr>
          <p:cNvPr id="51" name="Rak 50">
            <a:extLst>
              <a:ext uri="{FF2B5EF4-FFF2-40B4-BE49-F238E27FC236}">
                <a16:creationId xmlns:a16="http://schemas.microsoft.com/office/drawing/2014/main" id="{CE449383-654E-D44B-B834-1030D41B1824}"/>
              </a:ext>
            </a:extLst>
          </p:cNvPr>
          <p:cNvCxnSpPr>
            <a:cxnSpLocks/>
          </p:cNvCxnSpPr>
          <p:nvPr/>
        </p:nvCxnSpPr>
        <p:spPr>
          <a:xfrm>
            <a:off x="6291470" y="1543993"/>
            <a:ext cx="0" cy="3222259"/>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74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F0B88-F18B-41D0-842D-E51FAA5A6187}"/>
              </a:ext>
            </a:extLst>
          </p:cNvPr>
          <p:cNvSpPr>
            <a:spLocks noGrp="1"/>
          </p:cNvSpPr>
          <p:nvPr>
            <p:ph type="title"/>
          </p:nvPr>
        </p:nvSpPr>
        <p:spPr>
          <a:xfrm>
            <a:off x="874712" y="441662"/>
            <a:ext cx="10442575" cy="428625"/>
          </a:xfrm>
        </p:spPr>
        <p:txBody>
          <a:bodyPr/>
          <a:lstStyle/>
          <a:p>
            <a:r>
              <a:rPr lang="sv-SE" dirty="0"/>
              <a:t>Övriga </a:t>
            </a:r>
            <a:r>
              <a:rPr lang="sv-SE" dirty="0" err="1"/>
              <a:t>CareAware</a:t>
            </a:r>
            <a:r>
              <a:rPr lang="sv-SE" dirty="0"/>
              <a:t>-lösningar (”nya produkter”)</a:t>
            </a:r>
          </a:p>
        </p:txBody>
      </p:sp>
      <p:sp>
        <p:nvSpPr>
          <p:cNvPr id="3" name="textruta 2">
            <a:extLst>
              <a:ext uri="{FF2B5EF4-FFF2-40B4-BE49-F238E27FC236}">
                <a16:creationId xmlns:a16="http://schemas.microsoft.com/office/drawing/2014/main" id="{DBEB142C-01FE-40FB-81D7-94199CB488DC}"/>
              </a:ext>
            </a:extLst>
          </p:cNvPr>
          <p:cNvSpPr txBox="1"/>
          <p:nvPr/>
        </p:nvSpPr>
        <p:spPr>
          <a:xfrm>
            <a:off x="793214" y="1575412"/>
            <a:ext cx="7943282" cy="5078313"/>
          </a:xfrm>
          <a:prstGeom prst="rect">
            <a:avLst/>
          </a:prstGeom>
          <a:noFill/>
        </p:spPr>
        <p:txBody>
          <a:bodyPr wrap="square" rtlCol="0">
            <a:spAutoFit/>
          </a:bodyPr>
          <a:lstStyle/>
          <a:p>
            <a:pPr marL="285750" indent="-285750">
              <a:buFont typeface="Arial" panose="020B0604020202020204" pitchFamily="34" charset="0"/>
              <a:buChar char="•"/>
            </a:pPr>
            <a:r>
              <a:rPr lang="sv-SE" dirty="0"/>
              <a:t>Infusion </a:t>
            </a:r>
            <a:r>
              <a:rPr lang="sv-SE" dirty="0" err="1"/>
              <a:t>suite</a:t>
            </a:r>
            <a:endParaRPr lang="sv-SE" dirty="0"/>
          </a:p>
          <a:p>
            <a:pPr marL="742950" lvl="1" indent="-285750">
              <a:buFont typeface="Arial" panose="020B0604020202020204" pitchFamily="34" charset="0"/>
              <a:buChar char="•"/>
            </a:pPr>
            <a:r>
              <a:rPr lang="sv-SE" dirty="0"/>
              <a:t>För infusionspumpar</a:t>
            </a:r>
          </a:p>
          <a:p>
            <a:pPr marL="742950" lvl="1" indent="-285750">
              <a:buFont typeface="Arial" panose="020B0604020202020204" pitchFamily="34" charset="0"/>
              <a:buChar char="•"/>
            </a:pPr>
            <a:r>
              <a:rPr lang="sv-SE" dirty="0"/>
              <a:t>Implementation planeras påbörjas 2024</a:t>
            </a:r>
          </a:p>
          <a:p>
            <a:pPr marL="742950" lvl="1" indent="-285750">
              <a:buFont typeface="Arial" panose="020B0604020202020204" pitchFamily="34" charset="0"/>
              <a:buChar char="•"/>
            </a:pPr>
            <a:r>
              <a:rPr lang="sv-SE" dirty="0"/>
              <a:t>Utrullningsplan ej fastställd</a:t>
            </a:r>
          </a:p>
          <a:p>
            <a:pPr marL="742950" lvl="1"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Kardiovaskulära modulen </a:t>
            </a:r>
          </a:p>
          <a:p>
            <a:pPr marL="742950" lvl="1" indent="-285750">
              <a:buFont typeface="Arial" panose="020B0604020202020204" pitchFamily="34" charset="0"/>
              <a:buChar char="•"/>
            </a:pPr>
            <a:r>
              <a:rPr lang="sv-SE" dirty="0"/>
              <a:t>För EKG- och ultraljudsapparater</a:t>
            </a:r>
          </a:p>
          <a:p>
            <a:pPr marL="742950" lvl="1" indent="-285750">
              <a:buFont typeface="Arial" panose="020B0604020202020204" pitchFamily="34" charset="0"/>
              <a:buChar char="•"/>
            </a:pPr>
            <a:r>
              <a:rPr lang="sv-SE" dirty="0"/>
              <a:t>Ytterligare förstudie krävs innan beslut om implementation</a:t>
            </a:r>
          </a:p>
          <a:p>
            <a:pPr lvl="1"/>
            <a:endParaRPr lang="sv-SE" dirty="0"/>
          </a:p>
          <a:p>
            <a:pPr marL="285750" indent="-285750">
              <a:buFont typeface="Arial" panose="020B0604020202020204" pitchFamily="34" charset="0"/>
              <a:buChar char="•"/>
            </a:pPr>
            <a:r>
              <a:rPr lang="sv-SE" dirty="0" err="1"/>
              <a:t>FetaLink</a:t>
            </a:r>
            <a:endParaRPr lang="sv-SE" dirty="0"/>
          </a:p>
          <a:p>
            <a:pPr marL="742950" lvl="1" indent="-285750">
              <a:buFont typeface="Arial" panose="020B0604020202020204" pitchFamily="34" charset="0"/>
              <a:buChar char="•"/>
            </a:pPr>
            <a:r>
              <a:rPr lang="sv-SE" dirty="0"/>
              <a:t>För CTG-utrustningar</a:t>
            </a:r>
          </a:p>
          <a:p>
            <a:pPr marL="742950" lvl="1" indent="-285750">
              <a:buFont typeface="Arial" panose="020B0604020202020204" pitchFamily="34" charset="0"/>
              <a:buChar char="•"/>
            </a:pPr>
            <a:r>
              <a:rPr lang="sv-SE" dirty="0"/>
              <a:t>Ytterligare förstudie krävs innan beslut om implementation</a:t>
            </a:r>
          </a:p>
          <a:p>
            <a:pPr marL="742950" lvl="1" indent="-285750">
              <a:buFont typeface="Arial" panose="020B0604020202020204" pitchFamily="34" charset="0"/>
              <a:buChar char="•"/>
            </a:pPr>
            <a:endParaRPr lang="sv-SE" dirty="0"/>
          </a:p>
          <a:p>
            <a:pPr marL="742950" lvl="1" indent="-285750">
              <a:buFont typeface="Arial" panose="020B0604020202020204" pitchFamily="34" charset="0"/>
              <a:buChar char="•"/>
            </a:pPr>
            <a:endParaRPr lang="sv-SE" dirty="0"/>
          </a:p>
          <a:p>
            <a:pPr marL="742950" lvl="1"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lvl="1"/>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20796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6FBDBDCD-3A16-4E8A-841D-4D1FD0798CC4}"/>
              </a:ext>
            </a:extLst>
          </p:cNvPr>
          <p:cNvGrpSpPr/>
          <p:nvPr/>
        </p:nvGrpSpPr>
        <p:grpSpPr>
          <a:xfrm>
            <a:off x="874713" y="4269388"/>
            <a:ext cx="10537216" cy="1701904"/>
            <a:chOff x="1029138" y="4267616"/>
            <a:chExt cx="10537216" cy="1701904"/>
          </a:xfrm>
        </p:grpSpPr>
        <p:sp>
          <p:nvSpPr>
            <p:cNvPr id="27" name="Streckad höger 89">
              <a:extLst>
                <a:ext uri="{FF2B5EF4-FFF2-40B4-BE49-F238E27FC236}">
                  <a16:creationId xmlns:a16="http://schemas.microsoft.com/office/drawing/2014/main" id="{5171AE57-F521-4F81-B9FB-8520033DDFBD}"/>
                </a:ext>
              </a:extLst>
            </p:cNvPr>
            <p:cNvSpPr/>
            <p:nvPr/>
          </p:nvSpPr>
          <p:spPr>
            <a:xfrm>
              <a:off x="1029138" y="4267616"/>
              <a:ext cx="10537216" cy="1701904"/>
            </a:xfrm>
            <a:prstGeom prst="stripedRightArrow">
              <a:avLst>
                <a:gd name="adj1" fmla="val 50000"/>
                <a:gd name="adj2" fmla="val 56725"/>
              </a:avLst>
            </a:prstGeom>
            <a:solidFill>
              <a:schemeClr val="accent4">
                <a:alpha val="5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solidFill>
                  <a:schemeClr val="tx1"/>
                </a:solidFill>
              </a:endParaRPr>
            </a:p>
          </p:txBody>
        </p:sp>
        <p:sp>
          <p:nvSpPr>
            <p:cNvPr id="29" name="Rektangel: rundade hörn 8">
              <a:extLst>
                <a:ext uri="{FF2B5EF4-FFF2-40B4-BE49-F238E27FC236}">
                  <a16:creationId xmlns:a16="http://schemas.microsoft.com/office/drawing/2014/main" id="{AABE483E-01B1-4086-BBC2-106B6868ADBF}"/>
                </a:ext>
              </a:extLst>
            </p:cNvPr>
            <p:cNvSpPr/>
            <p:nvPr/>
          </p:nvSpPr>
          <p:spPr>
            <a:xfrm>
              <a:off x="1394804" y="4805964"/>
              <a:ext cx="4033369" cy="628733"/>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solidFill>
                    <a:srgbClr val="000000"/>
                  </a:solidFill>
                  <a:latin typeface="Arial" panose="020B0604020202020204" pitchFamily="34" charset="0"/>
                  <a:ea typeface="Calibri" panose="020F0502020204030204" pitchFamily="34" charset="0"/>
                  <a:cs typeface="Times New Roman" panose="02020603050405020304" pitchFamily="18" charset="0"/>
                </a:rPr>
                <a:t>Utrustningen kopplar till sitt tillhörande MT-system/applikation, precis som tidigare</a:t>
              </a:r>
              <a:endParaRPr lang="sv-SE" sz="1200">
                <a:solidFill>
                  <a:srgbClr val="000000"/>
                </a:solidFill>
                <a:latin typeface="Arial" panose="020B0604020202020204" pitchFamily="34" charset="0"/>
              </a:endParaRPr>
            </a:p>
          </p:txBody>
        </p:sp>
        <p:sp>
          <p:nvSpPr>
            <p:cNvPr id="32" name="Rektangel: rundade hörn 8">
              <a:extLst>
                <a:ext uri="{FF2B5EF4-FFF2-40B4-BE49-F238E27FC236}">
                  <a16:creationId xmlns:a16="http://schemas.microsoft.com/office/drawing/2014/main" id="{8751F31D-441C-4213-BF92-90643DE8A970}"/>
                </a:ext>
              </a:extLst>
            </p:cNvPr>
            <p:cNvSpPr/>
            <p:nvPr/>
          </p:nvSpPr>
          <p:spPr>
            <a:xfrm>
              <a:off x="8154208" y="4806210"/>
              <a:ext cx="2467762" cy="628732"/>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solidFill>
                    <a:srgbClr val="000000"/>
                  </a:solidFill>
                  <a:latin typeface="Arial" panose="020B0604020202020204" pitchFamily="34" charset="0"/>
                  <a:ea typeface="Calibri" panose="020F0502020204030204" pitchFamily="34" charset="0"/>
                  <a:cs typeface="Times New Roman" panose="02020603050405020304" pitchFamily="18" charset="0"/>
                </a:rPr>
                <a:t>Data från utrustningens tillhörande system/applikation kan återläsas i journalen</a:t>
              </a:r>
              <a:endParaRPr lang="sv-SE" sz="2000">
                <a:latin typeface="Calibri" panose="020F0502020204030204" pitchFamily="34" charset="0"/>
                <a:ea typeface="Calibri" panose="020F0502020204030204" pitchFamily="34" charset="0"/>
                <a:cs typeface="Times New Roman" panose="02020603050405020304" pitchFamily="18" charset="0"/>
              </a:endParaRPr>
            </a:p>
          </p:txBody>
        </p:sp>
        <p:sp>
          <p:nvSpPr>
            <p:cNvPr id="39" name="Rektangel: rundade hörn 8">
              <a:extLst>
                <a:ext uri="{FF2B5EF4-FFF2-40B4-BE49-F238E27FC236}">
                  <a16:creationId xmlns:a16="http://schemas.microsoft.com/office/drawing/2014/main" id="{7CEC9977-3716-4486-8A2C-81610BB61B6C}"/>
                </a:ext>
              </a:extLst>
            </p:cNvPr>
            <p:cNvSpPr/>
            <p:nvPr/>
          </p:nvSpPr>
          <p:spPr>
            <a:xfrm>
              <a:off x="5570452" y="4799887"/>
              <a:ext cx="2467761" cy="628731"/>
            </a:xfrm>
            <a:prstGeom prst="roundRect">
              <a:avLst/>
            </a:prstGeom>
            <a:solidFill>
              <a:srgbClr val="61B9BD">
                <a:alpha val="39000"/>
              </a:srgbClr>
            </a:solidFill>
            <a:ln w="12700" cap="flat" cmpd="sng" algn="ctr">
              <a:solidFill>
                <a:schemeClr val="tx1"/>
              </a:solidFill>
              <a:prstDash val="solid"/>
              <a:miter lim="800000"/>
            </a:ln>
            <a:effectLst/>
          </p:spPr>
          <p:txBody>
            <a:bodyPr rtlCol="0" anchor="ctr"/>
            <a:lstStyle/>
            <a:p>
              <a:pPr algn="ctr"/>
              <a:r>
                <a:rPr lang="sv-SE" sz="1200">
                  <a:solidFill>
                    <a:srgbClr val="000000"/>
                  </a:solidFill>
                  <a:latin typeface="Arial" panose="020B0604020202020204" pitchFamily="34" charset="0"/>
                  <a:ea typeface="Calibri" panose="020F0502020204030204" pitchFamily="34" charset="0"/>
                  <a:cs typeface="Times New Roman" panose="02020603050405020304" pitchFamily="18" charset="0"/>
                </a:rPr>
                <a:t>Data tillgängliggörs via systemintegration</a:t>
              </a:r>
              <a:endParaRPr lang="sv-SE" sz="2000">
                <a:latin typeface="Calibri" panose="020F0502020204030204" pitchFamily="34" charset="0"/>
                <a:ea typeface="Calibri" panose="020F0502020204030204" pitchFamily="34" charset="0"/>
                <a:cs typeface="Times New Roman" panose="02020603050405020304" pitchFamily="18" charset="0"/>
              </a:endParaRPr>
            </a:p>
          </p:txBody>
        </p:sp>
      </p:grpSp>
      <p:sp>
        <p:nvSpPr>
          <p:cNvPr id="44" name="textruta 34">
            <a:extLst>
              <a:ext uri="{FF2B5EF4-FFF2-40B4-BE49-F238E27FC236}">
                <a16:creationId xmlns:a16="http://schemas.microsoft.com/office/drawing/2014/main" id="{2E9C823C-B672-4500-AEC2-613316AE1054}"/>
              </a:ext>
            </a:extLst>
          </p:cNvPr>
          <p:cNvSpPr txBox="1"/>
          <p:nvPr/>
        </p:nvSpPr>
        <p:spPr>
          <a:xfrm>
            <a:off x="4476522" y="3669224"/>
            <a:ext cx="1587161" cy="600164"/>
          </a:xfrm>
          <a:prstGeom prst="rect">
            <a:avLst/>
          </a:prstGeom>
          <a:noFill/>
        </p:spPr>
        <p:txBody>
          <a:bodyPr wrap="square" lIns="91440" tIns="45720" rIns="91440" bIns="45720" rtlCol="0" anchor="t">
            <a:spAutoFit/>
          </a:bodyPr>
          <a:lstStyle/>
          <a:p>
            <a:pPr algn="ctr"/>
            <a:r>
              <a:rPr lang="sv-SE" sz="1100"/>
              <a:t>Arbetsstation </a:t>
            </a:r>
            <a:br>
              <a:rPr lang="sv-SE" sz="1100"/>
            </a:br>
            <a:r>
              <a:rPr lang="sv-SE" sz="1100"/>
              <a:t>MT-system/applikation (t.ex. ISCV)</a:t>
            </a:r>
          </a:p>
        </p:txBody>
      </p:sp>
      <p:grpSp>
        <p:nvGrpSpPr>
          <p:cNvPr id="8" name="Grupp 7">
            <a:extLst>
              <a:ext uri="{FF2B5EF4-FFF2-40B4-BE49-F238E27FC236}">
                <a16:creationId xmlns:a16="http://schemas.microsoft.com/office/drawing/2014/main" id="{6AB28285-3F69-4CCB-A6A9-2273BF336941}"/>
              </a:ext>
            </a:extLst>
          </p:cNvPr>
          <p:cNvGrpSpPr/>
          <p:nvPr/>
        </p:nvGrpSpPr>
        <p:grpSpPr>
          <a:xfrm>
            <a:off x="874713" y="2136575"/>
            <a:ext cx="9725669" cy="2065139"/>
            <a:chOff x="1109885" y="2457390"/>
            <a:chExt cx="9725669" cy="2065139"/>
          </a:xfrm>
        </p:grpSpPr>
        <p:pic>
          <p:nvPicPr>
            <p:cNvPr id="40" name="Picture 5" descr="ultraljud och ultraljud linje ikon 3241309 - Ladda ner gratis vektorgrafik,  arkivgrafik och bilder">
              <a:extLst>
                <a:ext uri="{FF2B5EF4-FFF2-40B4-BE49-F238E27FC236}">
                  <a16:creationId xmlns:a16="http://schemas.microsoft.com/office/drawing/2014/main" id="{F0915F45-40B3-4CBC-BE3C-86A89A4056C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109885" y="2457390"/>
              <a:ext cx="2058096" cy="2058096"/>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upp 37">
              <a:extLst>
                <a:ext uri="{FF2B5EF4-FFF2-40B4-BE49-F238E27FC236}">
                  <a16:creationId xmlns:a16="http://schemas.microsoft.com/office/drawing/2014/main" id="{169A2A85-0420-4A62-995F-C1AFF495B428}"/>
                </a:ext>
              </a:extLst>
            </p:cNvPr>
            <p:cNvGrpSpPr/>
            <p:nvPr/>
          </p:nvGrpSpPr>
          <p:grpSpPr>
            <a:xfrm>
              <a:off x="1384234" y="2555697"/>
              <a:ext cx="9451320" cy="1966832"/>
              <a:chOff x="1013297" y="3700160"/>
              <a:chExt cx="9451320" cy="1966832"/>
            </a:xfrm>
          </p:grpSpPr>
          <p:sp>
            <p:nvSpPr>
              <p:cNvPr id="33" name="Pil: vänster 32">
                <a:extLst>
                  <a:ext uri="{FF2B5EF4-FFF2-40B4-BE49-F238E27FC236}">
                    <a16:creationId xmlns:a16="http://schemas.microsoft.com/office/drawing/2014/main" id="{735A23B4-63D5-465D-90D0-6D863AAD5172}"/>
                  </a:ext>
                </a:extLst>
              </p:cNvPr>
              <p:cNvSpPr/>
              <p:nvPr/>
            </p:nvSpPr>
            <p:spPr>
              <a:xfrm>
                <a:off x="2525230" y="4271301"/>
                <a:ext cx="5258041" cy="457600"/>
              </a:xfrm>
              <a:prstGeom prst="lef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7" name="Pil: höger 6">
                <a:extLst>
                  <a:ext uri="{FF2B5EF4-FFF2-40B4-BE49-F238E27FC236}">
                    <a16:creationId xmlns:a16="http://schemas.microsoft.com/office/drawing/2014/main" id="{D8B59941-09E3-4B0A-8528-5C25B5A723AA}"/>
                  </a:ext>
                </a:extLst>
              </p:cNvPr>
              <p:cNvSpPr/>
              <p:nvPr/>
            </p:nvSpPr>
            <p:spPr>
              <a:xfrm>
                <a:off x="5744432" y="4648951"/>
                <a:ext cx="2058096" cy="51611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11" name="textruta 10">
                <a:extLst>
                  <a:ext uri="{FF2B5EF4-FFF2-40B4-BE49-F238E27FC236}">
                    <a16:creationId xmlns:a16="http://schemas.microsoft.com/office/drawing/2014/main" id="{89223E72-D402-43F6-89F4-94FE2134A857}"/>
                  </a:ext>
                </a:extLst>
              </p:cNvPr>
              <p:cNvSpPr txBox="1"/>
              <p:nvPr/>
            </p:nvSpPr>
            <p:spPr>
              <a:xfrm>
                <a:off x="1013297" y="5236105"/>
                <a:ext cx="1587294" cy="430887"/>
              </a:xfrm>
              <a:prstGeom prst="rect">
                <a:avLst/>
              </a:prstGeom>
              <a:noFill/>
            </p:spPr>
            <p:txBody>
              <a:bodyPr wrap="square" rtlCol="0">
                <a:spAutoFit/>
              </a:bodyPr>
              <a:lstStyle/>
              <a:p>
                <a:pPr algn="ctr"/>
                <a:r>
                  <a:rPr lang="sv-SE" sz="1100"/>
                  <a:t>MT-utrustning</a:t>
                </a:r>
                <a:br>
                  <a:rPr lang="sv-SE" sz="1100"/>
                </a:br>
                <a:r>
                  <a:rPr lang="sv-SE" sz="1100"/>
                  <a:t>t.ex. ultraljudsapparat</a:t>
                </a:r>
              </a:p>
            </p:txBody>
          </p:sp>
          <p:sp>
            <p:nvSpPr>
              <p:cNvPr id="13" name="textruta 12">
                <a:extLst>
                  <a:ext uri="{FF2B5EF4-FFF2-40B4-BE49-F238E27FC236}">
                    <a16:creationId xmlns:a16="http://schemas.microsoft.com/office/drawing/2014/main" id="{4BA99CD6-86E5-4BA1-BE7D-3E9F49EBCB68}"/>
                  </a:ext>
                </a:extLst>
              </p:cNvPr>
              <p:cNvSpPr txBox="1"/>
              <p:nvPr/>
            </p:nvSpPr>
            <p:spPr>
              <a:xfrm>
                <a:off x="8383986" y="5236105"/>
                <a:ext cx="1685787" cy="430887"/>
              </a:xfrm>
              <a:prstGeom prst="rect">
                <a:avLst/>
              </a:prstGeom>
              <a:noFill/>
            </p:spPr>
            <p:txBody>
              <a:bodyPr wrap="square" rtlCol="0">
                <a:spAutoFit/>
              </a:bodyPr>
              <a:lstStyle/>
              <a:p>
                <a:pPr algn="ctr"/>
                <a:r>
                  <a:rPr lang="sv-SE" sz="1100"/>
                  <a:t>Journalsystem</a:t>
                </a:r>
                <a:br>
                  <a:rPr lang="sv-SE" sz="1100"/>
                </a:br>
                <a:r>
                  <a:rPr lang="sv-SE" sz="1100"/>
                  <a:t>SDV/Millennium</a:t>
                </a:r>
              </a:p>
            </p:txBody>
          </p:sp>
          <p:sp>
            <p:nvSpPr>
              <p:cNvPr id="15" name="Pil: vänster 14">
                <a:extLst>
                  <a:ext uri="{FF2B5EF4-FFF2-40B4-BE49-F238E27FC236}">
                    <a16:creationId xmlns:a16="http://schemas.microsoft.com/office/drawing/2014/main" id="{85003839-2384-4F91-A3F1-EA9400E9A972}"/>
                  </a:ext>
                </a:extLst>
              </p:cNvPr>
              <p:cNvSpPr/>
              <p:nvPr/>
            </p:nvSpPr>
            <p:spPr>
              <a:xfrm>
                <a:off x="5744431" y="3786742"/>
                <a:ext cx="2038840" cy="457600"/>
              </a:xfrm>
              <a:prstGeom prst="lef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19" name="textruta 18">
                <a:extLst>
                  <a:ext uri="{FF2B5EF4-FFF2-40B4-BE49-F238E27FC236}">
                    <a16:creationId xmlns:a16="http://schemas.microsoft.com/office/drawing/2014/main" id="{8C8A72B9-0F45-4CB7-831D-9BC2CEBD6042}"/>
                  </a:ext>
                </a:extLst>
              </p:cNvPr>
              <p:cNvSpPr txBox="1"/>
              <p:nvPr/>
            </p:nvSpPr>
            <p:spPr>
              <a:xfrm>
                <a:off x="6242354" y="3882904"/>
                <a:ext cx="891591" cy="246221"/>
              </a:xfrm>
              <a:prstGeom prst="rect">
                <a:avLst/>
              </a:prstGeom>
              <a:noFill/>
            </p:spPr>
            <p:txBody>
              <a:bodyPr wrap="none" rtlCol="0">
                <a:spAutoFit/>
              </a:bodyPr>
              <a:lstStyle/>
              <a:p>
                <a:r>
                  <a:rPr lang="sv-SE" sz="1000"/>
                  <a:t>T.ex. uthopp</a:t>
                </a:r>
              </a:p>
            </p:txBody>
          </p:sp>
          <p:sp>
            <p:nvSpPr>
              <p:cNvPr id="28" name="textruta 27">
                <a:extLst>
                  <a:ext uri="{FF2B5EF4-FFF2-40B4-BE49-F238E27FC236}">
                    <a16:creationId xmlns:a16="http://schemas.microsoft.com/office/drawing/2014/main" id="{32CB5920-FEDA-4DE6-8E08-4C0DF5B2BB54}"/>
                  </a:ext>
                </a:extLst>
              </p:cNvPr>
              <p:cNvSpPr txBox="1"/>
              <p:nvPr/>
            </p:nvSpPr>
            <p:spPr>
              <a:xfrm>
                <a:off x="5699046" y="4781221"/>
                <a:ext cx="2084225" cy="246221"/>
              </a:xfrm>
              <a:prstGeom prst="rect">
                <a:avLst/>
              </a:prstGeom>
              <a:noFill/>
            </p:spPr>
            <p:txBody>
              <a:bodyPr wrap="none" rtlCol="0">
                <a:spAutoFit/>
              </a:bodyPr>
              <a:lstStyle/>
              <a:p>
                <a:r>
                  <a:rPr lang="sv-SE" sz="1000"/>
                  <a:t>T.ex. valda parametrar, bilder etc.</a:t>
                </a:r>
              </a:p>
            </p:txBody>
          </p:sp>
          <p:pic>
            <p:nvPicPr>
              <p:cNvPr id="30" name="Bildobjekt 29">
                <a:extLst>
                  <a:ext uri="{FF2B5EF4-FFF2-40B4-BE49-F238E27FC236}">
                    <a16:creationId xmlns:a16="http://schemas.microsoft.com/office/drawing/2014/main" id="{6C7C1B95-27F2-4719-BF6F-28F1071F7FDF}"/>
                  </a:ext>
                </a:extLst>
              </p:cNvPr>
              <p:cNvPicPr>
                <a:picLocks noChangeAspect="1"/>
              </p:cNvPicPr>
              <p:nvPr/>
            </p:nvPicPr>
            <p:blipFill>
              <a:blip r:embed="rId4"/>
              <a:stretch>
                <a:fillRect/>
              </a:stretch>
            </p:blipFill>
            <p:spPr>
              <a:xfrm>
                <a:off x="8049215" y="3700160"/>
                <a:ext cx="2355330" cy="1449363"/>
              </a:xfrm>
              <a:prstGeom prst="rect">
                <a:avLst/>
              </a:prstGeom>
            </p:spPr>
          </p:pic>
          <p:sp>
            <p:nvSpPr>
              <p:cNvPr id="31" name="textruta 30">
                <a:extLst>
                  <a:ext uri="{FF2B5EF4-FFF2-40B4-BE49-F238E27FC236}">
                    <a16:creationId xmlns:a16="http://schemas.microsoft.com/office/drawing/2014/main" id="{234770DE-5C03-4BA7-884B-86522FB40940}"/>
                  </a:ext>
                </a:extLst>
              </p:cNvPr>
              <p:cNvSpPr txBox="1"/>
              <p:nvPr/>
            </p:nvSpPr>
            <p:spPr>
              <a:xfrm>
                <a:off x="9489011" y="4177348"/>
                <a:ext cx="975606" cy="587452"/>
              </a:xfrm>
              <a:prstGeom prst="rect">
                <a:avLst/>
              </a:prstGeom>
              <a:noFill/>
            </p:spPr>
            <p:txBody>
              <a:bodyPr wrap="square" rtlCol="0">
                <a:spAutoFit/>
              </a:bodyPr>
              <a:lstStyle/>
              <a:p>
                <a:r>
                  <a:rPr lang="sv-SE" sz="1600" b="1">
                    <a:solidFill>
                      <a:schemeClr val="bg2">
                        <a:lumMod val="25000"/>
                      </a:schemeClr>
                    </a:solidFill>
                  </a:rPr>
                  <a:t>SDV</a:t>
                </a:r>
              </a:p>
            </p:txBody>
          </p:sp>
          <p:sp>
            <p:nvSpPr>
              <p:cNvPr id="25" name="textruta 24">
                <a:extLst>
                  <a:ext uri="{FF2B5EF4-FFF2-40B4-BE49-F238E27FC236}">
                    <a16:creationId xmlns:a16="http://schemas.microsoft.com/office/drawing/2014/main" id="{91203C10-D538-47B6-AB12-ACD959F4E77B}"/>
                  </a:ext>
                </a:extLst>
              </p:cNvPr>
              <p:cNvSpPr txBox="1"/>
              <p:nvPr/>
            </p:nvSpPr>
            <p:spPr>
              <a:xfrm>
                <a:off x="6149650" y="4384680"/>
                <a:ext cx="1085554" cy="246221"/>
              </a:xfrm>
              <a:prstGeom prst="rect">
                <a:avLst/>
              </a:prstGeom>
              <a:noFill/>
            </p:spPr>
            <p:txBody>
              <a:bodyPr wrap="none" rtlCol="0">
                <a:spAutoFit/>
              </a:bodyPr>
              <a:lstStyle/>
              <a:p>
                <a:r>
                  <a:rPr lang="sv-SE" sz="1000"/>
                  <a:t>T.ex. arbetslista</a:t>
                </a:r>
              </a:p>
            </p:txBody>
          </p:sp>
          <p:sp>
            <p:nvSpPr>
              <p:cNvPr id="36" name="Pil: höger 35">
                <a:extLst>
                  <a:ext uri="{FF2B5EF4-FFF2-40B4-BE49-F238E27FC236}">
                    <a16:creationId xmlns:a16="http://schemas.microsoft.com/office/drawing/2014/main" id="{48E69231-EF6A-44A1-A12C-41D69FE38E6D}"/>
                  </a:ext>
                </a:extLst>
              </p:cNvPr>
              <p:cNvSpPr/>
              <p:nvPr/>
            </p:nvSpPr>
            <p:spPr>
              <a:xfrm>
                <a:off x="2525230" y="4648951"/>
                <a:ext cx="2058096" cy="51611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37" name="textruta 36">
                <a:extLst>
                  <a:ext uri="{FF2B5EF4-FFF2-40B4-BE49-F238E27FC236}">
                    <a16:creationId xmlns:a16="http://schemas.microsoft.com/office/drawing/2014/main" id="{54A2AAD0-AAFA-4FAF-B54B-AE2A7204E0CF}"/>
                  </a:ext>
                </a:extLst>
              </p:cNvPr>
              <p:cNvSpPr txBox="1"/>
              <p:nvPr/>
            </p:nvSpPr>
            <p:spPr>
              <a:xfrm>
                <a:off x="2479844" y="4781221"/>
                <a:ext cx="1587294" cy="246221"/>
              </a:xfrm>
              <a:prstGeom prst="rect">
                <a:avLst/>
              </a:prstGeom>
              <a:noFill/>
            </p:spPr>
            <p:txBody>
              <a:bodyPr wrap="none" rtlCol="0">
                <a:spAutoFit/>
              </a:bodyPr>
              <a:lstStyle/>
              <a:p>
                <a:r>
                  <a:rPr lang="sv-SE" sz="1000"/>
                  <a:t>T.ex. mätdata, bilder etc.</a:t>
                </a:r>
              </a:p>
            </p:txBody>
          </p:sp>
        </p:grpSp>
      </p:grpSp>
      <p:pic>
        <p:nvPicPr>
          <p:cNvPr id="45" name="Bildobjekt 44">
            <a:extLst>
              <a:ext uri="{FF2B5EF4-FFF2-40B4-BE49-F238E27FC236}">
                <a16:creationId xmlns:a16="http://schemas.microsoft.com/office/drawing/2014/main" id="{17372901-204B-46C2-B60A-38E123D394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691" y="2535401"/>
            <a:ext cx="1001553" cy="1001553"/>
          </a:xfrm>
          <a:prstGeom prst="rect">
            <a:avLst/>
          </a:prstGeom>
        </p:spPr>
      </p:pic>
      <p:sp>
        <p:nvSpPr>
          <p:cNvPr id="35" name="Title 1">
            <a:extLst>
              <a:ext uri="{FF2B5EF4-FFF2-40B4-BE49-F238E27FC236}">
                <a16:creationId xmlns:a16="http://schemas.microsoft.com/office/drawing/2014/main" id="{CD0E6716-2FF9-4789-ADF5-9F1E5B48A856}"/>
              </a:ext>
            </a:extLst>
          </p:cNvPr>
          <p:cNvSpPr>
            <a:spLocks noGrp="1"/>
          </p:cNvSpPr>
          <p:nvPr>
            <p:ph type="title"/>
          </p:nvPr>
        </p:nvSpPr>
        <p:spPr>
          <a:xfrm>
            <a:off x="874713" y="397594"/>
            <a:ext cx="10442575" cy="428625"/>
          </a:xfrm>
        </p:spPr>
        <p:txBody>
          <a:bodyPr/>
          <a:lstStyle/>
          <a:p>
            <a:r>
              <a:rPr lang="sv-SE" sz="2800">
                <a:latin typeface="Arial" panose="020B0604020202020204" pitchFamily="34" charset="0"/>
                <a:cs typeface="Arial" panose="020B0604020202020204" pitchFamily="34" charset="0"/>
              </a:rPr>
              <a:t>Systemintegrationer – Principiell beskrivning av flödet</a:t>
            </a:r>
            <a:endParaRPr lang="sv-SE" sz="2900"/>
          </a:p>
        </p:txBody>
      </p:sp>
    </p:spTree>
    <p:extLst>
      <p:ext uri="{BB962C8B-B14F-4D97-AF65-F5344CB8AC3E}">
        <p14:creationId xmlns:p14="http://schemas.microsoft.com/office/powerpoint/2010/main" val="365553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533068-5539-B82D-6981-5308B48AFFD6}"/>
              </a:ext>
            </a:extLst>
          </p:cNvPr>
          <p:cNvSpPr>
            <a:spLocks noGrp="1"/>
          </p:cNvSpPr>
          <p:nvPr>
            <p:ph type="title"/>
          </p:nvPr>
        </p:nvSpPr>
        <p:spPr/>
        <p:txBody>
          <a:bodyPr/>
          <a:lstStyle/>
          <a:p>
            <a:r>
              <a:rPr lang="sv-SE"/>
              <a:t>FAQ MT-utrustningar</a:t>
            </a:r>
          </a:p>
        </p:txBody>
      </p:sp>
      <p:graphicFrame>
        <p:nvGraphicFramePr>
          <p:cNvPr id="4" name="Tabell 4">
            <a:extLst>
              <a:ext uri="{FF2B5EF4-FFF2-40B4-BE49-F238E27FC236}">
                <a16:creationId xmlns:a16="http://schemas.microsoft.com/office/drawing/2014/main" id="{3A64E54E-DC4D-8CA8-2D2D-E616B8557800}"/>
              </a:ext>
            </a:extLst>
          </p:cNvPr>
          <p:cNvGraphicFramePr>
            <a:graphicFrameLocks noGrp="1"/>
          </p:cNvGraphicFramePr>
          <p:nvPr>
            <p:extLst>
              <p:ext uri="{D42A27DB-BD31-4B8C-83A1-F6EECF244321}">
                <p14:modId xmlns:p14="http://schemas.microsoft.com/office/powerpoint/2010/main" val="2172363026"/>
              </p:ext>
            </p:extLst>
          </p:nvPr>
        </p:nvGraphicFramePr>
        <p:xfrm>
          <a:off x="239697" y="1118586"/>
          <a:ext cx="11168109" cy="4651898"/>
        </p:xfrm>
        <a:graphic>
          <a:graphicData uri="http://schemas.openxmlformats.org/drawingml/2006/table">
            <a:tbl>
              <a:tblPr firstRow="1" bandRow="1">
                <a:tableStyleId>{F5AB1C69-6EDB-4FF4-983F-18BD219EF322}</a:tableStyleId>
              </a:tblPr>
              <a:tblGrid>
                <a:gridCol w="3364637">
                  <a:extLst>
                    <a:ext uri="{9D8B030D-6E8A-4147-A177-3AD203B41FA5}">
                      <a16:colId xmlns:a16="http://schemas.microsoft.com/office/drawing/2014/main" val="1689428535"/>
                    </a:ext>
                  </a:extLst>
                </a:gridCol>
                <a:gridCol w="7803472">
                  <a:extLst>
                    <a:ext uri="{9D8B030D-6E8A-4147-A177-3AD203B41FA5}">
                      <a16:colId xmlns:a16="http://schemas.microsoft.com/office/drawing/2014/main" val="3821837421"/>
                    </a:ext>
                  </a:extLst>
                </a:gridCol>
              </a:tblGrid>
              <a:tr h="314664">
                <a:tc>
                  <a:txBody>
                    <a:bodyPr/>
                    <a:lstStyle/>
                    <a:p>
                      <a:r>
                        <a:rPr lang="sv-SE" sz="900"/>
                        <a:t>Fråga</a:t>
                      </a:r>
                    </a:p>
                  </a:txBody>
                  <a:tcPr/>
                </a:tc>
                <a:tc>
                  <a:txBody>
                    <a:bodyPr/>
                    <a:lstStyle/>
                    <a:p>
                      <a:r>
                        <a:rPr lang="sv-SE" sz="900"/>
                        <a:t>Svar</a:t>
                      </a:r>
                    </a:p>
                  </a:txBody>
                  <a:tcPr/>
                </a:tc>
                <a:extLst>
                  <a:ext uri="{0D108BD9-81ED-4DB2-BD59-A6C34878D82A}">
                    <a16:rowId xmlns:a16="http://schemas.microsoft.com/office/drawing/2014/main" val="3287725135"/>
                  </a:ext>
                </a:extLst>
              </a:tr>
              <a:tr h="839821">
                <a:tc>
                  <a:txBody>
                    <a:bodyPr/>
                    <a:lstStyle/>
                    <a:p>
                      <a:r>
                        <a:rPr lang="sv-SE" sz="900" dirty="0"/>
                        <a:t>Varför innehåller listan </a:t>
                      </a:r>
                      <a:r>
                        <a:rPr lang="sv-SE" sz="900" i="1" dirty="0"/>
                        <a:t>”SDV validerad MT-utrustning” </a:t>
                      </a:r>
                      <a:r>
                        <a:rPr lang="sv-SE" sz="900" dirty="0"/>
                        <a:t>inte alla typer och modeller av utrustningar?</a:t>
                      </a:r>
                    </a:p>
                  </a:txBody>
                  <a:tcPr/>
                </a:tc>
                <a:tc>
                  <a:txBody>
                    <a:bodyPr/>
                    <a:lstStyle/>
                    <a:p>
                      <a:r>
                        <a:rPr lang="sv-SE" sz="900"/>
                        <a:t>Listan innefattar utrustningar och modeller som kommer kopplas upp i första utrullningen av SDV. All MT-utrustning kan inte kopplas upp till SDV och all uppkoppling kommer inte att ske till första driftstarten. Det kan även vara så att utrustning tillkommit efter att kartläggningen/analysen av MT-system/utrustningar gjordes och att den därför inte finns med i </a:t>
                      </a:r>
                      <a:r>
                        <a:rPr lang="sv-SE" sz="900" err="1"/>
                        <a:t>scopet</a:t>
                      </a:r>
                      <a:r>
                        <a:rPr lang="sv-SE" sz="900"/>
                        <a:t> för 1.0. Vissa integrationer kan också komma att utvecklas i framtiden, vilket kan göra att fler utrustningstyper blir kompatibla då.  </a:t>
                      </a:r>
                    </a:p>
                  </a:txBody>
                  <a:tcPr/>
                </a:tc>
                <a:extLst>
                  <a:ext uri="{0D108BD9-81ED-4DB2-BD59-A6C34878D82A}">
                    <a16:rowId xmlns:a16="http://schemas.microsoft.com/office/drawing/2014/main" val="3517887307"/>
                  </a:ext>
                </a:extLst>
              </a:tr>
              <a:tr h="536270">
                <a:tc>
                  <a:txBody>
                    <a:bodyPr/>
                    <a:lstStyle/>
                    <a:p>
                      <a:r>
                        <a:rPr lang="sv-SE" sz="900" dirty="0"/>
                        <a:t>Varför finns min utrustning inte med på listan </a:t>
                      </a:r>
                      <a:r>
                        <a:rPr lang="sv-SE" sz="900" i="1" dirty="0"/>
                        <a:t>”SDV validerad MT-utrustning” </a:t>
                      </a:r>
                      <a:r>
                        <a:rPr lang="sv-SE" sz="900" dirty="0"/>
                        <a:t>?</a:t>
                      </a:r>
                    </a:p>
                  </a:txBody>
                  <a:tcPr/>
                </a:tc>
                <a:tc>
                  <a:txBody>
                    <a:bodyPr/>
                    <a:lstStyle/>
                    <a:p>
                      <a:r>
                        <a:rPr lang="sv-SE" sz="900"/>
                        <a:t>Det kan vara så att utrustningen/modellen inte är kompatibel med SDV, d v s ingen tekniskt möjlig eller lämplig integration finns. Flera faktorer avgör om en utrustning är kompatibel, t ex infrastruktur, tillbehör på utrustningen, licenser, placeringen av utrustningen. Det kan också vara så att det inte finns ett kliniskt/funktionellt behov av att koppla in den. </a:t>
                      </a:r>
                    </a:p>
                  </a:txBody>
                  <a:tcPr/>
                </a:tc>
                <a:extLst>
                  <a:ext uri="{0D108BD9-81ED-4DB2-BD59-A6C34878D82A}">
                    <a16:rowId xmlns:a16="http://schemas.microsoft.com/office/drawing/2014/main" val="203408069"/>
                  </a:ext>
                </a:extLst>
              </a:tr>
              <a:tr h="652850">
                <a:tc>
                  <a:txBody>
                    <a:bodyPr/>
                    <a:lstStyle/>
                    <a:p>
                      <a:r>
                        <a:rPr lang="sv-SE" sz="900" dirty="0"/>
                        <a:t>Vem kontaktar jag om jag anser att det finns utrustning utanför listan </a:t>
                      </a:r>
                      <a:r>
                        <a:rPr lang="sv-SE" sz="900" i="1" dirty="0"/>
                        <a:t>”SDV validerad MT-utrustning” </a:t>
                      </a:r>
                      <a:r>
                        <a:rPr lang="sv-SE" sz="900" dirty="0"/>
                        <a:t>som behöver ha SDV-koppling vid utrullning av SDV?</a:t>
                      </a:r>
                    </a:p>
                  </a:txBody>
                  <a:tcPr/>
                </a:tc>
                <a:tc>
                  <a:txBody>
                    <a:bodyPr/>
                    <a:lstStyle/>
                    <a:p>
                      <a:r>
                        <a:rPr lang="sv-SE" sz="900" dirty="0"/>
                        <a:t>Om du vet vilket system som utrustningen kopplar till SDV genom, så diskutera först behovet inom förvaltningsgruppen för detta system. Ta hjälp av resurser från SDV-programmets funktionella och tekniska arbetsströmmar för att få mer information om det tänkta arbetsflöden i SDV samt tekniska möjligheter för integration. Hantering sker via de behovs- och förändringsprocesserna som finns i SDV-programmet.</a:t>
                      </a:r>
                    </a:p>
                  </a:txBody>
                  <a:tcPr/>
                </a:tc>
                <a:extLst>
                  <a:ext uri="{0D108BD9-81ED-4DB2-BD59-A6C34878D82A}">
                    <a16:rowId xmlns:a16="http://schemas.microsoft.com/office/drawing/2014/main" val="2548422104"/>
                  </a:ext>
                </a:extLst>
              </a:tr>
              <a:tr h="769431">
                <a:tc>
                  <a:txBody>
                    <a:bodyPr/>
                    <a:lstStyle/>
                    <a:p>
                      <a:r>
                        <a:rPr lang="sv-SE" sz="900"/>
                        <a:t>Hur säkerställer jag att ny utrustning som behöver köpas in innan </a:t>
                      </a:r>
                      <a:r>
                        <a:rPr lang="sv-SE" sz="900" err="1"/>
                        <a:t>driftstart</a:t>
                      </a:r>
                      <a:r>
                        <a:rPr lang="sv-SE" sz="900"/>
                        <a:t> är kompatibel med SDV?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Utgå ifrån listan </a:t>
                      </a:r>
                      <a:r>
                        <a:rPr lang="sv-SE" sz="900" i="1" dirty="0"/>
                        <a:t>”SDV validerad MT-utrustning” </a:t>
                      </a:r>
                      <a:r>
                        <a:rPr lang="sv-SE" sz="900" dirty="0"/>
                        <a:t> över supporterade utrustningar vid val av modell. För inköp internt i Region Skåne hänvisas till ordinarie inköpsprocess. Säkerställ </a:t>
                      </a:r>
                      <a:r>
                        <a:rPr lang="sv-SE" sz="900" i="0" dirty="0">
                          <a:solidFill>
                            <a:schemeClr val="tx1"/>
                          </a:solidFill>
                          <a:effectLst/>
                          <a:ea typeface="Times New Roman" panose="02020603050405020304" pitchFamily="18" charset="0"/>
                        </a:rPr>
                        <a:t>att integration till journalsystem kravställs vid inköp/upphandling, om behov finns för aktuell utrustningstyp</a:t>
                      </a:r>
                      <a:r>
                        <a:rPr lang="sv-SE" sz="900" i="1" dirty="0">
                          <a:solidFill>
                            <a:srgbClr val="FF0000"/>
                          </a:solidFill>
                          <a:effectLst/>
                          <a:ea typeface="Times New Roman" panose="02020603050405020304" pitchFamily="18" charset="0"/>
                        </a:rPr>
                        <a:t>.</a:t>
                      </a:r>
                      <a:r>
                        <a:rPr lang="sv-SE" sz="900" dirty="0"/>
                        <a:t> Säkerställ också att relevanta IT- och MT-krav från kravkatalog tas med. Frågor om möjligheter till integration och kompabilitet mot SDV ställs förslagsvis till utrustningsleverantören inför kravställning, t.ex. vid RFI/marknadsundersökning.</a:t>
                      </a:r>
                    </a:p>
                  </a:txBody>
                  <a:tcPr/>
                </a:tc>
                <a:extLst>
                  <a:ext uri="{0D108BD9-81ED-4DB2-BD59-A6C34878D82A}">
                    <a16:rowId xmlns:a16="http://schemas.microsoft.com/office/drawing/2014/main" val="2098061894"/>
                  </a:ext>
                </a:extLst>
              </a:tr>
              <a:tr h="769431">
                <a:tc>
                  <a:txBody>
                    <a:bodyPr/>
                    <a:lstStyle/>
                    <a:p>
                      <a:r>
                        <a:rPr lang="sv-SE" sz="900"/>
                        <a:t>Vad gäller för privata vårdgivare?</a:t>
                      </a:r>
                    </a:p>
                  </a:txBody>
                  <a:tcPr/>
                </a:tc>
                <a:tc>
                  <a:txBody>
                    <a:bodyPr/>
                    <a:lstStyle/>
                    <a:p>
                      <a:r>
                        <a:rPr lang="sv-SE" sz="900" dirty="0"/>
                        <a:t>För att SDV-koppling ska fungera för listade utrustningar hos privata vårdgivare gäller att dessa har:</a:t>
                      </a:r>
                    </a:p>
                    <a:p>
                      <a:r>
                        <a:rPr lang="sv-SE" sz="900" dirty="0"/>
                        <a:t>1. Uppkoppling till Region Skånes nätverk</a:t>
                      </a:r>
                    </a:p>
                    <a:p>
                      <a:r>
                        <a:rPr lang="sv-SE" sz="900" dirty="0"/>
                        <a:t>2. Åtkomst till Region Skånes system (aktuella servrar/databaser m.m.)</a:t>
                      </a:r>
                    </a:p>
                    <a:p>
                      <a:r>
                        <a:rPr lang="sv-SE" sz="900" dirty="0"/>
                        <a:t>Kontakta respektive systemansvariga vid frågor och förtydliganden kring vad som gäller för specifika system.</a:t>
                      </a:r>
                    </a:p>
                  </a:txBody>
                  <a:tcPr/>
                </a:tc>
                <a:extLst>
                  <a:ext uri="{0D108BD9-81ED-4DB2-BD59-A6C34878D82A}">
                    <a16:rowId xmlns:a16="http://schemas.microsoft.com/office/drawing/2014/main" val="655293838"/>
                  </a:ext>
                </a:extLst>
              </a:tr>
              <a:tr h="769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effectLst/>
                          <a:ea typeface="Times New Roman" panose="02020603050405020304" pitchFamily="18" charset="0"/>
                        </a:rPr>
                        <a:t>Vem står för kostnaderna för uppkoppling av MT-utrustningar? </a:t>
                      </a:r>
                    </a:p>
                    <a:p>
                      <a:endParaRPr lang="sv-SE"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i="0" dirty="0">
                          <a:solidFill>
                            <a:schemeClr val="tx1"/>
                          </a:solidFill>
                          <a:effectLst/>
                          <a:ea typeface="Times New Roman" panose="02020603050405020304" pitchFamily="18" charset="0"/>
                        </a:rPr>
                        <a:t>SDV står för kostnaderna för infrastruktur och tekniska förberedelser för att möjliggöra uppkoppling av MT-utrustningar. Respektive system står för de löpande kostnader som berör SDV-integrationen, såsom nödvändiga servrar m.m. </a:t>
                      </a:r>
                      <a:r>
                        <a:rPr lang="sv-SE" sz="900" i="0" dirty="0">
                          <a:solidFill>
                            <a:schemeClr val="tx1"/>
                          </a:solidFill>
                          <a:ea typeface="Times New Roman" panose="02020603050405020304" pitchFamily="18" charset="0"/>
                        </a:rPr>
                        <a:t>Inköp av utrustning (av rätt modell) och eventuella tillbehör eller </a:t>
                      </a:r>
                      <a:r>
                        <a:rPr lang="sv-SE" sz="900" i="0" dirty="0" err="1">
                          <a:solidFill>
                            <a:schemeClr val="tx1"/>
                          </a:solidFill>
                          <a:ea typeface="Times New Roman" panose="02020603050405020304" pitchFamily="18" charset="0"/>
                        </a:rPr>
                        <a:t>middleware</a:t>
                      </a:r>
                      <a:r>
                        <a:rPr lang="sv-SE" sz="900" i="0" dirty="0">
                          <a:solidFill>
                            <a:schemeClr val="tx1"/>
                          </a:solidFill>
                          <a:ea typeface="Times New Roman" panose="02020603050405020304" pitchFamily="18" charset="0"/>
                        </a:rPr>
                        <a:t> som krävs, sker enligt ordinarie processer, d v s respektive vårdverksamhet står för detta.</a:t>
                      </a:r>
                    </a:p>
                    <a:p>
                      <a:endParaRPr lang="sv-SE" sz="900" dirty="0"/>
                    </a:p>
                  </a:txBody>
                  <a:tcPr/>
                </a:tc>
                <a:extLst>
                  <a:ext uri="{0D108BD9-81ED-4DB2-BD59-A6C34878D82A}">
                    <a16:rowId xmlns:a16="http://schemas.microsoft.com/office/drawing/2014/main" val="1926730234"/>
                  </a:ext>
                </a:extLst>
              </a:tr>
            </a:tbl>
          </a:graphicData>
        </a:graphic>
      </p:graphicFrame>
    </p:spTree>
    <p:extLst>
      <p:ext uri="{BB962C8B-B14F-4D97-AF65-F5344CB8AC3E}">
        <p14:creationId xmlns:p14="http://schemas.microsoft.com/office/powerpoint/2010/main" val="174487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76A06-E9EA-48AF-B929-1EC7FA542967}"/>
              </a:ext>
            </a:extLst>
          </p:cNvPr>
          <p:cNvSpPr>
            <a:spLocks noGrp="1"/>
          </p:cNvSpPr>
          <p:nvPr>
            <p:ph type="title"/>
          </p:nvPr>
        </p:nvSpPr>
        <p:spPr/>
        <p:txBody>
          <a:bodyPr/>
          <a:lstStyle/>
          <a:p>
            <a:r>
              <a:rPr lang="sv-SE"/>
              <a:t>Kontaktpersoner</a:t>
            </a:r>
          </a:p>
        </p:txBody>
      </p:sp>
      <p:sp>
        <p:nvSpPr>
          <p:cNvPr id="3" name="Platshållare för innehåll 2">
            <a:extLst>
              <a:ext uri="{FF2B5EF4-FFF2-40B4-BE49-F238E27FC236}">
                <a16:creationId xmlns:a16="http://schemas.microsoft.com/office/drawing/2014/main" id="{7606F76D-FECB-4341-8D8C-14F53755D8BA}"/>
              </a:ext>
            </a:extLst>
          </p:cNvPr>
          <p:cNvSpPr>
            <a:spLocks noGrp="1"/>
          </p:cNvSpPr>
          <p:nvPr>
            <p:ph idx="1"/>
          </p:nvPr>
        </p:nvSpPr>
        <p:spPr/>
        <p:txBody>
          <a:bodyPr/>
          <a:lstStyle/>
          <a:p>
            <a:pPr marL="0" indent="0">
              <a:buNone/>
            </a:pPr>
            <a:r>
              <a:rPr lang="sv-SE" dirty="0"/>
              <a:t>Har ni funderingar gällande MT-utrustningar och SDV-uppkoppling så maila:</a:t>
            </a:r>
          </a:p>
          <a:p>
            <a:pPr marL="0" indent="0">
              <a:buNone/>
            </a:pPr>
            <a:r>
              <a:rPr lang="sv-SE" dirty="0"/>
              <a:t> </a:t>
            </a:r>
            <a:r>
              <a:rPr lang="sv-SE" dirty="0">
                <a:hlinkClick r:id="rId2"/>
              </a:rPr>
              <a:t>SDVUtrullningITMT@skane.se</a:t>
            </a:r>
            <a:r>
              <a:rPr lang="sv-SE" dirty="0"/>
              <a:t> </a:t>
            </a:r>
          </a:p>
          <a:p>
            <a:pPr marL="0" indent="0">
              <a:buNone/>
            </a:pPr>
            <a:endParaRPr lang="sv-SE" dirty="0"/>
          </a:p>
        </p:txBody>
      </p:sp>
    </p:spTree>
    <p:extLst>
      <p:ext uri="{BB962C8B-B14F-4D97-AF65-F5344CB8AC3E}">
        <p14:creationId xmlns:p14="http://schemas.microsoft.com/office/powerpoint/2010/main" val="39701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F2FD0E2-490F-4831-B5B3-244DCE3D84CE}"/>
              </a:ext>
            </a:extLst>
          </p:cNvPr>
          <p:cNvSpPr>
            <a:spLocks noGrp="1"/>
          </p:cNvSpPr>
          <p:nvPr>
            <p:ph type="title"/>
          </p:nvPr>
        </p:nvSpPr>
        <p:spPr>
          <a:xfrm>
            <a:off x="587037" y="4941871"/>
            <a:ext cx="6060343" cy="1068512"/>
          </a:xfrm>
        </p:spPr>
        <p:txBody>
          <a:bodyPr anchor="t"/>
          <a:lstStyle/>
          <a:p>
            <a:br>
              <a:rPr lang="sv-SE" sz="1600"/>
            </a:br>
            <a:endParaRPr lang="sv-SE" sz="1600">
              <a:cs typeface="Arial"/>
            </a:endParaRPr>
          </a:p>
        </p:txBody>
      </p:sp>
    </p:spTree>
    <p:extLst>
      <p:ext uri="{BB962C8B-B14F-4D97-AF65-F5344CB8AC3E}">
        <p14:creationId xmlns:p14="http://schemas.microsoft.com/office/powerpoint/2010/main" val="139415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35F78512-AAA1-D2EE-F862-EF9D279A6D95}"/>
              </a:ext>
            </a:extLst>
          </p:cNvPr>
          <p:cNvGraphicFramePr>
            <a:graphicFrameLocks noGrp="1"/>
          </p:cNvGraphicFramePr>
          <p:nvPr>
            <p:extLst>
              <p:ext uri="{D42A27DB-BD31-4B8C-83A1-F6EECF244321}">
                <p14:modId xmlns:p14="http://schemas.microsoft.com/office/powerpoint/2010/main" val="3548645330"/>
              </p:ext>
            </p:extLst>
          </p:nvPr>
        </p:nvGraphicFramePr>
        <p:xfrm>
          <a:off x="885825" y="2167611"/>
          <a:ext cx="10420350" cy="2240280"/>
        </p:xfrm>
        <a:graphic>
          <a:graphicData uri="http://schemas.openxmlformats.org/drawingml/2006/table">
            <a:tbl>
              <a:tblPr/>
              <a:tblGrid>
                <a:gridCol w="1190625">
                  <a:extLst>
                    <a:ext uri="{9D8B030D-6E8A-4147-A177-3AD203B41FA5}">
                      <a16:colId xmlns:a16="http://schemas.microsoft.com/office/drawing/2014/main" val="2218687682"/>
                    </a:ext>
                  </a:extLst>
                </a:gridCol>
                <a:gridCol w="5372100">
                  <a:extLst>
                    <a:ext uri="{9D8B030D-6E8A-4147-A177-3AD203B41FA5}">
                      <a16:colId xmlns:a16="http://schemas.microsoft.com/office/drawing/2014/main" val="916096966"/>
                    </a:ext>
                  </a:extLst>
                </a:gridCol>
                <a:gridCol w="1876425">
                  <a:extLst>
                    <a:ext uri="{9D8B030D-6E8A-4147-A177-3AD203B41FA5}">
                      <a16:colId xmlns:a16="http://schemas.microsoft.com/office/drawing/2014/main" val="3976655720"/>
                    </a:ext>
                  </a:extLst>
                </a:gridCol>
                <a:gridCol w="1981200">
                  <a:extLst>
                    <a:ext uri="{9D8B030D-6E8A-4147-A177-3AD203B41FA5}">
                      <a16:colId xmlns:a16="http://schemas.microsoft.com/office/drawing/2014/main" val="1002688360"/>
                    </a:ext>
                  </a:extLst>
                </a:gridCol>
              </a:tblGrid>
              <a:tr h="0">
                <a:tc>
                  <a:txBody>
                    <a:bodyPr/>
                    <a:lstStyle/>
                    <a:p>
                      <a:pPr algn="l" fontAlgn="base"/>
                      <a:r>
                        <a:rPr lang="sv-SE" sz="1200" b="1" i="0" dirty="0">
                          <a:solidFill>
                            <a:srgbClr val="FFFFFF"/>
                          </a:solidFill>
                          <a:effectLst/>
                          <a:latin typeface="Arial"/>
                        </a:rPr>
                        <a:t>Version​</a:t>
                      </a:r>
                      <a:endParaRPr lang="sv-SE" b="1" i="0" dirty="0">
                        <a:solidFill>
                          <a:srgbClr val="FFFFFF"/>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00ABC0"/>
                    </a:solidFill>
                  </a:tcPr>
                </a:tc>
                <a:tc>
                  <a:txBody>
                    <a:bodyPr/>
                    <a:lstStyle/>
                    <a:p>
                      <a:pPr algn="l" fontAlgn="base"/>
                      <a:r>
                        <a:rPr lang="sv-SE" sz="1200" b="1" i="0" dirty="0">
                          <a:solidFill>
                            <a:srgbClr val="FFFFFF"/>
                          </a:solidFill>
                          <a:effectLst/>
                          <a:latin typeface="Arial"/>
                        </a:rPr>
                        <a:t>Beskrivning av versionsuppdatering​</a:t>
                      </a:r>
                      <a:endParaRPr lang="sv-SE" b="1" i="0" dirty="0">
                        <a:solidFill>
                          <a:srgbClr val="FFFFFF"/>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00ABC0"/>
                    </a:solidFill>
                  </a:tcPr>
                </a:tc>
                <a:tc>
                  <a:txBody>
                    <a:bodyPr/>
                    <a:lstStyle/>
                    <a:p>
                      <a:pPr algn="l" fontAlgn="base"/>
                      <a:r>
                        <a:rPr lang="sv-SE" sz="1200" b="1" i="0" dirty="0">
                          <a:solidFill>
                            <a:srgbClr val="FFFFFF"/>
                          </a:solidFill>
                          <a:effectLst/>
                          <a:latin typeface="Arial"/>
                        </a:rPr>
                        <a:t>Datum​</a:t>
                      </a:r>
                      <a:endParaRPr lang="sv-SE" b="1" i="0" dirty="0">
                        <a:solidFill>
                          <a:srgbClr val="FFFFFF"/>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00ABC0"/>
                    </a:solidFill>
                  </a:tcPr>
                </a:tc>
                <a:tc>
                  <a:txBody>
                    <a:bodyPr/>
                    <a:lstStyle/>
                    <a:p>
                      <a:pPr algn="l" fontAlgn="base"/>
                      <a:r>
                        <a:rPr lang="sv-SE" sz="1200" b="1" i="0" dirty="0">
                          <a:solidFill>
                            <a:srgbClr val="FFFFFF"/>
                          </a:solidFill>
                          <a:effectLst/>
                          <a:latin typeface="Arial"/>
                        </a:rPr>
                        <a:t>Ansvarig​</a:t>
                      </a:r>
                      <a:endParaRPr lang="sv-SE" b="1" i="0" dirty="0">
                        <a:solidFill>
                          <a:srgbClr val="FFFFFF"/>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00ABC0"/>
                    </a:solidFill>
                  </a:tcPr>
                </a:tc>
                <a:extLst>
                  <a:ext uri="{0D108BD9-81ED-4DB2-BD59-A6C34878D82A}">
                    <a16:rowId xmlns:a16="http://schemas.microsoft.com/office/drawing/2014/main" val="1503855585"/>
                  </a:ext>
                </a:extLst>
              </a:tr>
              <a:tr h="0">
                <a:tc>
                  <a:txBody>
                    <a:bodyPr/>
                    <a:lstStyle/>
                    <a:p>
                      <a:pPr algn="l" fontAlgn="base"/>
                      <a:r>
                        <a:rPr lang="sv-SE" sz="900" b="0" i="0" dirty="0">
                          <a:solidFill>
                            <a:srgbClr val="000000"/>
                          </a:solidFill>
                          <a:effectLst/>
                          <a:latin typeface="Arial"/>
                        </a:rPr>
                        <a:t>1.0​</a:t>
                      </a:r>
                      <a:endParaRPr lang="sv-SE" b="0" i="0" dirty="0">
                        <a:solidFill>
                          <a:srgbClr val="000000"/>
                        </a:solidFill>
                        <a:effectLst/>
                        <a:latin typeface="Arial"/>
                      </a:endParaRP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base"/>
                      <a:r>
                        <a:rPr lang="en-GB" sz="900" b="0" i="0" dirty="0" err="1">
                          <a:solidFill>
                            <a:srgbClr val="000000"/>
                          </a:solidFill>
                          <a:effectLst/>
                          <a:latin typeface="Arial"/>
                        </a:rPr>
                        <a:t>Första</a:t>
                      </a:r>
                      <a:r>
                        <a:rPr lang="en-GB" sz="900" b="0" i="0" dirty="0">
                          <a:solidFill>
                            <a:srgbClr val="000000"/>
                          </a:solidFill>
                          <a:effectLst/>
                          <a:latin typeface="Arial"/>
                        </a:rPr>
                        <a:t> version </a:t>
                      </a:r>
                      <a:r>
                        <a:rPr lang="en-GB" sz="900" b="0" i="0" dirty="0" err="1">
                          <a:solidFill>
                            <a:srgbClr val="000000"/>
                          </a:solidFill>
                          <a:effectLst/>
                          <a:latin typeface="Arial"/>
                        </a:rPr>
                        <a:t>publicerad</a:t>
                      </a:r>
                      <a:r>
                        <a:rPr lang="en-GB" sz="900" b="0" i="0" dirty="0">
                          <a:solidFill>
                            <a:srgbClr val="000000"/>
                          </a:solidFill>
                          <a:effectLst/>
                          <a:latin typeface="Arial"/>
                        </a:rPr>
                        <a:t>​</a:t>
                      </a:r>
                      <a:endParaRPr lang="en-GB" b="0" i="0" dirty="0">
                        <a:solidFill>
                          <a:srgbClr val="000000"/>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base"/>
                      <a:r>
                        <a:rPr lang="en-GB" sz="900" b="0" i="0" dirty="0">
                          <a:solidFill>
                            <a:srgbClr val="000000"/>
                          </a:solidFill>
                          <a:effectLst/>
                          <a:latin typeface="Arial"/>
                        </a:rPr>
                        <a:t>2022</a:t>
                      </a:r>
                      <a:endParaRPr lang="en-GB" b="0" i="0" dirty="0">
                        <a:solidFill>
                          <a:srgbClr val="000000"/>
                        </a:solidFill>
                        <a:effectLst/>
                        <a:latin typeface="Arial"/>
                      </a:endParaRP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base"/>
                      <a:r>
                        <a:rPr lang="sv-SE" sz="900" b="0" i="0" dirty="0">
                          <a:solidFill>
                            <a:srgbClr val="000000"/>
                          </a:solidFill>
                          <a:effectLst/>
                          <a:latin typeface="Arial"/>
                        </a:rPr>
                        <a:t>Emma Lundell​</a:t>
                      </a:r>
                      <a:endParaRPr lang="sv-SE" b="0" i="0" dirty="0">
                        <a:solidFill>
                          <a:srgbClr val="000000"/>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extLst>
                  <a:ext uri="{0D108BD9-81ED-4DB2-BD59-A6C34878D82A}">
                    <a16:rowId xmlns:a16="http://schemas.microsoft.com/office/drawing/2014/main" val="740159640"/>
                  </a:ext>
                </a:extLst>
              </a:tr>
              <a:tr h="0">
                <a:tc>
                  <a:txBody>
                    <a:bodyPr/>
                    <a:lstStyle/>
                    <a:p>
                      <a:pPr algn="l" fontAlgn="auto"/>
                      <a:r>
                        <a:rPr lang="en-GB" sz="900" b="0" i="0" dirty="0">
                          <a:solidFill>
                            <a:srgbClr val="000000"/>
                          </a:solidFill>
                          <a:effectLst/>
                          <a:latin typeface="Arial"/>
                        </a:rPr>
                        <a:t>​1.1</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a:t>
                      </a:r>
                      <a:r>
                        <a:rPr lang="en-GB" sz="900" b="0" i="0" dirty="0" err="1">
                          <a:solidFill>
                            <a:srgbClr val="000000"/>
                          </a:solidFill>
                          <a:effectLst/>
                          <a:latin typeface="Arial"/>
                        </a:rPr>
                        <a:t>Ändring</a:t>
                      </a:r>
                      <a:r>
                        <a:rPr lang="en-GB" sz="900" b="0" i="0" dirty="0">
                          <a:solidFill>
                            <a:srgbClr val="000000"/>
                          </a:solidFill>
                          <a:effectLst/>
                          <a:latin typeface="Arial"/>
                        </a:rPr>
                        <a:t> </a:t>
                      </a:r>
                      <a:r>
                        <a:rPr lang="en-GB" sz="900" b="0" i="0" dirty="0" err="1">
                          <a:solidFill>
                            <a:srgbClr val="000000"/>
                          </a:solidFill>
                          <a:effectLst/>
                          <a:latin typeface="Arial"/>
                        </a:rPr>
                        <a:t>av</a:t>
                      </a:r>
                      <a:r>
                        <a:rPr lang="en-GB" sz="900" b="0" i="0" dirty="0">
                          <a:solidFill>
                            <a:srgbClr val="000000"/>
                          </a:solidFill>
                          <a:effectLst/>
                          <a:latin typeface="Arial"/>
                        </a:rPr>
                        <a:t> </a:t>
                      </a:r>
                      <a:r>
                        <a:rPr lang="en-GB" sz="900" b="0" i="0" dirty="0" err="1">
                          <a:solidFill>
                            <a:srgbClr val="000000"/>
                          </a:solidFill>
                          <a:effectLst/>
                          <a:latin typeface="Arial"/>
                        </a:rPr>
                        <a:t>detaljer</a:t>
                      </a:r>
                      <a:r>
                        <a:rPr lang="en-GB" sz="900" b="0" i="0" dirty="0">
                          <a:solidFill>
                            <a:srgbClr val="000000"/>
                          </a:solidFill>
                          <a:effectLst/>
                          <a:latin typeface="Arial"/>
                        </a:rPr>
                        <a:t> </a:t>
                      </a:r>
                      <a:r>
                        <a:rPr lang="en-GB" sz="900" b="0" i="0" dirty="0" err="1">
                          <a:solidFill>
                            <a:srgbClr val="000000"/>
                          </a:solidFill>
                          <a:effectLst/>
                          <a:latin typeface="Arial"/>
                        </a:rPr>
                        <a:t>kring</a:t>
                      </a:r>
                      <a:r>
                        <a:rPr lang="en-GB" sz="900" b="0" i="0" dirty="0">
                          <a:solidFill>
                            <a:srgbClr val="000000"/>
                          </a:solidFill>
                          <a:effectLst/>
                          <a:latin typeface="Arial"/>
                        </a:rPr>
                        <a:t> scope (</a:t>
                      </a:r>
                      <a:r>
                        <a:rPr lang="en-GB" sz="900" b="0" i="0" dirty="0" err="1">
                          <a:solidFill>
                            <a:srgbClr val="000000"/>
                          </a:solidFill>
                          <a:effectLst/>
                          <a:latin typeface="Arial"/>
                        </a:rPr>
                        <a:t>tagit</a:t>
                      </a:r>
                      <a:r>
                        <a:rPr lang="en-GB" sz="900" b="0" i="0" dirty="0">
                          <a:solidFill>
                            <a:srgbClr val="000000"/>
                          </a:solidFill>
                          <a:effectLst/>
                          <a:latin typeface="Arial"/>
                        </a:rPr>
                        <a:t> bort GE </a:t>
                      </a:r>
                      <a:r>
                        <a:rPr lang="en-GB" sz="900" b="0" i="0" dirty="0" err="1">
                          <a:solidFill>
                            <a:srgbClr val="000000"/>
                          </a:solidFill>
                          <a:effectLst/>
                          <a:latin typeface="Arial"/>
                        </a:rPr>
                        <a:t>Patientövervakning</a:t>
                      </a:r>
                      <a:r>
                        <a:rPr lang="en-GB" sz="900" b="0" i="0" dirty="0">
                          <a:solidFill>
                            <a:srgbClr val="000000"/>
                          </a:solidFill>
                          <a:effectLst/>
                          <a:latin typeface="Arial"/>
                        </a:rPr>
                        <a:t>) </a:t>
                      </a:r>
                      <a:r>
                        <a:rPr lang="en-GB" sz="900" b="0" i="0" dirty="0" err="1">
                          <a:solidFill>
                            <a:srgbClr val="000000"/>
                          </a:solidFill>
                          <a:effectLst/>
                          <a:latin typeface="Arial"/>
                        </a:rPr>
                        <a:t>samt</a:t>
                      </a:r>
                      <a:r>
                        <a:rPr lang="en-GB" sz="900" b="0" i="0" dirty="0">
                          <a:solidFill>
                            <a:srgbClr val="000000"/>
                          </a:solidFill>
                          <a:effectLst/>
                          <a:latin typeface="Arial"/>
                        </a:rPr>
                        <a:t> </a:t>
                      </a:r>
                      <a:r>
                        <a:rPr lang="en-GB" sz="900" b="0" i="0" dirty="0" err="1">
                          <a:solidFill>
                            <a:srgbClr val="000000"/>
                          </a:solidFill>
                          <a:effectLst/>
                          <a:latin typeface="Arial"/>
                        </a:rPr>
                        <a:t>uppdatering</a:t>
                      </a:r>
                      <a:r>
                        <a:rPr lang="en-GB" sz="900" b="0" i="0" dirty="0">
                          <a:solidFill>
                            <a:srgbClr val="000000"/>
                          </a:solidFill>
                          <a:effectLst/>
                          <a:latin typeface="Arial"/>
                        </a:rPr>
                        <a:t> </a:t>
                      </a:r>
                      <a:r>
                        <a:rPr lang="en-GB" sz="900" b="0" i="0" dirty="0" err="1">
                          <a:solidFill>
                            <a:srgbClr val="000000"/>
                          </a:solidFill>
                          <a:effectLst/>
                          <a:latin typeface="Arial"/>
                        </a:rPr>
                        <a:t>av</a:t>
                      </a:r>
                      <a:r>
                        <a:rPr lang="en-GB" sz="900" b="0" i="0" dirty="0">
                          <a:solidFill>
                            <a:srgbClr val="000000"/>
                          </a:solidFill>
                          <a:effectLst/>
                          <a:latin typeface="Arial"/>
                        </a:rPr>
                        <a:t> </a:t>
                      </a:r>
                      <a:r>
                        <a:rPr lang="en-GB" sz="900" b="0" i="0" dirty="0" err="1">
                          <a:solidFill>
                            <a:srgbClr val="000000"/>
                          </a:solidFill>
                          <a:effectLst/>
                          <a:latin typeface="Arial"/>
                        </a:rPr>
                        <a:t>frågelista</a:t>
                      </a:r>
                      <a:endParaRPr lang="en-GB" sz="900" b="0" i="0" dirty="0">
                        <a:solidFill>
                          <a:srgbClr val="000000"/>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​2023-06-28</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Emma Lundell</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extLst>
                  <a:ext uri="{0D108BD9-81ED-4DB2-BD59-A6C34878D82A}">
                    <a16:rowId xmlns:a16="http://schemas.microsoft.com/office/drawing/2014/main" val="2944549857"/>
                  </a:ext>
                </a:extLst>
              </a:tr>
              <a:tr h="0">
                <a:tc>
                  <a:txBody>
                    <a:bodyPr/>
                    <a:lstStyle/>
                    <a:p>
                      <a:pPr algn="l" fontAlgn="auto"/>
                      <a:r>
                        <a:rPr lang="en-GB" sz="900" b="0" i="0" dirty="0">
                          <a:solidFill>
                            <a:srgbClr val="000000"/>
                          </a:solidFill>
                          <a:effectLst/>
                          <a:latin typeface="Arial"/>
                        </a:rPr>
                        <a:t>​1.2</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a:t>
                      </a:r>
                      <a:r>
                        <a:rPr lang="en-GB" sz="900" b="0" i="0" dirty="0" err="1">
                          <a:solidFill>
                            <a:srgbClr val="000000"/>
                          </a:solidFill>
                          <a:effectLst/>
                          <a:latin typeface="Arial"/>
                        </a:rPr>
                        <a:t>Lagt</a:t>
                      </a:r>
                      <a:r>
                        <a:rPr lang="en-GB" sz="900" b="0" i="0" dirty="0">
                          <a:solidFill>
                            <a:srgbClr val="000000"/>
                          </a:solidFill>
                          <a:effectLst/>
                          <a:latin typeface="Arial"/>
                        </a:rPr>
                        <a:t> till </a:t>
                      </a:r>
                      <a:r>
                        <a:rPr lang="en-GB" sz="900" b="0" i="0" dirty="0" err="1">
                          <a:solidFill>
                            <a:srgbClr val="000000"/>
                          </a:solidFill>
                          <a:effectLst/>
                          <a:latin typeface="Arial"/>
                        </a:rPr>
                        <a:t>uppkopplingsbeskrivningar</a:t>
                      </a:r>
                      <a:r>
                        <a:rPr lang="en-GB" sz="900" b="0" i="0" dirty="0">
                          <a:solidFill>
                            <a:srgbClr val="000000"/>
                          </a:solidFill>
                          <a:effectLst/>
                          <a:latin typeface="Arial"/>
                        </a:rPr>
                        <a:t> för BMDI</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​2023-06-28</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​Emma Lundell</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extLst>
                  <a:ext uri="{0D108BD9-81ED-4DB2-BD59-A6C34878D82A}">
                    <a16:rowId xmlns:a16="http://schemas.microsoft.com/office/drawing/2014/main" val="1258602177"/>
                  </a:ext>
                </a:extLst>
              </a:tr>
              <a:tr h="0">
                <a:tc>
                  <a:txBody>
                    <a:bodyPr/>
                    <a:lstStyle/>
                    <a:p>
                      <a:pPr algn="l" fontAlgn="auto"/>
                      <a:r>
                        <a:rPr lang="en-GB" sz="900" b="0" i="0" dirty="0">
                          <a:solidFill>
                            <a:srgbClr val="000000"/>
                          </a:solidFill>
                          <a:effectLst/>
                          <a:latin typeface="Arial"/>
                        </a:rPr>
                        <a:t>​1.3</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a:t>
                      </a:r>
                      <a:r>
                        <a:rPr lang="en-GB" sz="900" b="0" i="0" dirty="0" err="1">
                          <a:solidFill>
                            <a:srgbClr val="000000"/>
                          </a:solidFill>
                          <a:effectLst/>
                          <a:latin typeface="Arial"/>
                        </a:rPr>
                        <a:t>Uppdateringar</a:t>
                      </a:r>
                      <a:r>
                        <a:rPr lang="en-GB" sz="900" b="0" i="0" dirty="0">
                          <a:solidFill>
                            <a:srgbClr val="000000"/>
                          </a:solidFill>
                          <a:effectLst/>
                          <a:latin typeface="Arial"/>
                        </a:rPr>
                        <a:t>, </a:t>
                      </a:r>
                      <a:r>
                        <a:rPr lang="en-GB" sz="900" b="0" i="0" dirty="0" err="1">
                          <a:solidFill>
                            <a:srgbClr val="000000"/>
                          </a:solidFill>
                          <a:effectLst/>
                          <a:latin typeface="Arial"/>
                        </a:rPr>
                        <a:t>t.ex</a:t>
                      </a:r>
                      <a:r>
                        <a:rPr lang="en-GB" sz="900" b="0" i="0" dirty="0">
                          <a:solidFill>
                            <a:srgbClr val="000000"/>
                          </a:solidFill>
                          <a:effectLst/>
                          <a:latin typeface="Arial"/>
                        </a:rPr>
                        <a:t>. </a:t>
                      </a:r>
                      <a:r>
                        <a:rPr lang="en-GB" sz="900" b="0" i="0" dirty="0" err="1">
                          <a:solidFill>
                            <a:srgbClr val="000000"/>
                          </a:solidFill>
                          <a:effectLst/>
                          <a:latin typeface="Arial"/>
                        </a:rPr>
                        <a:t>ny</a:t>
                      </a:r>
                      <a:r>
                        <a:rPr lang="en-GB" sz="900" b="0" i="0" dirty="0">
                          <a:solidFill>
                            <a:srgbClr val="000000"/>
                          </a:solidFill>
                          <a:effectLst/>
                          <a:latin typeface="Arial"/>
                        </a:rPr>
                        <a:t> </a:t>
                      </a:r>
                      <a:r>
                        <a:rPr lang="en-GB" sz="900" b="0" i="0" dirty="0" err="1">
                          <a:solidFill>
                            <a:srgbClr val="000000"/>
                          </a:solidFill>
                          <a:effectLst/>
                          <a:latin typeface="Arial"/>
                        </a:rPr>
                        <a:t>länk</a:t>
                      </a:r>
                      <a:r>
                        <a:rPr lang="en-GB" sz="900" b="0" i="0" dirty="0">
                          <a:solidFill>
                            <a:srgbClr val="000000"/>
                          </a:solidFill>
                          <a:effectLst/>
                          <a:latin typeface="Arial"/>
                        </a:rPr>
                        <a:t> till </a:t>
                      </a:r>
                      <a:r>
                        <a:rPr lang="en-GB" sz="900" b="0" i="0" dirty="0" err="1">
                          <a:solidFill>
                            <a:srgbClr val="000000"/>
                          </a:solidFill>
                          <a:effectLst/>
                          <a:latin typeface="Arial"/>
                        </a:rPr>
                        <a:t>ny</a:t>
                      </a:r>
                      <a:r>
                        <a:rPr lang="en-GB" sz="900" b="0" i="0" dirty="0">
                          <a:solidFill>
                            <a:srgbClr val="000000"/>
                          </a:solidFill>
                          <a:effectLst/>
                          <a:latin typeface="Arial"/>
                        </a:rPr>
                        <a:t> </a:t>
                      </a:r>
                      <a:r>
                        <a:rPr lang="en-GB" sz="900" b="0" i="0" dirty="0" err="1">
                          <a:solidFill>
                            <a:srgbClr val="000000"/>
                          </a:solidFill>
                          <a:effectLst/>
                          <a:latin typeface="Arial"/>
                        </a:rPr>
                        <a:t>kompatibilitetslista</a:t>
                      </a:r>
                      <a:r>
                        <a:rPr lang="en-GB" sz="900" b="0" i="0" dirty="0">
                          <a:solidFill>
                            <a:srgbClr val="000000"/>
                          </a:solidFill>
                          <a:effectLst/>
                          <a:latin typeface="Arial"/>
                        </a:rPr>
                        <a:t> </a:t>
                      </a:r>
                      <a:r>
                        <a:rPr lang="en-GB" sz="900" b="0" i="0" dirty="0" err="1">
                          <a:solidFill>
                            <a:srgbClr val="000000"/>
                          </a:solidFill>
                          <a:effectLst/>
                          <a:latin typeface="Arial"/>
                        </a:rPr>
                        <a:t>samt</a:t>
                      </a:r>
                      <a:r>
                        <a:rPr lang="en-GB" sz="900" b="0" i="0" dirty="0">
                          <a:solidFill>
                            <a:srgbClr val="000000"/>
                          </a:solidFill>
                          <a:effectLst/>
                          <a:latin typeface="Arial"/>
                        </a:rPr>
                        <a:t> </a:t>
                      </a:r>
                      <a:r>
                        <a:rPr lang="en-GB" sz="900" b="0" i="0" dirty="0" err="1">
                          <a:solidFill>
                            <a:srgbClr val="000000"/>
                          </a:solidFill>
                          <a:effectLst/>
                          <a:latin typeface="Arial"/>
                        </a:rPr>
                        <a:t>uppdatering</a:t>
                      </a:r>
                      <a:r>
                        <a:rPr lang="en-GB" sz="900" b="0" i="0" dirty="0">
                          <a:solidFill>
                            <a:srgbClr val="000000"/>
                          </a:solidFill>
                          <a:effectLst/>
                          <a:latin typeface="Arial"/>
                        </a:rPr>
                        <a:t> </a:t>
                      </a:r>
                      <a:r>
                        <a:rPr lang="en-GB" sz="900" b="0" i="0" dirty="0" err="1">
                          <a:solidFill>
                            <a:srgbClr val="000000"/>
                          </a:solidFill>
                          <a:effectLst/>
                          <a:latin typeface="Arial"/>
                        </a:rPr>
                        <a:t>av</a:t>
                      </a:r>
                      <a:r>
                        <a:rPr lang="en-GB" sz="900" b="0" i="0" dirty="0">
                          <a:solidFill>
                            <a:srgbClr val="000000"/>
                          </a:solidFill>
                          <a:effectLst/>
                          <a:latin typeface="Arial"/>
                        </a:rPr>
                        <a:t> FAQ</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​2023-09-28</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​Emma Lundell</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extLst>
                  <a:ext uri="{0D108BD9-81ED-4DB2-BD59-A6C34878D82A}">
                    <a16:rowId xmlns:a16="http://schemas.microsoft.com/office/drawing/2014/main" val="3444521524"/>
                  </a:ext>
                </a:extLst>
              </a:tr>
              <a:tr h="0">
                <a:tc>
                  <a:txBody>
                    <a:bodyPr/>
                    <a:lstStyle/>
                    <a:p>
                      <a:pPr algn="l" fontAlgn="auto"/>
                      <a:r>
                        <a:rPr lang="en-GB" sz="900" b="0" i="0" dirty="0">
                          <a:solidFill>
                            <a:srgbClr val="000000"/>
                          </a:solidFill>
                          <a:effectLst/>
                          <a:latin typeface="Arial"/>
                        </a:rPr>
                        <a:t>​1.4</a:t>
                      </a:r>
                      <a:endParaRPr lang="en-GB" sz="900" b="0" i="0" dirty="0">
                        <a:solidFill>
                          <a:srgbClr val="000000"/>
                        </a:solidFill>
                        <a:effectLst/>
                        <a:latin typeface="Arial" panose="020B0604020202020204" pitchFamily="34" charset="0"/>
                      </a:endParaRP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a:t>
                      </a:r>
                      <a:r>
                        <a:rPr lang="en-GB" sz="900" b="0" i="0" dirty="0" err="1">
                          <a:solidFill>
                            <a:srgbClr val="000000"/>
                          </a:solidFill>
                          <a:effectLst/>
                          <a:latin typeface="Arial"/>
                        </a:rPr>
                        <a:t>Flyttat</a:t>
                      </a:r>
                      <a:r>
                        <a:rPr lang="en-GB" sz="900" b="0" i="0" dirty="0">
                          <a:solidFill>
                            <a:srgbClr val="000000"/>
                          </a:solidFill>
                          <a:effectLst/>
                          <a:latin typeface="Arial"/>
                        </a:rPr>
                        <a:t> info om </a:t>
                      </a:r>
                      <a:r>
                        <a:rPr lang="en-GB" sz="900" b="0" i="0" dirty="0" err="1">
                          <a:solidFill>
                            <a:srgbClr val="000000"/>
                          </a:solidFill>
                          <a:effectLst/>
                          <a:latin typeface="Arial"/>
                        </a:rPr>
                        <a:t>inventering</a:t>
                      </a:r>
                      <a:r>
                        <a:rPr lang="en-GB" sz="900" b="0" i="0" dirty="0">
                          <a:solidFill>
                            <a:srgbClr val="000000"/>
                          </a:solidFill>
                          <a:effectLst/>
                          <a:latin typeface="Arial"/>
                        </a:rPr>
                        <a:t> och </a:t>
                      </a:r>
                      <a:r>
                        <a:rPr lang="en-GB" sz="900" b="0" i="0" dirty="0" err="1">
                          <a:solidFill>
                            <a:srgbClr val="000000"/>
                          </a:solidFill>
                          <a:effectLst/>
                          <a:latin typeface="Arial"/>
                        </a:rPr>
                        <a:t>utrullningsaktiviteter</a:t>
                      </a:r>
                      <a:r>
                        <a:rPr lang="en-GB" sz="900" b="0" i="0" dirty="0">
                          <a:solidFill>
                            <a:srgbClr val="000000"/>
                          </a:solidFill>
                          <a:effectLst/>
                          <a:latin typeface="Arial"/>
                        </a:rPr>
                        <a:t> till </a:t>
                      </a:r>
                      <a:r>
                        <a:rPr lang="en-GB" sz="900" b="0" i="0" dirty="0" err="1">
                          <a:solidFill>
                            <a:srgbClr val="000000"/>
                          </a:solidFill>
                          <a:effectLst/>
                          <a:latin typeface="Arial"/>
                        </a:rPr>
                        <a:t>andra</a:t>
                      </a:r>
                      <a:r>
                        <a:rPr lang="en-GB" sz="900" b="0" i="0" dirty="0">
                          <a:solidFill>
                            <a:srgbClr val="000000"/>
                          </a:solidFill>
                          <a:effectLst/>
                          <a:latin typeface="Arial"/>
                        </a:rPr>
                        <a:t> </a:t>
                      </a:r>
                      <a:r>
                        <a:rPr lang="en-GB" sz="900" b="0" i="0" dirty="0" err="1">
                          <a:solidFill>
                            <a:srgbClr val="000000"/>
                          </a:solidFill>
                          <a:effectLst/>
                          <a:latin typeface="Arial"/>
                        </a:rPr>
                        <a:t>presentationer</a:t>
                      </a:r>
                      <a:r>
                        <a:rPr lang="en-GB" sz="900" b="0" i="0" dirty="0">
                          <a:solidFill>
                            <a:srgbClr val="000000"/>
                          </a:solidFill>
                          <a:effectLst/>
                          <a:latin typeface="Arial"/>
                        </a:rPr>
                        <a:t>. </a:t>
                      </a:r>
                      <a:r>
                        <a:rPr lang="en-GB" sz="900" b="0" i="0" dirty="0" err="1">
                          <a:solidFill>
                            <a:srgbClr val="000000"/>
                          </a:solidFill>
                          <a:effectLst/>
                          <a:latin typeface="Arial"/>
                        </a:rPr>
                        <a:t>Uppdatering</a:t>
                      </a:r>
                      <a:r>
                        <a:rPr lang="en-GB" sz="900" b="0" i="0" dirty="0">
                          <a:solidFill>
                            <a:srgbClr val="000000"/>
                          </a:solidFill>
                          <a:effectLst/>
                          <a:latin typeface="Arial"/>
                        </a:rPr>
                        <a:t> </a:t>
                      </a:r>
                      <a:r>
                        <a:rPr lang="en-GB" sz="900" b="0" i="0" dirty="0" err="1">
                          <a:solidFill>
                            <a:srgbClr val="000000"/>
                          </a:solidFill>
                          <a:effectLst/>
                          <a:latin typeface="Arial"/>
                        </a:rPr>
                        <a:t>kring</a:t>
                      </a:r>
                      <a:r>
                        <a:rPr lang="en-GB" sz="900" b="0" i="0" dirty="0">
                          <a:solidFill>
                            <a:srgbClr val="000000"/>
                          </a:solidFill>
                          <a:effectLst/>
                          <a:latin typeface="Arial"/>
                        </a:rPr>
                        <a:t> “</a:t>
                      </a:r>
                      <a:r>
                        <a:rPr lang="en-GB" sz="900" b="0" i="0" dirty="0" err="1">
                          <a:solidFill>
                            <a:srgbClr val="000000"/>
                          </a:solidFill>
                          <a:effectLst/>
                          <a:latin typeface="Arial"/>
                        </a:rPr>
                        <a:t>nya</a:t>
                      </a:r>
                      <a:r>
                        <a:rPr lang="en-GB" sz="900" b="0" i="0" dirty="0">
                          <a:solidFill>
                            <a:srgbClr val="000000"/>
                          </a:solidFill>
                          <a:effectLst/>
                          <a:latin typeface="Arial"/>
                        </a:rPr>
                        <a:t> </a:t>
                      </a:r>
                      <a:r>
                        <a:rPr lang="en-GB" sz="900" b="0" i="0" dirty="0" err="1">
                          <a:solidFill>
                            <a:srgbClr val="000000"/>
                          </a:solidFill>
                          <a:effectLst/>
                          <a:latin typeface="Arial"/>
                        </a:rPr>
                        <a:t>produkter</a:t>
                      </a:r>
                      <a:r>
                        <a:rPr lang="en-GB" sz="900" b="0" i="0" dirty="0">
                          <a:solidFill>
                            <a:srgbClr val="000000"/>
                          </a:solidFill>
                          <a:effectLst/>
                          <a:latin typeface="Arial"/>
                        </a:rPr>
                        <a:t>”. Lag till </a:t>
                      </a:r>
                      <a:r>
                        <a:rPr lang="en-GB" sz="900" b="0" i="0" dirty="0" err="1">
                          <a:solidFill>
                            <a:srgbClr val="000000"/>
                          </a:solidFill>
                          <a:effectLst/>
                          <a:latin typeface="Arial"/>
                        </a:rPr>
                        <a:t>Vidiview</a:t>
                      </a:r>
                      <a:r>
                        <a:rPr lang="en-GB" sz="900" b="0" i="0" dirty="0">
                          <a:solidFill>
                            <a:srgbClr val="000000"/>
                          </a:solidFill>
                          <a:effectLst/>
                          <a:latin typeface="Arial"/>
                        </a:rPr>
                        <a:t> </a:t>
                      </a:r>
                      <a:r>
                        <a:rPr lang="en-GB" sz="900" b="0" i="0" dirty="0" err="1">
                          <a:solidFill>
                            <a:srgbClr val="000000"/>
                          </a:solidFill>
                          <a:effectLst/>
                          <a:latin typeface="Arial"/>
                        </a:rPr>
                        <a:t>som</a:t>
                      </a:r>
                      <a:r>
                        <a:rPr lang="en-GB" sz="900" b="0" i="0" dirty="0">
                          <a:solidFill>
                            <a:srgbClr val="000000"/>
                          </a:solidFill>
                          <a:effectLst/>
                          <a:latin typeface="Arial"/>
                        </a:rPr>
                        <a:t> </a:t>
                      </a:r>
                      <a:r>
                        <a:rPr lang="en-GB" sz="900" b="0" i="0" dirty="0" err="1">
                          <a:solidFill>
                            <a:srgbClr val="000000"/>
                          </a:solidFill>
                          <a:effectLst/>
                          <a:latin typeface="Arial"/>
                        </a:rPr>
                        <a:t>systemintegration</a:t>
                      </a:r>
                      <a:r>
                        <a:rPr lang="en-GB" sz="900" b="0" i="0" dirty="0">
                          <a:solidFill>
                            <a:srgbClr val="000000"/>
                          </a:solidFill>
                          <a:effectLst/>
                          <a:latin typeface="Arial"/>
                        </a:rPr>
                        <a:t>.</a:t>
                      </a:r>
                      <a:endParaRPr lang="en-GB" sz="900" b="0" i="0" dirty="0">
                        <a:solidFill>
                          <a:srgbClr val="000000"/>
                        </a:solidFill>
                        <a:effectLst/>
                        <a:latin typeface="Arial" panose="020B0604020202020204" pitchFamily="34" charset="0"/>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​2023-11-29</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​Emma Lundell</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extLst>
                  <a:ext uri="{0D108BD9-81ED-4DB2-BD59-A6C34878D82A}">
                    <a16:rowId xmlns:a16="http://schemas.microsoft.com/office/drawing/2014/main" val="3992680839"/>
                  </a:ext>
                </a:extLst>
              </a:tr>
              <a:tr h="0">
                <a:tc>
                  <a:txBody>
                    <a:bodyPr/>
                    <a:lstStyle/>
                    <a:p>
                      <a:pPr algn="l" fontAlgn="auto"/>
                      <a:r>
                        <a:rPr lang="en-GB" sz="900" b="0" i="0" dirty="0">
                          <a:solidFill>
                            <a:srgbClr val="000000"/>
                          </a:solidFill>
                          <a:effectLst/>
                          <a:latin typeface="Arial"/>
                        </a:rPr>
                        <a:t>​1.5</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a:t>
                      </a:r>
                      <a:r>
                        <a:rPr lang="en-GB" sz="900" b="0" i="0" dirty="0" err="1">
                          <a:solidFill>
                            <a:srgbClr val="000000"/>
                          </a:solidFill>
                          <a:effectLst/>
                          <a:latin typeface="Arial"/>
                        </a:rPr>
                        <a:t>Tagit</a:t>
                      </a:r>
                      <a:r>
                        <a:rPr lang="en-GB" sz="900" b="0" i="0" dirty="0">
                          <a:solidFill>
                            <a:srgbClr val="000000"/>
                          </a:solidFill>
                          <a:effectLst/>
                          <a:latin typeface="Arial"/>
                        </a:rPr>
                        <a:t> bort </a:t>
                      </a:r>
                      <a:r>
                        <a:rPr lang="en-GB" sz="900" b="0" i="0" dirty="0" err="1">
                          <a:solidFill>
                            <a:srgbClr val="000000"/>
                          </a:solidFill>
                          <a:effectLst/>
                          <a:latin typeface="Arial"/>
                        </a:rPr>
                        <a:t>bilder</a:t>
                      </a:r>
                      <a:r>
                        <a:rPr lang="en-GB" sz="900" b="0" i="0" dirty="0">
                          <a:solidFill>
                            <a:srgbClr val="000000"/>
                          </a:solidFill>
                          <a:effectLst/>
                          <a:latin typeface="Arial"/>
                        </a:rPr>
                        <a:t> </a:t>
                      </a:r>
                      <a:r>
                        <a:rPr lang="en-GB" sz="900" b="0" i="0" dirty="0" err="1">
                          <a:solidFill>
                            <a:srgbClr val="000000"/>
                          </a:solidFill>
                          <a:effectLst/>
                          <a:latin typeface="Arial"/>
                        </a:rPr>
                        <a:t>som</a:t>
                      </a:r>
                      <a:r>
                        <a:rPr lang="en-GB" sz="900" b="0" i="0" dirty="0">
                          <a:solidFill>
                            <a:srgbClr val="000000"/>
                          </a:solidFill>
                          <a:effectLst/>
                          <a:latin typeface="Arial"/>
                        </a:rPr>
                        <a:t> </a:t>
                      </a:r>
                      <a:r>
                        <a:rPr lang="en-GB" sz="900" b="0" i="0" dirty="0" err="1">
                          <a:solidFill>
                            <a:srgbClr val="000000"/>
                          </a:solidFill>
                          <a:effectLst/>
                          <a:latin typeface="Arial"/>
                        </a:rPr>
                        <a:t>finns</a:t>
                      </a:r>
                      <a:r>
                        <a:rPr lang="en-GB" sz="900" b="0" i="0" dirty="0">
                          <a:solidFill>
                            <a:srgbClr val="000000"/>
                          </a:solidFill>
                          <a:effectLst/>
                          <a:latin typeface="Arial"/>
                        </a:rPr>
                        <a:t> i </a:t>
                      </a:r>
                      <a:r>
                        <a:rPr lang="en-GB" sz="900" b="0" i="0" dirty="0" err="1">
                          <a:solidFill>
                            <a:srgbClr val="000000"/>
                          </a:solidFill>
                          <a:effectLst/>
                          <a:latin typeface="Arial"/>
                        </a:rPr>
                        <a:t>andra</a:t>
                      </a:r>
                      <a:r>
                        <a:rPr lang="en-GB" sz="900" b="0" i="0" dirty="0">
                          <a:solidFill>
                            <a:srgbClr val="000000"/>
                          </a:solidFill>
                          <a:effectLst/>
                          <a:latin typeface="Arial"/>
                        </a:rPr>
                        <a:t> document och </a:t>
                      </a:r>
                      <a:r>
                        <a:rPr lang="en-GB" sz="900" b="0" i="0" dirty="0" err="1">
                          <a:solidFill>
                            <a:srgbClr val="000000"/>
                          </a:solidFill>
                          <a:effectLst/>
                          <a:latin typeface="Arial"/>
                        </a:rPr>
                        <a:t>länkat</a:t>
                      </a:r>
                      <a:r>
                        <a:rPr lang="en-GB" sz="900" b="0" i="0" dirty="0">
                          <a:solidFill>
                            <a:srgbClr val="000000"/>
                          </a:solidFill>
                          <a:effectLst/>
                          <a:latin typeface="Arial"/>
                        </a:rPr>
                        <a:t> </a:t>
                      </a:r>
                      <a:r>
                        <a:rPr lang="en-GB" sz="900" b="0" i="0" dirty="0" err="1">
                          <a:solidFill>
                            <a:srgbClr val="000000"/>
                          </a:solidFill>
                          <a:effectLst/>
                          <a:latin typeface="Arial"/>
                        </a:rPr>
                        <a:t>dit</a:t>
                      </a:r>
                      <a:r>
                        <a:rPr lang="en-GB" sz="900" b="0" i="0" dirty="0">
                          <a:solidFill>
                            <a:srgbClr val="000000"/>
                          </a:solidFill>
                          <a:effectLst/>
                          <a:latin typeface="Arial"/>
                        </a:rPr>
                        <a:t> </a:t>
                      </a:r>
                      <a:r>
                        <a:rPr lang="en-GB" sz="900" b="0" i="0" dirty="0" err="1">
                          <a:solidFill>
                            <a:srgbClr val="000000"/>
                          </a:solidFill>
                          <a:effectLst/>
                          <a:latin typeface="Arial"/>
                        </a:rPr>
                        <a:t>istället</a:t>
                      </a:r>
                      <a:endParaRPr lang="en-GB" sz="900" b="0" i="0" dirty="0">
                        <a:solidFill>
                          <a:srgbClr val="000000"/>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​2024-01-19</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​Emma Lundell</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extLst>
                  <a:ext uri="{0D108BD9-81ED-4DB2-BD59-A6C34878D82A}">
                    <a16:rowId xmlns:a16="http://schemas.microsoft.com/office/drawing/2014/main" val="1299130762"/>
                  </a:ext>
                </a:extLst>
              </a:tr>
              <a:tr h="0">
                <a:tc>
                  <a:txBody>
                    <a:bodyPr/>
                    <a:lstStyle/>
                    <a:p>
                      <a:pPr algn="l" fontAlgn="auto"/>
                      <a:r>
                        <a:rPr lang="en-GB" sz="900" b="0" i="0" dirty="0">
                          <a:solidFill>
                            <a:srgbClr val="000000"/>
                          </a:solidFill>
                          <a:effectLst/>
                          <a:latin typeface="Arial"/>
                        </a:rPr>
                        <a:t>​1.6</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a:t>
                      </a:r>
                      <a:r>
                        <a:rPr lang="en-GB" sz="900" b="0" i="0" dirty="0" err="1">
                          <a:solidFill>
                            <a:srgbClr val="000000"/>
                          </a:solidFill>
                          <a:effectLst/>
                          <a:latin typeface="Arial"/>
                        </a:rPr>
                        <a:t>Tagit</a:t>
                      </a:r>
                      <a:r>
                        <a:rPr lang="en-GB" sz="900" b="0" i="0" dirty="0">
                          <a:solidFill>
                            <a:srgbClr val="000000"/>
                          </a:solidFill>
                          <a:effectLst/>
                          <a:latin typeface="Arial"/>
                        </a:rPr>
                        <a:t> bort </a:t>
                      </a:r>
                      <a:r>
                        <a:rPr lang="en-GB" sz="900" b="0" i="0" dirty="0" err="1">
                          <a:solidFill>
                            <a:srgbClr val="000000"/>
                          </a:solidFill>
                          <a:effectLst/>
                          <a:latin typeface="Arial"/>
                        </a:rPr>
                        <a:t>direktlänkar</a:t>
                      </a:r>
                      <a:r>
                        <a:rPr lang="en-GB" sz="900" b="0" i="0" dirty="0">
                          <a:solidFill>
                            <a:srgbClr val="000000"/>
                          </a:solidFill>
                          <a:effectLst/>
                          <a:latin typeface="Arial"/>
                        </a:rPr>
                        <a:t> och </a:t>
                      </a:r>
                      <a:r>
                        <a:rPr lang="en-GB" sz="900" b="0" i="0" dirty="0" err="1">
                          <a:solidFill>
                            <a:srgbClr val="000000"/>
                          </a:solidFill>
                          <a:effectLst/>
                          <a:latin typeface="Arial"/>
                        </a:rPr>
                        <a:t>skrivit</a:t>
                      </a:r>
                      <a:r>
                        <a:rPr lang="en-GB" sz="900" b="0" i="0" dirty="0">
                          <a:solidFill>
                            <a:srgbClr val="000000"/>
                          </a:solidFill>
                          <a:effectLst/>
                          <a:latin typeface="Arial"/>
                        </a:rPr>
                        <a:t> </a:t>
                      </a:r>
                      <a:r>
                        <a:rPr lang="en-GB" sz="900" b="0" i="0" dirty="0" err="1">
                          <a:solidFill>
                            <a:srgbClr val="000000"/>
                          </a:solidFill>
                          <a:effectLst/>
                          <a:latin typeface="Arial"/>
                        </a:rPr>
                        <a:t>dokumentnamn</a:t>
                      </a:r>
                      <a:r>
                        <a:rPr lang="en-GB" sz="900" b="0" i="0" dirty="0">
                          <a:solidFill>
                            <a:srgbClr val="000000"/>
                          </a:solidFill>
                          <a:effectLst/>
                          <a:latin typeface="Arial"/>
                        </a:rPr>
                        <a:t> </a:t>
                      </a:r>
                      <a:r>
                        <a:rPr lang="en-GB" sz="900" b="0" i="0" dirty="0" err="1">
                          <a:solidFill>
                            <a:srgbClr val="000000"/>
                          </a:solidFill>
                          <a:effectLst/>
                          <a:latin typeface="Arial"/>
                        </a:rPr>
                        <a:t>istället</a:t>
                      </a:r>
                      <a:r>
                        <a:rPr lang="en-GB" sz="900" b="0" i="0" dirty="0">
                          <a:solidFill>
                            <a:srgbClr val="000000"/>
                          </a:solidFill>
                          <a:effectLst/>
                          <a:latin typeface="Arial"/>
                        </a:rPr>
                        <a:t>, </a:t>
                      </a:r>
                      <a:r>
                        <a:rPr lang="en-GB" sz="900" b="0" i="0" dirty="0" err="1">
                          <a:solidFill>
                            <a:srgbClr val="000000"/>
                          </a:solidFill>
                          <a:effectLst/>
                          <a:latin typeface="Arial"/>
                        </a:rPr>
                        <a:t>samt</a:t>
                      </a:r>
                      <a:r>
                        <a:rPr lang="en-GB" sz="900" b="0" i="0" dirty="0">
                          <a:solidFill>
                            <a:srgbClr val="000000"/>
                          </a:solidFill>
                          <a:effectLst/>
                          <a:latin typeface="Arial"/>
                        </a:rPr>
                        <a:t> </a:t>
                      </a:r>
                      <a:r>
                        <a:rPr lang="en-GB" sz="900" b="0" i="0" dirty="0" err="1">
                          <a:solidFill>
                            <a:srgbClr val="000000"/>
                          </a:solidFill>
                          <a:effectLst/>
                          <a:latin typeface="Arial"/>
                        </a:rPr>
                        <a:t>ändrat</a:t>
                      </a:r>
                      <a:r>
                        <a:rPr lang="en-GB" sz="900" b="0" i="0" dirty="0">
                          <a:solidFill>
                            <a:srgbClr val="000000"/>
                          </a:solidFill>
                          <a:effectLst/>
                          <a:latin typeface="Arial"/>
                        </a:rPr>
                        <a:t> </a:t>
                      </a:r>
                      <a:r>
                        <a:rPr lang="en-GB" sz="900" b="0" i="0" dirty="0" err="1">
                          <a:solidFill>
                            <a:srgbClr val="000000"/>
                          </a:solidFill>
                          <a:effectLst/>
                          <a:latin typeface="Arial"/>
                        </a:rPr>
                        <a:t>mailadress</a:t>
                      </a:r>
                      <a:r>
                        <a:rPr lang="en-GB" sz="900" b="0" i="0" dirty="0">
                          <a:solidFill>
                            <a:srgbClr val="000000"/>
                          </a:solidFill>
                          <a:effectLst/>
                          <a:latin typeface="Arial"/>
                        </a:rPr>
                        <a:t> </a:t>
                      </a:r>
                      <a:r>
                        <a:rPr lang="en-GB" sz="900" b="0" i="0" dirty="0" err="1">
                          <a:solidFill>
                            <a:srgbClr val="000000"/>
                          </a:solidFill>
                          <a:effectLst/>
                          <a:latin typeface="Arial"/>
                        </a:rPr>
                        <a:t>på</a:t>
                      </a:r>
                      <a:r>
                        <a:rPr lang="en-GB" sz="900" b="0" i="0" dirty="0">
                          <a:solidFill>
                            <a:srgbClr val="000000"/>
                          </a:solidFill>
                          <a:effectLst/>
                          <a:latin typeface="Arial"/>
                        </a:rPr>
                        <a:t> </a:t>
                      </a:r>
                      <a:r>
                        <a:rPr lang="en-GB" sz="900" b="0" i="0" dirty="0" err="1">
                          <a:solidFill>
                            <a:srgbClr val="000000"/>
                          </a:solidFill>
                          <a:effectLst/>
                          <a:latin typeface="Arial"/>
                        </a:rPr>
                        <a:t>sista</a:t>
                      </a:r>
                      <a:r>
                        <a:rPr lang="en-GB" sz="900" b="0" i="0" dirty="0">
                          <a:solidFill>
                            <a:srgbClr val="000000"/>
                          </a:solidFill>
                          <a:effectLst/>
                          <a:latin typeface="Arial"/>
                        </a:rPr>
                        <a:t> </a:t>
                      </a:r>
                      <a:r>
                        <a:rPr lang="en-GB" sz="900" b="0" i="0" dirty="0" err="1">
                          <a:solidFill>
                            <a:srgbClr val="000000"/>
                          </a:solidFill>
                          <a:effectLst/>
                          <a:latin typeface="Arial"/>
                        </a:rPr>
                        <a:t>bilden</a:t>
                      </a:r>
                      <a:endParaRPr lang="en-GB" sz="900" b="0" i="0" dirty="0">
                        <a:solidFill>
                          <a:srgbClr val="000000"/>
                        </a:solidFill>
                        <a:effectLst/>
                        <a:latin typeface="Arial"/>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​2024-10-10</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tc>
                  <a:txBody>
                    <a:bodyPr/>
                    <a:lstStyle/>
                    <a:p>
                      <a:pPr algn="l" fontAlgn="auto"/>
                      <a:r>
                        <a:rPr lang="en-GB" sz="900" b="0" i="0" dirty="0">
                          <a:solidFill>
                            <a:srgbClr val="000000"/>
                          </a:solidFill>
                          <a:effectLst/>
                          <a:latin typeface="Arial"/>
                        </a:rPr>
                        <a:t>​Emma Lundell</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7F1F4"/>
                    </a:solidFill>
                  </a:tcPr>
                </a:tc>
                <a:extLst>
                  <a:ext uri="{0D108BD9-81ED-4DB2-BD59-A6C34878D82A}">
                    <a16:rowId xmlns:a16="http://schemas.microsoft.com/office/drawing/2014/main" val="1153239399"/>
                  </a:ext>
                </a:extLst>
              </a:tr>
              <a:tr h="0">
                <a:tc>
                  <a:txBody>
                    <a:bodyPr/>
                    <a:lstStyle/>
                    <a:p>
                      <a:pPr algn="l" fontAlgn="auto"/>
                      <a:r>
                        <a:rPr lang="en-GB" sz="900" b="0" i="0" dirty="0">
                          <a:solidFill>
                            <a:srgbClr val="000000"/>
                          </a:solidFill>
                          <a:effectLst/>
                          <a:latin typeface="Arial"/>
                        </a:rPr>
                        <a:t>​</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a:t>
                      </a:r>
                    </a:p>
                  </a:txBody>
                  <a:tcPr anchor="ct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tc>
                  <a:txBody>
                    <a:bodyPr/>
                    <a:lstStyle/>
                    <a:p>
                      <a:pPr algn="l" fontAlgn="auto"/>
                      <a:r>
                        <a:rPr lang="en-GB" sz="900" b="0" i="0" dirty="0">
                          <a:solidFill>
                            <a:srgbClr val="000000"/>
                          </a:solidFill>
                          <a:effectLst/>
                          <a:latin typeface="Arial"/>
                        </a:rPr>
                        <a:t>​</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BE2E8"/>
                    </a:solidFill>
                  </a:tcPr>
                </a:tc>
                <a:extLst>
                  <a:ext uri="{0D108BD9-81ED-4DB2-BD59-A6C34878D82A}">
                    <a16:rowId xmlns:a16="http://schemas.microsoft.com/office/drawing/2014/main" val="3273464299"/>
                  </a:ext>
                </a:extLst>
              </a:tr>
            </a:tbl>
          </a:graphicData>
        </a:graphic>
      </p:graphicFrame>
      <p:sp>
        <p:nvSpPr>
          <p:cNvPr id="4" name="Rectangle 1">
            <a:extLst>
              <a:ext uri="{FF2B5EF4-FFF2-40B4-BE49-F238E27FC236}">
                <a16:creationId xmlns:a16="http://schemas.microsoft.com/office/drawing/2014/main" id="{D9E91498-D157-95C7-280D-477C5784E6E1}"/>
              </a:ext>
            </a:extLst>
          </p:cNvPr>
          <p:cNvSpPr>
            <a:spLocks noChangeArrowheads="1"/>
          </p:cNvSpPr>
          <p:nvPr/>
        </p:nvSpPr>
        <p:spPr bwMode="auto">
          <a:xfrm>
            <a:off x="885825" y="2309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5" name="Rubrik 2">
            <a:extLst>
              <a:ext uri="{FF2B5EF4-FFF2-40B4-BE49-F238E27FC236}">
                <a16:creationId xmlns:a16="http://schemas.microsoft.com/office/drawing/2014/main" id="{5F519DC5-1412-6DCA-9B9E-670DE8E1B5B1}"/>
              </a:ext>
            </a:extLst>
          </p:cNvPr>
          <p:cNvSpPr>
            <a:spLocks noGrp="1"/>
          </p:cNvSpPr>
          <p:nvPr>
            <p:ph type="title"/>
          </p:nvPr>
        </p:nvSpPr>
        <p:spPr>
          <a:xfrm>
            <a:off x="874713" y="397594"/>
            <a:ext cx="10442575" cy="428625"/>
          </a:xfrm>
        </p:spPr>
        <p:txBody>
          <a:bodyPr/>
          <a:lstStyle/>
          <a:p>
            <a:r>
              <a:rPr lang="sv-SE"/>
              <a:t>Versioner</a:t>
            </a:r>
          </a:p>
        </p:txBody>
      </p:sp>
    </p:spTree>
    <p:extLst>
      <p:ext uri="{BB962C8B-B14F-4D97-AF65-F5344CB8AC3E}">
        <p14:creationId xmlns:p14="http://schemas.microsoft.com/office/powerpoint/2010/main" val="29597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9F5A01D-4249-48B5-99EE-1E0694F0AFFE}"/>
              </a:ext>
            </a:extLst>
          </p:cNvPr>
          <p:cNvSpPr>
            <a:spLocks noGrp="1"/>
          </p:cNvSpPr>
          <p:nvPr>
            <p:ph type="title"/>
          </p:nvPr>
        </p:nvSpPr>
        <p:spPr/>
        <p:txBody>
          <a:bodyPr/>
          <a:lstStyle/>
          <a:p>
            <a:r>
              <a:rPr lang="sv-SE"/>
              <a:t>Introduktion</a:t>
            </a:r>
          </a:p>
        </p:txBody>
      </p:sp>
      <p:sp>
        <p:nvSpPr>
          <p:cNvPr id="10" name="Platshållare för innehåll 9">
            <a:extLst>
              <a:ext uri="{FF2B5EF4-FFF2-40B4-BE49-F238E27FC236}">
                <a16:creationId xmlns:a16="http://schemas.microsoft.com/office/drawing/2014/main" id="{D0AE8E61-3F48-4999-849F-A1C70F1E1CA4}"/>
              </a:ext>
            </a:extLst>
          </p:cNvPr>
          <p:cNvSpPr>
            <a:spLocks noGrp="1"/>
          </p:cNvSpPr>
          <p:nvPr>
            <p:ph idx="1"/>
          </p:nvPr>
        </p:nvSpPr>
        <p:spPr>
          <a:xfrm>
            <a:off x="622586" y="1412875"/>
            <a:ext cx="10442575" cy="4032250"/>
          </a:xfrm>
        </p:spPr>
        <p:txBody>
          <a:bodyPr lIns="91440" tIns="45720" rIns="91440" bIns="45720" anchor="t"/>
          <a:lstStyle/>
          <a:p>
            <a:pPr marL="251460" indent="-251460" fontAlgn="base"/>
            <a:r>
              <a:rPr lang="sv-SE" sz="1800" dirty="0"/>
              <a:t>Vid införandet av SDV kommer viss MT-utrustning kopplas upp mot journalsystemet vilket ger en automatiserad arbetsprocess för överföring av parametrar/information från utrustningen till SDV.</a:t>
            </a:r>
            <a:endParaRPr lang="sv-SE" dirty="0"/>
          </a:p>
          <a:p>
            <a:pPr marL="0" indent="0" fontAlgn="base">
              <a:buNone/>
            </a:pPr>
            <a:endParaRPr lang="sv-SE" sz="1800" b="0" i="0" dirty="0">
              <a:solidFill>
                <a:srgbClr val="333333"/>
              </a:solidFill>
              <a:effectLst/>
            </a:endParaRPr>
          </a:p>
          <a:p>
            <a:pPr marL="251460" indent="-251460"/>
            <a:r>
              <a:rPr lang="sv-SE" sz="1800" dirty="0"/>
              <a:t>Uppkopplingen av MT-utrustning till SDV kan göras på två sätt:</a:t>
            </a:r>
            <a:endParaRPr lang="sv-SE" sz="1800" dirty="0">
              <a:cs typeface="Arial"/>
            </a:endParaRPr>
          </a:p>
          <a:p>
            <a:pPr marL="0" indent="0">
              <a:buNone/>
            </a:pPr>
            <a:endParaRPr lang="sv-SE" sz="1800" dirty="0"/>
          </a:p>
          <a:p>
            <a:pPr marL="251460" lvl="1" indent="0">
              <a:buNone/>
            </a:pPr>
            <a:r>
              <a:rPr lang="sv-SE" dirty="0"/>
              <a:t>1. Via Oracles </a:t>
            </a:r>
            <a:r>
              <a:rPr lang="sv-SE" b="1" dirty="0" err="1"/>
              <a:t>CareAware</a:t>
            </a:r>
            <a:r>
              <a:rPr lang="sv-SE" dirty="0"/>
              <a:t>-lösningar, t.ex. BMDI och </a:t>
            </a:r>
            <a:r>
              <a:rPr lang="sv-SE" dirty="0" err="1"/>
              <a:t>VitalsLink</a:t>
            </a:r>
            <a:r>
              <a:rPr lang="sv-SE" dirty="0"/>
              <a:t> </a:t>
            </a:r>
            <a:endParaRPr lang="sv-SE" dirty="0">
              <a:cs typeface="Arial"/>
            </a:endParaRPr>
          </a:p>
          <a:p>
            <a:pPr marL="251460" lvl="1" indent="0">
              <a:buNone/>
            </a:pPr>
            <a:r>
              <a:rPr lang="sv-SE" sz="1400" i="1" dirty="0"/>
              <a:t>Oracles plattform för att ”direkt” överföra parametrar från MT-utrustning till SDV. </a:t>
            </a:r>
            <a:endParaRPr lang="sv-SE" dirty="0">
              <a:cs typeface="Arial"/>
            </a:endParaRPr>
          </a:p>
          <a:p>
            <a:pPr marL="251460" lvl="1" indent="0">
              <a:buNone/>
            </a:pPr>
            <a:endParaRPr lang="sv-SE" dirty="0">
              <a:cs typeface="Arial"/>
            </a:endParaRPr>
          </a:p>
          <a:p>
            <a:pPr marL="251460" lvl="1" indent="0">
              <a:buNone/>
            </a:pPr>
            <a:r>
              <a:rPr lang="sv-SE" dirty="0"/>
              <a:t>2. Via </a:t>
            </a:r>
            <a:r>
              <a:rPr lang="sv-SE" b="1" dirty="0"/>
              <a:t>systemintegration</a:t>
            </a:r>
            <a:endParaRPr lang="sv-SE" b="1" dirty="0">
              <a:cs typeface="Arial"/>
            </a:endParaRPr>
          </a:p>
          <a:p>
            <a:pPr marL="251460" lvl="1" indent="0">
              <a:buNone/>
            </a:pPr>
            <a:r>
              <a:rPr lang="sv-SE" sz="1400" i="1" dirty="0"/>
              <a:t>Lösningar för olika nivåer av integration (t.ex. uthopp, resultatöverföring </a:t>
            </a:r>
            <a:r>
              <a:rPr lang="sv-SE" sz="1400" i="1" dirty="0" err="1"/>
              <a:t>o.s.v</a:t>
            </a:r>
            <a:r>
              <a:rPr lang="sv-SE" sz="1400" i="1" dirty="0"/>
              <a:t>) mellan en MT-utrustnings tillhörande applikation och SDV. </a:t>
            </a:r>
            <a:endParaRPr lang="sv-SE" sz="1400" i="1" dirty="0">
              <a:cs typeface="Arial"/>
            </a:endParaRPr>
          </a:p>
          <a:p>
            <a:pPr marL="846455" lvl="2" indent="-342900">
              <a:buAutoNum type="arabicPeriod"/>
            </a:pPr>
            <a:endParaRPr lang="sv-SE" b="1" dirty="0">
              <a:cs typeface="Arial"/>
            </a:endParaRPr>
          </a:p>
          <a:p>
            <a:pPr marL="0" indent="0">
              <a:buNone/>
            </a:pPr>
            <a:endParaRPr lang="sv-SE" sz="1800" dirty="0"/>
          </a:p>
        </p:txBody>
      </p:sp>
    </p:spTree>
    <p:extLst>
      <p:ext uri="{BB962C8B-B14F-4D97-AF65-F5344CB8AC3E}">
        <p14:creationId xmlns:p14="http://schemas.microsoft.com/office/powerpoint/2010/main" val="252306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F58BE2-B424-468C-BE0C-92C65995AC2B}"/>
              </a:ext>
            </a:extLst>
          </p:cNvPr>
          <p:cNvSpPr>
            <a:spLocks noGrp="1"/>
          </p:cNvSpPr>
          <p:nvPr>
            <p:ph type="title"/>
          </p:nvPr>
        </p:nvSpPr>
        <p:spPr>
          <a:xfrm>
            <a:off x="874713" y="397594"/>
            <a:ext cx="10630934" cy="428625"/>
          </a:xfrm>
        </p:spPr>
        <p:txBody>
          <a:bodyPr lIns="91440" tIns="45720" rIns="91440" bIns="45720" anchor="t"/>
          <a:lstStyle/>
          <a:p>
            <a:r>
              <a:rPr lang="sv-SE" dirty="0"/>
              <a:t>SDV-kompatibla MT-utrustningar</a:t>
            </a:r>
            <a:br>
              <a:rPr lang="sv-SE" dirty="0"/>
            </a:br>
            <a:endParaRPr lang="sv-SE" sz="1600" dirty="0">
              <a:cs typeface="Arial"/>
            </a:endParaRPr>
          </a:p>
        </p:txBody>
      </p:sp>
      <p:sp>
        <p:nvSpPr>
          <p:cNvPr id="4" name="Platshållare för innehåll 3">
            <a:extLst>
              <a:ext uri="{FF2B5EF4-FFF2-40B4-BE49-F238E27FC236}">
                <a16:creationId xmlns:a16="http://schemas.microsoft.com/office/drawing/2014/main" id="{100590C1-4F06-F706-4B95-B9BD7F4DA461}"/>
              </a:ext>
            </a:extLst>
          </p:cNvPr>
          <p:cNvSpPr>
            <a:spLocks noGrp="1"/>
          </p:cNvSpPr>
          <p:nvPr>
            <p:ph idx="1"/>
          </p:nvPr>
        </p:nvSpPr>
        <p:spPr/>
        <p:txBody>
          <a:bodyPr/>
          <a:lstStyle/>
          <a:p>
            <a:pPr fontAlgn="base"/>
            <a:r>
              <a:rPr lang="sv-SE" sz="1800" b="0" i="0" u="none" strike="noStrike" dirty="0">
                <a:solidFill>
                  <a:srgbClr val="000000"/>
                </a:solidFill>
                <a:effectLst/>
              </a:rPr>
              <a:t>Detaljerad information om de MT-utrustningstyper och modeller som är SDV-validerade, samt vad som krävs för fungerande uppkoppling, finns </a:t>
            </a:r>
            <a:r>
              <a:rPr lang="sv-SE" sz="1800" dirty="0">
                <a:solidFill>
                  <a:srgbClr val="000000"/>
                </a:solidFill>
              </a:rPr>
              <a:t>i dokumentet</a:t>
            </a:r>
            <a:r>
              <a:rPr lang="sv-SE" sz="1800" b="0" i="0" u="none" strike="noStrike" dirty="0">
                <a:solidFill>
                  <a:srgbClr val="000000"/>
                </a:solidFill>
                <a:effectLst/>
              </a:rPr>
              <a:t> ”</a:t>
            </a:r>
            <a:r>
              <a:rPr lang="sv-SE" sz="1800" i="1" dirty="0"/>
              <a:t>SDV validerad MT-utrustning”</a:t>
            </a:r>
          </a:p>
          <a:p>
            <a:pPr algn="l" rtl="0" fontAlgn="base">
              <a:buFont typeface="Arial" panose="020B0604020202020204" pitchFamily="34" charset="0"/>
              <a:buChar char="•"/>
            </a:pPr>
            <a:endParaRPr lang="en-US" sz="1800" b="0" i="0" dirty="0">
              <a:solidFill>
                <a:srgbClr val="000000"/>
              </a:solidFill>
              <a:effectLst/>
            </a:endParaRPr>
          </a:p>
          <a:p>
            <a:pPr algn="l" rtl="0" fontAlgn="base">
              <a:buFont typeface="Arial" panose="020B0604020202020204" pitchFamily="34" charset="0"/>
              <a:buChar char="•"/>
            </a:pPr>
            <a:r>
              <a:rPr lang="sv-SE" sz="1800" b="0" i="0" u="none" strike="noStrike" dirty="0">
                <a:solidFill>
                  <a:srgbClr val="000000"/>
                </a:solidFill>
                <a:effectLst/>
              </a:rPr>
              <a:t>Mer information om förändrade arbetssätt och vad uppkoppling av MT-utrustning kräver och innebär finns i dokumentet </a:t>
            </a:r>
            <a:r>
              <a:rPr lang="sv-SE" sz="1800" b="0" i="1" u="none" strike="noStrike" dirty="0">
                <a:solidFill>
                  <a:srgbClr val="000000"/>
                </a:solidFill>
                <a:effectLst/>
              </a:rPr>
              <a:t>”Rekommendationer IT MT”</a:t>
            </a:r>
            <a:endParaRPr lang="en-US" sz="1800" b="0" i="0" dirty="0">
              <a:solidFill>
                <a:srgbClr val="000000"/>
              </a:solidFill>
              <a:effectLst/>
            </a:endParaRPr>
          </a:p>
          <a:p>
            <a:pPr marL="0" indent="0">
              <a:buNone/>
            </a:pPr>
            <a:endParaRPr lang="sv-SE" sz="1800" dirty="0"/>
          </a:p>
          <a:p>
            <a:r>
              <a:rPr lang="sv-SE" sz="1800" dirty="0"/>
              <a:t>Dokumenten uppdateras regelbundet inför utrullning</a:t>
            </a:r>
          </a:p>
          <a:p>
            <a:pPr marL="0" indent="0">
              <a:buNone/>
            </a:pPr>
            <a:endParaRPr lang="sv-SE" dirty="0"/>
          </a:p>
        </p:txBody>
      </p:sp>
    </p:spTree>
    <p:extLst>
      <p:ext uri="{BB962C8B-B14F-4D97-AF65-F5344CB8AC3E}">
        <p14:creationId xmlns:p14="http://schemas.microsoft.com/office/powerpoint/2010/main" val="182610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28DEFE-2581-45FE-B837-53DD89E83D5C}"/>
              </a:ext>
            </a:extLst>
          </p:cNvPr>
          <p:cNvSpPr>
            <a:spLocks noGrp="1"/>
          </p:cNvSpPr>
          <p:nvPr>
            <p:ph type="title"/>
          </p:nvPr>
        </p:nvSpPr>
        <p:spPr/>
        <p:txBody>
          <a:bodyPr/>
          <a:lstStyle/>
          <a:p>
            <a:r>
              <a:rPr lang="sv-SE" sz="3200">
                <a:latin typeface="Arial" panose="020B0604020202020204" pitchFamily="34" charset="0"/>
                <a:cs typeface="Arial" panose="020B0604020202020204" pitchFamily="34" charset="0"/>
              </a:rPr>
              <a:t>BMDI – </a:t>
            </a:r>
            <a:r>
              <a:rPr lang="sv-SE" sz="3200" err="1">
                <a:latin typeface="Arial" panose="020B0604020202020204" pitchFamily="34" charset="0"/>
                <a:cs typeface="Arial" panose="020B0604020202020204" pitchFamily="34" charset="0"/>
              </a:rPr>
              <a:t>Bedside</a:t>
            </a:r>
            <a:r>
              <a:rPr lang="sv-SE" sz="3200">
                <a:latin typeface="Arial" panose="020B0604020202020204" pitchFamily="34" charset="0"/>
                <a:cs typeface="Arial" panose="020B0604020202020204" pitchFamily="34" charset="0"/>
              </a:rPr>
              <a:t> Medical </a:t>
            </a:r>
            <a:r>
              <a:rPr lang="sv-SE" sz="3200" err="1">
                <a:latin typeface="Arial" panose="020B0604020202020204" pitchFamily="34" charset="0"/>
                <a:cs typeface="Arial" panose="020B0604020202020204" pitchFamily="34" charset="0"/>
              </a:rPr>
              <a:t>Device</a:t>
            </a:r>
            <a:r>
              <a:rPr lang="sv-SE" sz="3200">
                <a:latin typeface="Arial" panose="020B0604020202020204" pitchFamily="34" charset="0"/>
                <a:cs typeface="Arial" panose="020B0604020202020204" pitchFamily="34" charset="0"/>
              </a:rPr>
              <a:t> Integration </a:t>
            </a:r>
            <a:endParaRPr lang="sv-SE"/>
          </a:p>
        </p:txBody>
      </p:sp>
      <p:graphicFrame>
        <p:nvGraphicFramePr>
          <p:cNvPr id="4" name="Diagram 3">
            <a:extLst>
              <a:ext uri="{FF2B5EF4-FFF2-40B4-BE49-F238E27FC236}">
                <a16:creationId xmlns:a16="http://schemas.microsoft.com/office/drawing/2014/main" id="{891DB795-0253-4809-B783-1014302482C7}"/>
              </a:ext>
            </a:extLst>
          </p:cNvPr>
          <p:cNvGraphicFramePr/>
          <p:nvPr>
            <p:extLst>
              <p:ext uri="{D42A27DB-BD31-4B8C-83A1-F6EECF244321}">
                <p14:modId xmlns:p14="http://schemas.microsoft.com/office/powerpoint/2010/main" val="1782861575"/>
              </p:ext>
            </p:extLst>
          </p:nvPr>
        </p:nvGraphicFramePr>
        <p:xfrm>
          <a:off x="2275305" y="1771048"/>
          <a:ext cx="6647314" cy="427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B74CF8DF-98FB-46DA-870C-4ACEDC5E93E9}"/>
              </a:ext>
            </a:extLst>
          </p:cNvPr>
          <p:cNvSpPr txBox="1"/>
          <p:nvPr/>
        </p:nvSpPr>
        <p:spPr>
          <a:xfrm>
            <a:off x="874713" y="1013969"/>
            <a:ext cx="9187130" cy="646331"/>
          </a:xfrm>
          <a:prstGeom prst="rect">
            <a:avLst/>
          </a:prstGeom>
          <a:noFill/>
        </p:spPr>
        <p:txBody>
          <a:bodyPr wrap="none" lIns="91440" tIns="45720" rIns="91440" bIns="45720" rtlCol="0" anchor="t">
            <a:spAutoFit/>
          </a:bodyPr>
          <a:lstStyle/>
          <a:p>
            <a:r>
              <a:rPr lang="sv-SE" dirty="0">
                <a:latin typeface="Arial"/>
                <a:cs typeface="Arial"/>
              </a:rPr>
              <a:t>Oracles</a:t>
            </a:r>
            <a:r>
              <a:rPr lang="sv-SE" sz="1800" dirty="0">
                <a:latin typeface="Arial"/>
                <a:cs typeface="Arial"/>
              </a:rPr>
              <a:t> integrationslösning för överföring av parametrar från utrustning vid en sängplats</a:t>
            </a:r>
          </a:p>
          <a:p>
            <a:endParaRPr lang="sv-SE"/>
          </a:p>
        </p:txBody>
      </p:sp>
    </p:spTree>
    <p:extLst>
      <p:ext uri="{BB962C8B-B14F-4D97-AF65-F5344CB8AC3E}">
        <p14:creationId xmlns:p14="http://schemas.microsoft.com/office/powerpoint/2010/main" val="38834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0CEE1-0031-4529-A27D-F7D473A73F57}"/>
              </a:ext>
            </a:extLst>
          </p:cNvPr>
          <p:cNvSpPr>
            <a:spLocks noGrp="1"/>
          </p:cNvSpPr>
          <p:nvPr>
            <p:ph type="title"/>
          </p:nvPr>
        </p:nvSpPr>
        <p:spPr/>
        <p:txBody>
          <a:bodyPr/>
          <a:lstStyle/>
          <a:p>
            <a:r>
              <a:rPr lang="sv-SE"/>
              <a:t>BMDI - Tre olika uppkopplingsvägar</a:t>
            </a:r>
          </a:p>
        </p:txBody>
      </p:sp>
      <p:pic>
        <p:nvPicPr>
          <p:cNvPr id="23" name="Bildobjekt 22">
            <a:extLst>
              <a:ext uri="{FF2B5EF4-FFF2-40B4-BE49-F238E27FC236}">
                <a16:creationId xmlns:a16="http://schemas.microsoft.com/office/drawing/2014/main" id="{FAF2DA00-BB3C-4D01-B9D0-BD7053629807}"/>
              </a:ext>
            </a:extLst>
          </p:cNvPr>
          <p:cNvPicPr>
            <a:picLocks noChangeAspect="1"/>
          </p:cNvPicPr>
          <p:nvPr/>
        </p:nvPicPr>
        <p:blipFill>
          <a:blip r:embed="rId3"/>
          <a:stretch>
            <a:fillRect/>
          </a:stretch>
        </p:blipFill>
        <p:spPr>
          <a:xfrm>
            <a:off x="113027" y="2021306"/>
            <a:ext cx="11981652" cy="3166712"/>
          </a:xfrm>
          <a:prstGeom prst="rect">
            <a:avLst/>
          </a:prstGeom>
        </p:spPr>
      </p:pic>
    </p:spTree>
    <p:extLst>
      <p:ext uri="{BB962C8B-B14F-4D97-AF65-F5344CB8AC3E}">
        <p14:creationId xmlns:p14="http://schemas.microsoft.com/office/powerpoint/2010/main" val="112208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 36">
            <a:extLst>
              <a:ext uri="{FF2B5EF4-FFF2-40B4-BE49-F238E27FC236}">
                <a16:creationId xmlns:a16="http://schemas.microsoft.com/office/drawing/2014/main" id="{916A9159-6976-4C9C-8B5E-2265182E6CAA}"/>
              </a:ext>
            </a:extLst>
          </p:cNvPr>
          <p:cNvGrpSpPr/>
          <p:nvPr/>
        </p:nvGrpSpPr>
        <p:grpSpPr>
          <a:xfrm>
            <a:off x="2290671" y="4235181"/>
            <a:ext cx="1676814" cy="1870570"/>
            <a:chOff x="4721558" y="4589836"/>
            <a:chExt cx="1676814" cy="1870570"/>
          </a:xfrm>
        </p:grpSpPr>
        <p:pic>
          <p:nvPicPr>
            <p:cNvPr id="25" name="Bildobjekt 24">
              <a:extLst>
                <a:ext uri="{FF2B5EF4-FFF2-40B4-BE49-F238E27FC236}">
                  <a16:creationId xmlns:a16="http://schemas.microsoft.com/office/drawing/2014/main" id="{0E79FA4D-052F-430B-BEA6-5AADB24ED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558" y="4589836"/>
              <a:ext cx="1676814" cy="1443412"/>
            </a:xfrm>
            <a:prstGeom prst="rect">
              <a:avLst/>
            </a:prstGeom>
          </p:spPr>
        </p:pic>
        <p:sp>
          <p:nvSpPr>
            <p:cNvPr id="35" name="textruta 34">
              <a:extLst>
                <a:ext uri="{FF2B5EF4-FFF2-40B4-BE49-F238E27FC236}">
                  <a16:creationId xmlns:a16="http://schemas.microsoft.com/office/drawing/2014/main" id="{286ADFFD-6224-41CB-943A-BCF42A21F735}"/>
                </a:ext>
              </a:extLst>
            </p:cNvPr>
            <p:cNvSpPr txBox="1"/>
            <p:nvPr/>
          </p:nvSpPr>
          <p:spPr>
            <a:xfrm>
              <a:off x="5131248" y="6029519"/>
              <a:ext cx="1028329" cy="430887"/>
            </a:xfrm>
            <a:prstGeom prst="rect">
              <a:avLst/>
            </a:prstGeom>
            <a:noFill/>
          </p:spPr>
          <p:txBody>
            <a:bodyPr wrap="square" rtlCol="0">
              <a:spAutoFit/>
            </a:bodyPr>
            <a:lstStyle/>
            <a:p>
              <a:r>
                <a:rPr lang="sv-SE" sz="1100">
                  <a:solidFill>
                    <a:prstClr val="black"/>
                  </a:solidFill>
                </a:rPr>
                <a:t>Anestesi-arbetsstation</a:t>
              </a:r>
            </a:p>
          </p:txBody>
        </p:sp>
      </p:grpSp>
      <p:pic>
        <p:nvPicPr>
          <p:cNvPr id="6146" name="Picture 2" descr="Xenios Console">
            <a:extLst>
              <a:ext uri="{FF2B5EF4-FFF2-40B4-BE49-F238E27FC236}">
                <a16:creationId xmlns:a16="http://schemas.microsoft.com/office/drawing/2014/main" id="{3897558E-C85D-41CB-80F2-95AD04C73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5" y="3768228"/>
            <a:ext cx="1048643" cy="232646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C3E13517-4388-4263-85ED-15B6D0B5D128}"/>
              </a:ext>
            </a:extLst>
          </p:cNvPr>
          <p:cNvSpPr>
            <a:spLocks noGrp="1"/>
          </p:cNvSpPr>
          <p:nvPr>
            <p:ph type="title"/>
          </p:nvPr>
        </p:nvSpPr>
        <p:spPr/>
        <p:txBody>
          <a:bodyPr/>
          <a:lstStyle/>
          <a:p>
            <a:r>
              <a:rPr lang="sv-SE"/>
              <a:t>BMDI – Uppkoppling via </a:t>
            </a:r>
            <a:r>
              <a:rPr lang="sv-SE" err="1"/>
              <a:t>Gateway</a:t>
            </a:r>
            <a:endParaRPr lang="sv-SE"/>
          </a:p>
        </p:txBody>
      </p:sp>
      <p:grpSp>
        <p:nvGrpSpPr>
          <p:cNvPr id="12" name="Grupp 11">
            <a:extLst>
              <a:ext uri="{FF2B5EF4-FFF2-40B4-BE49-F238E27FC236}">
                <a16:creationId xmlns:a16="http://schemas.microsoft.com/office/drawing/2014/main" id="{610803B9-06BF-4107-A096-3A19BC4F8DC1}"/>
              </a:ext>
            </a:extLst>
          </p:cNvPr>
          <p:cNvGrpSpPr/>
          <p:nvPr/>
        </p:nvGrpSpPr>
        <p:grpSpPr>
          <a:xfrm>
            <a:off x="567470" y="1625842"/>
            <a:ext cx="2269141" cy="1505620"/>
            <a:chOff x="0" y="3129093"/>
            <a:chExt cx="3137174" cy="1967015"/>
          </a:xfrm>
        </p:grpSpPr>
        <p:pic>
          <p:nvPicPr>
            <p:cNvPr id="4" name="Bildobjekt 3">
              <a:extLst>
                <a:ext uri="{FF2B5EF4-FFF2-40B4-BE49-F238E27FC236}">
                  <a16:creationId xmlns:a16="http://schemas.microsoft.com/office/drawing/2014/main" id="{C65F2F82-9B98-40B3-81E5-4940B662C46E}"/>
                </a:ext>
              </a:extLst>
            </p:cNvPr>
            <p:cNvPicPr>
              <a:picLocks noChangeAspect="1"/>
            </p:cNvPicPr>
            <p:nvPr/>
          </p:nvPicPr>
          <p:blipFill>
            <a:blip r:embed="rId4"/>
            <a:stretch>
              <a:fillRect/>
            </a:stretch>
          </p:blipFill>
          <p:spPr>
            <a:xfrm>
              <a:off x="0" y="3129093"/>
              <a:ext cx="3137174" cy="1967015"/>
            </a:xfrm>
            <a:prstGeom prst="rect">
              <a:avLst/>
            </a:prstGeom>
          </p:spPr>
        </p:pic>
        <p:grpSp>
          <p:nvGrpSpPr>
            <p:cNvPr id="5" name="Grupp 4">
              <a:extLst>
                <a:ext uri="{FF2B5EF4-FFF2-40B4-BE49-F238E27FC236}">
                  <a16:creationId xmlns:a16="http://schemas.microsoft.com/office/drawing/2014/main" id="{42FB9AC6-0F38-44EE-9A4F-24C3600442C4}"/>
                </a:ext>
              </a:extLst>
            </p:cNvPr>
            <p:cNvGrpSpPr/>
            <p:nvPr/>
          </p:nvGrpSpPr>
          <p:grpSpPr>
            <a:xfrm>
              <a:off x="1079278" y="3238150"/>
              <a:ext cx="1294806" cy="945200"/>
              <a:chOff x="8787543" y="2720363"/>
              <a:chExt cx="1303426" cy="1148588"/>
            </a:xfrm>
          </p:grpSpPr>
          <p:sp>
            <p:nvSpPr>
              <p:cNvPr id="6" name="Uttryckssymbol 5">
                <a:extLst>
                  <a:ext uri="{FF2B5EF4-FFF2-40B4-BE49-F238E27FC236}">
                    <a16:creationId xmlns:a16="http://schemas.microsoft.com/office/drawing/2014/main" id="{D967BBB5-71DB-426A-B5BC-CEC0E2CAABE1}"/>
                  </a:ext>
                </a:extLst>
              </p:cNvPr>
              <p:cNvSpPr/>
              <p:nvPr/>
            </p:nvSpPr>
            <p:spPr>
              <a:xfrm>
                <a:off x="9609761" y="2720363"/>
                <a:ext cx="481208" cy="483845"/>
              </a:xfrm>
              <a:prstGeom prst="smileyFac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 name="Rak 22">
                <a:extLst>
                  <a:ext uri="{FF2B5EF4-FFF2-40B4-BE49-F238E27FC236}">
                    <a16:creationId xmlns:a16="http://schemas.microsoft.com/office/drawing/2014/main" id="{5CBD36D0-A402-46FB-A532-85BD17F1229A}"/>
                  </a:ext>
                </a:extLst>
              </p:cNvPr>
              <p:cNvCxnSpPr/>
              <p:nvPr/>
            </p:nvCxnSpPr>
            <p:spPr>
              <a:xfrm flipV="1">
                <a:off x="8833213" y="3625799"/>
                <a:ext cx="622052" cy="243152"/>
              </a:xfrm>
              <a:prstGeom prst="line">
                <a:avLst/>
              </a:prstGeom>
              <a:noFill/>
              <a:ln w="69850" cap="flat" cmpd="sng" algn="ctr">
                <a:solidFill>
                  <a:srgbClr val="70AD47">
                    <a:lumMod val="60000"/>
                    <a:lumOff val="40000"/>
                  </a:srgbClr>
                </a:solidFill>
                <a:prstDash val="solid"/>
                <a:miter lim="800000"/>
              </a:ln>
              <a:effectLst/>
            </p:spPr>
          </p:cxnSp>
          <p:cxnSp>
            <p:nvCxnSpPr>
              <p:cNvPr id="8" name="Rak 23">
                <a:extLst>
                  <a:ext uri="{FF2B5EF4-FFF2-40B4-BE49-F238E27FC236}">
                    <a16:creationId xmlns:a16="http://schemas.microsoft.com/office/drawing/2014/main" id="{312DC337-C5BD-4A32-A7FE-4B6D61B96254}"/>
                  </a:ext>
                </a:extLst>
              </p:cNvPr>
              <p:cNvCxnSpPr/>
              <p:nvPr/>
            </p:nvCxnSpPr>
            <p:spPr>
              <a:xfrm flipV="1">
                <a:off x="9455265" y="3236127"/>
                <a:ext cx="395100" cy="389672"/>
              </a:xfrm>
              <a:prstGeom prst="line">
                <a:avLst/>
              </a:prstGeom>
              <a:noFill/>
              <a:ln w="69850" cap="flat" cmpd="sng" algn="ctr">
                <a:solidFill>
                  <a:srgbClr val="70AD47">
                    <a:lumMod val="60000"/>
                    <a:lumOff val="40000"/>
                  </a:srgbClr>
                </a:solidFill>
                <a:prstDash val="solid"/>
                <a:miter lim="800000"/>
              </a:ln>
              <a:effectLst/>
            </p:spPr>
          </p:cxnSp>
          <p:cxnSp>
            <p:nvCxnSpPr>
              <p:cNvPr id="9" name="Rak 26">
                <a:extLst>
                  <a:ext uri="{FF2B5EF4-FFF2-40B4-BE49-F238E27FC236}">
                    <a16:creationId xmlns:a16="http://schemas.microsoft.com/office/drawing/2014/main" id="{0B67E2FD-0584-49CC-A187-F5D858096C40}"/>
                  </a:ext>
                </a:extLst>
              </p:cNvPr>
              <p:cNvCxnSpPr/>
              <p:nvPr/>
            </p:nvCxnSpPr>
            <p:spPr>
              <a:xfrm flipV="1">
                <a:off x="8787543" y="3588321"/>
                <a:ext cx="677615" cy="159054"/>
              </a:xfrm>
              <a:prstGeom prst="line">
                <a:avLst/>
              </a:prstGeom>
              <a:noFill/>
              <a:ln w="69850" cap="flat" cmpd="sng" algn="ctr">
                <a:solidFill>
                  <a:srgbClr val="70AD47">
                    <a:lumMod val="60000"/>
                    <a:lumOff val="40000"/>
                  </a:srgbClr>
                </a:solidFill>
                <a:prstDash val="solid"/>
                <a:miter lim="800000"/>
              </a:ln>
              <a:effectLst/>
            </p:spPr>
          </p:cxnSp>
          <p:cxnSp>
            <p:nvCxnSpPr>
              <p:cNvPr id="10" name="Rak 28">
                <a:extLst>
                  <a:ext uri="{FF2B5EF4-FFF2-40B4-BE49-F238E27FC236}">
                    <a16:creationId xmlns:a16="http://schemas.microsoft.com/office/drawing/2014/main" id="{F3DD79C1-88BB-4D05-894C-9040C47A8D16}"/>
                  </a:ext>
                </a:extLst>
              </p:cNvPr>
              <p:cNvCxnSpPr/>
              <p:nvPr/>
            </p:nvCxnSpPr>
            <p:spPr>
              <a:xfrm flipV="1">
                <a:off x="9726274" y="3378874"/>
                <a:ext cx="309010" cy="40468"/>
              </a:xfrm>
              <a:prstGeom prst="line">
                <a:avLst/>
              </a:prstGeom>
              <a:noFill/>
              <a:ln w="69850" cap="flat" cmpd="sng" algn="ctr">
                <a:solidFill>
                  <a:srgbClr val="70AD47">
                    <a:lumMod val="60000"/>
                    <a:lumOff val="40000"/>
                  </a:srgbClr>
                </a:solidFill>
                <a:prstDash val="solid"/>
                <a:miter lim="800000"/>
              </a:ln>
              <a:effectLst/>
            </p:spPr>
          </p:cxnSp>
          <p:cxnSp>
            <p:nvCxnSpPr>
              <p:cNvPr id="11" name="Rak 30">
                <a:extLst>
                  <a:ext uri="{FF2B5EF4-FFF2-40B4-BE49-F238E27FC236}">
                    <a16:creationId xmlns:a16="http://schemas.microsoft.com/office/drawing/2014/main" id="{F59A690A-6FED-4DB0-A0FA-8AF16D87C8B4}"/>
                  </a:ext>
                </a:extLst>
              </p:cNvPr>
              <p:cNvCxnSpPr/>
              <p:nvPr/>
            </p:nvCxnSpPr>
            <p:spPr>
              <a:xfrm flipH="1" flipV="1">
                <a:off x="9329642" y="3256918"/>
                <a:ext cx="305591" cy="99203"/>
              </a:xfrm>
              <a:prstGeom prst="line">
                <a:avLst/>
              </a:prstGeom>
              <a:noFill/>
              <a:ln w="69850" cap="flat" cmpd="sng" algn="ctr">
                <a:solidFill>
                  <a:srgbClr val="70AD47">
                    <a:lumMod val="60000"/>
                    <a:lumOff val="40000"/>
                  </a:srgbClr>
                </a:solidFill>
                <a:prstDash val="solid"/>
                <a:miter lim="800000"/>
              </a:ln>
              <a:effectLst/>
            </p:spPr>
          </p:cxnSp>
        </p:grpSp>
      </p:grpSp>
      <p:grpSp>
        <p:nvGrpSpPr>
          <p:cNvPr id="18" name="Grupp 17">
            <a:extLst>
              <a:ext uri="{FF2B5EF4-FFF2-40B4-BE49-F238E27FC236}">
                <a16:creationId xmlns:a16="http://schemas.microsoft.com/office/drawing/2014/main" id="{94972BF8-4756-4487-A702-FD1C76CC6B1E}"/>
              </a:ext>
            </a:extLst>
          </p:cNvPr>
          <p:cNvGrpSpPr/>
          <p:nvPr/>
        </p:nvGrpSpPr>
        <p:grpSpPr>
          <a:xfrm>
            <a:off x="7453920" y="3052862"/>
            <a:ext cx="1124383" cy="619447"/>
            <a:chOff x="7167998" y="3242023"/>
            <a:chExt cx="2123272" cy="1058561"/>
          </a:xfrm>
        </p:grpSpPr>
        <p:pic>
          <p:nvPicPr>
            <p:cNvPr id="15" name="Bildobjekt 14">
              <a:extLst>
                <a:ext uri="{FF2B5EF4-FFF2-40B4-BE49-F238E27FC236}">
                  <a16:creationId xmlns:a16="http://schemas.microsoft.com/office/drawing/2014/main" id="{2FB3A893-9F30-451A-B748-4DEA05E50991}"/>
                </a:ext>
              </a:extLst>
            </p:cNvPr>
            <p:cNvPicPr>
              <a:picLocks noChangeAspect="1"/>
            </p:cNvPicPr>
            <p:nvPr/>
          </p:nvPicPr>
          <p:blipFill>
            <a:blip r:embed="rId5"/>
            <a:stretch>
              <a:fillRect/>
            </a:stretch>
          </p:blipFill>
          <p:spPr>
            <a:xfrm>
              <a:off x="7230766" y="3242023"/>
              <a:ext cx="1997738" cy="689996"/>
            </a:xfrm>
            <a:prstGeom prst="rect">
              <a:avLst/>
            </a:prstGeom>
          </p:spPr>
        </p:pic>
        <p:sp>
          <p:nvSpPr>
            <p:cNvPr id="17" name="textruta 16">
              <a:extLst>
                <a:ext uri="{FF2B5EF4-FFF2-40B4-BE49-F238E27FC236}">
                  <a16:creationId xmlns:a16="http://schemas.microsoft.com/office/drawing/2014/main" id="{9B2307B9-8105-4004-932B-76B8F47E39EB}"/>
                </a:ext>
              </a:extLst>
            </p:cNvPr>
            <p:cNvSpPr txBox="1"/>
            <p:nvPr/>
          </p:nvSpPr>
          <p:spPr>
            <a:xfrm>
              <a:off x="7167998" y="3853524"/>
              <a:ext cx="2123272" cy="447060"/>
            </a:xfrm>
            <a:prstGeom prst="rect">
              <a:avLst/>
            </a:prstGeom>
            <a:noFill/>
          </p:spPr>
          <p:txBody>
            <a:bodyPr wrap="square" rtlCol="0">
              <a:spAutoFit/>
            </a:bodyPr>
            <a:lstStyle/>
            <a:p>
              <a:r>
                <a:rPr lang="sv-SE" sz="1100">
                  <a:solidFill>
                    <a:prstClr val="black"/>
                  </a:solidFill>
                </a:rPr>
                <a:t>PÖV </a:t>
              </a:r>
              <a:r>
                <a:rPr lang="sv-SE" sz="1100" err="1">
                  <a:solidFill>
                    <a:prstClr val="black"/>
                  </a:solidFill>
                </a:rPr>
                <a:t>Gateway</a:t>
              </a:r>
              <a:endParaRPr lang="sv-SE" sz="1100">
                <a:solidFill>
                  <a:prstClr val="black"/>
                </a:solidFill>
              </a:endParaRPr>
            </a:p>
          </p:txBody>
        </p:sp>
      </p:grpSp>
      <p:grpSp>
        <p:nvGrpSpPr>
          <p:cNvPr id="20" name="Grupp 19">
            <a:extLst>
              <a:ext uri="{FF2B5EF4-FFF2-40B4-BE49-F238E27FC236}">
                <a16:creationId xmlns:a16="http://schemas.microsoft.com/office/drawing/2014/main" id="{36CBD1BF-D26C-4DAE-AB49-F8119C135FA0}"/>
              </a:ext>
            </a:extLst>
          </p:cNvPr>
          <p:cNvGrpSpPr/>
          <p:nvPr/>
        </p:nvGrpSpPr>
        <p:grpSpPr>
          <a:xfrm>
            <a:off x="5698857" y="2416264"/>
            <a:ext cx="1309681" cy="1612479"/>
            <a:chOff x="4991555" y="2684831"/>
            <a:chExt cx="1783000" cy="1981274"/>
          </a:xfrm>
        </p:grpSpPr>
        <p:pic>
          <p:nvPicPr>
            <p:cNvPr id="14" name="Bildobjekt 13">
              <a:extLst>
                <a:ext uri="{FF2B5EF4-FFF2-40B4-BE49-F238E27FC236}">
                  <a16:creationId xmlns:a16="http://schemas.microsoft.com/office/drawing/2014/main" id="{3CBFC54A-87E0-4F9C-ADE0-0859E67D8DA3}"/>
                </a:ext>
              </a:extLst>
            </p:cNvPr>
            <p:cNvPicPr>
              <a:picLocks noChangeAspect="1"/>
            </p:cNvPicPr>
            <p:nvPr/>
          </p:nvPicPr>
          <p:blipFill>
            <a:blip r:embed="rId6"/>
            <a:stretch>
              <a:fillRect/>
            </a:stretch>
          </p:blipFill>
          <p:spPr>
            <a:xfrm>
              <a:off x="4991555" y="2684831"/>
              <a:ext cx="1783000" cy="1664717"/>
            </a:xfrm>
            <a:prstGeom prst="rect">
              <a:avLst/>
            </a:prstGeom>
          </p:spPr>
        </p:pic>
        <p:sp>
          <p:nvSpPr>
            <p:cNvPr id="19" name="textruta 18">
              <a:extLst>
                <a:ext uri="{FF2B5EF4-FFF2-40B4-BE49-F238E27FC236}">
                  <a16:creationId xmlns:a16="http://schemas.microsoft.com/office/drawing/2014/main" id="{35D88688-CE37-4052-9467-874298405971}"/>
                </a:ext>
              </a:extLst>
            </p:cNvPr>
            <p:cNvSpPr txBox="1"/>
            <p:nvPr/>
          </p:nvSpPr>
          <p:spPr>
            <a:xfrm>
              <a:off x="5209135" y="4344661"/>
              <a:ext cx="1333795" cy="321444"/>
            </a:xfrm>
            <a:prstGeom prst="rect">
              <a:avLst/>
            </a:prstGeom>
            <a:noFill/>
          </p:spPr>
          <p:txBody>
            <a:bodyPr wrap="square" rtlCol="0">
              <a:spAutoFit/>
            </a:bodyPr>
            <a:lstStyle/>
            <a:p>
              <a:r>
                <a:rPr lang="sv-SE" sz="1100">
                  <a:solidFill>
                    <a:prstClr val="black"/>
                  </a:solidFill>
                </a:rPr>
                <a:t>PÖV central</a:t>
              </a:r>
            </a:p>
          </p:txBody>
        </p:sp>
      </p:grpSp>
      <p:grpSp>
        <p:nvGrpSpPr>
          <p:cNvPr id="41" name="Grupp 40">
            <a:extLst>
              <a:ext uri="{FF2B5EF4-FFF2-40B4-BE49-F238E27FC236}">
                <a16:creationId xmlns:a16="http://schemas.microsoft.com/office/drawing/2014/main" id="{D545777F-CC38-40C6-A2E4-B5523F5D58EB}"/>
              </a:ext>
            </a:extLst>
          </p:cNvPr>
          <p:cNvGrpSpPr/>
          <p:nvPr/>
        </p:nvGrpSpPr>
        <p:grpSpPr>
          <a:xfrm>
            <a:off x="3953276" y="1068369"/>
            <a:ext cx="1048792" cy="1080685"/>
            <a:chOff x="5163306" y="1081070"/>
            <a:chExt cx="1048792" cy="1080685"/>
          </a:xfrm>
        </p:grpSpPr>
        <p:pic>
          <p:nvPicPr>
            <p:cNvPr id="13" name="Bildobjekt 12">
              <a:extLst>
                <a:ext uri="{FF2B5EF4-FFF2-40B4-BE49-F238E27FC236}">
                  <a16:creationId xmlns:a16="http://schemas.microsoft.com/office/drawing/2014/main" id="{2FDB4650-2087-4998-825B-1F109AB24786}"/>
                </a:ext>
              </a:extLst>
            </p:cNvPr>
            <p:cNvPicPr>
              <a:picLocks noChangeAspect="1"/>
            </p:cNvPicPr>
            <p:nvPr/>
          </p:nvPicPr>
          <p:blipFill>
            <a:blip r:embed="rId7"/>
            <a:stretch>
              <a:fillRect/>
            </a:stretch>
          </p:blipFill>
          <p:spPr>
            <a:xfrm>
              <a:off x="5215372" y="1293401"/>
              <a:ext cx="906227" cy="868354"/>
            </a:xfrm>
            <a:prstGeom prst="rect">
              <a:avLst/>
            </a:prstGeom>
          </p:spPr>
        </p:pic>
        <p:sp>
          <p:nvSpPr>
            <p:cNvPr id="21" name="textruta 20">
              <a:extLst>
                <a:ext uri="{FF2B5EF4-FFF2-40B4-BE49-F238E27FC236}">
                  <a16:creationId xmlns:a16="http://schemas.microsoft.com/office/drawing/2014/main" id="{55DE4929-BC48-4F67-93EC-7BD6AEAB48BE}"/>
                </a:ext>
              </a:extLst>
            </p:cNvPr>
            <p:cNvSpPr txBox="1"/>
            <p:nvPr/>
          </p:nvSpPr>
          <p:spPr>
            <a:xfrm>
              <a:off x="5163306" y="1081070"/>
              <a:ext cx="1048792" cy="261610"/>
            </a:xfrm>
            <a:prstGeom prst="rect">
              <a:avLst/>
            </a:prstGeom>
            <a:noFill/>
          </p:spPr>
          <p:txBody>
            <a:bodyPr wrap="square" rtlCol="0">
              <a:spAutoFit/>
            </a:bodyPr>
            <a:lstStyle/>
            <a:p>
              <a:r>
                <a:rPr lang="sv-SE" sz="1100">
                  <a:solidFill>
                    <a:prstClr val="black"/>
                  </a:solidFill>
                </a:rPr>
                <a:t>PÖV monitor</a:t>
              </a:r>
            </a:p>
          </p:txBody>
        </p:sp>
      </p:grpSp>
      <p:grpSp>
        <p:nvGrpSpPr>
          <p:cNvPr id="39" name="Grupp 38">
            <a:extLst>
              <a:ext uri="{FF2B5EF4-FFF2-40B4-BE49-F238E27FC236}">
                <a16:creationId xmlns:a16="http://schemas.microsoft.com/office/drawing/2014/main" id="{FCD41E89-CC90-462F-BCDA-419866D06A3E}"/>
              </a:ext>
            </a:extLst>
          </p:cNvPr>
          <p:cNvGrpSpPr/>
          <p:nvPr/>
        </p:nvGrpSpPr>
        <p:grpSpPr>
          <a:xfrm>
            <a:off x="4156628" y="4004561"/>
            <a:ext cx="1132777" cy="951918"/>
            <a:chOff x="4696442" y="3388912"/>
            <a:chExt cx="1132777" cy="951918"/>
          </a:xfrm>
        </p:grpSpPr>
        <p:sp>
          <p:nvSpPr>
            <p:cNvPr id="28" name="textruta 27">
              <a:extLst>
                <a:ext uri="{FF2B5EF4-FFF2-40B4-BE49-F238E27FC236}">
                  <a16:creationId xmlns:a16="http://schemas.microsoft.com/office/drawing/2014/main" id="{4A13E850-E1E7-4168-A29E-D5F3AC38C12C}"/>
                </a:ext>
              </a:extLst>
            </p:cNvPr>
            <p:cNvSpPr txBox="1"/>
            <p:nvPr/>
          </p:nvSpPr>
          <p:spPr>
            <a:xfrm>
              <a:off x="4696442" y="3909943"/>
              <a:ext cx="1132777" cy="430887"/>
            </a:xfrm>
            <a:prstGeom prst="rect">
              <a:avLst/>
            </a:prstGeom>
            <a:noFill/>
          </p:spPr>
          <p:txBody>
            <a:bodyPr wrap="square" rtlCol="0">
              <a:spAutoFit/>
            </a:bodyPr>
            <a:lstStyle/>
            <a:p>
              <a:r>
                <a:rPr lang="sv-SE" sz="1100" err="1">
                  <a:solidFill>
                    <a:prstClr val="black"/>
                  </a:solidFill>
                </a:rPr>
                <a:t>Middleware</a:t>
              </a:r>
              <a:r>
                <a:rPr lang="sv-SE" sz="1100">
                  <a:solidFill>
                    <a:prstClr val="black"/>
                  </a:solidFill>
                </a:rPr>
                <a:t> PÖV - EC80</a:t>
              </a:r>
            </a:p>
          </p:txBody>
        </p:sp>
        <p:pic>
          <p:nvPicPr>
            <p:cNvPr id="29" name="Bildobjekt 28">
              <a:extLst>
                <a:ext uri="{FF2B5EF4-FFF2-40B4-BE49-F238E27FC236}">
                  <a16:creationId xmlns:a16="http://schemas.microsoft.com/office/drawing/2014/main" id="{354D7BD2-E01B-472C-AF5C-78E4E2DBBEC5}"/>
                </a:ext>
              </a:extLst>
            </p:cNvPr>
            <p:cNvPicPr>
              <a:picLocks noChangeAspect="1"/>
            </p:cNvPicPr>
            <p:nvPr/>
          </p:nvPicPr>
          <p:blipFill>
            <a:blip r:embed="rId8"/>
            <a:stretch>
              <a:fillRect/>
            </a:stretch>
          </p:blipFill>
          <p:spPr>
            <a:xfrm>
              <a:off x="4770639" y="3388912"/>
              <a:ext cx="771243" cy="557223"/>
            </a:xfrm>
            <a:prstGeom prst="rect">
              <a:avLst/>
            </a:prstGeom>
          </p:spPr>
        </p:pic>
      </p:grpSp>
      <p:grpSp>
        <p:nvGrpSpPr>
          <p:cNvPr id="38" name="Grupp 37">
            <a:extLst>
              <a:ext uri="{FF2B5EF4-FFF2-40B4-BE49-F238E27FC236}">
                <a16:creationId xmlns:a16="http://schemas.microsoft.com/office/drawing/2014/main" id="{CBA9F522-01E9-4B3B-AC31-BE724330B38B}"/>
              </a:ext>
            </a:extLst>
          </p:cNvPr>
          <p:cNvGrpSpPr/>
          <p:nvPr/>
        </p:nvGrpSpPr>
        <p:grpSpPr>
          <a:xfrm>
            <a:off x="3010203" y="3149505"/>
            <a:ext cx="1177977" cy="630838"/>
            <a:chOff x="3480584" y="3581181"/>
            <a:chExt cx="1177977" cy="630838"/>
          </a:xfrm>
        </p:grpSpPr>
        <p:sp>
          <p:nvSpPr>
            <p:cNvPr id="27" name="textruta 26">
              <a:extLst>
                <a:ext uri="{FF2B5EF4-FFF2-40B4-BE49-F238E27FC236}">
                  <a16:creationId xmlns:a16="http://schemas.microsoft.com/office/drawing/2014/main" id="{582F2843-C0CD-4B4D-8BC4-CFC8DDB00B13}"/>
                </a:ext>
              </a:extLst>
            </p:cNvPr>
            <p:cNvSpPr txBox="1"/>
            <p:nvPr/>
          </p:nvSpPr>
          <p:spPr>
            <a:xfrm>
              <a:off x="3480584" y="3581181"/>
              <a:ext cx="1177977" cy="430887"/>
            </a:xfrm>
            <a:prstGeom prst="rect">
              <a:avLst/>
            </a:prstGeom>
            <a:noFill/>
          </p:spPr>
          <p:txBody>
            <a:bodyPr wrap="square" rtlCol="0">
              <a:spAutoFit/>
            </a:bodyPr>
            <a:lstStyle/>
            <a:p>
              <a:r>
                <a:rPr lang="sv-SE" sz="1100" err="1">
                  <a:solidFill>
                    <a:prstClr val="black"/>
                  </a:solidFill>
                </a:rPr>
                <a:t>Middleware</a:t>
              </a:r>
              <a:r>
                <a:rPr lang="sv-SE" sz="1100">
                  <a:solidFill>
                    <a:prstClr val="black"/>
                  </a:solidFill>
                </a:rPr>
                <a:t> PÖV - EC5</a:t>
              </a:r>
            </a:p>
          </p:txBody>
        </p:sp>
        <p:pic>
          <p:nvPicPr>
            <p:cNvPr id="30" name="Bildobjekt 29">
              <a:extLst>
                <a:ext uri="{FF2B5EF4-FFF2-40B4-BE49-F238E27FC236}">
                  <a16:creationId xmlns:a16="http://schemas.microsoft.com/office/drawing/2014/main" id="{700F782C-676D-42DB-BEE7-012F68B6DD66}"/>
                </a:ext>
              </a:extLst>
            </p:cNvPr>
            <p:cNvPicPr>
              <a:picLocks noChangeAspect="1"/>
            </p:cNvPicPr>
            <p:nvPr/>
          </p:nvPicPr>
          <p:blipFill>
            <a:blip r:embed="rId9"/>
            <a:stretch>
              <a:fillRect/>
            </a:stretch>
          </p:blipFill>
          <p:spPr>
            <a:xfrm>
              <a:off x="3500106" y="3995951"/>
              <a:ext cx="738683" cy="216068"/>
            </a:xfrm>
            <a:prstGeom prst="rect">
              <a:avLst/>
            </a:prstGeom>
          </p:spPr>
        </p:pic>
      </p:grpSp>
      <p:grpSp>
        <p:nvGrpSpPr>
          <p:cNvPr id="40" name="Grupp 39">
            <a:extLst>
              <a:ext uri="{FF2B5EF4-FFF2-40B4-BE49-F238E27FC236}">
                <a16:creationId xmlns:a16="http://schemas.microsoft.com/office/drawing/2014/main" id="{EC77B4AE-677C-486C-AD64-02DC6D3FAD0A}"/>
              </a:ext>
            </a:extLst>
          </p:cNvPr>
          <p:cNvGrpSpPr/>
          <p:nvPr/>
        </p:nvGrpSpPr>
        <p:grpSpPr>
          <a:xfrm>
            <a:off x="4028825" y="2473332"/>
            <a:ext cx="1309681" cy="962264"/>
            <a:chOff x="3342072" y="2604049"/>
            <a:chExt cx="1309681" cy="962264"/>
          </a:xfrm>
        </p:grpSpPr>
        <p:pic>
          <p:nvPicPr>
            <p:cNvPr id="31" name="Bildobjekt 30">
              <a:extLst>
                <a:ext uri="{FF2B5EF4-FFF2-40B4-BE49-F238E27FC236}">
                  <a16:creationId xmlns:a16="http://schemas.microsoft.com/office/drawing/2014/main" id="{48D4B0A9-81C2-45BC-B6A0-1552B296A6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2072" y="2604049"/>
              <a:ext cx="1309681" cy="738869"/>
            </a:xfrm>
            <a:prstGeom prst="rect">
              <a:avLst/>
            </a:prstGeom>
          </p:spPr>
        </p:pic>
        <p:sp>
          <p:nvSpPr>
            <p:cNvPr id="32" name="textruta 31">
              <a:extLst>
                <a:ext uri="{FF2B5EF4-FFF2-40B4-BE49-F238E27FC236}">
                  <a16:creationId xmlns:a16="http://schemas.microsoft.com/office/drawing/2014/main" id="{34060664-A6B5-4C1F-B468-31C1785BD23A}"/>
                </a:ext>
              </a:extLst>
            </p:cNvPr>
            <p:cNvSpPr txBox="1"/>
            <p:nvPr/>
          </p:nvSpPr>
          <p:spPr>
            <a:xfrm>
              <a:off x="3428766" y="3135426"/>
              <a:ext cx="1177977" cy="430887"/>
            </a:xfrm>
            <a:prstGeom prst="rect">
              <a:avLst/>
            </a:prstGeom>
            <a:noFill/>
          </p:spPr>
          <p:txBody>
            <a:bodyPr wrap="square" rtlCol="0">
              <a:spAutoFit/>
            </a:bodyPr>
            <a:lstStyle/>
            <a:p>
              <a:r>
                <a:rPr lang="sv-SE" sz="1100" err="1">
                  <a:solidFill>
                    <a:prstClr val="black"/>
                  </a:solidFill>
                  <a:latin typeface="+mj-lt"/>
                </a:rPr>
                <a:t>Middleware</a:t>
              </a:r>
              <a:r>
                <a:rPr lang="sv-SE" sz="1100">
                  <a:solidFill>
                    <a:prstClr val="black"/>
                  </a:solidFill>
                  <a:latin typeface="+mj-lt"/>
                </a:rPr>
                <a:t> PÖV – EC10</a:t>
              </a:r>
            </a:p>
          </p:txBody>
        </p:sp>
      </p:grpSp>
      <p:cxnSp>
        <p:nvCxnSpPr>
          <p:cNvPr id="22" name="Rak pilkoppling 21">
            <a:extLst>
              <a:ext uri="{FF2B5EF4-FFF2-40B4-BE49-F238E27FC236}">
                <a16:creationId xmlns:a16="http://schemas.microsoft.com/office/drawing/2014/main" id="{E42C2330-3BD5-4F65-A72B-EA9E1A898E56}"/>
              </a:ext>
            </a:extLst>
          </p:cNvPr>
          <p:cNvCxnSpPr>
            <a:cxnSpLocks/>
          </p:cNvCxnSpPr>
          <p:nvPr/>
        </p:nvCxnSpPr>
        <p:spPr>
          <a:xfrm flipV="1">
            <a:off x="2711156" y="3887131"/>
            <a:ext cx="243737" cy="362228"/>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upp 22">
            <a:extLst>
              <a:ext uri="{FF2B5EF4-FFF2-40B4-BE49-F238E27FC236}">
                <a16:creationId xmlns:a16="http://schemas.microsoft.com/office/drawing/2014/main" id="{7EFE7B41-459A-402A-81AB-4321F932F6E0}"/>
              </a:ext>
            </a:extLst>
          </p:cNvPr>
          <p:cNvGrpSpPr/>
          <p:nvPr/>
        </p:nvGrpSpPr>
        <p:grpSpPr>
          <a:xfrm>
            <a:off x="845785" y="4265980"/>
            <a:ext cx="1048792" cy="1843280"/>
            <a:chOff x="2779677" y="4451578"/>
            <a:chExt cx="1048792" cy="1843280"/>
          </a:xfrm>
        </p:grpSpPr>
        <p:pic>
          <p:nvPicPr>
            <p:cNvPr id="26" name="Bildobjekt 25">
              <a:extLst>
                <a:ext uri="{FF2B5EF4-FFF2-40B4-BE49-F238E27FC236}">
                  <a16:creationId xmlns:a16="http://schemas.microsoft.com/office/drawing/2014/main" id="{2D09A2B9-54FF-42BA-B2A1-710126E66458}"/>
                </a:ext>
              </a:extLst>
            </p:cNvPr>
            <p:cNvPicPr>
              <a:picLocks noChangeAspect="1"/>
            </p:cNvPicPr>
            <p:nvPr/>
          </p:nvPicPr>
          <p:blipFill>
            <a:blip r:embed="rId11"/>
            <a:stretch>
              <a:fillRect/>
            </a:stretch>
          </p:blipFill>
          <p:spPr>
            <a:xfrm>
              <a:off x="2939805" y="4451578"/>
              <a:ext cx="703557" cy="1625460"/>
            </a:xfrm>
            <a:prstGeom prst="rect">
              <a:avLst/>
            </a:prstGeom>
          </p:spPr>
        </p:pic>
        <p:sp>
          <p:nvSpPr>
            <p:cNvPr id="33" name="textruta 32">
              <a:extLst>
                <a:ext uri="{FF2B5EF4-FFF2-40B4-BE49-F238E27FC236}">
                  <a16:creationId xmlns:a16="http://schemas.microsoft.com/office/drawing/2014/main" id="{886C8721-BCE9-4C0D-A8B5-6C110895A15F}"/>
                </a:ext>
              </a:extLst>
            </p:cNvPr>
            <p:cNvSpPr txBox="1"/>
            <p:nvPr/>
          </p:nvSpPr>
          <p:spPr>
            <a:xfrm>
              <a:off x="2779677" y="6033248"/>
              <a:ext cx="1048792" cy="261610"/>
            </a:xfrm>
            <a:prstGeom prst="rect">
              <a:avLst/>
            </a:prstGeom>
            <a:noFill/>
          </p:spPr>
          <p:txBody>
            <a:bodyPr wrap="square" rtlCol="0">
              <a:spAutoFit/>
            </a:bodyPr>
            <a:lstStyle/>
            <a:p>
              <a:r>
                <a:rPr lang="sv-SE" sz="1100">
                  <a:solidFill>
                    <a:prstClr val="black"/>
                  </a:solidFill>
                </a:rPr>
                <a:t>IVA-dialys</a:t>
              </a:r>
            </a:p>
          </p:txBody>
        </p:sp>
      </p:grpSp>
      <p:grpSp>
        <p:nvGrpSpPr>
          <p:cNvPr id="36" name="Grupp 35">
            <a:extLst>
              <a:ext uri="{FF2B5EF4-FFF2-40B4-BE49-F238E27FC236}">
                <a16:creationId xmlns:a16="http://schemas.microsoft.com/office/drawing/2014/main" id="{C200F206-943A-4F96-869D-059DCC07998E}"/>
              </a:ext>
            </a:extLst>
          </p:cNvPr>
          <p:cNvGrpSpPr/>
          <p:nvPr/>
        </p:nvGrpSpPr>
        <p:grpSpPr>
          <a:xfrm>
            <a:off x="1667541" y="4249359"/>
            <a:ext cx="867973" cy="1789481"/>
            <a:chOff x="3853585" y="4505377"/>
            <a:chExt cx="867973" cy="1789481"/>
          </a:xfrm>
        </p:grpSpPr>
        <p:pic>
          <p:nvPicPr>
            <p:cNvPr id="24" name="Bildobjekt 23">
              <a:extLst>
                <a:ext uri="{FF2B5EF4-FFF2-40B4-BE49-F238E27FC236}">
                  <a16:creationId xmlns:a16="http://schemas.microsoft.com/office/drawing/2014/main" id="{5943109B-98D6-424D-8DAF-388919D8C371}"/>
                </a:ext>
              </a:extLst>
            </p:cNvPr>
            <p:cNvPicPr>
              <a:picLocks noChangeAspect="1"/>
            </p:cNvPicPr>
            <p:nvPr/>
          </p:nvPicPr>
          <p:blipFill>
            <a:blip r:embed="rId12"/>
            <a:stretch>
              <a:fillRect/>
            </a:stretch>
          </p:blipFill>
          <p:spPr>
            <a:xfrm>
              <a:off x="3853585" y="4505377"/>
              <a:ext cx="867973" cy="1527871"/>
            </a:xfrm>
            <a:prstGeom prst="rect">
              <a:avLst/>
            </a:prstGeom>
          </p:spPr>
        </p:pic>
        <p:sp>
          <p:nvSpPr>
            <p:cNvPr id="34" name="textruta 33">
              <a:extLst>
                <a:ext uri="{FF2B5EF4-FFF2-40B4-BE49-F238E27FC236}">
                  <a16:creationId xmlns:a16="http://schemas.microsoft.com/office/drawing/2014/main" id="{8B7079C4-2A94-4C0C-BD35-8F43262E6BC0}"/>
                </a:ext>
              </a:extLst>
            </p:cNvPr>
            <p:cNvSpPr txBox="1"/>
            <p:nvPr/>
          </p:nvSpPr>
          <p:spPr>
            <a:xfrm>
              <a:off x="3884698" y="6033248"/>
              <a:ext cx="836860" cy="261610"/>
            </a:xfrm>
            <a:prstGeom prst="rect">
              <a:avLst/>
            </a:prstGeom>
            <a:noFill/>
          </p:spPr>
          <p:txBody>
            <a:bodyPr wrap="square" rtlCol="0">
              <a:spAutoFit/>
            </a:bodyPr>
            <a:lstStyle/>
            <a:p>
              <a:r>
                <a:rPr lang="sv-SE" sz="1100">
                  <a:solidFill>
                    <a:prstClr val="black"/>
                  </a:solidFill>
                </a:rPr>
                <a:t>Ventilator</a:t>
              </a:r>
            </a:p>
          </p:txBody>
        </p:sp>
      </p:grpSp>
      <p:cxnSp>
        <p:nvCxnSpPr>
          <p:cNvPr id="45" name="Rak pilkoppling 44">
            <a:extLst>
              <a:ext uri="{FF2B5EF4-FFF2-40B4-BE49-F238E27FC236}">
                <a16:creationId xmlns:a16="http://schemas.microsoft.com/office/drawing/2014/main" id="{C74B2226-A37A-46ED-A9BF-B458CA5849FB}"/>
              </a:ext>
            </a:extLst>
          </p:cNvPr>
          <p:cNvCxnSpPr>
            <a:cxnSpLocks/>
            <a:stCxn id="24" idx="0"/>
          </p:cNvCxnSpPr>
          <p:nvPr/>
        </p:nvCxnSpPr>
        <p:spPr>
          <a:xfrm flipV="1">
            <a:off x="2101528" y="3807517"/>
            <a:ext cx="765643" cy="441842"/>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F7A18AE3-E8C8-45B8-8BA0-E6B14E87CA60}"/>
              </a:ext>
            </a:extLst>
          </p:cNvPr>
          <p:cNvCxnSpPr>
            <a:cxnSpLocks/>
          </p:cNvCxnSpPr>
          <p:nvPr/>
        </p:nvCxnSpPr>
        <p:spPr>
          <a:xfrm flipV="1">
            <a:off x="931849" y="3611917"/>
            <a:ext cx="1795324" cy="388556"/>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Rak pilkoppling 54">
            <a:extLst>
              <a:ext uri="{FF2B5EF4-FFF2-40B4-BE49-F238E27FC236}">
                <a16:creationId xmlns:a16="http://schemas.microsoft.com/office/drawing/2014/main" id="{902833A3-27EC-4C82-A143-75B5125004B1}"/>
              </a:ext>
            </a:extLst>
          </p:cNvPr>
          <p:cNvCxnSpPr>
            <a:cxnSpLocks/>
          </p:cNvCxnSpPr>
          <p:nvPr/>
        </p:nvCxnSpPr>
        <p:spPr>
          <a:xfrm flipV="1">
            <a:off x="3886787" y="2842766"/>
            <a:ext cx="329043" cy="345917"/>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E7F3FE89-8094-494E-B391-48FB17DBC818}"/>
              </a:ext>
            </a:extLst>
          </p:cNvPr>
          <p:cNvCxnSpPr>
            <a:cxnSpLocks/>
          </p:cNvCxnSpPr>
          <p:nvPr/>
        </p:nvCxnSpPr>
        <p:spPr>
          <a:xfrm>
            <a:off x="3805010" y="3813374"/>
            <a:ext cx="329794" cy="29362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1" name="Rak pilkoppling 60">
            <a:extLst>
              <a:ext uri="{FF2B5EF4-FFF2-40B4-BE49-F238E27FC236}">
                <a16:creationId xmlns:a16="http://schemas.microsoft.com/office/drawing/2014/main" id="{ECFE430F-90E4-461F-BED8-392903CF5696}"/>
              </a:ext>
            </a:extLst>
          </p:cNvPr>
          <p:cNvCxnSpPr>
            <a:cxnSpLocks/>
            <a:endCxn id="13" idx="2"/>
          </p:cNvCxnSpPr>
          <p:nvPr/>
        </p:nvCxnSpPr>
        <p:spPr>
          <a:xfrm flipV="1">
            <a:off x="4458455" y="2149054"/>
            <a:ext cx="1" cy="35470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5" name="Rak pilkoppling 74">
            <a:extLst>
              <a:ext uri="{FF2B5EF4-FFF2-40B4-BE49-F238E27FC236}">
                <a16:creationId xmlns:a16="http://schemas.microsoft.com/office/drawing/2014/main" id="{37269575-14EF-42E2-BA09-B2C57B646AD7}"/>
              </a:ext>
            </a:extLst>
          </p:cNvPr>
          <p:cNvCxnSpPr>
            <a:cxnSpLocks/>
          </p:cNvCxnSpPr>
          <p:nvPr/>
        </p:nvCxnSpPr>
        <p:spPr>
          <a:xfrm flipV="1">
            <a:off x="5120897" y="3847359"/>
            <a:ext cx="512660" cy="385178"/>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9" name="Rak pilkoppling 78">
            <a:extLst>
              <a:ext uri="{FF2B5EF4-FFF2-40B4-BE49-F238E27FC236}">
                <a16:creationId xmlns:a16="http://schemas.microsoft.com/office/drawing/2014/main" id="{0DDF475F-F1B1-40D8-8BA6-E0EC206C6F85}"/>
              </a:ext>
            </a:extLst>
          </p:cNvPr>
          <p:cNvCxnSpPr>
            <a:cxnSpLocks/>
          </p:cNvCxnSpPr>
          <p:nvPr/>
        </p:nvCxnSpPr>
        <p:spPr>
          <a:xfrm>
            <a:off x="5039984" y="1830929"/>
            <a:ext cx="639547" cy="493667"/>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3" name="Rak pilkoppling 82">
            <a:extLst>
              <a:ext uri="{FF2B5EF4-FFF2-40B4-BE49-F238E27FC236}">
                <a16:creationId xmlns:a16="http://schemas.microsoft.com/office/drawing/2014/main" id="{34C52BB9-33F1-4465-8EB2-E1A3DCEDC663}"/>
              </a:ext>
            </a:extLst>
          </p:cNvPr>
          <p:cNvCxnSpPr>
            <a:cxnSpLocks/>
          </p:cNvCxnSpPr>
          <p:nvPr/>
        </p:nvCxnSpPr>
        <p:spPr>
          <a:xfrm>
            <a:off x="7150576" y="3320787"/>
            <a:ext cx="247661"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Rak pilkoppling 87">
            <a:extLst>
              <a:ext uri="{FF2B5EF4-FFF2-40B4-BE49-F238E27FC236}">
                <a16:creationId xmlns:a16="http://schemas.microsoft.com/office/drawing/2014/main" id="{25EFBD11-125F-4DBB-A077-D48A47B43682}"/>
              </a:ext>
            </a:extLst>
          </p:cNvPr>
          <p:cNvCxnSpPr>
            <a:cxnSpLocks/>
          </p:cNvCxnSpPr>
          <p:nvPr/>
        </p:nvCxnSpPr>
        <p:spPr>
          <a:xfrm>
            <a:off x="8578303" y="3320787"/>
            <a:ext cx="22724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upp 111">
            <a:extLst>
              <a:ext uri="{FF2B5EF4-FFF2-40B4-BE49-F238E27FC236}">
                <a16:creationId xmlns:a16="http://schemas.microsoft.com/office/drawing/2014/main" id="{EAFD4D44-9650-4455-AFC7-9A8AED0422D6}"/>
              </a:ext>
            </a:extLst>
          </p:cNvPr>
          <p:cNvGrpSpPr/>
          <p:nvPr/>
        </p:nvGrpSpPr>
        <p:grpSpPr>
          <a:xfrm>
            <a:off x="10161033" y="2701502"/>
            <a:ext cx="1575755" cy="1258684"/>
            <a:chOff x="10161033" y="2701502"/>
            <a:chExt cx="1575755" cy="1258684"/>
          </a:xfrm>
        </p:grpSpPr>
        <p:pic>
          <p:nvPicPr>
            <p:cNvPr id="90" name="Bildobjekt 89">
              <a:extLst>
                <a:ext uri="{FF2B5EF4-FFF2-40B4-BE49-F238E27FC236}">
                  <a16:creationId xmlns:a16="http://schemas.microsoft.com/office/drawing/2014/main" id="{A9F42C8E-FB1B-4FDA-8758-791AA469F1FF}"/>
                </a:ext>
              </a:extLst>
            </p:cNvPr>
            <p:cNvPicPr>
              <a:picLocks noChangeAspect="1"/>
            </p:cNvPicPr>
            <p:nvPr/>
          </p:nvPicPr>
          <p:blipFill>
            <a:blip r:embed="rId13"/>
            <a:stretch>
              <a:fillRect/>
            </a:stretch>
          </p:blipFill>
          <p:spPr>
            <a:xfrm>
              <a:off x="10161033" y="2701502"/>
              <a:ext cx="1575755" cy="1021398"/>
            </a:xfrm>
            <a:prstGeom prst="rect">
              <a:avLst/>
            </a:prstGeom>
          </p:spPr>
        </p:pic>
        <p:sp>
          <p:nvSpPr>
            <p:cNvPr id="92" name="textruta 91">
              <a:extLst>
                <a:ext uri="{FF2B5EF4-FFF2-40B4-BE49-F238E27FC236}">
                  <a16:creationId xmlns:a16="http://schemas.microsoft.com/office/drawing/2014/main" id="{B06F93A8-1707-4554-8823-3154ECC86808}"/>
                </a:ext>
              </a:extLst>
            </p:cNvPr>
            <p:cNvSpPr txBox="1"/>
            <p:nvPr/>
          </p:nvSpPr>
          <p:spPr>
            <a:xfrm>
              <a:off x="10499817" y="3698576"/>
              <a:ext cx="898186" cy="261610"/>
            </a:xfrm>
            <a:prstGeom prst="rect">
              <a:avLst/>
            </a:prstGeom>
            <a:noFill/>
          </p:spPr>
          <p:txBody>
            <a:bodyPr wrap="square" rtlCol="0">
              <a:spAutoFit/>
            </a:bodyPr>
            <a:lstStyle/>
            <a:p>
              <a:r>
                <a:rPr lang="sv-SE" sz="1100">
                  <a:solidFill>
                    <a:prstClr val="black"/>
                  </a:solidFill>
                </a:rPr>
                <a:t>Millennium</a:t>
              </a:r>
            </a:p>
          </p:txBody>
        </p:sp>
      </p:grpSp>
      <p:sp>
        <p:nvSpPr>
          <p:cNvPr id="115" name="Cylinder 114">
            <a:extLst>
              <a:ext uri="{FF2B5EF4-FFF2-40B4-BE49-F238E27FC236}">
                <a16:creationId xmlns:a16="http://schemas.microsoft.com/office/drawing/2014/main" id="{02449548-03AD-43D4-BCED-2C60E51C32F0}"/>
              </a:ext>
            </a:extLst>
          </p:cNvPr>
          <p:cNvSpPr/>
          <p:nvPr/>
        </p:nvSpPr>
        <p:spPr>
          <a:xfrm>
            <a:off x="8838783" y="2965034"/>
            <a:ext cx="868650" cy="707275"/>
          </a:xfrm>
          <a:prstGeom prst="ca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err="1">
                <a:ln>
                  <a:noFill/>
                </a:ln>
                <a:solidFill>
                  <a:prstClr val="black"/>
                </a:solidFill>
                <a:effectLst/>
                <a:uLnTx/>
                <a:uFillTx/>
                <a:latin typeface="Arial"/>
                <a:ea typeface="+mn-ea"/>
                <a:cs typeface="+mn-cs"/>
              </a:rPr>
              <a:t>CareAware</a:t>
            </a:r>
            <a:r>
              <a:rPr kumimoji="0" lang="sv-SE" sz="800" b="0" i="0" u="none" strike="noStrike" kern="1200" cap="none" spc="0" normalizeH="0" baseline="0" noProof="0">
                <a:ln>
                  <a:noFill/>
                </a:ln>
                <a:solidFill>
                  <a:prstClr val="black"/>
                </a:solidFill>
                <a:effectLst/>
                <a:uLnTx/>
                <a:uFillTx/>
                <a:latin typeface="Arial"/>
                <a:ea typeface="+mn-ea"/>
                <a:cs typeface="+mn-cs"/>
              </a:rPr>
              <a:t> </a:t>
            </a:r>
            <a:r>
              <a:rPr kumimoji="0" lang="sv-SE" sz="800" b="0" i="0" u="none" strike="noStrike" kern="1200" cap="none" spc="0" normalizeH="0" baseline="0" noProof="0" err="1">
                <a:ln>
                  <a:noFill/>
                </a:ln>
                <a:solidFill>
                  <a:prstClr val="black"/>
                </a:solidFill>
                <a:effectLst/>
                <a:uLnTx/>
                <a:uFillTx/>
                <a:latin typeface="Arial"/>
                <a:ea typeface="+mn-ea"/>
                <a:cs typeface="+mn-cs"/>
              </a:rPr>
              <a:t>iBus</a:t>
            </a:r>
            <a:endParaRPr kumimoji="0" lang="sv-SE" sz="800" b="0" i="0" u="none" strike="noStrike" kern="1200" cap="none" spc="0" normalizeH="0" baseline="0" noProof="0">
              <a:ln>
                <a:noFill/>
              </a:ln>
              <a:solidFill>
                <a:prstClr val="black"/>
              </a:solidFill>
              <a:effectLst/>
              <a:uLnTx/>
              <a:uFillTx/>
              <a:latin typeface="Arial"/>
              <a:ea typeface="+mn-ea"/>
              <a:cs typeface="+mn-cs"/>
            </a:endParaRPr>
          </a:p>
        </p:txBody>
      </p:sp>
      <p:cxnSp>
        <p:nvCxnSpPr>
          <p:cNvPr id="116" name="Rak pilkoppling 115">
            <a:extLst>
              <a:ext uri="{FF2B5EF4-FFF2-40B4-BE49-F238E27FC236}">
                <a16:creationId xmlns:a16="http://schemas.microsoft.com/office/drawing/2014/main" id="{1AB11786-A69C-4526-95CD-8C75F7AD5B52}"/>
              </a:ext>
            </a:extLst>
          </p:cNvPr>
          <p:cNvCxnSpPr>
            <a:cxnSpLocks/>
          </p:cNvCxnSpPr>
          <p:nvPr/>
        </p:nvCxnSpPr>
        <p:spPr>
          <a:xfrm>
            <a:off x="9775732" y="3318671"/>
            <a:ext cx="22724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8" name="textruta 117">
            <a:extLst>
              <a:ext uri="{FF2B5EF4-FFF2-40B4-BE49-F238E27FC236}">
                <a16:creationId xmlns:a16="http://schemas.microsoft.com/office/drawing/2014/main" id="{5EEE9C69-4526-42A8-AF63-5CE7F8C4D083}"/>
              </a:ext>
            </a:extLst>
          </p:cNvPr>
          <p:cNvSpPr txBox="1"/>
          <p:nvPr/>
        </p:nvSpPr>
        <p:spPr>
          <a:xfrm>
            <a:off x="149208" y="5777230"/>
            <a:ext cx="669356" cy="261610"/>
          </a:xfrm>
          <a:prstGeom prst="rect">
            <a:avLst/>
          </a:prstGeom>
          <a:noFill/>
        </p:spPr>
        <p:txBody>
          <a:bodyPr wrap="square" rtlCol="0">
            <a:spAutoFit/>
          </a:bodyPr>
          <a:lstStyle/>
          <a:p>
            <a:r>
              <a:rPr lang="sv-SE" sz="1100">
                <a:solidFill>
                  <a:prstClr val="black"/>
                </a:solidFill>
              </a:rPr>
              <a:t>ECMO</a:t>
            </a:r>
          </a:p>
        </p:txBody>
      </p:sp>
      <p:cxnSp>
        <p:nvCxnSpPr>
          <p:cNvPr id="119" name="Rak pilkoppling 118">
            <a:extLst>
              <a:ext uri="{FF2B5EF4-FFF2-40B4-BE49-F238E27FC236}">
                <a16:creationId xmlns:a16="http://schemas.microsoft.com/office/drawing/2014/main" id="{F7246080-EE16-427C-97E2-EFF0AE309502}"/>
              </a:ext>
            </a:extLst>
          </p:cNvPr>
          <p:cNvCxnSpPr>
            <a:cxnSpLocks/>
          </p:cNvCxnSpPr>
          <p:nvPr/>
        </p:nvCxnSpPr>
        <p:spPr>
          <a:xfrm flipV="1">
            <a:off x="1385316" y="3731271"/>
            <a:ext cx="1399246" cy="55438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18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13517-4388-4263-85ED-15B6D0B5D128}"/>
              </a:ext>
            </a:extLst>
          </p:cNvPr>
          <p:cNvSpPr>
            <a:spLocks noGrp="1"/>
          </p:cNvSpPr>
          <p:nvPr>
            <p:ph type="title"/>
          </p:nvPr>
        </p:nvSpPr>
        <p:spPr/>
        <p:txBody>
          <a:bodyPr/>
          <a:lstStyle/>
          <a:p>
            <a:r>
              <a:rPr lang="sv-SE"/>
              <a:t>BMDI – Uppkoppling via CCE</a:t>
            </a:r>
          </a:p>
        </p:txBody>
      </p:sp>
      <p:grpSp>
        <p:nvGrpSpPr>
          <p:cNvPr id="12" name="Grupp 11">
            <a:extLst>
              <a:ext uri="{FF2B5EF4-FFF2-40B4-BE49-F238E27FC236}">
                <a16:creationId xmlns:a16="http://schemas.microsoft.com/office/drawing/2014/main" id="{610803B9-06BF-4107-A096-3A19BC4F8DC1}"/>
              </a:ext>
            </a:extLst>
          </p:cNvPr>
          <p:cNvGrpSpPr/>
          <p:nvPr/>
        </p:nvGrpSpPr>
        <p:grpSpPr>
          <a:xfrm>
            <a:off x="598030" y="2597576"/>
            <a:ext cx="2269141" cy="1505620"/>
            <a:chOff x="0" y="3129093"/>
            <a:chExt cx="3137174" cy="1967015"/>
          </a:xfrm>
        </p:grpSpPr>
        <p:pic>
          <p:nvPicPr>
            <p:cNvPr id="4" name="Bildobjekt 3">
              <a:extLst>
                <a:ext uri="{FF2B5EF4-FFF2-40B4-BE49-F238E27FC236}">
                  <a16:creationId xmlns:a16="http://schemas.microsoft.com/office/drawing/2014/main" id="{C65F2F82-9B98-40B3-81E5-4940B662C46E}"/>
                </a:ext>
              </a:extLst>
            </p:cNvPr>
            <p:cNvPicPr>
              <a:picLocks noChangeAspect="1"/>
            </p:cNvPicPr>
            <p:nvPr/>
          </p:nvPicPr>
          <p:blipFill>
            <a:blip r:embed="rId2"/>
            <a:stretch>
              <a:fillRect/>
            </a:stretch>
          </p:blipFill>
          <p:spPr>
            <a:xfrm>
              <a:off x="0" y="3129093"/>
              <a:ext cx="3137174" cy="1967015"/>
            </a:xfrm>
            <a:prstGeom prst="rect">
              <a:avLst/>
            </a:prstGeom>
          </p:spPr>
        </p:pic>
        <p:grpSp>
          <p:nvGrpSpPr>
            <p:cNvPr id="5" name="Grupp 4">
              <a:extLst>
                <a:ext uri="{FF2B5EF4-FFF2-40B4-BE49-F238E27FC236}">
                  <a16:creationId xmlns:a16="http://schemas.microsoft.com/office/drawing/2014/main" id="{42FB9AC6-0F38-44EE-9A4F-24C3600442C4}"/>
                </a:ext>
              </a:extLst>
            </p:cNvPr>
            <p:cNvGrpSpPr/>
            <p:nvPr/>
          </p:nvGrpSpPr>
          <p:grpSpPr>
            <a:xfrm>
              <a:off x="1079278" y="3238150"/>
              <a:ext cx="1294806" cy="945200"/>
              <a:chOff x="8787543" y="2720363"/>
              <a:chExt cx="1303426" cy="1148588"/>
            </a:xfrm>
          </p:grpSpPr>
          <p:sp>
            <p:nvSpPr>
              <p:cNvPr id="6" name="Uttryckssymbol 5">
                <a:extLst>
                  <a:ext uri="{FF2B5EF4-FFF2-40B4-BE49-F238E27FC236}">
                    <a16:creationId xmlns:a16="http://schemas.microsoft.com/office/drawing/2014/main" id="{D967BBB5-71DB-426A-B5BC-CEC0E2CAABE1}"/>
                  </a:ext>
                </a:extLst>
              </p:cNvPr>
              <p:cNvSpPr/>
              <p:nvPr/>
            </p:nvSpPr>
            <p:spPr>
              <a:xfrm>
                <a:off x="9609761" y="2720363"/>
                <a:ext cx="481208" cy="483845"/>
              </a:xfrm>
              <a:prstGeom prst="smileyFac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 name="Rak 22">
                <a:extLst>
                  <a:ext uri="{FF2B5EF4-FFF2-40B4-BE49-F238E27FC236}">
                    <a16:creationId xmlns:a16="http://schemas.microsoft.com/office/drawing/2014/main" id="{5CBD36D0-A402-46FB-A532-85BD17F1229A}"/>
                  </a:ext>
                </a:extLst>
              </p:cNvPr>
              <p:cNvCxnSpPr/>
              <p:nvPr/>
            </p:nvCxnSpPr>
            <p:spPr>
              <a:xfrm flipV="1">
                <a:off x="8833213" y="3625799"/>
                <a:ext cx="622052" cy="243152"/>
              </a:xfrm>
              <a:prstGeom prst="line">
                <a:avLst/>
              </a:prstGeom>
              <a:noFill/>
              <a:ln w="69850" cap="flat" cmpd="sng" algn="ctr">
                <a:solidFill>
                  <a:srgbClr val="70AD47">
                    <a:lumMod val="60000"/>
                    <a:lumOff val="40000"/>
                  </a:srgbClr>
                </a:solidFill>
                <a:prstDash val="solid"/>
                <a:miter lim="800000"/>
              </a:ln>
              <a:effectLst/>
            </p:spPr>
          </p:cxnSp>
          <p:cxnSp>
            <p:nvCxnSpPr>
              <p:cNvPr id="8" name="Rak 23">
                <a:extLst>
                  <a:ext uri="{FF2B5EF4-FFF2-40B4-BE49-F238E27FC236}">
                    <a16:creationId xmlns:a16="http://schemas.microsoft.com/office/drawing/2014/main" id="{312DC337-C5BD-4A32-A7FE-4B6D61B96254}"/>
                  </a:ext>
                </a:extLst>
              </p:cNvPr>
              <p:cNvCxnSpPr/>
              <p:nvPr/>
            </p:nvCxnSpPr>
            <p:spPr>
              <a:xfrm flipV="1">
                <a:off x="9455265" y="3236127"/>
                <a:ext cx="395100" cy="389672"/>
              </a:xfrm>
              <a:prstGeom prst="line">
                <a:avLst/>
              </a:prstGeom>
              <a:noFill/>
              <a:ln w="69850" cap="flat" cmpd="sng" algn="ctr">
                <a:solidFill>
                  <a:srgbClr val="70AD47">
                    <a:lumMod val="60000"/>
                    <a:lumOff val="40000"/>
                  </a:srgbClr>
                </a:solidFill>
                <a:prstDash val="solid"/>
                <a:miter lim="800000"/>
              </a:ln>
              <a:effectLst/>
            </p:spPr>
          </p:cxnSp>
          <p:cxnSp>
            <p:nvCxnSpPr>
              <p:cNvPr id="9" name="Rak 26">
                <a:extLst>
                  <a:ext uri="{FF2B5EF4-FFF2-40B4-BE49-F238E27FC236}">
                    <a16:creationId xmlns:a16="http://schemas.microsoft.com/office/drawing/2014/main" id="{0B67E2FD-0584-49CC-A187-F5D858096C40}"/>
                  </a:ext>
                </a:extLst>
              </p:cNvPr>
              <p:cNvCxnSpPr/>
              <p:nvPr/>
            </p:nvCxnSpPr>
            <p:spPr>
              <a:xfrm flipV="1">
                <a:off x="8787543" y="3588321"/>
                <a:ext cx="677615" cy="159054"/>
              </a:xfrm>
              <a:prstGeom prst="line">
                <a:avLst/>
              </a:prstGeom>
              <a:noFill/>
              <a:ln w="69850" cap="flat" cmpd="sng" algn="ctr">
                <a:solidFill>
                  <a:srgbClr val="70AD47">
                    <a:lumMod val="60000"/>
                    <a:lumOff val="40000"/>
                  </a:srgbClr>
                </a:solidFill>
                <a:prstDash val="solid"/>
                <a:miter lim="800000"/>
              </a:ln>
              <a:effectLst/>
            </p:spPr>
          </p:cxnSp>
          <p:cxnSp>
            <p:nvCxnSpPr>
              <p:cNvPr id="10" name="Rak 28">
                <a:extLst>
                  <a:ext uri="{FF2B5EF4-FFF2-40B4-BE49-F238E27FC236}">
                    <a16:creationId xmlns:a16="http://schemas.microsoft.com/office/drawing/2014/main" id="{F3DD79C1-88BB-4D05-894C-9040C47A8D16}"/>
                  </a:ext>
                </a:extLst>
              </p:cNvPr>
              <p:cNvCxnSpPr/>
              <p:nvPr/>
            </p:nvCxnSpPr>
            <p:spPr>
              <a:xfrm flipV="1">
                <a:off x="9726274" y="3378874"/>
                <a:ext cx="309010" cy="40468"/>
              </a:xfrm>
              <a:prstGeom prst="line">
                <a:avLst/>
              </a:prstGeom>
              <a:noFill/>
              <a:ln w="69850" cap="flat" cmpd="sng" algn="ctr">
                <a:solidFill>
                  <a:srgbClr val="70AD47">
                    <a:lumMod val="60000"/>
                    <a:lumOff val="40000"/>
                  </a:srgbClr>
                </a:solidFill>
                <a:prstDash val="solid"/>
                <a:miter lim="800000"/>
              </a:ln>
              <a:effectLst/>
            </p:spPr>
          </p:cxnSp>
          <p:cxnSp>
            <p:nvCxnSpPr>
              <p:cNvPr id="11" name="Rak 30">
                <a:extLst>
                  <a:ext uri="{FF2B5EF4-FFF2-40B4-BE49-F238E27FC236}">
                    <a16:creationId xmlns:a16="http://schemas.microsoft.com/office/drawing/2014/main" id="{F59A690A-6FED-4DB0-A0FA-8AF16D87C8B4}"/>
                  </a:ext>
                </a:extLst>
              </p:cNvPr>
              <p:cNvCxnSpPr/>
              <p:nvPr/>
            </p:nvCxnSpPr>
            <p:spPr>
              <a:xfrm flipH="1" flipV="1">
                <a:off x="9329642" y="3256918"/>
                <a:ext cx="305591" cy="99203"/>
              </a:xfrm>
              <a:prstGeom prst="line">
                <a:avLst/>
              </a:prstGeom>
              <a:noFill/>
              <a:ln w="69850" cap="flat" cmpd="sng" algn="ctr">
                <a:solidFill>
                  <a:srgbClr val="70AD47">
                    <a:lumMod val="60000"/>
                    <a:lumOff val="40000"/>
                  </a:srgbClr>
                </a:solidFill>
                <a:prstDash val="solid"/>
                <a:miter lim="800000"/>
              </a:ln>
              <a:effectLst/>
            </p:spPr>
          </p:cxnSp>
        </p:grpSp>
      </p:grpSp>
      <p:cxnSp>
        <p:nvCxnSpPr>
          <p:cNvPr id="83" name="Rak pilkoppling 82">
            <a:extLst>
              <a:ext uri="{FF2B5EF4-FFF2-40B4-BE49-F238E27FC236}">
                <a16:creationId xmlns:a16="http://schemas.microsoft.com/office/drawing/2014/main" id="{34C52BB9-33F1-4465-8EB2-E1A3DCEDC663}"/>
              </a:ext>
            </a:extLst>
          </p:cNvPr>
          <p:cNvCxnSpPr>
            <a:cxnSpLocks/>
          </p:cNvCxnSpPr>
          <p:nvPr/>
        </p:nvCxnSpPr>
        <p:spPr>
          <a:xfrm>
            <a:off x="5194910" y="3339922"/>
            <a:ext cx="950784" cy="2116"/>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upp 111">
            <a:extLst>
              <a:ext uri="{FF2B5EF4-FFF2-40B4-BE49-F238E27FC236}">
                <a16:creationId xmlns:a16="http://schemas.microsoft.com/office/drawing/2014/main" id="{EAFD4D44-9650-4455-AFC7-9A8AED0422D6}"/>
              </a:ext>
            </a:extLst>
          </p:cNvPr>
          <p:cNvGrpSpPr/>
          <p:nvPr/>
        </p:nvGrpSpPr>
        <p:grpSpPr>
          <a:xfrm>
            <a:off x="10333546" y="2721044"/>
            <a:ext cx="1575755" cy="1258684"/>
            <a:chOff x="10161033" y="2701502"/>
            <a:chExt cx="1575755" cy="1258684"/>
          </a:xfrm>
        </p:grpSpPr>
        <p:pic>
          <p:nvPicPr>
            <p:cNvPr id="90" name="Bildobjekt 89">
              <a:extLst>
                <a:ext uri="{FF2B5EF4-FFF2-40B4-BE49-F238E27FC236}">
                  <a16:creationId xmlns:a16="http://schemas.microsoft.com/office/drawing/2014/main" id="{A9F42C8E-FB1B-4FDA-8758-791AA469F1FF}"/>
                </a:ext>
              </a:extLst>
            </p:cNvPr>
            <p:cNvPicPr>
              <a:picLocks noChangeAspect="1"/>
            </p:cNvPicPr>
            <p:nvPr/>
          </p:nvPicPr>
          <p:blipFill>
            <a:blip r:embed="rId3"/>
            <a:stretch>
              <a:fillRect/>
            </a:stretch>
          </p:blipFill>
          <p:spPr>
            <a:xfrm>
              <a:off x="10161033" y="2701502"/>
              <a:ext cx="1575755" cy="1021398"/>
            </a:xfrm>
            <a:prstGeom prst="rect">
              <a:avLst/>
            </a:prstGeom>
          </p:spPr>
        </p:pic>
        <p:sp>
          <p:nvSpPr>
            <p:cNvPr id="92" name="textruta 91">
              <a:extLst>
                <a:ext uri="{FF2B5EF4-FFF2-40B4-BE49-F238E27FC236}">
                  <a16:creationId xmlns:a16="http://schemas.microsoft.com/office/drawing/2014/main" id="{B06F93A8-1707-4554-8823-3154ECC86808}"/>
                </a:ext>
              </a:extLst>
            </p:cNvPr>
            <p:cNvSpPr txBox="1"/>
            <p:nvPr/>
          </p:nvSpPr>
          <p:spPr>
            <a:xfrm>
              <a:off x="10499817" y="3698576"/>
              <a:ext cx="898186" cy="261610"/>
            </a:xfrm>
            <a:prstGeom prst="rect">
              <a:avLst/>
            </a:prstGeom>
            <a:noFill/>
          </p:spPr>
          <p:txBody>
            <a:bodyPr wrap="square" rtlCol="0">
              <a:spAutoFit/>
            </a:bodyPr>
            <a:lstStyle/>
            <a:p>
              <a:r>
                <a:rPr lang="sv-SE" sz="1100">
                  <a:solidFill>
                    <a:prstClr val="black"/>
                  </a:solidFill>
                </a:rPr>
                <a:t>Millennium</a:t>
              </a:r>
            </a:p>
          </p:txBody>
        </p:sp>
      </p:grpSp>
      <p:sp>
        <p:nvSpPr>
          <p:cNvPr id="115" name="Cylinder 114">
            <a:extLst>
              <a:ext uri="{FF2B5EF4-FFF2-40B4-BE49-F238E27FC236}">
                <a16:creationId xmlns:a16="http://schemas.microsoft.com/office/drawing/2014/main" id="{02449548-03AD-43D4-BCED-2C60E51C32F0}"/>
              </a:ext>
            </a:extLst>
          </p:cNvPr>
          <p:cNvSpPr/>
          <p:nvPr/>
        </p:nvSpPr>
        <p:spPr>
          <a:xfrm>
            <a:off x="8348492" y="2924228"/>
            <a:ext cx="868650" cy="707275"/>
          </a:xfrm>
          <a:prstGeom prst="ca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err="1">
                <a:ln>
                  <a:noFill/>
                </a:ln>
                <a:solidFill>
                  <a:prstClr val="black"/>
                </a:solidFill>
                <a:effectLst/>
                <a:uLnTx/>
                <a:uFillTx/>
                <a:latin typeface="Arial"/>
                <a:ea typeface="+mn-ea"/>
                <a:cs typeface="+mn-cs"/>
              </a:rPr>
              <a:t>CareAware</a:t>
            </a:r>
            <a:r>
              <a:rPr kumimoji="0" lang="sv-SE" sz="800" b="0" i="0" u="none" strike="noStrike" kern="1200" cap="none" spc="0" normalizeH="0" baseline="0" noProof="0">
                <a:ln>
                  <a:noFill/>
                </a:ln>
                <a:solidFill>
                  <a:prstClr val="black"/>
                </a:solidFill>
                <a:effectLst/>
                <a:uLnTx/>
                <a:uFillTx/>
                <a:latin typeface="Arial"/>
                <a:ea typeface="+mn-ea"/>
                <a:cs typeface="+mn-cs"/>
              </a:rPr>
              <a:t> </a:t>
            </a:r>
            <a:r>
              <a:rPr kumimoji="0" lang="sv-SE" sz="800" b="0" i="0" u="none" strike="noStrike" kern="1200" cap="none" spc="0" normalizeH="0" baseline="0" noProof="0" err="1">
                <a:ln>
                  <a:noFill/>
                </a:ln>
                <a:solidFill>
                  <a:prstClr val="black"/>
                </a:solidFill>
                <a:effectLst/>
                <a:uLnTx/>
                <a:uFillTx/>
                <a:latin typeface="Arial"/>
                <a:ea typeface="+mn-ea"/>
                <a:cs typeface="+mn-cs"/>
              </a:rPr>
              <a:t>iBus</a:t>
            </a:r>
            <a:endParaRPr kumimoji="0" lang="sv-SE" sz="800" b="0" i="0" u="none" strike="noStrike" kern="1200" cap="none" spc="0" normalizeH="0" baseline="0" noProof="0">
              <a:ln>
                <a:noFill/>
              </a:ln>
              <a:solidFill>
                <a:prstClr val="black"/>
              </a:solidFill>
              <a:effectLst/>
              <a:uLnTx/>
              <a:uFillTx/>
              <a:latin typeface="Arial"/>
              <a:ea typeface="+mn-ea"/>
              <a:cs typeface="+mn-cs"/>
            </a:endParaRPr>
          </a:p>
        </p:txBody>
      </p:sp>
      <p:pic>
        <p:nvPicPr>
          <p:cNvPr id="54" name="Bildobjekt 53">
            <a:extLst>
              <a:ext uri="{FF2B5EF4-FFF2-40B4-BE49-F238E27FC236}">
                <a16:creationId xmlns:a16="http://schemas.microsoft.com/office/drawing/2014/main" id="{DD1934D8-30FE-43F9-A586-2DEE20309138}"/>
              </a:ext>
            </a:extLst>
          </p:cNvPr>
          <p:cNvPicPr>
            <a:picLocks noChangeAspect="1"/>
          </p:cNvPicPr>
          <p:nvPr/>
        </p:nvPicPr>
        <p:blipFill>
          <a:blip r:embed="rId4"/>
          <a:stretch>
            <a:fillRect/>
          </a:stretch>
        </p:blipFill>
        <p:spPr>
          <a:xfrm>
            <a:off x="6271113" y="2995064"/>
            <a:ext cx="1054921" cy="695179"/>
          </a:xfrm>
          <a:prstGeom prst="rect">
            <a:avLst/>
          </a:prstGeom>
        </p:spPr>
      </p:pic>
      <p:sp>
        <p:nvSpPr>
          <p:cNvPr id="56" name="textruta 55">
            <a:extLst>
              <a:ext uri="{FF2B5EF4-FFF2-40B4-BE49-F238E27FC236}">
                <a16:creationId xmlns:a16="http://schemas.microsoft.com/office/drawing/2014/main" id="{C1F33BE0-0C15-4944-88AD-72CE7D5B6B13}"/>
              </a:ext>
            </a:extLst>
          </p:cNvPr>
          <p:cNvSpPr txBox="1"/>
          <p:nvPr/>
        </p:nvSpPr>
        <p:spPr>
          <a:xfrm>
            <a:off x="7398237" y="3672309"/>
            <a:ext cx="1501974" cy="430887"/>
          </a:xfrm>
          <a:prstGeom prst="rect">
            <a:avLst/>
          </a:prstGeom>
          <a:noFill/>
        </p:spPr>
        <p:txBody>
          <a:bodyPr wrap="square" rtlCol="0">
            <a:spAutoFit/>
          </a:bodyPr>
          <a:lstStyle/>
          <a:p>
            <a:r>
              <a:rPr lang="sv-SE" sz="1100">
                <a:solidFill>
                  <a:prstClr val="black"/>
                </a:solidFill>
              </a:rPr>
              <a:t>CCE (</a:t>
            </a:r>
            <a:r>
              <a:rPr lang="sv-SE" sz="1100" err="1">
                <a:solidFill>
                  <a:prstClr val="black"/>
                </a:solidFill>
              </a:rPr>
              <a:t>Cerner</a:t>
            </a:r>
            <a:r>
              <a:rPr lang="sv-SE" sz="1100">
                <a:solidFill>
                  <a:prstClr val="black"/>
                </a:solidFill>
              </a:rPr>
              <a:t> </a:t>
            </a:r>
            <a:r>
              <a:rPr lang="sv-SE" sz="1100" err="1">
                <a:solidFill>
                  <a:prstClr val="black"/>
                </a:solidFill>
              </a:rPr>
              <a:t>Connectivity</a:t>
            </a:r>
            <a:r>
              <a:rPr lang="sv-SE" sz="1100">
                <a:solidFill>
                  <a:prstClr val="black"/>
                </a:solidFill>
              </a:rPr>
              <a:t> Engine)</a:t>
            </a:r>
          </a:p>
        </p:txBody>
      </p:sp>
      <p:pic>
        <p:nvPicPr>
          <p:cNvPr id="57" name="Picture 8" descr="Terumo System 1 - Perfusion.com">
            <a:extLst>
              <a:ext uri="{FF2B5EF4-FFF2-40B4-BE49-F238E27FC236}">
                <a16:creationId xmlns:a16="http://schemas.microsoft.com/office/drawing/2014/main" id="{2D13524F-255B-47E7-8BAA-62FCFB43E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667" y="2132045"/>
            <a:ext cx="1858184" cy="2818245"/>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Rak pilkoppling 58">
            <a:extLst>
              <a:ext uri="{FF2B5EF4-FFF2-40B4-BE49-F238E27FC236}">
                <a16:creationId xmlns:a16="http://schemas.microsoft.com/office/drawing/2014/main" id="{7FB59D58-DC72-4EA8-AD27-42C750B042D9}"/>
              </a:ext>
            </a:extLst>
          </p:cNvPr>
          <p:cNvCxnSpPr>
            <a:cxnSpLocks/>
          </p:cNvCxnSpPr>
          <p:nvPr/>
        </p:nvCxnSpPr>
        <p:spPr>
          <a:xfrm>
            <a:off x="7364268" y="3324465"/>
            <a:ext cx="950784" cy="2116"/>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ak pilkoppling 59">
            <a:extLst>
              <a:ext uri="{FF2B5EF4-FFF2-40B4-BE49-F238E27FC236}">
                <a16:creationId xmlns:a16="http://schemas.microsoft.com/office/drawing/2014/main" id="{282A5C49-B1EE-4497-9631-1DBA3D6959FD}"/>
              </a:ext>
            </a:extLst>
          </p:cNvPr>
          <p:cNvCxnSpPr>
            <a:cxnSpLocks/>
          </p:cNvCxnSpPr>
          <p:nvPr/>
        </p:nvCxnSpPr>
        <p:spPr>
          <a:xfrm>
            <a:off x="9312882" y="3314542"/>
            <a:ext cx="950784" cy="2116"/>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9175A316-5815-4C29-8BB3-10529106B699}"/>
              </a:ext>
            </a:extLst>
          </p:cNvPr>
          <p:cNvSpPr txBox="1"/>
          <p:nvPr/>
        </p:nvSpPr>
        <p:spPr>
          <a:xfrm>
            <a:off x="3289850" y="4950290"/>
            <a:ext cx="1457900" cy="261610"/>
          </a:xfrm>
          <a:prstGeom prst="rect">
            <a:avLst/>
          </a:prstGeom>
          <a:noFill/>
        </p:spPr>
        <p:txBody>
          <a:bodyPr wrap="square" rtlCol="0">
            <a:spAutoFit/>
          </a:bodyPr>
          <a:lstStyle/>
          <a:p>
            <a:r>
              <a:rPr lang="sv-SE" sz="1100">
                <a:solidFill>
                  <a:prstClr val="black"/>
                </a:solidFill>
              </a:rPr>
              <a:t>Perfusionsutrustning</a:t>
            </a:r>
          </a:p>
        </p:txBody>
      </p:sp>
    </p:spTree>
    <p:extLst>
      <p:ext uri="{BB962C8B-B14F-4D97-AF65-F5344CB8AC3E}">
        <p14:creationId xmlns:p14="http://schemas.microsoft.com/office/powerpoint/2010/main" val="128431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diosave IABP Hybrid">
            <a:extLst>
              <a:ext uri="{FF2B5EF4-FFF2-40B4-BE49-F238E27FC236}">
                <a16:creationId xmlns:a16="http://schemas.microsoft.com/office/drawing/2014/main" id="{E5A7370D-CE74-417A-A494-8716BE511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63" y="1721300"/>
            <a:ext cx="2865184" cy="2865184"/>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C3E13517-4388-4263-85ED-15B6D0B5D128}"/>
              </a:ext>
            </a:extLst>
          </p:cNvPr>
          <p:cNvSpPr>
            <a:spLocks noGrp="1"/>
          </p:cNvSpPr>
          <p:nvPr>
            <p:ph type="title"/>
          </p:nvPr>
        </p:nvSpPr>
        <p:spPr/>
        <p:txBody>
          <a:bodyPr/>
          <a:lstStyle/>
          <a:p>
            <a:r>
              <a:rPr lang="sv-SE"/>
              <a:t>BMDI – Uppkoppling via TCP/IP</a:t>
            </a:r>
          </a:p>
        </p:txBody>
      </p:sp>
      <p:grpSp>
        <p:nvGrpSpPr>
          <p:cNvPr id="12" name="Grupp 11">
            <a:extLst>
              <a:ext uri="{FF2B5EF4-FFF2-40B4-BE49-F238E27FC236}">
                <a16:creationId xmlns:a16="http://schemas.microsoft.com/office/drawing/2014/main" id="{610803B9-06BF-4107-A096-3A19BC4F8DC1}"/>
              </a:ext>
            </a:extLst>
          </p:cNvPr>
          <p:cNvGrpSpPr/>
          <p:nvPr/>
        </p:nvGrpSpPr>
        <p:grpSpPr>
          <a:xfrm>
            <a:off x="196682" y="2721044"/>
            <a:ext cx="2269141" cy="1505620"/>
            <a:chOff x="0" y="3129093"/>
            <a:chExt cx="3137174" cy="1967015"/>
          </a:xfrm>
        </p:grpSpPr>
        <p:pic>
          <p:nvPicPr>
            <p:cNvPr id="4" name="Bildobjekt 3">
              <a:extLst>
                <a:ext uri="{FF2B5EF4-FFF2-40B4-BE49-F238E27FC236}">
                  <a16:creationId xmlns:a16="http://schemas.microsoft.com/office/drawing/2014/main" id="{C65F2F82-9B98-40B3-81E5-4940B662C46E}"/>
                </a:ext>
              </a:extLst>
            </p:cNvPr>
            <p:cNvPicPr>
              <a:picLocks noChangeAspect="1"/>
            </p:cNvPicPr>
            <p:nvPr/>
          </p:nvPicPr>
          <p:blipFill>
            <a:blip r:embed="rId3"/>
            <a:stretch>
              <a:fillRect/>
            </a:stretch>
          </p:blipFill>
          <p:spPr>
            <a:xfrm>
              <a:off x="0" y="3129093"/>
              <a:ext cx="3137174" cy="1967015"/>
            </a:xfrm>
            <a:prstGeom prst="rect">
              <a:avLst/>
            </a:prstGeom>
          </p:spPr>
        </p:pic>
        <p:grpSp>
          <p:nvGrpSpPr>
            <p:cNvPr id="5" name="Grupp 4">
              <a:extLst>
                <a:ext uri="{FF2B5EF4-FFF2-40B4-BE49-F238E27FC236}">
                  <a16:creationId xmlns:a16="http://schemas.microsoft.com/office/drawing/2014/main" id="{42FB9AC6-0F38-44EE-9A4F-24C3600442C4}"/>
                </a:ext>
              </a:extLst>
            </p:cNvPr>
            <p:cNvGrpSpPr/>
            <p:nvPr/>
          </p:nvGrpSpPr>
          <p:grpSpPr>
            <a:xfrm>
              <a:off x="1079278" y="3238150"/>
              <a:ext cx="1294806" cy="945200"/>
              <a:chOff x="8787543" y="2720363"/>
              <a:chExt cx="1303426" cy="1148588"/>
            </a:xfrm>
          </p:grpSpPr>
          <p:sp>
            <p:nvSpPr>
              <p:cNvPr id="6" name="Uttryckssymbol 5">
                <a:extLst>
                  <a:ext uri="{FF2B5EF4-FFF2-40B4-BE49-F238E27FC236}">
                    <a16:creationId xmlns:a16="http://schemas.microsoft.com/office/drawing/2014/main" id="{D967BBB5-71DB-426A-B5BC-CEC0E2CAABE1}"/>
                  </a:ext>
                </a:extLst>
              </p:cNvPr>
              <p:cNvSpPr/>
              <p:nvPr/>
            </p:nvSpPr>
            <p:spPr>
              <a:xfrm>
                <a:off x="9609761" y="2720363"/>
                <a:ext cx="481208" cy="483845"/>
              </a:xfrm>
              <a:prstGeom prst="smileyFac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 name="Rak 22">
                <a:extLst>
                  <a:ext uri="{FF2B5EF4-FFF2-40B4-BE49-F238E27FC236}">
                    <a16:creationId xmlns:a16="http://schemas.microsoft.com/office/drawing/2014/main" id="{5CBD36D0-A402-46FB-A532-85BD17F1229A}"/>
                  </a:ext>
                </a:extLst>
              </p:cNvPr>
              <p:cNvCxnSpPr/>
              <p:nvPr/>
            </p:nvCxnSpPr>
            <p:spPr>
              <a:xfrm flipV="1">
                <a:off x="8833213" y="3625799"/>
                <a:ext cx="622052" cy="243152"/>
              </a:xfrm>
              <a:prstGeom prst="line">
                <a:avLst/>
              </a:prstGeom>
              <a:noFill/>
              <a:ln w="69850" cap="flat" cmpd="sng" algn="ctr">
                <a:solidFill>
                  <a:srgbClr val="70AD47">
                    <a:lumMod val="60000"/>
                    <a:lumOff val="40000"/>
                  </a:srgbClr>
                </a:solidFill>
                <a:prstDash val="solid"/>
                <a:miter lim="800000"/>
              </a:ln>
              <a:effectLst/>
            </p:spPr>
          </p:cxnSp>
          <p:cxnSp>
            <p:nvCxnSpPr>
              <p:cNvPr id="8" name="Rak 23">
                <a:extLst>
                  <a:ext uri="{FF2B5EF4-FFF2-40B4-BE49-F238E27FC236}">
                    <a16:creationId xmlns:a16="http://schemas.microsoft.com/office/drawing/2014/main" id="{312DC337-C5BD-4A32-A7FE-4B6D61B96254}"/>
                  </a:ext>
                </a:extLst>
              </p:cNvPr>
              <p:cNvCxnSpPr/>
              <p:nvPr/>
            </p:nvCxnSpPr>
            <p:spPr>
              <a:xfrm flipV="1">
                <a:off x="9455265" y="3236127"/>
                <a:ext cx="395100" cy="389672"/>
              </a:xfrm>
              <a:prstGeom prst="line">
                <a:avLst/>
              </a:prstGeom>
              <a:noFill/>
              <a:ln w="69850" cap="flat" cmpd="sng" algn="ctr">
                <a:solidFill>
                  <a:srgbClr val="70AD47">
                    <a:lumMod val="60000"/>
                    <a:lumOff val="40000"/>
                  </a:srgbClr>
                </a:solidFill>
                <a:prstDash val="solid"/>
                <a:miter lim="800000"/>
              </a:ln>
              <a:effectLst/>
            </p:spPr>
          </p:cxnSp>
          <p:cxnSp>
            <p:nvCxnSpPr>
              <p:cNvPr id="9" name="Rak 26">
                <a:extLst>
                  <a:ext uri="{FF2B5EF4-FFF2-40B4-BE49-F238E27FC236}">
                    <a16:creationId xmlns:a16="http://schemas.microsoft.com/office/drawing/2014/main" id="{0B67E2FD-0584-49CC-A187-F5D858096C40}"/>
                  </a:ext>
                </a:extLst>
              </p:cNvPr>
              <p:cNvCxnSpPr/>
              <p:nvPr/>
            </p:nvCxnSpPr>
            <p:spPr>
              <a:xfrm flipV="1">
                <a:off x="8787543" y="3588321"/>
                <a:ext cx="677615" cy="159054"/>
              </a:xfrm>
              <a:prstGeom prst="line">
                <a:avLst/>
              </a:prstGeom>
              <a:noFill/>
              <a:ln w="69850" cap="flat" cmpd="sng" algn="ctr">
                <a:solidFill>
                  <a:srgbClr val="70AD47">
                    <a:lumMod val="60000"/>
                    <a:lumOff val="40000"/>
                  </a:srgbClr>
                </a:solidFill>
                <a:prstDash val="solid"/>
                <a:miter lim="800000"/>
              </a:ln>
              <a:effectLst/>
            </p:spPr>
          </p:cxnSp>
          <p:cxnSp>
            <p:nvCxnSpPr>
              <p:cNvPr id="10" name="Rak 28">
                <a:extLst>
                  <a:ext uri="{FF2B5EF4-FFF2-40B4-BE49-F238E27FC236}">
                    <a16:creationId xmlns:a16="http://schemas.microsoft.com/office/drawing/2014/main" id="{F3DD79C1-88BB-4D05-894C-9040C47A8D16}"/>
                  </a:ext>
                </a:extLst>
              </p:cNvPr>
              <p:cNvCxnSpPr/>
              <p:nvPr/>
            </p:nvCxnSpPr>
            <p:spPr>
              <a:xfrm flipV="1">
                <a:off x="9726274" y="3378874"/>
                <a:ext cx="309010" cy="40468"/>
              </a:xfrm>
              <a:prstGeom prst="line">
                <a:avLst/>
              </a:prstGeom>
              <a:noFill/>
              <a:ln w="69850" cap="flat" cmpd="sng" algn="ctr">
                <a:solidFill>
                  <a:srgbClr val="70AD47">
                    <a:lumMod val="60000"/>
                    <a:lumOff val="40000"/>
                  </a:srgbClr>
                </a:solidFill>
                <a:prstDash val="solid"/>
                <a:miter lim="800000"/>
              </a:ln>
              <a:effectLst/>
            </p:spPr>
          </p:cxnSp>
          <p:cxnSp>
            <p:nvCxnSpPr>
              <p:cNvPr id="11" name="Rak 30">
                <a:extLst>
                  <a:ext uri="{FF2B5EF4-FFF2-40B4-BE49-F238E27FC236}">
                    <a16:creationId xmlns:a16="http://schemas.microsoft.com/office/drawing/2014/main" id="{F59A690A-6FED-4DB0-A0FA-8AF16D87C8B4}"/>
                  </a:ext>
                </a:extLst>
              </p:cNvPr>
              <p:cNvCxnSpPr/>
              <p:nvPr/>
            </p:nvCxnSpPr>
            <p:spPr>
              <a:xfrm flipH="1" flipV="1">
                <a:off x="9329642" y="3256918"/>
                <a:ext cx="305591" cy="99203"/>
              </a:xfrm>
              <a:prstGeom prst="line">
                <a:avLst/>
              </a:prstGeom>
              <a:noFill/>
              <a:ln w="69850" cap="flat" cmpd="sng" algn="ctr">
                <a:solidFill>
                  <a:srgbClr val="70AD47">
                    <a:lumMod val="60000"/>
                    <a:lumOff val="40000"/>
                  </a:srgbClr>
                </a:solidFill>
                <a:prstDash val="solid"/>
                <a:miter lim="800000"/>
              </a:ln>
              <a:effectLst/>
            </p:spPr>
          </p:cxnSp>
        </p:grpSp>
      </p:grpSp>
      <p:cxnSp>
        <p:nvCxnSpPr>
          <p:cNvPr id="83" name="Rak pilkoppling 82">
            <a:extLst>
              <a:ext uri="{FF2B5EF4-FFF2-40B4-BE49-F238E27FC236}">
                <a16:creationId xmlns:a16="http://schemas.microsoft.com/office/drawing/2014/main" id="{34C52BB9-33F1-4465-8EB2-E1A3DCEDC663}"/>
              </a:ext>
            </a:extLst>
          </p:cNvPr>
          <p:cNvCxnSpPr>
            <a:cxnSpLocks/>
          </p:cNvCxnSpPr>
          <p:nvPr/>
        </p:nvCxnSpPr>
        <p:spPr>
          <a:xfrm>
            <a:off x="4816925" y="3327959"/>
            <a:ext cx="1966430" cy="22427"/>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upp 111">
            <a:extLst>
              <a:ext uri="{FF2B5EF4-FFF2-40B4-BE49-F238E27FC236}">
                <a16:creationId xmlns:a16="http://schemas.microsoft.com/office/drawing/2014/main" id="{EAFD4D44-9650-4455-AFC7-9A8AED0422D6}"/>
              </a:ext>
            </a:extLst>
          </p:cNvPr>
          <p:cNvGrpSpPr/>
          <p:nvPr/>
        </p:nvGrpSpPr>
        <p:grpSpPr>
          <a:xfrm>
            <a:off x="10333546" y="2721044"/>
            <a:ext cx="1575755" cy="1258684"/>
            <a:chOff x="10161033" y="2701502"/>
            <a:chExt cx="1575755" cy="1258684"/>
          </a:xfrm>
        </p:grpSpPr>
        <p:pic>
          <p:nvPicPr>
            <p:cNvPr id="90" name="Bildobjekt 89">
              <a:extLst>
                <a:ext uri="{FF2B5EF4-FFF2-40B4-BE49-F238E27FC236}">
                  <a16:creationId xmlns:a16="http://schemas.microsoft.com/office/drawing/2014/main" id="{A9F42C8E-FB1B-4FDA-8758-791AA469F1FF}"/>
                </a:ext>
              </a:extLst>
            </p:cNvPr>
            <p:cNvPicPr>
              <a:picLocks noChangeAspect="1"/>
            </p:cNvPicPr>
            <p:nvPr/>
          </p:nvPicPr>
          <p:blipFill>
            <a:blip r:embed="rId4"/>
            <a:stretch>
              <a:fillRect/>
            </a:stretch>
          </p:blipFill>
          <p:spPr>
            <a:xfrm>
              <a:off x="10161033" y="2701502"/>
              <a:ext cx="1575755" cy="1021398"/>
            </a:xfrm>
            <a:prstGeom prst="rect">
              <a:avLst/>
            </a:prstGeom>
          </p:spPr>
        </p:pic>
        <p:sp>
          <p:nvSpPr>
            <p:cNvPr id="92" name="textruta 91">
              <a:extLst>
                <a:ext uri="{FF2B5EF4-FFF2-40B4-BE49-F238E27FC236}">
                  <a16:creationId xmlns:a16="http://schemas.microsoft.com/office/drawing/2014/main" id="{B06F93A8-1707-4554-8823-3154ECC86808}"/>
                </a:ext>
              </a:extLst>
            </p:cNvPr>
            <p:cNvSpPr txBox="1"/>
            <p:nvPr/>
          </p:nvSpPr>
          <p:spPr>
            <a:xfrm>
              <a:off x="10499817" y="3698576"/>
              <a:ext cx="898186" cy="261610"/>
            </a:xfrm>
            <a:prstGeom prst="rect">
              <a:avLst/>
            </a:prstGeom>
            <a:noFill/>
          </p:spPr>
          <p:txBody>
            <a:bodyPr wrap="square" rtlCol="0">
              <a:spAutoFit/>
            </a:bodyPr>
            <a:lstStyle/>
            <a:p>
              <a:r>
                <a:rPr lang="sv-SE" sz="1100">
                  <a:solidFill>
                    <a:prstClr val="black"/>
                  </a:solidFill>
                </a:rPr>
                <a:t>Millennium</a:t>
              </a:r>
            </a:p>
          </p:txBody>
        </p:sp>
      </p:grpSp>
      <p:sp>
        <p:nvSpPr>
          <p:cNvPr id="115" name="Cylinder 114">
            <a:extLst>
              <a:ext uri="{FF2B5EF4-FFF2-40B4-BE49-F238E27FC236}">
                <a16:creationId xmlns:a16="http://schemas.microsoft.com/office/drawing/2014/main" id="{02449548-03AD-43D4-BCED-2C60E51C32F0}"/>
              </a:ext>
            </a:extLst>
          </p:cNvPr>
          <p:cNvSpPr/>
          <p:nvPr/>
        </p:nvSpPr>
        <p:spPr>
          <a:xfrm>
            <a:off x="7031832" y="2974322"/>
            <a:ext cx="868650" cy="707275"/>
          </a:xfrm>
          <a:prstGeom prst="ca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err="1">
                <a:ln>
                  <a:noFill/>
                </a:ln>
                <a:solidFill>
                  <a:prstClr val="black"/>
                </a:solidFill>
                <a:effectLst/>
                <a:uLnTx/>
                <a:uFillTx/>
                <a:latin typeface="Arial"/>
                <a:ea typeface="+mn-ea"/>
                <a:cs typeface="+mn-cs"/>
              </a:rPr>
              <a:t>CareAware</a:t>
            </a:r>
            <a:r>
              <a:rPr kumimoji="0" lang="sv-SE" sz="800" b="0" i="0" u="none" strike="noStrike" kern="1200" cap="none" spc="0" normalizeH="0" baseline="0" noProof="0">
                <a:ln>
                  <a:noFill/>
                </a:ln>
                <a:solidFill>
                  <a:prstClr val="black"/>
                </a:solidFill>
                <a:effectLst/>
                <a:uLnTx/>
                <a:uFillTx/>
                <a:latin typeface="Arial"/>
                <a:ea typeface="+mn-ea"/>
                <a:cs typeface="+mn-cs"/>
              </a:rPr>
              <a:t> </a:t>
            </a:r>
            <a:r>
              <a:rPr kumimoji="0" lang="sv-SE" sz="800" b="0" i="0" u="none" strike="noStrike" kern="1200" cap="none" spc="0" normalizeH="0" baseline="0" noProof="0" err="1">
                <a:ln>
                  <a:noFill/>
                </a:ln>
                <a:solidFill>
                  <a:prstClr val="black"/>
                </a:solidFill>
                <a:effectLst/>
                <a:uLnTx/>
                <a:uFillTx/>
                <a:latin typeface="Arial"/>
                <a:ea typeface="+mn-ea"/>
                <a:cs typeface="+mn-cs"/>
              </a:rPr>
              <a:t>iBus</a:t>
            </a:r>
            <a:endParaRPr kumimoji="0" lang="sv-SE" sz="800" b="0" i="0" u="none" strike="noStrike" kern="1200" cap="none" spc="0" normalizeH="0" baseline="0" noProof="0">
              <a:ln>
                <a:noFill/>
              </a:ln>
              <a:solidFill>
                <a:prstClr val="black"/>
              </a:solidFill>
              <a:effectLst/>
              <a:uLnTx/>
              <a:uFillTx/>
              <a:latin typeface="Arial"/>
              <a:ea typeface="+mn-ea"/>
              <a:cs typeface="+mn-cs"/>
            </a:endParaRPr>
          </a:p>
        </p:txBody>
      </p:sp>
      <p:cxnSp>
        <p:nvCxnSpPr>
          <p:cNvPr id="60" name="Rak pilkoppling 59">
            <a:extLst>
              <a:ext uri="{FF2B5EF4-FFF2-40B4-BE49-F238E27FC236}">
                <a16:creationId xmlns:a16="http://schemas.microsoft.com/office/drawing/2014/main" id="{282A5C49-B1EE-4497-9631-1DBA3D6959FD}"/>
              </a:ext>
            </a:extLst>
          </p:cNvPr>
          <p:cNvCxnSpPr>
            <a:cxnSpLocks/>
          </p:cNvCxnSpPr>
          <p:nvPr/>
        </p:nvCxnSpPr>
        <p:spPr>
          <a:xfrm>
            <a:off x="8148959" y="3327959"/>
            <a:ext cx="211973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 descr="GAMBRO Artis - Bimedis.com">
            <a:extLst>
              <a:ext uri="{FF2B5EF4-FFF2-40B4-BE49-F238E27FC236}">
                <a16:creationId xmlns:a16="http://schemas.microsoft.com/office/drawing/2014/main" id="{682211C7-2C83-4EE8-9B03-E68B370BE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468418" y="2280890"/>
            <a:ext cx="1477785" cy="1901706"/>
          </a:xfrm>
          <a:prstGeom prst="rect">
            <a:avLst/>
          </a:prstGeom>
          <a:noFill/>
          <a:extLst>
            <a:ext uri="{909E8E84-426E-40DD-AFC4-6F175D3DCCD1}">
              <a14:hiddenFill xmlns:a14="http://schemas.microsoft.com/office/drawing/2010/main">
                <a:solidFill>
                  <a:srgbClr val="FFFFFF"/>
                </a:solidFill>
              </a14:hiddenFill>
            </a:ext>
          </a:extLst>
        </p:spPr>
      </p:pic>
      <p:sp>
        <p:nvSpPr>
          <p:cNvPr id="64" name="textruta 63">
            <a:extLst>
              <a:ext uri="{FF2B5EF4-FFF2-40B4-BE49-F238E27FC236}">
                <a16:creationId xmlns:a16="http://schemas.microsoft.com/office/drawing/2014/main" id="{12E91C40-8566-4FDF-B3A1-FAECDA21B817}"/>
              </a:ext>
            </a:extLst>
          </p:cNvPr>
          <p:cNvSpPr txBox="1"/>
          <p:nvPr/>
        </p:nvSpPr>
        <p:spPr>
          <a:xfrm>
            <a:off x="2468418" y="4324874"/>
            <a:ext cx="1053604" cy="261610"/>
          </a:xfrm>
          <a:prstGeom prst="rect">
            <a:avLst/>
          </a:prstGeom>
          <a:noFill/>
        </p:spPr>
        <p:txBody>
          <a:bodyPr wrap="square" rtlCol="0">
            <a:spAutoFit/>
          </a:bodyPr>
          <a:lstStyle/>
          <a:p>
            <a:r>
              <a:rPr lang="sv-SE" sz="1100">
                <a:solidFill>
                  <a:prstClr val="black"/>
                </a:solidFill>
              </a:rPr>
              <a:t>Dialysapparat</a:t>
            </a:r>
          </a:p>
        </p:txBody>
      </p:sp>
      <p:sp>
        <p:nvSpPr>
          <p:cNvPr id="66" name="textruta 65">
            <a:extLst>
              <a:ext uri="{FF2B5EF4-FFF2-40B4-BE49-F238E27FC236}">
                <a16:creationId xmlns:a16="http://schemas.microsoft.com/office/drawing/2014/main" id="{0FD53474-1387-4F75-BBEB-21EC6B8C8AF0}"/>
              </a:ext>
            </a:extLst>
          </p:cNvPr>
          <p:cNvSpPr txBox="1"/>
          <p:nvPr/>
        </p:nvSpPr>
        <p:spPr>
          <a:xfrm>
            <a:off x="3522022" y="4324874"/>
            <a:ext cx="1337230" cy="261610"/>
          </a:xfrm>
          <a:prstGeom prst="rect">
            <a:avLst/>
          </a:prstGeom>
          <a:noFill/>
        </p:spPr>
        <p:txBody>
          <a:bodyPr wrap="square" rtlCol="0">
            <a:spAutoFit/>
          </a:bodyPr>
          <a:lstStyle/>
          <a:p>
            <a:r>
              <a:rPr lang="sv-SE" sz="1100">
                <a:solidFill>
                  <a:prstClr val="black"/>
                </a:solidFill>
              </a:rPr>
              <a:t>Aortaballongpump</a:t>
            </a:r>
          </a:p>
        </p:txBody>
      </p:sp>
    </p:spTree>
    <p:extLst>
      <p:ext uri="{BB962C8B-B14F-4D97-AF65-F5344CB8AC3E}">
        <p14:creationId xmlns:p14="http://schemas.microsoft.com/office/powerpoint/2010/main" val="749368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8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9KZ83QOwnMZWPeVO.vp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9KZ83QOwnMZWPeVO.vpUA"/>
</p:tagLst>
</file>

<file path=ppt/theme/theme1.xml><?xml version="1.0" encoding="utf-8"?>
<a:theme xmlns:a="http://schemas.openxmlformats.org/drawingml/2006/main" name="Tema1">
  <a:themeElements>
    <a:clrScheme name="Anpassat 6">
      <a:dk1>
        <a:sysClr val="windowText" lastClr="000000"/>
      </a:dk1>
      <a:lt1>
        <a:sysClr val="window" lastClr="FFFFFF"/>
      </a:lt1>
      <a:dk2>
        <a:srgbClr val="000000"/>
      </a:dk2>
      <a:lt2>
        <a:srgbClr val="E7E6E6"/>
      </a:lt2>
      <a:accent1>
        <a:srgbClr val="ED1D2D"/>
      </a:accent1>
      <a:accent2>
        <a:srgbClr val="FFD402"/>
      </a:accent2>
      <a:accent3>
        <a:srgbClr val="00ABC0"/>
      </a:accent3>
      <a:accent4>
        <a:srgbClr val="A6D2D7"/>
      </a:accent4>
      <a:accent5>
        <a:srgbClr val="C4B79F"/>
      </a:accent5>
      <a:accent6>
        <a:srgbClr val="D8D8D8"/>
      </a:accent6>
      <a:hlink>
        <a:srgbClr val="0563C1"/>
      </a:hlink>
      <a:folHlink>
        <a:srgbClr val="954F72"/>
      </a:folHlink>
    </a:clrScheme>
    <a:fontScheme name="SDV_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4">
            <a:shade val="50000"/>
          </a:schemeClr>
        </a:lnRef>
        <a:fillRef idx="1">
          <a:schemeClr val="accent4"/>
        </a:fillRef>
        <a:effectRef idx="0">
          <a:schemeClr val="accent4"/>
        </a:effectRef>
        <a:fontRef idx="minor">
          <a:schemeClr val="lt1"/>
        </a:fontRef>
      </a:style>
    </a:spDef>
    <a:lnDef>
      <a:spPr>
        <a:ln w="190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DV Template 2020.pptx" id="{A14B0343-447C-460E-9BC3-24AC532E5884}" vid="{FE922D12-8F56-4A47-8DC5-3263FEBFE403}"/>
    </a:ext>
  </a:extLst>
</a:theme>
</file>

<file path=ppt/theme/theme2.xml><?xml version="1.0" encoding="utf-8"?>
<a:theme xmlns:a="http://schemas.openxmlformats.org/drawingml/2006/main" name="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armaceutiskt produktval" id="{07AEED15-9ADA-4A63-8D19-2D4F8D600E50}" vid="{BF0867FB-5659-4368-90F6-419A410D01BE}"/>
    </a:ext>
  </a:extLst>
</a:theme>
</file>

<file path=ppt/theme/theme3.xml><?xml version="1.0" encoding="utf-8"?>
<a:theme xmlns:a="http://schemas.openxmlformats.org/drawingml/2006/main" name="1_Tema1">
  <a:themeElements>
    <a:clrScheme name="Anpassat 6">
      <a:dk1>
        <a:sysClr val="windowText" lastClr="000000"/>
      </a:dk1>
      <a:lt1>
        <a:sysClr val="window" lastClr="FFFFFF"/>
      </a:lt1>
      <a:dk2>
        <a:srgbClr val="000000"/>
      </a:dk2>
      <a:lt2>
        <a:srgbClr val="E7E6E6"/>
      </a:lt2>
      <a:accent1>
        <a:srgbClr val="ED1D2D"/>
      </a:accent1>
      <a:accent2>
        <a:srgbClr val="FFD402"/>
      </a:accent2>
      <a:accent3>
        <a:srgbClr val="00ABC0"/>
      </a:accent3>
      <a:accent4>
        <a:srgbClr val="A6D2D7"/>
      </a:accent4>
      <a:accent5>
        <a:srgbClr val="C4B79F"/>
      </a:accent5>
      <a:accent6>
        <a:srgbClr val="D8D8D8"/>
      </a:accent6>
      <a:hlink>
        <a:srgbClr val="0563C1"/>
      </a:hlink>
      <a:folHlink>
        <a:srgbClr val="954F72"/>
      </a:folHlink>
    </a:clrScheme>
    <a:fontScheme name="SDV_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4">
            <a:shade val="50000"/>
          </a:schemeClr>
        </a:lnRef>
        <a:fillRef idx="1">
          <a:schemeClr val="accent4"/>
        </a:fillRef>
        <a:effectRef idx="0">
          <a:schemeClr val="accent4"/>
        </a:effectRef>
        <a:fontRef idx="minor">
          <a:schemeClr val="lt1"/>
        </a:fontRef>
      </a:style>
    </a:spDef>
    <a:lnDef>
      <a:spPr>
        <a:ln w="190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DV_PPT-mall_2019-09-26" id="{BDC4FBFB-0BBF-4917-82BC-C4A46CE0032C}" vid="{202A11A9-F406-464A-BA70-899ED0EFB3D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1EBBC7768F1E4A9E0C4E1A60879018" ma:contentTypeVersion="17" ma:contentTypeDescription="Skapa ett nytt dokument." ma:contentTypeScope="" ma:versionID="d1e33d8ffaa77e5d0397c776499ddd18">
  <xsd:schema xmlns:xsd="http://www.w3.org/2001/XMLSchema" xmlns:xs="http://www.w3.org/2001/XMLSchema" xmlns:p="http://schemas.microsoft.com/office/2006/metadata/properties" xmlns:ns2="b9481cc7-f7fc-4d3a-a93a-4be4fcbf4595" xmlns:ns3="2e68ab6b-79c8-43ea-b178-dccb9842d64a" targetNamespace="http://schemas.microsoft.com/office/2006/metadata/properties" ma:root="true" ma:fieldsID="abc4c3a91adf33b0a1ff439d28022b05" ns2:_="" ns3:_="">
    <xsd:import namespace="b9481cc7-f7fc-4d3a-a93a-4be4fcbf4595"/>
    <xsd:import namespace="2e68ab6b-79c8-43ea-b178-dccb9842d6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81cc7-f7fc-4d3a-a93a-4be4fcbf4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68ab6b-79c8-43ea-b178-dccb9842d64a"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cbaeb4bc-d153-4d99-b5e3-a4e457393579}" ma:internalName="TaxCatchAll" ma:showField="CatchAllData" ma:web="2e68ab6b-79c8-43ea-b178-dccb9842d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e68ab6b-79c8-43ea-b178-dccb9842d64a">
      <UserInfo>
        <DisplayName>Jordansson Alexander</DisplayName>
        <AccountId>1930</AccountId>
        <AccountType/>
      </UserInfo>
    </SharedWithUsers>
    <lcf76f155ced4ddcb4097134ff3c332f xmlns="b9481cc7-f7fc-4d3a-a93a-4be4fcbf4595">
      <Terms xmlns="http://schemas.microsoft.com/office/infopath/2007/PartnerControls"/>
    </lcf76f155ced4ddcb4097134ff3c332f>
    <TaxCatchAll xmlns="2e68ab6b-79c8-43ea-b178-dccb9842d6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29975-5225-4560-B376-E0CA3D69F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81cc7-f7fc-4d3a-a93a-4be4fcbf4595"/>
    <ds:schemaRef ds:uri="2e68ab6b-79c8-43ea-b178-dccb9842d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B97D5-9E30-4B49-BB20-C95802EFD8F9}">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2e68ab6b-79c8-43ea-b178-dccb9842d64a"/>
    <ds:schemaRef ds:uri="http://www.w3.org/XML/1998/namespace"/>
    <ds:schemaRef ds:uri="b9481cc7-f7fc-4d3a-a93a-4be4fcbf4595"/>
    <ds:schemaRef ds:uri="http://purl.org/dc/terms/"/>
    <ds:schemaRef ds:uri="http://purl.org/dc/elements/1.1/"/>
  </ds:schemaRefs>
</ds:datastoreItem>
</file>

<file path=customXml/itemProps3.xml><?xml version="1.0" encoding="utf-8"?>
<ds:datastoreItem xmlns:ds="http://schemas.openxmlformats.org/officeDocument/2006/customXml" ds:itemID="{72EE4380-359E-47E0-84DD-F2784AAED7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Bredbild</PresentationFormat>
  <Paragraphs>213</Paragraphs>
  <Slides>17</Slides>
  <Notes>8</Notes>
  <HiddenSlides>0</HiddenSlides>
  <MMClips>0</MMClips>
  <ScaleCrop>false</ScaleCrop>
  <HeadingPairs>
    <vt:vector size="4" baseType="variant">
      <vt:variant>
        <vt:lpstr>Tema</vt:lpstr>
      </vt:variant>
      <vt:variant>
        <vt:i4>3</vt:i4>
      </vt:variant>
      <vt:variant>
        <vt:lpstr>Bildrubriker</vt:lpstr>
      </vt:variant>
      <vt:variant>
        <vt:i4>17</vt:i4>
      </vt:variant>
    </vt:vector>
  </HeadingPairs>
  <TitlesOfParts>
    <vt:vector size="20" baseType="lpstr">
      <vt:lpstr>Tema1</vt:lpstr>
      <vt:lpstr>Region Skåne</vt:lpstr>
      <vt:lpstr>1_Tema1</vt:lpstr>
      <vt:lpstr>PowerPoint-presentation</vt:lpstr>
      <vt:lpstr>Versioner</vt:lpstr>
      <vt:lpstr>Introduktion</vt:lpstr>
      <vt:lpstr>SDV-kompatibla MT-utrustningar </vt:lpstr>
      <vt:lpstr>BMDI – Bedside Medical Device Integration </vt:lpstr>
      <vt:lpstr>BMDI - Tre olika uppkopplingsvägar</vt:lpstr>
      <vt:lpstr>BMDI – Uppkoppling via Gateway</vt:lpstr>
      <vt:lpstr>BMDI – Uppkoppling via CCE</vt:lpstr>
      <vt:lpstr>BMDI – Uppkoppling via TCP/IP</vt:lpstr>
      <vt:lpstr>BMDI - Principiell beskrivning av flödet </vt:lpstr>
      <vt:lpstr>VitalsLink</vt:lpstr>
      <vt:lpstr>VitalsLink – Principiell beskrivning av flödet</vt:lpstr>
      <vt:lpstr>Övriga CareAware-lösningar (”nya produkter”)</vt:lpstr>
      <vt:lpstr>Systemintegrationer – Principiell beskrivning av flödet</vt:lpstr>
      <vt:lpstr>FAQ MT-utrustningar</vt:lpstr>
      <vt:lpstr>Kontaktpersoner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Norraeus Pierre</dc:creator>
  <cp:lastModifiedBy>Lundell Emma</cp:lastModifiedBy>
  <cp:revision>31</cp:revision>
  <dcterms:created xsi:type="dcterms:W3CDTF">2020-11-04T08:00:11Z</dcterms:created>
  <dcterms:modified xsi:type="dcterms:W3CDTF">2024-10-11T12:58:13Z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0x010100E31EBBC7768F1E4A9E0C4E1A60879018</vt:lpwstr>
  </property>
  <property fmtid="{D5CDD505-2E9C-101B-9397-08002B2CF9AE}" pid="3" name="_dlc_DocIdItemGuid">
    <vt:lpwstr>540465c7-1b89-4ec3-be35-627f795ecd55</vt:lpwstr>
  </property>
  <property fmtid="{D5CDD505-2E9C-101B-9397-08002B2CF9AE}" pid="4" name="MediaServiceImageTags">
    <vt:lpwstr/>
  </property>
</Properties>
</file>