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504" r:id="rId5"/>
    <p:sldId id="512" r:id="rId6"/>
    <p:sldId id="509" r:id="rId7"/>
    <p:sldId id="501" r:id="rId8"/>
  </p:sldIdLst>
  <p:sldSz cx="12192000" cy="6858000"/>
  <p:notesSz cx="6858000" cy="9144000"/>
  <p:embeddedFontLst>
    <p:embeddedFont>
      <p:font typeface="Public Sans" panose="020B060402020202020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AD7AB-2CD1-4717-84FA-4910435A5427}" v="1" dt="2025-02-21T09:55:11.835"/>
    <p1510:client id="{D52AE8ED-7FCF-46DD-BACF-5453EF785D0C}" v="82" dt="2025-02-21T10:05:54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822"/>
        <p:guide pos="6992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sson Jennie" userId="aaf9a461-dcf2-4d47-b193-2f087d472a5e" providerId="ADAL" clId="{D52AE8ED-7FCF-46DD-BACF-5453EF785D0C}"/>
    <pc:docChg chg="modSld">
      <pc:chgData name="Persson Jennie" userId="aaf9a461-dcf2-4d47-b193-2f087d472a5e" providerId="ADAL" clId="{D52AE8ED-7FCF-46DD-BACF-5453EF785D0C}" dt="2025-02-21T10:05:54.023" v="97" actId="113"/>
      <pc:docMkLst>
        <pc:docMk/>
      </pc:docMkLst>
      <pc:sldChg chg="addSp modSp mod">
        <pc:chgData name="Persson Jennie" userId="aaf9a461-dcf2-4d47-b193-2f087d472a5e" providerId="ADAL" clId="{D52AE8ED-7FCF-46DD-BACF-5453EF785D0C}" dt="2025-02-21T10:05:54.023" v="97" actId="113"/>
        <pc:sldMkLst>
          <pc:docMk/>
          <pc:sldMk cId="2894714766" sldId="509"/>
        </pc:sldMkLst>
        <pc:spChg chg="add mod">
          <ac:chgData name="Persson Jennie" userId="aaf9a461-dcf2-4d47-b193-2f087d472a5e" providerId="ADAL" clId="{D52AE8ED-7FCF-46DD-BACF-5453EF785D0C}" dt="2025-02-21T09:58:20.878" v="20" actId="1076"/>
          <ac:spMkLst>
            <pc:docMk/>
            <pc:sldMk cId="2894714766" sldId="509"/>
            <ac:spMk id="2" creationId="{971F4D84-F10A-78B5-6449-0FED0B8C8592}"/>
          </ac:spMkLst>
        </pc:spChg>
        <pc:spChg chg="mod">
          <ac:chgData name="Persson Jennie" userId="aaf9a461-dcf2-4d47-b193-2f087d472a5e" providerId="ADAL" clId="{D52AE8ED-7FCF-46DD-BACF-5453EF785D0C}" dt="2025-02-21T10:05:54.023" v="97" actId="113"/>
          <ac:spMkLst>
            <pc:docMk/>
            <pc:sldMk cId="2894714766" sldId="509"/>
            <ac:spMk id="5" creationId="{5FE38452-EABD-CBD8-E964-53C2D41E58F1}"/>
          </ac:spMkLst>
        </pc:spChg>
      </pc:sldChg>
    </pc:docChg>
  </pc:docChgLst>
  <pc:docChgLst>
    <pc:chgData name="Persson Jennie" userId="S::102105@skane.se::aaf9a461-dcf2-4d47-b193-2f087d472a5e" providerId="AD" clId="Web-{291F9DF0-79DE-420E-9313-E9C9C2F56302}"/>
    <pc:docChg chg="modSld">
      <pc:chgData name="Persson Jennie" userId="S::102105@skane.se::aaf9a461-dcf2-4d47-b193-2f087d472a5e" providerId="AD" clId="Web-{291F9DF0-79DE-420E-9313-E9C9C2F56302}" dt="2024-12-19T13:24:39.555" v="2" actId="20577"/>
      <pc:docMkLst>
        <pc:docMk/>
      </pc:docMkLst>
      <pc:sldChg chg="modSp">
        <pc:chgData name="Persson Jennie" userId="S::102105@skane.se::aaf9a461-dcf2-4d47-b193-2f087d472a5e" providerId="AD" clId="Web-{291F9DF0-79DE-420E-9313-E9C9C2F56302}" dt="2024-12-19T13:24:39.555" v="2" actId="20577"/>
        <pc:sldMkLst>
          <pc:docMk/>
          <pc:sldMk cId="2894714766" sldId="509"/>
        </pc:sldMkLst>
        <pc:spChg chg="mod">
          <ac:chgData name="Persson Jennie" userId="S::102105@skane.se::aaf9a461-dcf2-4d47-b193-2f087d472a5e" providerId="AD" clId="Web-{291F9DF0-79DE-420E-9313-E9C9C2F56302}" dt="2024-12-19T13:24:39.555" v="2" actId="20577"/>
          <ac:spMkLst>
            <pc:docMk/>
            <pc:sldMk cId="2894714766" sldId="509"/>
            <ac:spMk id="5" creationId="{5FE38452-EABD-CBD8-E964-53C2D41E58F1}"/>
          </ac:spMkLst>
        </pc:spChg>
      </pc:sldChg>
    </pc:docChg>
  </pc:docChgLst>
  <pc:docChgLst>
    <pc:chgData name="Persson Jennie" userId="S::102105@skane.se::aaf9a461-dcf2-4d47-b193-2f087d472a5e" providerId="AD" clId="Web-{40AAD7AB-2CD1-4717-84FA-4910435A5427}"/>
    <pc:docChg chg="modSld">
      <pc:chgData name="Persson Jennie" userId="S::102105@skane.se::aaf9a461-dcf2-4d47-b193-2f087d472a5e" providerId="AD" clId="Web-{40AAD7AB-2CD1-4717-84FA-4910435A5427}" dt="2025-02-21T09:55:11.835" v="0"/>
      <pc:docMkLst>
        <pc:docMk/>
      </pc:docMkLst>
      <pc:sldChg chg="delSp">
        <pc:chgData name="Persson Jennie" userId="S::102105@skane.se::aaf9a461-dcf2-4d47-b193-2f087d472a5e" providerId="AD" clId="Web-{40AAD7AB-2CD1-4717-84FA-4910435A5427}" dt="2025-02-21T09:55:11.835" v="0"/>
        <pc:sldMkLst>
          <pc:docMk/>
          <pc:sldMk cId="2894714766" sldId="509"/>
        </pc:sldMkLst>
        <pc:picChg chg="del">
          <ac:chgData name="Persson Jennie" userId="S::102105@skane.se::aaf9a461-dcf2-4d47-b193-2f087d472a5e" providerId="AD" clId="Web-{40AAD7AB-2CD1-4717-84FA-4910435A5427}" dt="2025-02-21T09:55:11.835" v="0"/>
          <ac:picMkLst>
            <pc:docMk/>
            <pc:sldMk cId="2894714766" sldId="509"/>
            <ac:picMk id="3" creationId="{E2A55BB1-3514-74FC-C714-0E9F7DFA4237}"/>
          </ac:picMkLst>
        </pc:picChg>
      </pc:sldChg>
    </pc:docChg>
  </pc:docChgLst>
  <pc:docChgLst>
    <pc:chgData name="Persson Jennie" userId="aaf9a461-dcf2-4d47-b193-2f087d472a5e" providerId="ADAL" clId="{D83133A7-0417-4479-BA26-D60913491259}"/>
    <pc:docChg chg="custSel delSld modSld sldOrd">
      <pc:chgData name="Persson Jennie" userId="aaf9a461-dcf2-4d47-b193-2f087d472a5e" providerId="ADAL" clId="{D83133A7-0417-4479-BA26-D60913491259}" dt="2024-11-20T11:02:50.942" v="1741" actId="14100"/>
      <pc:docMkLst>
        <pc:docMk/>
      </pc:docMkLst>
      <pc:sldChg chg="modSp mod">
        <pc:chgData name="Persson Jennie" userId="aaf9a461-dcf2-4d47-b193-2f087d472a5e" providerId="ADAL" clId="{D83133A7-0417-4479-BA26-D60913491259}" dt="2024-11-20T10:47:54.752" v="1190" actId="20577"/>
        <pc:sldMkLst>
          <pc:docMk/>
          <pc:sldMk cId="1804465771" sldId="504"/>
        </pc:sldMkLst>
      </pc:sldChg>
      <pc:sldChg chg="del ord">
        <pc:chgData name="Persson Jennie" userId="aaf9a461-dcf2-4d47-b193-2f087d472a5e" providerId="ADAL" clId="{D83133A7-0417-4479-BA26-D60913491259}" dt="2024-11-19T21:43:48.577" v="797" actId="2696"/>
        <pc:sldMkLst>
          <pc:docMk/>
          <pc:sldMk cId="4280581301" sldId="507"/>
        </pc:sldMkLst>
      </pc:sldChg>
      <pc:sldChg chg="addSp delSp modSp mod ord modShow">
        <pc:chgData name="Persson Jennie" userId="aaf9a461-dcf2-4d47-b193-2f087d472a5e" providerId="ADAL" clId="{D83133A7-0417-4479-BA26-D60913491259}" dt="2024-11-20T11:02:50.942" v="1741" actId="14100"/>
        <pc:sldMkLst>
          <pc:docMk/>
          <pc:sldMk cId="2894714766" sldId="509"/>
        </pc:sldMkLst>
      </pc:sldChg>
      <pc:sldChg chg="del">
        <pc:chgData name="Persson Jennie" userId="aaf9a461-dcf2-4d47-b193-2f087d472a5e" providerId="ADAL" clId="{D83133A7-0417-4479-BA26-D60913491259}" dt="2024-11-20T10:54:52.733" v="1480" actId="2696"/>
        <pc:sldMkLst>
          <pc:docMk/>
          <pc:sldMk cId="2666795495" sldId="510"/>
        </pc:sldMkLst>
      </pc:sldChg>
      <pc:sldChg chg="modSp mod">
        <pc:chgData name="Persson Jennie" userId="aaf9a461-dcf2-4d47-b193-2f087d472a5e" providerId="ADAL" clId="{D83133A7-0417-4479-BA26-D60913491259}" dt="2024-11-20T10:49:17.283" v="1243" actId="6549"/>
        <pc:sldMkLst>
          <pc:docMk/>
          <pc:sldMk cId="3584648279" sldId="512"/>
        </pc:sldMkLst>
      </pc:sldChg>
      <pc:sldChg chg="del">
        <pc:chgData name="Persson Jennie" userId="aaf9a461-dcf2-4d47-b193-2f087d472a5e" providerId="ADAL" clId="{D83133A7-0417-4479-BA26-D60913491259}" dt="2024-11-19T21:54:04.280" v="1163" actId="2696"/>
        <pc:sldMkLst>
          <pc:docMk/>
          <pc:sldMk cId="3281237933" sldId="513"/>
        </pc:sldMkLst>
      </pc:sldChg>
      <pc:sldChg chg="del ord">
        <pc:chgData name="Persson Jennie" userId="aaf9a461-dcf2-4d47-b193-2f087d472a5e" providerId="ADAL" clId="{D83133A7-0417-4479-BA26-D60913491259}" dt="2024-11-19T21:36:58.954" v="423" actId="2696"/>
        <pc:sldMkLst>
          <pc:docMk/>
          <pc:sldMk cId="921660001" sldId="5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591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29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50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2025-02-21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2025-02-21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2025-02-21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2025-02-21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2025-02-21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2025-02-21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2025-02-21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2025-02-21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2025-02-21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2025-02-21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2025-02-21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dvkarnfunktioner@skane.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mailto:hanna.jensen@skane.s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Inventering och validering slutenvårdsplatser inför driftstart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Aktivitet #137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Syfte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E74777-CA3F-9863-99AE-CC5B52BC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  <a:t>Innan driftstart behöver SDV få mottagande verksamheters hjälp med att verifiera det bygge av rum och sängplatser och utrustning som nu finns förberett för slutenvården.</a:t>
            </a:r>
            <a:b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</a:br>
            <a:endParaRPr kumimoji="0" lang="sv-SE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ptos" panose="020B0004020202020204" pitchFamily="34" charset="0"/>
              <a:cs typeface="+mn-cs"/>
            </a:endParaRPr>
          </a:p>
          <a:p>
            <a: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  <a:t>Nuvarande bygge i SDV utgår ifrån de rum och sängplatser som fanns byggda i journalsystemet Melior vid en viss tidpunkt samt från tidigare inlämnad inventering gällande rum och sängplatser med dess utrustning. </a:t>
            </a:r>
            <a:b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</a:br>
            <a:endParaRPr kumimoji="0" lang="sv-SE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Aptos" panose="020B0004020202020204" pitchFamily="34" charset="0"/>
              <a:cs typeface="+mn-cs"/>
            </a:endParaRPr>
          </a:p>
          <a:p>
            <a:r>
              <a:rPr lang="sv-SE" sz="20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I</a:t>
            </a:r>
            <a:r>
              <a:rPr kumimoji="0" lang="sv-SE" sz="2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  <a:t>nformation</a:t>
            </a:r>
            <a: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  <a:t> kan ha förändrats över tid så därför behöver vi Nu Er hjälp med att få </a:t>
            </a:r>
            <a:r>
              <a:rPr lang="sv-SE" sz="20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en ny inventering/validering för att kunna </a:t>
            </a:r>
            <a: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  <a:cs typeface="+mn-cs"/>
              </a:rPr>
              <a:t>verifierat att de rum, sängplatser och utrusning vi byggt för era slutenvårdsenheter stämmer med verkligheten.</a:t>
            </a:r>
          </a:p>
          <a:p>
            <a:pPr marL="0" indent="0">
              <a:buNone/>
            </a:pPr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358464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solidFill>
                  <a:schemeClr val="tx2"/>
                </a:solidFill>
              </a:rPr>
              <a:t>Hur går det till?</a:t>
            </a:r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7"/>
            <a:ext cx="10972800" cy="545164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prstClr val="black"/>
              </a:buClr>
              <a:buSzTx/>
              <a:buNone/>
              <a:tabLst/>
              <a:defRPr/>
            </a:pPr>
            <a:r>
              <a:rPr lang="sv-SE" sz="1400" b="1">
                <a:latin typeface="Calibri" panose="020F0502020204030204" pitchFamily="34" charset="0"/>
                <a:ea typeface="Aptos" panose="020B0004020202020204" pitchFamily="34" charset="0"/>
              </a:rPr>
              <a:t>Aktivitet #137 i gemensamma planen</a:t>
            </a:r>
            <a:br>
              <a:rPr lang="sv-SE" sz="1400" b="1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Leverans inför respektive driftstart.</a:t>
            </a:r>
            <a:b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1 månad mellan leverans och KLAR-datum</a:t>
            </a:r>
            <a:b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Återrapport till SDV 3 månader innan driftstart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prstClr val="black"/>
              </a:buClr>
              <a:buSzTx/>
              <a:buNone/>
              <a:tabLst/>
              <a:defRPr/>
            </a:pPr>
            <a:r>
              <a:rPr lang="sv-SE" sz="1400" b="1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Excelfil - Inventering och validering</a:t>
            </a:r>
            <a:br>
              <a:rPr lang="sv-SE" sz="1400" b="1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I</a:t>
            </a:r>
            <a:r>
              <a:rPr kumimoji="0" lang="sv-SE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ptos" panose="020B0004020202020204" pitchFamily="34" charset="0"/>
                <a:cs typeface="Calibri"/>
              </a:rPr>
              <a:t>n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ptos" panose="020B0004020202020204" pitchFamily="34" charset="0"/>
                <a:cs typeface="Calibri"/>
              </a:rPr>
              <a:t>struktions</a:t>
            </a: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flik - </a:t>
            </a:r>
            <a:r>
              <a:rPr kumimoji="0" lang="sv-SE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ptos" panose="020B0004020202020204" pitchFamily="34" charset="0"/>
                <a:cs typeface="Calibri"/>
              </a:rPr>
              <a:t>läs den</a:t>
            </a:r>
            <a:br>
              <a:rPr lang="sv-SE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Aptos" panose="020B0004020202020204" pitchFamily="34" charset="0"/>
                <a:cs typeface="Calibri"/>
              </a:rPr>
              <a:t>En flik kommer för respektive driftstart,</a:t>
            </a: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 med förifylld information som behöver kompletteras och valideras</a:t>
            </a:r>
            <a:br>
              <a:rPr lang="sv-SE" sz="1400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 b="1" i="1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Driftstart VT 2025 </a:t>
            </a: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– slutenvård Ystad, Simrishamn och Palliativ vårdavdelning Ystad</a:t>
            </a:r>
            <a:br>
              <a:rPr lang="sv-SE" sz="1400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Driftstart HT 2025 – </a:t>
            </a:r>
            <a:br>
              <a:rPr lang="sv-SE" sz="1400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Driftstart VT 2026 – </a:t>
            </a:r>
            <a:br>
              <a:rPr lang="sv-SE" sz="1400"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/>
                <a:ea typeface="Aptos" panose="020B0004020202020204" pitchFamily="34" charset="0"/>
                <a:cs typeface="Calibri"/>
              </a:rPr>
              <a:t>Driftstart HT 2026 –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prstClr val="black"/>
              </a:buClr>
              <a:buSzTx/>
              <a:buNone/>
              <a:tabLst/>
              <a:defRPr/>
            </a:pPr>
            <a:r>
              <a:rPr lang="sv-SE" sz="1400" b="1">
                <a:solidFill>
                  <a:prstClr val="black"/>
                </a:solidFill>
                <a:latin typeface="Calibri" panose="020F0502020204030204" pitchFamily="34" charset="0"/>
              </a:rPr>
              <a:t>Återrapport och frågor</a:t>
            </a:r>
            <a:b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Respektive enhet behöver inventera/validera men ser helst som en </a:t>
            </a:r>
            <a:r>
              <a:rPr lang="sv-SE" sz="1400" b="1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gemensam leverans från respektive ”sjukhus/förvaltning</a:t>
            </a: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). </a:t>
            </a:r>
            <a:b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 i="1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Driftstart VT 2025 </a:t>
            </a: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– återrapport via mejl senast 2024-12-20 till </a:t>
            </a: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hlinkClick r:id="rId3"/>
              </a:rPr>
              <a:t>sdvkarnfunktioner@skane.se</a:t>
            </a: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 + </a:t>
            </a:r>
            <a:r>
              <a:rPr lang="sv-SE" sz="1400">
                <a:solidFill>
                  <a:srgbClr val="0070C0"/>
                </a:solidFill>
                <a:latin typeface="Calibri" panose="020F0502020204030204" pitchFamily="34" charset="0"/>
                <a:hlinkClick r:id="rId4"/>
              </a:rPr>
              <a:t>hanna.jensen@skane.se</a:t>
            </a:r>
            <a:endParaRPr lang="sv-SE" sz="140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prstClr val="black"/>
              </a:buClr>
              <a:buSzTx/>
              <a:buNone/>
              <a:tabLst/>
              <a:defRPr/>
            </a:pPr>
            <a:r>
              <a:rPr lang="sv-SE" sz="1400" b="1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Vid ändring efter inskickat material till driftstart</a:t>
            </a:r>
            <a:b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  <a:hlinkClick r:id="rId3"/>
              </a:rPr>
              <a:t>sdvkarnfunktioner@skane.se</a:t>
            </a:r>
            <a:r>
              <a:rPr lang="sv-SE" sz="1400">
                <a:solidFill>
                  <a:prstClr val="black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 + </a:t>
            </a:r>
            <a:r>
              <a:rPr lang="sv-SE" sz="1400">
                <a:solidFill>
                  <a:srgbClr val="0070C0"/>
                </a:solidFill>
                <a:latin typeface="Calibri" panose="020F0502020204030204" pitchFamily="34" charset="0"/>
                <a:ea typeface="Aptos" panose="020B0004020202020204" pitchFamily="34" charset="0"/>
                <a:hlinkClick r:id="rId4"/>
              </a:rPr>
              <a:t>hanna.jensen@skane.se</a:t>
            </a:r>
            <a:endParaRPr lang="sv-SE" sz="1400">
              <a:solidFill>
                <a:srgbClr val="0070C0"/>
              </a:solidFill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r>
              <a:rPr lang="sv-SE" sz="1400" b="1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Efter driftstart</a:t>
            </a:r>
            <a:br>
              <a:rPr lang="sv-SE" sz="1400" b="1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Processen kring hur man efter driftstart skall hantera önskemål om förändringar i organisationsbygget, som t.ex. nya enheter, </a:t>
            </a:r>
            <a:br>
              <a:rPr lang="sv-SE" sz="140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40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lägga till/eller ta bort rum eller sängplatser, är under uppbyggnad.</a:t>
            </a:r>
            <a:endParaRPr lang="sv-SE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971F4D84-F10A-78B5-6449-0FED0B8C8592}"/>
              </a:ext>
            </a:extLst>
          </p:cNvPr>
          <p:cNvSpPr txBox="1"/>
          <p:nvPr/>
        </p:nvSpPr>
        <p:spPr>
          <a:xfrm>
            <a:off x="9731153" y="6391335"/>
            <a:ext cx="16157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/>
              <a:t>Version 2025-02-21</a:t>
            </a:r>
          </a:p>
        </p:txBody>
      </p:sp>
    </p:spTree>
    <p:extLst>
      <p:ext uri="{BB962C8B-B14F-4D97-AF65-F5344CB8AC3E}">
        <p14:creationId xmlns:p14="http://schemas.microsoft.com/office/powerpoint/2010/main" val="289471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31BE44-7E93-CA41-0F99-C1B2A564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 descr="Region Skånes logotyp - avsändarinformation ">
            <a:extLst>
              <a:ext uri="{FF2B5EF4-FFF2-40B4-BE49-F238E27FC236}">
                <a16:creationId xmlns:a16="http://schemas.microsoft.com/office/drawing/2014/main" id="{F4A21B7D-52F0-ABF1-80A9-7A99E0117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352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C0A08174E13D45874E714F0E9F326C" ma:contentTypeVersion="19" ma:contentTypeDescription="Skapa ett nytt dokument." ma:contentTypeScope="" ma:versionID="485815006b4ac120d5a2032906b21cff">
  <xsd:schema xmlns:xsd="http://www.w3.org/2001/XMLSchema" xmlns:xs="http://www.w3.org/2001/XMLSchema" xmlns:p="http://schemas.microsoft.com/office/2006/metadata/properties" xmlns:ns2="bd8c0025-4bf4-40be-b9f3-7db2e640524f" xmlns:ns3="b8cdb9fd-6fec-47a8-95de-8afe12e6e03e" targetNamespace="http://schemas.microsoft.com/office/2006/metadata/properties" ma:root="true" ma:fieldsID="3eca47ddc6012a7dbade441e4eb7b844" ns2:_="" ns3:_="">
    <xsd:import namespace="bd8c0025-4bf4-40be-b9f3-7db2e640524f"/>
    <xsd:import namespace="b8cdb9fd-6fec-47a8-95de-8afe12e6e0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0025-4bf4-40be-b9f3-7db2e64052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db9fd-6fec-47a8-95de-8afe12e6e0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9ff3155-8ca7-4630-a883-8a74adb0c804}" ma:internalName="TaxCatchAll" ma:showField="CatchAllData" ma:web="b8cdb9fd-6fec-47a8-95de-8afe12e6e0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8c0025-4bf4-40be-b9f3-7db2e640524f">
      <Terms xmlns="http://schemas.microsoft.com/office/infopath/2007/PartnerControls"/>
    </lcf76f155ced4ddcb4097134ff3c332f>
    <TaxCatchAll xmlns="b8cdb9fd-6fec-47a8-95de-8afe12e6e0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E4BF1A-8FE8-4645-B575-4D7C8DFEA862}">
  <ds:schemaRefs>
    <ds:schemaRef ds:uri="b8cdb9fd-6fec-47a8-95de-8afe12e6e03e"/>
    <ds:schemaRef ds:uri="bd8c0025-4bf4-40be-b9f3-7db2e640524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5B96978-85AF-423A-ABB4-8BC59CC91A5F}">
  <ds:schemaRefs>
    <ds:schemaRef ds:uri="b8cdb9fd-6fec-47a8-95de-8afe12e6e03e"/>
    <ds:schemaRef ds:uri="bd8c0025-4bf4-40be-b9f3-7db2e640524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41211C-AA5A-45D5-88C5-13FD3AC01FE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Application>Microsoft Office PowerPoint</Application>
  <PresentationFormat>Widescreen</PresentationFormat>
  <Slides>4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Region Skåne presentation</vt:lpstr>
      <vt:lpstr>Inventering och validering slutenvårdsplatser inför driftstart</vt:lpstr>
      <vt:lpstr>Syfte</vt:lpstr>
      <vt:lpstr>Hur går det till?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Johnsson Mats G</dc:creator>
  <cp:revision>1</cp:revision>
  <dcterms:created xsi:type="dcterms:W3CDTF">2024-09-13T11:48:37Z</dcterms:created>
  <dcterms:modified xsi:type="dcterms:W3CDTF">2025-02-21T10:06:15Z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0x010100D1C0A08174E13D45874E714F0E9F326C</vt:lpwstr>
  </property>
  <property fmtid="{D5CDD505-2E9C-101B-9397-08002B2CF9AE}" pid="5" name="MediaServiceImageTags">
    <vt:lpwstr/>
  </property>
</Properties>
</file>