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7"/>
  </p:notesMasterIdLst>
  <p:handoutMasterIdLst>
    <p:handoutMasterId r:id="rId8"/>
  </p:handoutMasterIdLst>
  <p:sldIdLst>
    <p:sldId id="504" r:id="rId2"/>
    <p:sldId id="510" r:id="rId3"/>
    <p:sldId id="511" r:id="rId4"/>
    <p:sldId id="512" r:id="rId5"/>
    <p:sldId id="509" r:id="rId6"/>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Open Sans" panose="020B0606030504020204" pitchFamily="34" charset="0"/>
      <p:regular r:id="rId13"/>
      <p:bold r:id="rId14"/>
      <p:italic r:id="rId15"/>
      <p:boldItalic r:id="rId16"/>
    </p:embeddedFont>
    <p:embeddedFont>
      <p:font typeface="Public Sans" pitchFamily="50" charset="0"/>
      <p:regular r:id="rId17"/>
      <p:bold r:id="rId18"/>
      <p:italic r:id="rId19"/>
      <p:boldItalic r:id="rId20"/>
    </p:embeddedFont>
  </p:embeddedFontLst>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2" userDrawn="1">
          <p15:clr>
            <a:srgbClr val="A4A3A4"/>
          </p15:clr>
        </p15:guide>
        <p15:guide id="2" pos="69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FA62E7-CE37-4CF2-8DB2-8BCE0D8D2961}" v="4" dt="2024-06-03T12:13:26.74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441" autoAdjust="0"/>
  </p:normalViewPr>
  <p:slideViewPr>
    <p:cSldViewPr snapToGrid="0">
      <p:cViewPr varScale="1">
        <p:scale>
          <a:sx n="104" d="100"/>
          <a:sy n="104" d="100"/>
        </p:scale>
        <p:origin x="144" y="300"/>
      </p:cViewPr>
      <p:guideLst>
        <p:guide orient="horz" pos="822"/>
        <p:guide pos="699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544"/>
    </p:cViewPr>
  </p:sorterViewPr>
  <p:notesViewPr>
    <p:cSldViewPr snapToGrid="0" showGuides="1">
      <p:cViewPr varScale="1">
        <p:scale>
          <a:sx n="51" d="100"/>
          <a:sy n="51" d="100"/>
        </p:scale>
        <p:origin x="1836"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font" Target="fonts/font10.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sson Ekström Kristian" userId="41e5542a-e909-4ee7-a6e7-153478fe0c91" providerId="ADAL" clId="{8FFA62E7-CE37-4CF2-8DB2-8BCE0D8D2961}"/>
    <pc:docChg chg="undo custSel addSld delSld modSld">
      <pc:chgData name="Karlsson Ekström Kristian" userId="41e5542a-e909-4ee7-a6e7-153478fe0c91" providerId="ADAL" clId="{8FFA62E7-CE37-4CF2-8DB2-8BCE0D8D2961}" dt="2024-06-03T13:23:44.893" v="1598" actId="1037"/>
      <pc:docMkLst>
        <pc:docMk/>
      </pc:docMkLst>
      <pc:sldChg chg="del">
        <pc:chgData name="Karlsson Ekström Kristian" userId="41e5542a-e909-4ee7-a6e7-153478fe0c91" providerId="ADAL" clId="{8FFA62E7-CE37-4CF2-8DB2-8BCE0D8D2961}" dt="2024-06-03T12:14:21.799" v="1132" actId="2696"/>
        <pc:sldMkLst>
          <pc:docMk/>
          <pc:sldMk cId="1831735206" sldId="501"/>
        </pc:sldMkLst>
      </pc:sldChg>
      <pc:sldChg chg="del">
        <pc:chgData name="Karlsson Ekström Kristian" userId="41e5542a-e909-4ee7-a6e7-153478fe0c91" providerId="ADAL" clId="{8FFA62E7-CE37-4CF2-8DB2-8BCE0D8D2961}" dt="2024-06-03T12:02:37.756" v="442" actId="2696"/>
        <pc:sldMkLst>
          <pc:docMk/>
          <pc:sldMk cId="4280581301" sldId="507"/>
        </pc:sldMkLst>
      </pc:sldChg>
      <pc:sldChg chg="addSp delSp modSp mod chgLayout">
        <pc:chgData name="Karlsson Ekström Kristian" userId="41e5542a-e909-4ee7-a6e7-153478fe0c91" providerId="ADAL" clId="{8FFA62E7-CE37-4CF2-8DB2-8BCE0D8D2961}" dt="2024-06-03T13:23:44.893" v="1598" actId="1037"/>
        <pc:sldMkLst>
          <pc:docMk/>
          <pc:sldMk cId="2894714766" sldId="509"/>
        </pc:sldMkLst>
        <pc:spChg chg="add mod ord">
          <ac:chgData name="Karlsson Ekström Kristian" userId="41e5542a-e909-4ee7-a6e7-153478fe0c91" providerId="ADAL" clId="{8FFA62E7-CE37-4CF2-8DB2-8BCE0D8D2961}" dt="2024-06-03T12:02:33.702" v="441" actId="20577"/>
          <ac:spMkLst>
            <pc:docMk/>
            <pc:sldMk cId="2894714766" sldId="509"/>
            <ac:spMk id="2" creationId="{81839A14-FE32-6100-95BE-59F9A48B9A80}"/>
          </ac:spMkLst>
        </pc:spChg>
        <pc:spChg chg="add del mod ord">
          <ac:chgData name="Karlsson Ekström Kristian" userId="41e5542a-e909-4ee7-a6e7-153478fe0c91" providerId="ADAL" clId="{8FFA62E7-CE37-4CF2-8DB2-8BCE0D8D2961}" dt="2024-06-03T11:59:49.851" v="71"/>
          <ac:spMkLst>
            <pc:docMk/>
            <pc:sldMk cId="2894714766" sldId="509"/>
            <ac:spMk id="3" creationId="{85032682-4F15-06DF-6A1D-B81474DE3D89}"/>
          </ac:spMkLst>
        </pc:spChg>
        <pc:spChg chg="del mod ord">
          <ac:chgData name="Karlsson Ekström Kristian" userId="41e5542a-e909-4ee7-a6e7-153478fe0c91" providerId="ADAL" clId="{8FFA62E7-CE37-4CF2-8DB2-8BCE0D8D2961}" dt="2024-06-03T11:59:34.169" v="66" actId="700"/>
          <ac:spMkLst>
            <pc:docMk/>
            <pc:sldMk cId="2894714766" sldId="509"/>
            <ac:spMk id="4" creationId="{38216A32-2CFF-0F3B-298E-61F68E336543}"/>
          </ac:spMkLst>
        </pc:spChg>
        <pc:spChg chg="del mod ord">
          <ac:chgData name="Karlsson Ekström Kristian" userId="41e5542a-e909-4ee7-a6e7-153478fe0c91" providerId="ADAL" clId="{8FFA62E7-CE37-4CF2-8DB2-8BCE0D8D2961}" dt="2024-06-03T11:59:34.169" v="66" actId="700"/>
          <ac:spMkLst>
            <pc:docMk/>
            <pc:sldMk cId="2894714766" sldId="509"/>
            <ac:spMk id="5" creationId="{5FE38452-EABD-CBD8-E964-53C2D41E58F1}"/>
          </ac:spMkLst>
        </pc:spChg>
        <pc:spChg chg="add del mod ord">
          <ac:chgData name="Karlsson Ekström Kristian" userId="41e5542a-e909-4ee7-a6e7-153478fe0c91" providerId="ADAL" clId="{8FFA62E7-CE37-4CF2-8DB2-8BCE0D8D2961}" dt="2024-06-03T11:59:38.501" v="68" actId="22"/>
          <ac:spMkLst>
            <pc:docMk/>
            <pc:sldMk cId="2894714766" sldId="509"/>
            <ac:spMk id="7" creationId="{7F2416EB-2228-6C74-53CB-86317B950CC2}"/>
          </ac:spMkLst>
        </pc:spChg>
        <pc:spChg chg="add mod">
          <ac:chgData name="Karlsson Ekström Kristian" userId="41e5542a-e909-4ee7-a6e7-153478fe0c91" providerId="ADAL" clId="{8FFA62E7-CE37-4CF2-8DB2-8BCE0D8D2961}" dt="2024-06-03T13:23:44.893" v="1598" actId="1037"/>
          <ac:spMkLst>
            <pc:docMk/>
            <pc:sldMk cId="2894714766" sldId="509"/>
            <ac:spMk id="11" creationId="{6671DEB3-B087-1108-53C9-B145D1657650}"/>
          </ac:spMkLst>
        </pc:spChg>
        <pc:picChg chg="add del mod ord">
          <ac:chgData name="Karlsson Ekström Kristian" userId="41e5542a-e909-4ee7-a6e7-153478fe0c91" providerId="ADAL" clId="{8FFA62E7-CE37-4CF2-8DB2-8BCE0D8D2961}" dt="2024-06-03T11:59:46.583" v="69" actId="21"/>
          <ac:picMkLst>
            <pc:docMk/>
            <pc:sldMk cId="2894714766" sldId="509"/>
            <ac:picMk id="9" creationId="{49563F8F-2820-6E48-A24F-F68536800872}"/>
          </ac:picMkLst>
        </pc:picChg>
        <pc:picChg chg="add mod">
          <ac:chgData name="Karlsson Ekström Kristian" userId="41e5542a-e909-4ee7-a6e7-153478fe0c91" providerId="ADAL" clId="{8FFA62E7-CE37-4CF2-8DB2-8BCE0D8D2961}" dt="2024-06-03T12:00:08.093" v="74" actId="1076"/>
          <ac:picMkLst>
            <pc:docMk/>
            <pc:sldMk cId="2894714766" sldId="509"/>
            <ac:picMk id="12" creationId="{21DC95D6-899A-4775-F6AF-6635EC3FE434}"/>
          </ac:picMkLst>
        </pc:picChg>
      </pc:sldChg>
      <pc:sldChg chg="modSp mod">
        <pc:chgData name="Karlsson Ekström Kristian" userId="41e5542a-e909-4ee7-a6e7-153478fe0c91" providerId="ADAL" clId="{8FFA62E7-CE37-4CF2-8DB2-8BCE0D8D2961}" dt="2024-06-03T13:14:54.450" v="1272" actId="20577"/>
        <pc:sldMkLst>
          <pc:docMk/>
          <pc:sldMk cId="2728340035" sldId="510"/>
        </pc:sldMkLst>
        <pc:spChg chg="mod">
          <ac:chgData name="Karlsson Ekström Kristian" userId="41e5542a-e909-4ee7-a6e7-153478fe0c91" providerId="ADAL" clId="{8FFA62E7-CE37-4CF2-8DB2-8BCE0D8D2961}" dt="2024-06-03T13:14:54.450" v="1272" actId="20577"/>
          <ac:spMkLst>
            <pc:docMk/>
            <pc:sldMk cId="2728340035" sldId="510"/>
            <ac:spMk id="5" creationId="{0632FC5B-D3F9-B34E-211C-BDD544168658}"/>
          </ac:spMkLst>
        </pc:spChg>
      </pc:sldChg>
      <pc:sldChg chg="modSp mod modClrScheme chgLayout">
        <pc:chgData name="Karlsson Ekström Kristian" userId="41e5542a-e909-4ee7-a6e7-153478fe0c91" providerId="ADAL" clId="{8FFA62E7-CE37-4CF2-8DB2-8BCE0D8D2961}" dt="2024-06-03T09:34:36.789" v="26" actId="700"/>
        <pc:sldMkLst>
          <pc:docMk/>
          <pc:sldMk cId="1675356074" sldId="511"/>
        </pc:sldMkLst>
        <pc:spChg chg="mod ord">
          <ac:chgData name="Karlsson Ekström Kristian" userId="41e5542a-e909-4ee7-a6e7-153478fe0c91" providerId="ADAL" clId="{8FFA62E7-CE37-4CF2-8DB2-8BCE0D8D2961}" dt="2024-06-03T09:34:36.789" v="26" actId="700"/>
          <ac:spMkLst>
            <pc:docMk/>
            <pc:sldMk cId="1675356074" sldId="511"/>
            <ac:spMk id="4" creationId="{70446FD2-277D-BBFF-55E0-14DB9DB76F9F}"/>
          </ac:spMkLst>
        </pc:spChg>
        <pc:spChg chg="mod ord">
          <ac:chgData name="Karlsson Ekström Kristian" userId="41e5542a-e909-4ee7-a6e7-153478fe0c91" providerId="ADAL" clId="{8FFA62E7-CE37-4CF2-8DB2-8BCE0D8D2961}" dt="2024-06-03T09:34:36.789" v="26" actId="700"/>
          <ac:spMkLst>
            <pc:docMk/>
            <pc:sldMk cId="1675356074" sldId="511"/>
            <ac:spMk id="5" creationId="{0632FC5B-D3F9-B34E-211C-BDD544168658}"/>
          </ac:spMkLst>
        </pc:spChg>
      </pc:sldChg>
      <pc:sldChg chg="addSp delSp modSp new mod chgLayout">
        <pc:chgData name="Karlsson Ekström Kristian" userId="41e5542a-e909-4ee7-a6e7-153478fe0c91" providerId="ADAL" clId="{8FFA62E7-CE37-4CF2-8DB2-8BCE0D8D2961}" dt="2024-06-03T12:14:13.554" v="1131" actId="114"/>
        <pc:sldMkLst>
          <pc:docMk/>
          <pc:sldMk cId="1406076158" sldId="512"/>
        </pc:sldMkLst>
        <pc:spChg chg="mod ord">
          <ac:chgData name="Karlsson Ekström Kristian" userId="41e5542a-e909-4ee7-a6e7-153478fe0c91" providerId="ADAL" clId="{8FFA62E7-CE37-4CF2-8DB2-8BCE0D8D2961}" dt="2024-06-03T09:34:00.456" v="22" actId="700"/>
          <ac:spMkLst>
            <pc:docMk/>
            <pc:sldMk cId="1406076158" sldId="512"/>
            <ac:spMk id="2" creationId="{D48DC7D6-F645-2929-78CE-C778C9437D50}"/>
          </ac:spMkLst>
        </pc:spChg>
        <pc:spChg chg="mod ord">
          <ac:chgData name="Karlsson Ekström Kristian" userId="41e5542a-e909-4ee7-a6e7-153478fe0c91" providerId="ADAL" clId="{8FFA62E7-CE37-4CF2-8DB2-8BCE0D8D2961}" dt="2024-06-03T09:35:36.561" v="50" actId="20577"/>
          <ac:spMkLst>
            <pc:docMk/>
            <pc:sldMk cId="1406076158" sldId="512"/>
            <ac:spMk id="3" creationId="{CD66CBA9-7CE1-8653-614E-8340A3A0A465}"/>
          </ac:spMkLst>
        </pc:spChg>
        <pc:spChg chg="add del mod ord">
          <ac:chgData name="Karlsson Ekström Kristian" userId="41e5542a-e909-4ee7-a6e7-153478fe0c91" providerId="ADAL" clId="{8FFA62E7-CE37-4CF2-8DB2-8BCE0D8D2961}" dt="2024-06-03T11:16:20.056" v="52" actId="22"/>
          <ac:spMkLst>
            <pc:docMk/>
            <pc:sldMk cId="1406076158" sldId="512"/>
            <ac:spMk id="4" creationId="{37E4C618-AC43-E6DF-F59A-0CC5F5D6C8F3}"/>
          </ac:spMkLst>
        </pc:spChg>
        <pc:spChg chg="add del mod">
          <ac:chgData name="Karlsson Ekström Kristian" userId="41e5542a-e909-4ee7-a6e7-153478fe0c91" providerId="ADAL" clId="{8FFA62E7-CE37-4CF2-8DB2-8BCE0D8D2961}" dt="2024-06-03T11:17:20.762" v="59"/>
          <ac:spMkLst>
            <pc:docMk/>
            <pc:sldMk cId="1406076158" sldId="512"/>
            <ac:spMk id="10" creationId="{2F14C811-37F1-4E23-4F4C-29E9EE4E8B83}"/>
          </ac:spMkLst>
        </pc:spChg>
        <pc:spChg chg="add del mod">
          <ac:chgData name="Karlsson Ekström Kristian" userId="41e5542a-e909-4ee7-a6e7-153478fe0c91" providerId="ADAL" clId="{8FFA62E7-CE37-4CF2-8DB2-8BCE0D8D2961}" dt="2024-06-03T11:18:13.306" v="64" actId="22"/>
          <ac:spMkLst>
            <pc:docMk/>
            <pc:sldMk cId="1406076158" sldId="512"/>
            <ac:spMk id="13" creationId="{DADD6F92-2056-B6F1-B405-F5BB42A81F76}"/>
          </ac:spMkLst>
        </pc:spChg>
        <pc:spChg chg="add mod">
          <ac:chgData name="Karlsson Ekström Kristian" userId="41e5542a-e909-4ee7-a6e7-153478fe0c91" providerId="ADAL" clId="{8FFA62E7-CE37-4CF2-8DB2-8BCE0D8D2961}" dt="2024-06-03T12:14:13.554" v="1131" actId="114"/>
          <ac:spMkLst>
            <pc:docMk/>
            <pc:sldMk cId="1406076158" sldId="512"/>
            <ac:spMk id="18" creationId="{F804AFEA-3516-375F-D9BC-1EC642CBF874}"/>
          </ac:spMkLst>
        </pc:spChg>
        <pc:spChg chg="add mod">
          <ac:chgData name="Karlsson Ekström Kristian" userId="41e5542a-e909-4ee7-a6e7-153478fe0c91" providerId="ADAL" clId="{8FFA62E7-CE37-4CF2-8DB2-8BCE0D8D2961}" dt="2024-06-03T12:13:52.587" v="1129" actId="20577"/>
          <ac:spMkLst>
            <pc:docMk/>
            <pc:sldMk cId="1406076158" sldId="512"/>
            <ac:spMk id="19" creationId="{AB8973E7-0A09-DDDE-E9A7-82B6A74467B4}"/>
          </ac:spMkLst>
        </pc:spChg>
        <pc:picChg chg="add del mod ord modCrop">
          <ac:chgData name="Karlsson Ekström Kristian" userId="41e5542a-e909-4ee7-a6e7-153478fe0c91" providerId="ADAL" clId="{8FFA62E7-CE37-4CF2-8DB2-8BCE0D8D2961}" dt="2024-06-03T11:17:15.972" v="57" actId="478"/>
          <ac:picMkLst>
            <pc:docMk/>
            <pc:sldMk cId="1406076158" sldId="512"/>
            <ac:picMk id="6" creationId="{C24D0D96-E2AC-51A0-92A2-595F121934E6}"/>
          </ac:picMkLst>
        </pc:picChg>
        <pc:picChg chg="add del">
          <ac:chgData name="Karlsson Ekström Kristian" userId="41e5542a-e909-4ee7-a6e7-153478fe0c91" providerId="ADAL" clId="{8FFA62E7-CE37-4CF2-8DB2-8BCE0D8D2961}" dt="2024-06-03T11:17:19.036" v="58" actId="21"/>
          <ac:picMkLst>
            <pc:docMk/>
            <pc:sldMk cId="1406076158" sldId="512"/>
            <ac:picMk id="8" creationId="{DB49F667-ABE5-6215-B2F1-B48BF632A66A}"/>
          </ac:picMkLst>
        </pc:picChg>
        <pc:picChg chg="add del mod modCrop">
          <ac:chgData name="Karlsson Ekström Kristian" userId="41e5542a-e909-4ee7-a6e7-153478fe0c91" providerId="ADAL" clId="{8FFA62E7-CE37-4CF2-8DB2-8BCE0D8D2961}" dt="2024-06-03T11:18:11.432" v="63" actId="478"/>
          <ac:picMkLst>
            <pc:docMk/>
            <pc:sldMk cId="1406076158" sldId="512"/>
            <ac:picMk id="11" creationId="{F5C2C7B6-5A18-98A2-BF35-F5AECC4AC142}"/>
          </ac:picMkLst>
        </pc:picChg>
        <pc:picChg chg="add mod ord modCrop">
          <ac:chgData name="Karlsson Ekström Kristian" userId="41e5542a-e909-4ee7-a6e7-153478fe0c91" providerId="ADAL" clId="{8FFA62E7-CE37-4CF2-8DB2-8BCE0D8D2961}" dt="2024-06-03T12:10:57.174" v="1074" actId="14100"/>
          <ac:picMkLst>
            <pc:docMk/>
            <pc:sldMk cId="1406076158" sldId="512"/>
            <ac:picMk id="15" creationId="{038FCB26-7E0D-22E5-1C27-0DEFFFA1DBB8}"/>
          </ac:picMkLst>
        </pc:picChg>
        <pc:picChg chg="add mod">
          <ac:chgData name="Karlsson Ekström Kristian" userId="41e5542a-e909-4ee7-a6e7-153478fe0c91" providerId="ADAL" clId="{8FFA62E7-CE37-4CF2-8DB2-8BCE0D8D2961}" dt="2024-06-03T12:10:49.085" v="1072" actId="1076"/>
          <ac:picMkLst>
            <pc:docMk/>
            <pc:sldMk cId="1406076158" sldId="512"/>
            <ac:picMk id="17" creationId="{FBB57EDF-A38D-F922-5421-619406BDB03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4D511D94-4E64-1EAA-0D43-EAEE53FDC9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5195A2E-B3CC-C0AE-5A1F-1A1E7AB3A8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1340DC-1509-4221-AED0-908333A2814C}" type="datetimeFigureOut">
              <a:rPr lang="sv-SE" smtClean="0"/>
              <a:t>2024-06-03</a:t>
            </a:fld>
            <a:endParaRPr lang="sv-SE"/>
          </a:p>
        </p:txBody>
      </p:sp>
      <p:sp>
        <p:nvSpPr>
          <p:cNvPr id="4" name="Platshållare för sidfot 3">
            <a:extLst>
              <a:ext uri="{FF2B5EF4-FFF2-40B4-BE49-F238E27FC236}">
                <a16:creationId xmlns:a16="http://schemas.microsoft.com/office/drawing/2014/main" id="{C921803D-7FAC-F3DE-8A61-40FCB00C45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11384B36-BE09-A54C-B7BD-BFFF79D0F8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EA6F1E-1E10-4A31-B5A8-8E4E14FF7C9E}" type="slidenum">
              <a:rPr lang="sv-SE" smtClean="0"/>
              <a:t>‹#›</a:t>
            </a:fld>
            <a:endParaRPr lang="sv-SE"/>
          </a:p>
        </p:txBody>
      </p:sp>
    </p:spTree>
    <p:extLst>
      <p:ext uri="{BB962C8B-B14F-4D97-AF65-F5344CB8AC3E}">
        <p14:creationId xmlns:p14="http://schemas.microsoft.com/office/powerpoint/2010/main" val="89773850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5CAF2-EA02-4D7B-96AC-EC2C828EEDBF}" type="datetimeFigureOut">
              <a:rPr lang="sv-SE" smtClean="0"/>
              <a:t>2024-06-03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B30ED-5BE4-4B01-A895-9FD01F2DFD3F}" type="slidenum">
              <a:rPr lang="sv-SE" smtClean="0"/>
              <a:t>‹#›</a:t>
            </a:fld>
            <a:endParaRPr lang="sv-SE"/>
          </a:p>
        </p:txBody>
      </p:sp>
    </p:spTree>
    <p:extLst>
      <p:ext uri="{BB962C8B-B14F-4D97-AF65-F5344CB8AC3E}">
        <p14:creationId xmlns:p14="http://schemas.microsoft.com/office/powerpoint/2010/main" val="273267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7B30ED-5BE4-4B01-A895-9FD01F2DFD3F}" type="slidenum">
              <a:rPr lang="sv-SE" smtClean="0"/>
              <a:t>5</a:t>
            </a:fld>
            <a:endParaRPr lang="sv-SE"/>
          </a:p>
        </p:txBody>
      </p:sp>
    </p:spTree>
    <p:extLst>
      <p:ext uri="{BB962C8B-B14F-4D97-AF65-F5344CB8AC3E}">
        <p14:creationId xmlns:p14="http://schemas.microsoft.com/office/powerpoint/2010/main" val="993293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latin typeface="+mj-lt"/>
              </a:defRPr>
            </a:lvl1pPr>
          </a:lstStyle>
          <a:p>
            <a:r>
              <a:rPr lang="sv-SE" dirty="0"/>
              <a:t>Klicka här för att ändra rubrik</a:t>
            </a:r>
            <a:endParaRPr lang="en-US" dirty="0"/>
          </a:p>
        </p:txBody>
      </p:sp>
      <p:sp>
        <p:nvSpPr>
          <p:cNvPr id="9" name="Underrubrik 2">
            <a:extLst>
              <a:ext uri="{FF2B5EF4-FFF2-40B4-BE49-F238E27FC236}">
                <a16:creationId xmlns:a16="http://schemas.microsoft.com/office/drawing/2014/main" id="{A5194270-83B6-A55F-D3FF-A1265475105B}"/>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pic>
        <p:nvPicPr>
          <p:cNvPr id="14" name="Bildobjekt 13">
            <a:extLst>
              <a:ext uri="{FF2B5EF4-FFF2-40B4-BE49-F238E27FC236}">
                <a16:creationId xmlns:a16="http://schemas.microsoft.com/office/drawing/2014/main" id="{244F8B15-58B1-2E90-1802-6F4E92C0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884752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vå delar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2"/>
                </a:solidFill>
              </a:defRPr>
            </a:lvl1pPr>
          </a:lstStyle>
          <a:p>
            <a:r>
              <a:rPr lang="sv-SE" dirty="0"/>
              <a:t>Klicka här för att ändra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2"/>
              </a:buClr>
              <a:defRPr sz="2800">
                <a:solidFill>
                  <a:schemeClr val="tx2"/>
                </a:solidFill>
              </a:defRPr>
            </a:lvl1pPr>
            <a:lvl2pPr>
              <a:lnSpc>
                <a:spcPct val="110000"/>
              </a:lnSpc>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8" name="Platshållare för datum 3">
            <a:extLst>
              <a:ext uri="{FF2B5EF4-FFF2-40B4-BE49-F238E27FC236}">
                <a16:creationId xmlns:a16="http://schemas.microsoft.com/office/drawing/2014/main" id="{12B957DE-64F3-C89A-39F1-D0291AD12701}"/>
              </a:ext>
            </a:extLst>
          </p:cNvPr>
          <p:cNvSpPr>
            <a:spLocks noGrp="1"/>
          </p:cNvSpPr>
          <p:nvPr>
            <p:ph type="dt" sz="half" idx="10"/>
          </p:nvPr>
        </p:nvSpPr>
        <p:spPr>
          <a:xfrm>
            <a:off x="609600" y="6530791"/>
            <a:ext cx="1060175" cy="354182"/>
          </a:xfrm>
          <a:prstGeom prst="rect">
            <a:avLst/>
          </a:prstGeom>
        </p:spPr>
        <p:txBody>
          <a:bodyPr/>
          <a:lstStyle/>
          <a:p>
            <a:fld id="{BE60FA1F-B6CA-4B46-9597-56F4530F7420}" type="datetime1">
              <a:rPr lang="sv-SE" smtClean="0"/>
              <a:t>2024-06-03</a:t>
            </a:fld>
            <a:endParaRPr lang="sv-SE" dirty="0"/>
          </a:p>
        </p:txBody>
      </p:sp>
      <p:sp>
        <p:nvSpPr>
          <p:cNvPr id="9" name="Platshållare för sidfot 4">
            <a:extLst>
              <a:ext uri="{FF2B5EF4-FFF2-40B4-BE49-F238E27FC236}">
                <a16:creationId xmlns:a16="http://schemas.microsoft.com/office/drawing/2014/main" id="{0D0CD91E-220E-4904-A1F0-F78096E9A10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0" name="Platshållare för bildnummer 5">
            <a:extLst>
              <a:ext uri="{FF2B5EF4-FFF2-40B4-BE49-F238E27FC236}">
                <a16:creationId xmlns:a16="http://schemas.microsoft.com/office/drawing/2014/main" id="{49AE31B5-5254-4A74-6724-44C627CB977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406839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vå delar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1"/>
                </a:solidFill>
              </a:defRPr>
            </a:lvl1pPr>
          </a:lstStyle>
          <a:p>
            <a:r>
              <a:rPr lang="sv-SE" dirty="0"/>
              <a:t>Klicka här för att ändra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1"/>
              </a:buClr>
              <a:defRPr sz="2800">
                <a:solidFill>
                  <a:schemeClr val="tx1"/>
                </a:solidFill>
              </a:defRPr>
            </a:lvl1pPr>
            <a:lvl2pPr>
              <a:lnSpc>
                <a:spcPct val="110000"/>
              </a:lnSpc>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8" name="Platshållare för datum 3">
            <a:extLst>
              <a:ext uri="{FF2B5EF4-FFF2-40B4-BE49-F238E27FC236}">
                <a16:creationId xmlns:a16="http://schemas.microsoft.com/office/drawing/2014/main" id="{DA706DCF-9171-8087-EC6A-D9FACA0C1E39}"/>
              </a:ext>
            </a:extLst>
          </p:cNvPr>
          <p:cNvSpPr>
            <a:spLocks noGrp="1"/>
          </p:cNvSpPr>
          <p:nvPr>
            <p:ph type="dt" sz="half" idx="10"/>
          </p:nvPr>
        </p:nvSpPr>
        <p:spPr>
          <a:xfrm>
            <a:off x="609600" y="6530791"/>
            <a:ext cx="1060175" cy="354182"/>
          </a:xfrm>
          <a:prstGeom prst="rect">
            <a:avLst/>
          </a:prstGeom>
        </p:spPr>
        <p:txBody>
          <a:bodyPr/>
          <a:lstStyle/>
          <a:p>
            <a:fld id="{BAD0E7A6-AE29-4828-8EED-037A6B9009EA}" type="datetime1">
              <a:rPr lang="sv-SE" smtClean="0"/>
              <a:t>2024-06-03</a:t>
            </a:fld>
            <a:endParaRPr lang="sv-SE" dirty="0"/>
          </a:p>
        </p:txBody>
      </p:sp>
      <p:sp>
        <p:nvSpPr>
          <p:cNvPr id="9" name="Platshållare för sidfot 4">
            <a:extLst>
              <a:ext uri="{FF2B5EF4-FFF2-40B4-BE49-F238E27FC236}">
                <a16:creationId xmlns:a16="http://schemas.microsoft.com/office/drawing/2014/main" id="{0A71FC9C-1584-8A2F-C4EF-0B37FFE0F71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0" name="Platshållare för bildnummer 5">
            <a:extLst>
              <a:ext uri="{FF2B5EF4-FFF2-40B4-BE49-F238E27FC236}">
                <a16:creationId xmlns:a16="http://schemas.microsoft.com/office/drawing/2014/main" id="{4C2C239C-E658-7070-C0BC-E778536E9A54}"/>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5205359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lsidesbild neutral">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sz="2400">
                <a:solidFill>
                  <a:schemeClr val="tx1"/>
                </a:solidFill>
              </a:defRPr>
            </a:lvl1pPr>
          </a:lstStyle>
          <a:p>
            <a:pPr marL="0" marR="0" lvl="0" indent="0" algn="l" defTabSz="914400" rtl="0" eaLnBrk="1" fontAlgn="auto" latinLnBrk="0" hangingPunct="1">
              <a:lnSpc>
                <a:spcPct val="140000"/>
              </a:lnSpc>
              <a:spcBef>
                <a:spcPts val="1000"/>
              </a:spcBef>
              <a:spcAft>
                <a:spcPts val="0"/>
              </a:spcAft>
              <a:buClrTx/>
              <a:buSzTx/>
              <a:buFontTx/>
              <a:buNone/>
              <a:tabLst/>
              <a:defRPr/>
            </a:pPr>
            <a:br>
              <a:rPr lang="sv-SE" dirty="0"/>
            </a:br>
            <a:br>
              <a:rPr lang="sv-SE" dirty="0"/>
            </a:br>
            <a:br>
              <a:rPr lang="sv-SE" dirty="0"/>
            </a:br>
            <a:br>
              <a:rPr lang="sv-SE" dirty="0"/>
            </a:br>
            <a:r>
              <a:rPr lang="sv-SE" dirty="0"/>
              <a:t>Klicka på bildikonen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p:txBody>
          <a:bodyPr/>
          <a:lstStyle>
            <a:lvl1pPr>
              <a:defRPr sz="3600">
                <a:solidFill>
                  <a:schemeClr val="tx1"/>
                </a:solidFill>
              </a:defRPr>
            </a:lvl1pPr>
          </a:lstStyle>
          <a:p>
            <a:r>
              <a:rPr lang="sv-SE" dirty="0"/>
              <a:t>Klicka här för att ändra rubrik </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CF06F227-57FA-49A3-97BD-1B27E993ACBD}" type="datetime1">
              <a:rPr lang="sv-SE" smtClean="0"/>
              <a:t>2024-06-03</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9821861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srubrik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tx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7" name="Platshållare för datum 3">
            <a:extLst>
              <a:ext uri="{FF2B5EF4-FFF2-40B4-BE49-F238E27FC236}">
                <a16:creationId xmlns:a16="http://schemas.microsoft.com/office/drawing/2014/main" id="{C45A6C9D-C2F9-BEA7-4EAE-7948F072B555}"/>
              </a:ext>
            </a:extLst>
          </p:cNvPr>
          <p:cNvSpPr>
            <a:spLocks noGrp="1"/>
          </p:cNvSpPr>
          <p:nvPr>
            <p:ph type="dt" sz="half" idx="10"/>
          </p:nvPr>
        </p:nvSpPr>
        <p:spPr>
          <a:xfrm>
            <a:off x="609600" y="6530791"/>
            <a:ext cx="1060175" cy="354182"/>
          </a:xfrm>
          <a:prstGeom prst="rect">
            <a:avLst/>
          </a:prstGeom>
        </p:spPr>
        <p:txBody>
          <a:bodyPr/>
          <a:lstStyle/>
          <a:p>
            <a:fld id="{0D69891F-7F43-4EBC-87CA-86C37D690BD4}" type="datetime1">
              <a:rPr lang="sv-SE" smtClean="0"/>
              <a:t>2024-06-03</a:t>
            </a:fld>
            <a:endParaRPr lang="sv-SE" dirty="0"/>
          </a:p>
        </p:txBody>
      </p:sp>
      <p:sp>
        <p:nvSpPr>
          <p:cNvPr id="8" name="Platshållare för sidfot 4">
            <a:extLst>
              <a:ext uri="{FF2B5EF4-FFF2-40B4-BE49-F238E27FC236}">
                <a16:creationId xmlns:a16="http://schemas.microsoft.com/office/drawing/2014/main" id="{9E2DCE60-FD3E-95E2-4A9B-287FAAE29E6D}"/>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1E68585F-58CF-FC4B-FD92-86898C95622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4696379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nittsrubrik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2"/>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7" name="Platshållare för datum 3">
            <a:extLst>
              <a:ext uri="{FF2B5EF4-FFF2-40B4-BE49-F238E27FC236}">
                <a16:creationId xmlns:a16="http://schemas.microsoft.com/office/drawing/2014/main" id="{00068579-9080-EE29-D9A4-3E56BF855044}"/>
              </a:ext>
            </a:extLst>
          </p:cNvPr>
          <p:cNvSpPr>
            <a:spLocks noGrp="1"/>
          </p:cNvSpPr>
          <p:nvPr>
            <p:ph type="dt" sz="half" idx="10"/>
          </p:nvPr>
        </p:nvSpPr>
        <p:spPr>
          <a:xfrm>
            <a:off x="609600" y="6530791"/>
            <a:ext cx="1060175" cy="354182"/>
          </a:xfrm>
          <a:prstGeom prst="rect">
            <a:avLst/>
          </a:prstGeom>
        </p:spPr>
        <p:txBody>
          <a:bodyPr/>
          <a:lstStyle/>
          <a:p>
            <a:fld id="{FE586BAB-9EEF-4B06-B77F-822919DD1E7D}" type="datetime1">
              <a:rPr lang="sv-SE" smtClean="0"/>
              <a:t>2024-06-03</a:t>
            </a:fld>
            <a:endParaRPr lang="sv-SE" dirty="0"/>
          </a:p>
        </p:txBody>
      </p:sp>
      <p:sp>
        <p:nvSpPr>
          <p:cNvPr id="8" name="Platshållare för sidfot 4">
            <a:extLst>
              <a:ext uri="{FF2B5EF4-FFF2-40B4-BE49-F238E27FC236}">
                <a16:creationId xmlns:a16="http://schemas.microsoft.com/office/drawing/2014/main" id="{CE7776F5-8B54-2D91-99C9-B11E98F95E3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723668E9-8B04-52B3-F7CA-27B4B4D49E9F}"/>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2305125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vsnittsrubrik vi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a:xfrm>
            <a:off x="584754" y="6525320"/>
            <a:ext cx="960781" cy="365125"/>
          </a:xfrm>
          <a:prstGeom prst="rect">
            <a:avLst/>
          </a:prstGeom>
        </p:spPr>
        <p:txBody>
          <a:bodyPr/>
          <a:lstStyle/>
          <a:p>
            <a:fld id="{3001A785-8427-4ACF-8D68-053FEA8D152B}" type="datetime1">
              <a:rPr lang="sv-SE" smtClean="0"/>
              <a:t>2024-06-03</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8371744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yta grädde">
    <p:bg>
      <p:bgPr>
        <a:solidFill>
          <a:schemeClr val="accent2"/>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2"/>
                </a:solidFill>
              </a:defRPr>
            </a:lvl1pPr>
          </a:lstStyle>
          <a:p>
            <a:r>
              <a:rPr lang="sv-SE" dirty="0"/>
              <a:t>Klicka här för att ändra rubrik</a:t>
            </a:r>
            <a:endParaRPr lang="en-US" dirty="0"/>
          </a:p>
        </p:txBody>
      </p:sp>
      <p:sp>
        <p:nvSpPr>
          <p:cNvPr id="2" name="Platshållare för datum 3">
            <a:extLst>
              <a:ext uri="{FF2B5EF4-FFF2-40B4-BE49-F238E27FC236}">
                <a16:creationId xmlns:a16="http://schemas.microsoft.com/office/drawing/2014/main" id="{EC713A04-296D-4A5E-4FD1-2789A0A7A693}"/>
              </a:ext>
            </a:extLst>
          </p:cNvPr>
          <p:cNvSpPr>
            <a:spLocks noGrp="1"/>
          </p:cNvSpPr>
          <p:nvPr>
            <p:ph type="dt" sz="half" idx="10"/>
          </p:nvPr>
        </p:nvSpPr>
        <p:spPr>
          <a:xfrm>
            <a:off x="609600" y="6530791"/>
            <a:ext cx="1060175" cy="354182"/>
          </a:xfrm>
          <a:prstGeom prst="rect">
            <a:avLst/>
          </a:prstGeom>
        </p:spPr>
        <p:txBody>
          <a:bodyPr/>
          <a:lstStyle/>
          <a:p>
            <a:fld id="{71FCD157-0A2C-4AAC-962C-4319DA53B03C}" type="datetime1">
              <a:rPr lang="sv-SE" smtClean="0"/>
              <a:t>2024-06-03</a:t>
            </a:fld>
            <a:endParaRPr lang="sv-SE" dirty="0"/>
          </a:p>
        </p:txBody>
      </p:sp>
      <p:sp>
        <p:nvSpPr>
          <p:cNvPr id="7" name="Platshållare för sidfot 4">
            <a:extLst>
              <a:ext uri="{FF2B5EF4-FFF2-40B4-BE49-F238E27FC236}">
                <a16:creationId xmlns:a16="http://schemas.microsoft.com/office/drawing/2014/main" id="{98395FDC-DEF1-0B01-E4BC-720A0E39666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CD5DDAFD-3E9D-0E37-16AE-9E369BFC5E3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9148850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 yta neutral">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dirty="0"/>
              <a:t>Klicka här för att ändra rubrik</a:t>
            </a:r>
            <a:endParaRPr lang="en-US" dirty="0"/>
          </a:p>
        </p:txBody>
      </p:sp>
      <p:sp>
        <p:nvSpPr>
          <p:cNvPr id="2" name="Platshållare för datum 3">
            <a:extLst>
              <a:ext uri="{FF2B5EF4-FFF2-40B4-BE49-F238E27FC236}">
                <a16:creationId xmlns:a16="http://schemas.microsoft.com/office/drawing/2014/main" id="{E778A0B9-2D69-0ABE-7F68-813023F532D4}"/>
              </a:ext>
            </a:extLst>
          </p:cNvPr>
          <p:cNvSpPr>
            <a:spLocks noGrp="1"/>
          </p:cNvSpPr>
          <p:nvPr>
            <p:ph type="dt" sz="half" idx="10"/>
          </p:nvPr>
        </p:nvSpPr>
        <p:spPr>
          <a:xfrm>
            <a:off x="609600" y="6530791"/>
            <a:ext cx="1060175" cy="354182"/>
          </a:xfrm>
          <a:prstGeom prst="rect">
            <a:avLst/>
          </a:prstGeom>
        </p:spPr>
        <p:txBody>
          <a:bodyPr/>
          <a:lstStyle/>
          <a:p>
            <a:fld id="{88171146-AEE4-4C35-B459-B938E6802B17}" type="datetime1">
              <a:rPr lang="sv-SE" smtClean="0"/>
              <a:t>2024-06-03</a:t>
            </a:fld>
            <a:endParaRPr lang="sv-SE" dirty="0"/>
          </a:p>
        </p:txBody>
      </p:sp>
      <p:sp>
        <p:nvSpPr>
          <p:cNvPr id="7" name="Platshållare för sidfot 4">
            <a:extLst>
              <a:ext uri="{FF2B5EF4-FFF2-40B4-BE49-F238E27FC236}">
                <a16:creationId xmlns:a16="http://schemas.microsoft.com/office/drawing/2014/main" id="{C553A5AA-2251-BCEF-BA4A-5055B3BFDD16}"/>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4F48269D-D5CC-FFEA-8A05-8CB6B03F87D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3752811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om yta utan logotyp neutral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00ECA7-AE51-F08E-9F74-11BB66F2A089}"/>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dirty="0"/>
              <a:t>Klicka här för att ändra rubrik</a:t>
            </a:r>
            <a:endParaRPr lang="en-US" dirty="0"/>
          </a:p>
        </p:txBody>
      </p:sp>
      <p:sp>
        <p:nvSpPr>
          <p:cNvPr id="6" name="Platshållare för datum 3">
            <a:extLst>
              <a:ext uri="{FF2B5EF4-FFF2-40B4-BE49-F238E27FC236}">
                <a16:creationId xmlns:a16="http://schemas.microsoft.com/office/drawing/2014/main" id="{A5C43E44-399B-AD66-852B-6FBB2BFD8E4F}"/>
              </a:ext>
            </a:extLst>
          </p:cNvPr>
          <p:cNvSpPr>
            <a:spLocks noGrp="1"/>
          </p:cNvSpPr>
          <p:nvPr>
            <p:ph type="dt" sz="half" idx="10"/>
          </p:nvPr>
        </p:nvSpPr>
        <p:spPr>
          <a:xfrm>
            <a:off x="609600" y="6530791"/>
            <a:ext cx="1060175" cy="354182"/>
          </a:xfrm>
          <a:prstGeom prst="rect">
            <a:avLst/>
          </a:prstGeom>
        </p:spPr>
        <p:txBody>
          <a:bodyPr/>
          <a:lstStyle/>
          <a:p>
            <a:fld id="{C5AEBDB0-46AE-40AB-B6F1-75EEA8B6B06E}" type="datetime1">
              <a:rPr lang="sv-SE" smtClean="0"/>
              <a:t>2024-06-03</a:t>
            </a:fld>
            <a:endParaRPr lang="sv-SE" dirty="0"/>
          </a:p>
        </p:txBody>
      </p:sp>
      <p:sp>
        <p:nvSpPr>
          <p:cNvPr id="7" name="Platshållare för sidfot 4">
            <a:extLst>
              <a:ext uri="{FF2B5EF4-FFF2-40B4-BE49-F238E27FC236}">
                <a16:creationId xmlns:a16="http://schemas.microsoft.com/office/drawing/2014/main" id="{0723245D-44EA-5763-8400-5C566DC9CB6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AD75F367-E644-E422-4C41-32675F04AD35}"/>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3931322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Jämförelse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hasCustomPrompt="1"/>
          </p:nvPr>
        </p:nvSpPr>
        <p:spPr>
          <a:xfrm>
            <a:off x="609600" y="360000"/>
            <a:ext cx="10972800" cy="724521"/>
          </a:xfrm>
        </p:spPr>
        <p:txBody>
          <a:bodyPr/>
          <a:lstStyle>
            <a:lvl1pPr>
              <a:defRPr sz="3600">
                <a:solidFill>
                  <a:schemeClr val="tx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hasCustomPrompt="1"/>
          </p:nvPr>
        </p:nvSpPr>
        <p:spPr>
          <a:xfrm>
            <a:off x="609600" y="1241051"/>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underrubrik</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hasCustomPrompt="1"/>
          </p:nvPr>
        </p:nvSpPr>
        <p:spPr>
          <a:xfrm>
            <a:off x="609600" y="2221492"/>
            <a:ext cx="5157787"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dirty="0"/>
              <a:t>Skriv text här</a:t>
            </a:r>
          </a:p>
          <a:p>
            <a:pPr lvl="1"/>
            <a:r>
              <a:rPr lang="sv-SE" dirty="0"/>
              <a:t>Nivå två</a:t>
            </a:r>
          </a:p>
          <a:p>
            <a:pPr lvl="2"/>
            <a:r>
              <a:rPr lang="sv-SE" dirty="0"/>
              <a:t>Nivå tre</a:t>
            </a:r>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hasCustomPrompt="1"/>
          </p:nvPr>
        </p:nvSpPr>
        <p:spPr>
          <a:xfrm>
            <a:off x="6382650" y="1241051"/>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underrubrik</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hasCustomPrompt="1"/>
          </p:nvPr>
        </p:nvSpPr>
        <p:spPr>
          <a:xfrm>
            <a:off x="6399212" y="2221492"/>
            <a:ext cx="5183188"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dirty="0"/>
              <a:t>Skriv text här</a:t>
            </a:r>
          </a:p>
          <a:p>
            <a:pPr lvl="1"/>
            <a:r>
              <a:rPr lang="sv-SE" dirty="0"/>
              <a:t>Nivå två</a:t>
            </a:r>
          </a:p>
          <a:p>
            <a:pPr lvl="2"/>
            <a:r>
              <a:rPr lang="sv-SE" dirty="0"/>
              <a:t>Nivå tre</a:t>
            </a:r>
          </a:p>
        </p:txBody>
      </p:sp>
      <p:sp>
        <p:nvSpPr>
          <p:cNvPr id="10" name="Platshållare för datum 3">
            <a:extLst>
              <a:ext uri="{FF2B5EF4-FFF2-40B4-BE49-F238E27FC236}">
                <a16:creationId xmlns:a16="http://schemas.microsoft.com/office/drawing/2014/main" id="{5CC8557A-39E5-2439-2E43-5C8D95645E6D}"/>
              </a:ext>
            </a:extLst>
          </p:cNvPr>
          <p:cNvSpPr>
            <a:spLocks noGrp="1"/>
          </p:cNvSpPr>
          <p:nvPr>
            <p:ph type="dt" sz="half" idx="10"/>
          </p:nvPr>
        </p:nvSpPr>
        <p:spPr>
          <a:xfrm>
            <a:off x="609600" y="6530791"/>
            <a:ext cx="1060175" cy="354182"/>
          </a:xfrm>
          <a:prstGeom prst="rect">
            <a:avLst/>
          </a:prstGeom>
        </p:spPr>
        <p:txBody>
          <a:bodyPr/>
          <a:lstStyle/>
          <a:p>
            <a:fld id="{AA5BADEF-8F84-45D8-AB78-79E0427D4A12}" type="datetime1">
              <a:rPr lang="sv-SE" smtClean="0"/>
              <a:t>2024-06-03</a:t>
            </a:fld>
            <a:endParaRPr lang="sv-SE" dirty="0"/>
          </a:p>
        </p:txBody>
      </p:sp>
      <p:sp>
        <p:nvSpPr>
          <p:cNvPr id="11" name="Platshållare för sidfot 4">
            <a:extLst>
              <a:ext uri="{FF2B5EF4-FFF2-40B4-BE49-F238E27FC236}">
                <a16:creationId xmlns:a16="http://schemas.microsoft.com/office/drawing/2014/main" id="{876B45AE-5CCD-6B94-7A25-A15B3FF3373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2" name="Platshållare för bildnummer 5">
            <a:extLst>
              <a:ext uri="{FF2B5EF4-FFF2-40B4-BE49-F238E27FC236}">
                <a16:creationId xmlns:a16="http://schemas.microsoft.com/office/drawing/2014/main" id="{15478B75-428F-A1D7-E746-ADC7752774A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991789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bild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defRPr>
            </a:lvl1pPr>
          </a:lstStyle>
          <a:p>
            <a:r>
              <a:rPr lang="sv-SE" dirty="0"/>
              <a:t>Klicka här för att ändra rubrik</a:t>
            </a:r>
            <a:endParaRPr lang="en-US" dirty="0"/>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sp>
        <p:nvSpPr>
          <p:cNvPr id="5" name="Platshållare för datum 3">
            <a:extLst>
              <a:ext uri="{FF2B5EF4-FFF2-40B4-BE49-F238E27FC236}">
                <a16:creationId xmlns:a16="http://schemas.microsoft.com/office/drawing/2014/main" id="{AFE24852-164B-CFDE-B769-790BC3263B4F}"/>
              </a:ext>
            </a:extLst>
          </p:cNvPr>
          <p:cNvSpPr>
            <a:spLocks noGrp="1"/>
          </p:cNvSpPr>
          <p:nvPr>
            <p:ph type="dt" sz="half" idx="10"/>
          </p:nvPr>
        </p:nvSpPr>
        <p:spPr>
          <a:xfrm>
            <a:off x="609600" y="6530791"/>
            <a:ext cx="1060175" cy="354182"/>
          </a:xfrm>
          <a:prstGeom prst="rect">
            <a:avLst/>
          </a:prstGeom>
        </p:spPr>
        <p:txBody>
          <a:bodyPr/>
          <a:lstStyle/>
          <a:p>
            <a:fld id="{4D73F0A0-3A2F-4832-BE53-6B8B6864E3E5}" type="datetime1">
              <a:rPr lang="sv-SE" smtClean="0"/>
              <a:t>2024-06-03</a:t>
            </a:fld>
            <a:endParaRPr lang="sv-SE" dirty="0"/>
          </a:p>
        </p:txBody>
      </p:sp>
      <p:sp>
        <p:nvSpPr>
          <p:cNvPr id="7" name="Platshållare för sidfot 4">
            <a:extLst>
              <a:ext uri="{FF2B5EF4-FFF2-40B4-BE49-F238E27FC236}">
                <a16:creationId xmlns:a16="http://schemas.microsoft.com/office/drawing/2014/main" id="{CCC1B95F-8FF6-795C-71C7-EF6DB9AB23D5}"/>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6D013B1D-5E77-D5A6-6127-FB27ABDC7DB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pic>
        <p:nvPicPr>
          <p:cNvPr id="10" name="Bildobjekt 9">
            <a:extLst>
              <a:ext uri="{FF2B5EF4-FFF2-40B4-BE49-F238E27FC236}">
                <a16:creationId xmlns:a16="http://schemas.microsoft.com/office/drawing/2014/main" id="{5268180F-B84D-0F44-B4B5-93A7D7845B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70097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vsidesbild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bg2"/>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accent2"/>
              </a:buClr>
              <a:defRPr sz="2800">
                <a:solidFill>
                  <a:schemeClr val="bg2"/>
                </a:solidFill>
              </a:defRPr>
            </a:lvl1pPr>
            <a:lvl2pPr>
              <a:spcBef>
                <a:spcPts val="1000"/>
              </a:spcBef>
              <a:buClr>
                <a:schemeClr val="accent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6" name="Platshållare för datum 3">
            <a:extLst>
              <a:ext uri="{FF2B5EF4-FFF2-40B4-BE49-F238E27FC236}">
                <a16:creationId xmlns:a16="http://schemas.microsoft.com/office/drawing/2014/main" id="{86BE9932-6652-2F68-1034-24E5E46509CD}"/>
              </a:ext>
            </a:extLst>
          </p:cNvPr>
          <p:cNvSpPr>
            <a:spLocks noGrp="1"/>
          </p:cNvSpPr>
          <p:nvPr>
            <p:ph type="dt" sz="half" idx="10"/>
          </p:nvPr>
        </p:nvSpPr>
        <p:spPr>
          <a:xfrm>
            <a:off x="609600" y="6530791"/>
            <a:ext cx="1060175" cy="354182"/>
          </a:xfrm>
          <a:prstGeom prst="rect">
            <a:avLst/>
          </a:prstGeom>
        </p:spPr>
        <p:txBody>
          <a:bodyPr/>
          <a:lstStyle/>
          <a:p>
            <a:fld id="{056C4D66-1807-4776-9F16-AA3C32A246C1}" type="datetime1">
              <a:rPr lang="sv-SE" smtClean="0"/>
              <a:t>2024-06-03</a:t>
            </a:fld>
            <a:endParaRPr lang="sv-SE" dirty="0"/>
          </a:p>
        </p:txBody>
      </p:sp>
      <p:sp>
        <p:nvSpPr>
          <p:cNvPr id="7" name="Platshållare för sidfot 4">
            <a:extLst>
              <a:ext uri="{FF2B5EF4-FFF2-40B4-BE49-F238E27FC236}">
                <a16:creationId xmlns:a16="http://schemas.microsoft.com/office/drawing/2014/main" id="{163ED8F1-3338-F67C-7AF6-F651A8C4D86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EA0CF44F-A949-73AD-6632-4E606E57316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4047209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vsidesbild grädde ">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2"/>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17758"/>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0"/>
              </a:spcBef>
              <a:buFontTx/>
              <a:buNone/>
              <a:defRPr sz="2000">
                <a:solidFill>
                  <a:schemeClr val="tx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br>
              <a:rPr lang="sv-SE" dirty="0"/>
            </a:br>
            <a:endParaRPr lang="en-US" dirty="0"/>
          </a:p>
        </p:txBody>
      </p:sp>
      <p:sp>
        <p:nvSpPr>
          <p:cNvPr id="6" name="Platshållare för datum 3">
            <a:extLst>
              <a:ext uri="{FF2B5EF4-FFF2-40B4-BE49-F238E27FC236}">
                <a16:creationId xmlns:a16="http://schemas.microsoft.com/office/drawing/2014/main" id="{3E7D6E2E-8A4F-D98F-225B-724A74A076A8}"/>
              </a:ext>
            </a:extLst>
          </p:cNvPr>
          <p:cNvSpPr>
            <a:spLocks noGrp="1"/>
          </p:cNvSpPr>
          <p:nvPr>
            <p:ph type="dt" sz="half" idx="10"/>
          </p:nvPr>
        </p:nvSpPr>
        <p:spPr>
          <a:xfrm>
            <a:off x="609600" y="6530791"/>
            <a:ext cx="1060175" cy="354182"/>
          </a:xfrm>
          <a:prstGeom prst="rect">
            <a:avLst/>
          </a:prstGeom>
        </p:spPr>
        <p:txBody>
          <a:bodyPr/>
          <a:lstStyle/>
          <a:p>
            <a:fld id="{738A8468-28CB-4E66-9D43-5E9BC9263E51}" type="datetime1">
              <a:rPr lang="sv-SE" smtClean="0"/>
              <a:t>2024-06-03</a:t>
            </a:fld>
            <a:endParaRPr lang="sv-SE" dirty="0"/>
          </a:p>
        </p:txBody>
      </p:sp>
      <p:sp>
        <p:nvSpPr>
          <p:cNvPr id="7" name="Platshållare för sidfot 4">
            <a:extLst>
              <a:ext uri="{FF2B5EF4-FFF2-40B4-BE49-F238E27FC236}">
                <a16:creationId xmlns:a16="http://schemas.microsoft.com/office/drawing/2014/main" id="{4339C906-0FFF-0D74-2AA4-386DD03BEAF9}"/>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50559915-C442-FFF4-7F3F-17BD499814E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691916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alvsidesbild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1"/>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25320"/>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6" name="Platshållare för datum 3">
            <a:extLst>
              <a:ext uri="{FF2B5EF4-FFF2-40B4-BE49-F238E27FC236}">
                <a16:creationId xmlns:a16="http://schemas.microsoft.com/office/drawing/2014/main" id="{8BAF8B48-190A-CD33-0203-CB9E94B0B919}"/>
              </a:ext>
            </a:extLst>
          </p:cNvPr>
          <p:cNvSpPr>
            <a:spLocks noGrp="1"/>
          </p:cNvSpPr>
          <p:nvPr>
            <p:ph type="dt" sz="half" idx="10"/>
          </p:nvPr>
        </p:nvSpPr>
        <p:spPr>
          <a:xfrm>
            <a:off x="609600" y="6530791"/>
            <a:ext cx="1060175" cy="354182"/>
          </a:xfrm>
          <a:prstGeom prst="rect">
            <a:avLst/>
          </a:prstGeom>
        </p:spPr>
        <p:txBody>
          <a:bodyPr/>
          <a:lstStyle/>
          <a:p>
            <a:fld id="{2832F019-68C5-4A37-B2E1-1C87E0510245}" type="datetime1">
              <a:rPr lang="sv-SE" smtClean="0"/>
              <a:t>2024-06-03</a:t>
            </a:fld>
            <a:endParaRPr lang="sv-SE" dirty="0"/>
          </a:p>
        </p:txBody>
      </p:sp>
      <p:sp>
        <p:nvSpPr>
          <p:cNvPr id="7" name="Platshållare för sidfot 4">
            <a:extLst>
              <a:ext uri="{FF2B5EF4-FFF2-40B4-BE49-F238E27FC236}">
                <a16:creationId xmlns:a16="http://schemas.microsoft.com/office/drawing/2014/main" id="{21C96D5D-12A1-49BC-3215-73D03C7CA8F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4292DD92-F84D-6372-5A07-8F06DBCC08F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5199019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ld med bildtext blå ">
    <p:bg>
      <p:bgPr>
        <a:solidFill>
          <a:schemeClr val="accent1"/>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br>
              <a:rPr lang="sv-SE" dirty="0"/>
            </a:br>
            <a:br>
              <a:rPr lang="sv-SE" dirty="0"/>
            </a:br>
            <a:endParaRPr lang="sv-SE" dirty="0"/>
          </a:p>
          <a:p>
            <a:endParaRPr lang="sv-SE" dirty="0"/>
          </a:p>
          <a:p>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bg2"/>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711843"/>
            <a:ext cx="3932237" cy="4523858"/>
          </a:xfrm>
        </p:spPr>
        <p:txBody>
          <a:bodyPr/>
          <a:lstStyle>
            <a:lvl1pPr marL="342900" indent="-342900">
              <a:lnSpc>
                <a:spcPct val="110000"/>
              </a:lnSpc>
              <a:buClr>
                <a:schemeClr val="bg2"/>
              </a:buClr>
              <a:buFont typeface="Arial" panose="020B0604020202020204" pitchFamily="34" charset="0"/>
              <a:buChar char="•"/>
              <a:defRPr sz="2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7278BE36-5D03-B947-50CF-2E825EAABC98}"/>
              </a:ext>
            </a:extLst>
          </p:cNvPr>
          <p:cNvSpPr>
            <a:spLocks noGrp="1"/>
          </p:cNvSpPr>
          <p:nvPr>
            <p:ph type="dt" sz="half" idx="10"/>
          </p:nvPr>
        </p:nvSpPr>
        <p:spPr>
          <a:xfrm>
            <a:off x="609600" y="6530791"/>
            <a:ext cx="1060175" cy="354182"/>
          </a:xfrm>
          <a:prstGeom prst="rect">
            <a:avLst/>
          </a:prstGeom>
        </p:spPr>
        <p:txBody>
          <a:bodyPr/>
          <a:lstStyle/>
          <a:p>
            <a:fld id="{89B2D01C-7309-43AD-BB51-C03D02FBFE6F}" type="datetime1">
              <a:rPr lang="sv-SE" smtClean="0"/>
              <a:t>2024-06-03</a:t>
            </a:fld>
            <a:endParaRPr lang="sv-SE" dirty="0"/>
          </a:p>
        </p:txBody>
      </p:sp>
      <p:sp>
        <p:nvSpPr>
          <p:cNvPr id="8" name="Platshållare för sidfot 4">
            <a:extLst>
              <a:ext uri="{FF2B5EF4-FFF2-40B4-BE49-F238E27FC236}">
                <a16:creationId xmlns:a16="http://schemas.microsoft.com/office/drawing/2014/main" id="{09C34CAE-7C61-6971-4E6A-D3B61E05793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E9808DA3-999C-3634-67E5-C32D4F1EE86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9855829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ld med bildtext grädde">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tx2"/>
                </a:solidFill>
              </a:defRPr>
            </a:lvl1pPr>
          </a:lstStyle>
          <a:p>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1088"/>
          </a:xfrm>
        </p:spPr>
        <p:txBody>
          <a:bodyPr anchor="t" anchorCtr="0"/>
          <a:lstStyle>
            <a:lvl1pPr>
              <a:defRPr sz="3200">
                <a:solidFill>
                  <a:schemeClr val="tx2"/>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5288"/>
            <a:ext cx="3932237" cy="4570413"/>
          </a:xfrm>
        </p:spPr>
        <p:txBody>
          <a:bodyPr/>
          <a:lstStyle>
            <a:lvl1pPr marL="342900" indent="-342900">
              <a:lnSpc>
                <a:spcPct val="110000"/>
              </a:lnSpc>
              <a:buClr>
                <a:schemeClr val="tx2"/>
              </a:buClr>
              <a:buFont typeface="Arial" panose="020B0604020202020204" pitchFamily="34" charset="0"/>
              <a:buChar char="•"/>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EC997379-AA57-FFC0-C67C-2D47D22C2EB1}"/>
              </a:ext>
            </a:extLst>
          </p:cNvPr>
          <p:cNvSpPr>
            <a:spLocks noGrp="1"/>
          </p:cNvSpPr>
          <p:nvPr>
            <p:ph type="dt" sz="half" idx="10"/>
          </p:nvPr>
        </p:nvSpPr>
        <p:spPr>
          <a:xfrm>
            <a:off x="674411" y="6530791"/>
            <a:ext cx="995364" cy="273555"/>
          </a:xfrm>
          <a:prstGeom prst="rect">
            <a:avLst/>
          </a:prstGeom>
        </p:spPr>
        <p:txBody>
          <a:bodyPr/>
          <a:lstStyle/>
          <a:p>
            <a:fld id="{3EE0776E-56C1-4163-BBDC-05D27C5158B9}" type="datetime1">
              <a:rPr lang="sv-SE" smtClean="0"/>
              <a:t>2024-06-03</a:t>
            </a:fld>
            <a:endParaRPr lang="sv-SE" dirty="0"/>
          </a:p>
        </p:txBody>
      </p:sp>
      <p:sp>
        <p:nvSpPr>
          <p:cNvPr id="8" name="Platshållare för sidfot 4">
            <a:extLst>
              <a:ext uri="{FF2B5EF4-FFF2-40B4-BE49-F238E27FC236}">
                <a16:creationId xmlns:a16="http://schemas.microsoft.com/office/drawing/2014/main" id="{E0EE9DDD-8D27-BD71-D6BB-11AB844D7D72}"/>
              </a:ext>
            </a:extLst>
          </p:cNvPr>
          <p:cNvSpPr>
            <a:spLocks noGrp="1"/>
          </p:cNvSpPr>
          <p:nvPr>
            <p:ph type="ftr" sz="quarter" idx="11"/>
          </p:nvPr>
        </p:nvSpPr>
        <p:spPr>
          <a:xfrm>
            <a:off x="2242441" y="6513520"/>
            <a:ext cx="8794963" cy="300235"/>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03F8E2E3-7B29-03BC-3B15-8990B12843CC}"/>
              </a:ext>
            </a:extLst>
          </p:cNvPr>
          <p:cNvSpPr>
            <a:spLocks noGrp="1"/>
          </p:cNvSpPr>
          <p:nvPr>
            <p:ph type="sldNum" sz="quarter" idx="12"/>
          </p:nvPr>
        </p:nvSpPr>
        <p:spPr>
          <a:xfrm>
            <a:off x="11267768" y="6513520"/>
            <a:ext cx="637660" cy="300235"/>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977872960"/>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ld med bildtext neutral">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tx1"/>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9313"/>
            <a:ext cx="3932237" cy="4587654"/>
          </a:xfrm>
        </p:spPr>
        <p:txBody>
          <a:bodyPr/>
          <a:lstStyle>
            <a:lvl1pPr marL="342900" indent="-342900">
              <a:lnSpc>
                <a:spcPct val="110000"/>
              </a:lnSpc>
              <a:buClr>
                <a:schemeClr val="tx1"/>
              </a:buClr>
              <a:buFont typeface="Arial" panose="020B0604020202020204" pitchFamily="34" charset="0"/>
              <a:buChar char="•"/>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7237D1B6-089F-FE4A-553A-91F3A0048050}"/>
              </a:ext>
            </a:extLst>
          </p:cNvPr>
          <p:cNvSpPr>
            <a:spLocks noGrp="1"/>
          </p:cNvSpPr>
          <p:nvPr>
            <p:ph type="dt" sz="half" idx="10"/>
          </p:nvPr>
        </p:nvSpPr>
        <p:spPr>
          <a:xfrm>
            <a:off x="609600" y="6530791"/>
            <a:ext cx="1060175" cy="354182"/>
          </a:xfrm>
          <a:prstGeom prst="rect">
            <a:avLst/>
          </a:prstGeom>
        </p:spPr>
        <p:txBody>
          <a:bodyPr/>
          <a:lstStyle/>
          <a:p>
            <a:fld id="{BBB410BE-CF1F-4E5F-9DCA-D51FBE5FB1D3}" type="datetime1">
              <a:rPr lang="sv-SE" smtClean="0"/>
              <a:t>2024-06-03</a:t>
            </a:fld>
            <a:endParaRPr lang="sv-SE" dirty="0"/>
          </a:p>
        </p:txBody>
      </p:sp>
      <p:sp>
        <p:nvSpPr>
          <p:cNvPr id="8" name="Platshållare för sidfot 4">
            <a:extLst>
              <a:ext uri="{FF2B5EF4-FFF2-40B4-BE49-F238E27FC236}">
                <a16:creationId xmlns:a16="http://schemas.microsoft.com/office/drawing/2014/main" id="{2C55B8E2-0B30-8F03-4864-C893D054A483}"/>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3F34B608-4D46-FA27-659B-1A66156B2CC1}"/>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7324999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bild_med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dirty="0"/>
              <a:t>TACK!</a:t>
            </a:r>
            <a:endParaRPr lang="en-US" dirty="0"/>
          </a:p>
        </p:txBody>
      </p:sp>
    </p:spTree>
    <p:extLst>
      <p:ext uri="{BB962C8B-B14F-4D97-AF65-F5344CB8AC3E}">
        <p14:creationId xmlns:p14="http://schemas.microsoft.com/office/powerpoint/2010/main" val="8125328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lutbild_med bi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2024-06-03</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7001166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lutbild_med bi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2"/>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2024-06-03</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073407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Slutbild_med bi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1"/>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2024-06-03</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9107815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bild neutral">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bg1"/>
                </a:solidFill>
              </a:defRPr>
            </a:lvl1pPr>
          </a:lstStyle>
          <a:p>
            <a:r>
              <a:rPr lang="sv-SE" dirty="0"/>
              <a:t>Klicka här för att ändra rubrik</a:t>
            </a:r>
            <a:endParaRPr lang="en-US" dirty="0"/>
          </a:p>
        </p:txBody>
      </p:sp>
      <p:sp>
        <p:nvSpPr>
          <p:cNvPr id="5" name="Platshållare för datum 3">
            <a:extLst>
              <a:ext uri="{FF2B5EF4-FFF2-40B4-BE49-F238E27FC236}">
                <a16:creationId xmlns:a16="http://schemas.microsoft.com/office/drawing/2014/main" id="{7504EE9F-131D-EFB7-2A79-B3DD8BF9A109}"/>
              </a:ext>
            </a:extLst>
          </p:cNvPr>
          <p:cNvSpPr>
            <a:spLocks noGrp="1"/>
          </p:cNvSpPr>
          <p:nvPr>
            <p:ph type="dt" sz="half" idx="10"/>
          </p:nvPr>
        </p:nvSpPr>
        <p:spPr>
          <a:xfrm>
            <a:off x="660952" y="6486545"/>
            <a:ext cx="1060175" cy="354182"/>
          </a:xfrm>
          <a:prstGeom prst="rect">
            <a:avLst/>
          </a:prstGeom>
        </p:spPr>
        <p:txBody>
          <a:bodyPr/>
          <a:lstStyle/>
          <a:p>
            <a:fld id="{38300729-9120-4936-A615-CF043BDAE2EC}" type="datetime1">
              <a:rPr lang="sv-SE" smtClean="0"/>
              <a:t>2024-06-03</a:t>
            </a:fld>
            <a:endParaRPr lang="sv-SE" dirty="0"/>
          </a:p>
        </p:txBody>
      </p:sp>
      <p:sp>
        <p:nvSpPr>
          <p:cNvPr id="7" name="Platshållare för sidfot 4">
            <a:extLst>
              <a:ext uri="{FF2B5EF4-FFF2-40B4-BE49-F238E27FC236}">
                <a16:creationId xmlns:a16="http://schemas.microsoft.com/office/drawing/2014/main" id="{53945A83-9CF5-D3E1-4AC0-51BF060AD957}"/>
              </a:ext>
            </a:extLst>
          </p:cNvPr>
          <p:cNvSpPr>
            <a:spLocks noGrp="1"/>
          </p:cNvSpPr>
          <p:nvPr>
            <p:ph type="ftr" sz="quarter" idx="11"/>
          </p:nvPr>
        </p:nvSpPr>
        <p:spPr>
          <a:xfrm>
            <a:off x="1721127" y="6469274"/>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47E25ADB-6596-015B-3496-5779FCC53A78}"/>
              </a:ext>
            </a:extLst>
          </p:cNvPr>
          <p:cNvSpPr>
            <a:spLocks noGrp="1"/>
          </p:cNvSpPr>
          <p:nvPr>
            <p:ph type="sldNum" sz="quarter" idx="12"/>
          </p:nvPr>
        </p:nvSpPr>
        <p:spPr>
          <a:xfrm>
            <a:off x="11277600" y="6469274"/>
            <a:ext cx="679180" cy="388726"/>
          </a:xfrm>
        </p:spPr>
        <p:txBody>
          <a:bodyPr/>
          <a:lstStyle/>
          <a:p>
            <a:fld id="{B4730AA7-F777-4CAC-8CCC-AEA20B9348DC}" type="slidenum">
              <a:rPr lang="sv-SE" smtClean="0"/>
              <a:t>‹#›</a:t>
            </a:fld>
            <a:endParaRPr lang="sv-SE" dirty="0"/>
          </a:p>
        </p:txBody>
      </p:sp>
      <p:sp>
        <p:nvSpPr>
          <p:cNvPr id="10" name="Underrubrik 2">
            <a:extLst>
              <a:ext uri="{FF2B5EF4-FFF2-40B4-BE49-F238E27FC236}">
                <a16:creationId xmlns:a16="http://schemas.microsoft.com/office/drawing/2014/main" id="{A95E7C8D-E10A-96EA-A696-E14A4D299E68}"/>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pic>
        <p:nvPicPr>
          <p:cNvPr id="12" name="Bildobjekt 11">
            <a:extLst>
              <a:ext uri="{FF2B5EF4-FFF2-40B4-BE49-F238E27FC236}">
                <a16:creationId xmlns:a16="http://schemas.microsoft.com/office/drawing/2014/main" id="{C8E3E256-BBF3-D765-FDC4-A130C5C5C9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42054463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baseline="0">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bg2"/>
              </a:buClr>
              <a:defRPr sz="3000">
                <a:solidFill>
                  <a:schemeClr val="bg2"/>
                </a:solidFill>
              </a:defRPr>
            </a:lvl1pPr>
            <a:lvl2pPr>
              <a:lnSpc>
                <a:spcPct val="110000"/>
              </a:lnSpc>
              <a:spcBef>
                <a:spcPts val="800"/>
              </a:spcBef>
              <a:buClr>
                <a:schemeClr val="bg2"/>
              </a:buClr>
              <a:defRPr sz="2800">
                <a:solidFill>
                  <a:schemeClr val="bg2"/>
                </a:solidFill>
              </a:defRPr>
            </a:lvl2pPr>
            <a:lvl3pPr>
              <a:lnSpc>
                <a:spcPct val="110000"/>
              </a:lnSpc>
              <a:spcBef>
                <a:spcPts val="800"/>
              </a:spcBef>
              <a:buClr>
                <a:schemeClr val="bg2"/>
              </a:buClr>
              <a:defRPr sz="2400">
                <a:solidFill>
                  <a:schemeClr val="bg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a:xfrm>
            <a:off x="609600" y="6530791"/>
            <a:ext cx="1060175" cy="354182"/>
          </a:xfrm>
          <a:prstGeom prst="rect">
            <a:avLst/>
          </a:prstGeom>
        </p:spPr>
        <p:txBody>
          <a:bodyPr/>
          <a:lstStyle/>
          <a:p>
            <a:fld id="{56F01782-C5A9-40B6-AB6E-8DE9881C3C7C}" type="datetime1">
              <a:rPr lang="sv-SE" smtClean="0"/>
              <a:t>2024-06-03</a:t>
            </a:fld>
            <a:endParaRPr lang="sv-SE" dirty="0"/>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9647228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a:solidFill>
                  <a:schemeClr val="tx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2"/>
              </a:buClr>
              <a:defRPr sz="3000">
                <a:solidFill>
                  <a:schemeClr val="tx2"/>
                </a:solidFill>
              </a:defRPr>
            </a:lvl1pPr>
            <a:lvl2pPr>
              <a:lnSpc>
                <a:spcPct val="110000"/>
              </a:lnSpc>
              <a:spcBef>
                <a:spcPts val="800"/>
              </a:spcBef>
              <a:buClr>
                <a:schemeClr val="tx2"/>
              </a:buClr>
              <a:defRPr sz="2800">
                <a:solidFill>
                  <a:schemeClr val="tx2"/>
                </a:solidFill>
              </a:defRPr>
            </a:lvl2pPr>
            <a:lvl3pPr>
              <a:lnSpc>
                <a:spcPct val="110000"/>
              </a:lnSpc>
              <a:spcBef>
                <a:spcPts val="800"/>
              </a:spcBef>
              <a:buClr>
                <a:schemeClr val="tx2"/>
              </a:buClr>
              <a:defRPr sz="2400">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4" name="Platshållare för datum 3">
            <a:extLst>
              <a:ext uri="{FF2B5EF4-FFF2-40B4-BE49-F238E27FC236}">
                <a16:creationId xmlns:a16="http://schemas.microsoft.com/office/drawing/2014/main" id="{940BFD82-33C4-3884-7512-07CF043CCB21}"/>
              </a:ext>
            </a:extLst>
          </p:cNvPr>
          <p:cNvSpPr>
            <a:spLocks noGrp="1"/>
          </p:cNvSpPr>
          <p:nvPr>
            <p:ph type="dt" sz="half" idx="10"/>
          </p:nvPr>
        </p:nvSpPr>
        <p:spPr/>
        <p:txBody>
          <a:bodyPr/>
          <a:lstStyle/>
          <a:p>
            <a:fld id="{C09CA4B8-A0BB-4502-821F-7B06CCF7898B}" type="datetime1">
              <a:rPr lang="sv-SE" smtClean="0"/>
              <a:t>2024-06-03</a:t>
            </a:fld>
            <a:endParaRPr lang="sv-SE"/>
          </a:p>
        </p:txBody>
      </p:sp>
      <p:sp>
        <p:nvSpPr>
          <p:cNvPr id="5" name="Platshållare för bildnummer 4">
            <a:extLst>
              <a:ext uri="{FF2B5EF4-FFF2-40B4-BE49-F238E27FC236}">
                <a16:creationId xmlns:a16="http://schemas.microsoft.com/office/drawing/2014/main" id="{E4827E4A-6513-E2F8-83CE-0D930C8FBECD}"/>
              </a:ext>
            </a:extLst>
          </p:cNvPr>
          <p:cNvSpPr>
            <a:spLocks noGrp="1"/>
          </p:cNvSpPr>
          <p:nvPr>
            <p:ph type="sldNum" sz="quarter" idx="11"/>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026881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rik och innehåll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58943"/>
            <a:ext cx="10972800" cy="745786"/>
          </a:xfrm>
        </p:spPr>
        <p:txBody>
          <a:bodyPr anchor="t" anchorCtr="0"/>
          <a:lstStyle>
            <a:lvl1pPr>
              <a:defRPr sz="3600">
                <a:solidFill>
                  <a:schemeClr val="tx1"/>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1"/>
              </a:buClr>
              <a:defRPr sz="3000">
                <a:solidFill>
                  <a:schemeClr val="tx1"/>
                </a:solidFill>
              </a:defRPr>
            </a:lvl1pPr>
            <a:lvl2pPr>
              <a:lnSpc>
                <a:spcPct val="110000"/>
              </a:lnSpc>
              <a:spcBef>
                <a:spcPts val="800"/>
              </a:spcBef>
              <a:buClr>
                <a:schemeClr val="tx1"/>
              </a:buClr>
              <a:defRPr sz="2800">
                <a:solidFill>
                  <a:schemeClr val="tx1"/>
                </a:solidFill>
              </a:defRPr>
            </a:lvl2pPr>
            <a:lvl3pPr>
              <a:lnSpc>
                <a:spcPct val="110000"/>
              </a:lnSpc>
              <a:spcBef>
                <a:spcPts val="800"/>
              </a:spcBef>
              <a:buClr>
                <a:schemeClr val="tx1"/>
              </a:buClr>
              <a:defRPr sz="2400">
                <a:solidFill>
                  <a:schemeClr val="tx1"/>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7" name="Platshållare för datum 3">
            <a:extLst>
              <a:ext uri="{FF2B5EF4-FFF2-40B4-BE49-F238E27FC236}">
                <a16:creationId xmlns:a16="http://schemas.microsoft.com/office/drawing/2014/main" id="{286F81BD-23A4-14C0-EED6-2E592018971D}"/>
              </a:ext>
            </a:extLst>
          </p:cNvPr>
          <p:cNvSpPr>
            <a:spLocks noGrp="1"/>
          </p:cNvSpPr>
          <p:nvPr>
            <p:ph type="dt" sz="half" idx="10"/>
          </p:nvPr>
        </p:nvSpPr>
        <p:spPr>
          <a:xfrm>
            <a:off x="609600" y="6530791"/>
            <a:ext cx="1060175" cy="354182"/>
          </a:xfrm>
          <a:prstGeom prst="rect">
            <a:avLst/>
          </a:prstGeom>
        </p:spPr>
        <p:txBody>
          <a:bodyPr/>
          <a:lstStyle/>
          <a:p>
            <a:fld id="{92A9DB68-DDFE-43CD-983D-4BE2E622E370}" type="datetime1">
              <a:rPr lang="sv-SE" smtClean="0"/>
              <a:t>2024-06-03</a:t>
            </a:fld>
            <a:endParaRPr lang="sv-SE" dirty="0"/>
          </a:p>
        </p:txBody>
      </p:sp>
      <p:sp>
        <p:nvSpPr>
          <p:cNvPr id="8" name="Platshållare för sidfot 4">
            <a:extLst>
              <a:ext uri="{FF2B5EF4-FFF2-40B4-BE49-F238E27FC236}">
                <a16:creationId xmlns:a16="http://schemas.microsoft.com/office/drawing/2014/main" id="{E2194FC6-79A2-A4A8-930C-D8014F0C30E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D89DBB4E-248F-B506-05F9-B9F1522260E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8344559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Två delar två färger">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dirty="0"/>
          </a:p>
        </p:txBody>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600" y="360000"/>
            <a:ext cx="5181600" cy="1143000"/>
          </a:xfrm>
        </p:spPr>
        <p:txBody>
          <a:bodyPr/>
          <a:lstStyle>
            <a:lvl1pPr>
              <a:defRPr sz="3600">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tx2"/>
                </a:solidFill>
              </a:defRPr>
            </a:lvl1pPr>
            <a:lvl2pPr>
              <a:lnSpc>
                <a:spcPct val="110000"/>
              </a:lnSpc>
              <a:spcBef>
                <a:spcPts val="1000"/>
              </a:spcBef>
              <a:defRPr sz="2400">
                <a:solidFill>
                  <a:schemeClr val="tx2"/>
                </a:solidFill>
              </a:defRPr>
            </a:lvl2pPr>
            <a:lvl3pPr marL="864000" indent="0" algn="ctr">
              <a:lnSpc>
                <a:spcPct val="100000"/>
              </a:lnSpc>
              <a:spcBef>
                <a:spcPts val="0"/>
              </a:spcBef>
              <a:buFont typeface="Arial" panose="020B0604020202020204" pitchFamily="34" charset="0"/>
              <a:buNone/>
              <a:defRPr sz="2000">
                <a:solidFill>
                  <a:schemeClr val="tx2"/>
                </a:solidFill>
              </a:defRPr>
            </a:lvl3pPr>
            <a:lvl4pPr>
              <a:lnSpc>
                <a:spcPct val="110000"/>
              </a:lnSpc>
              <a:defRPr/>
            </a:lvl4pPr>
            <a:lvl5pPr>
              <a:lnSpc>
                <a:spcPct val="110000"/>
              </a:lnSpc>
              <a:defRPr/>
            </a:lvl5pPr>
          </a:lstStyle>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r>
              <a:rPr lang="sv-SE" dirty="0"/>
              <a:t>	      </a:t>
            </a:r>
          </a:p>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       </a:t>
            </a:r>
            <a:br>
              <a:rPr lang="sv-SE" dirty="0"/>
            </a:br>
            <a:r>
              <a:rPr lang="sv-SE" dirty="0"/>
              <a:t>         Välj ikon och infoga </a:t>
            </a:r>
            <a:endParaRPr lang="en-US" dirty="0"/>
          </a:p>
        </p:txBody>
      </p:sp>
      <p:sp>
        <p:nvSpPr>
          <p:cNvPr id="9" name="Platshållare för datum 3">
            <a:extLst>
              <a:ext uri="{FF2B5EF4-FFF2-40B4-BE49-F238E27FC236}">
                <a16:creationId xmlns:a16="http://schemas.microsoft.com/office/drawing/2014/main" id="{4E0B0FE2-E5A1-BE14-1AD7-F11C3D70D296}"/>
              </a:ext>
            </a:extLst>
          </p:cNvPr>
          <p:cNvSpPr>
            <a:spLocks noGrp="1"/>
          </p:cNvSpPr>
          <p:nvPr>
            <p:ph type="dt" sz="half" idx="10"/>
          </p:nvPr>
        </p:nvSpPr>
        <p:spPr>
          <a:xfrm>
            <a:off x="609600" y="6530791"/>
            <a:ext cx="1060175" cy="354182"/>
          </a:xfrm>
          <a:prstGeom prst="rect">
            <a:avLst/>
          </a:prstGeom>
        </p:spPr>
        <p:txBody>
          <a:bodyPr/>
          <a:lstStyle/>
          <a:p>
            <a:fld id="{E0FE638B-B983-49DA-8849-8ECEE52DAC0E}" type="datetime1">
              <a:rPr lang="sv-SE" smtClean="0"/>
              <a:t>2024-06-03</a:t>
            </a:fld>
            <a:endParaRPr lang="sv-SE" dirty="0"/>
          </a:p>
        </p:txBody>
      </p:sp>
      <p:sp>
        <p:nvSpPr>
          <p:cNvPr id="10" name="Platshållare för sidfot 4">
            <a:extLst>
              <a:ext uri="{FF2B5EF4-FFF2-40B4-BE49-F238E27FC236}">
                <a16:creationId xmlns:a16="http://schemas.microsoft.com/office/drawing/2014/main" id="{F8DA2FBF-EA5B-22FE-04EC-31E4FD70FCF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1" name="Platshållare för bildnummer 5">
            <a:extLst>
              <a:ext uri="{FF2B5EF4-FFF2-40B4-BE49-F238E27FC236}">
                <a16:creationId xmlns:a16="http://schemas.microsoft.com/office/drawing/2014/main" id="{303A1DB8-A381-F782-B96A-BEBB198BF873}"/>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9923108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Två delar två färger">
    <p:bg>
      <p:bgPr>
        <a:solidFill>
          <a:schemeClr val="accent2"/>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599" y="360000"/>
            <a:ext cx="5181599" cy="1143000"/>
          </a:xfrm>
        </p:spPr>
        <p:txBody>
          <a:bodyPr/>
          <a:lstStyle>
            <a:lvl1pPr>
              <a:defRPr sz="3600">
                <a:solidFill>
                  <a:schemeClr val="tx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bg2"/>
                </a:solidFill>
              </a:defRPr>
            </a:lvl1pPr>
            <a:lvl2pPr>
              <a:lnSpc>
                <a:spcPct val="110000"/>
              </a:lnSpc>
              <a:spcBef>
                <a:spcPts val="1000"/>
              </a:spcBef>
              <a:defRPr sz="2400">
                <a:solidFill>
                  <a:schemeClr val="bg2"/>
                </a:solidFill>
              </a:defRPr>
            </a:lvl2pPr>
            <a:lvl3pPr marL="914400" indent="0">
              <a:lnSpc>
                <a:spcPct val="110000"/>
              </a:lnSpc>
              <a:buNone/>
              <a:defRPr sz="2000">
                <a:solidFill>
                  <a:schemeClr val="bg2"/>
                </a:solidFill>
              </a:defRPr>
            </a:lvl3pPr>
            <a:lvl4pPr>
              <a:lnSpc>
                <a:spcPct val="110000"/>
              </a:lnSpc>
              <a:defRPr/>
            </a:lvl4pPr>
            <a:lvl5pPr>
              <a:lnSpc>
                <a:spcPct val="110000"/>
              </a:lnSpc>
              <a:defRPr/>
            </a:lvl5pPr>
          </a:lstStyle>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br>
              <a:rPr lang="sv-SE" dirty="0"/>
            </a:br>
            <a:br>
              <a:rPr lang="sv-SE" dirty="0"/>
            </a:br>
            <a:br>
              <a:rPr lang="sv-SE" dirty="0"/>
            </a:br>
            <a:br>
              <a:rPr lang="sv-SE" dirty="0"/>
            </a:br>
            <a:r>
              <a:rPr lang="sv-SE" dirty="0"/>
              <a:t> </a:t>
            </a:r>
          </a:p>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lang="sv-SE" dirty="0"/>
              <a:t>    </a:t>
            </a:r>
            <a:br>
              <a:rPr lang="sv-SE" dirty="0"/>
            </a:br>
            <a:r>
              <a:rPr lang="sv-SE" dirty="0"/>
              <a:t>        Välj ikon och infoga </a:t>
            </a:r>
            <a:endParaRPr lang="en-US" dirty="0"/>
          </a:p>
          <a:p>
            <a:pPr lvl="2"/>
            <a:endParaRPr lang="en-US" dirty="0"/>
          </a:p>
        </p:txBody>
      </p:sp>
      <p:sp>
        <p:nvSpPr>
          <p:cNvPr id="10" name="Platshållare för datum 3">
            <a:extLst>
              <a:ext uri="{FF2B5EF4-FFF2-40B4-BE49-F238E27FC236}">
                <a16:creationId xmlns:a16="http://schemas.microsoft.com/office/drawing/2014/main" id="{88D03FBB-21E9-F008-E283-AC075F25E477}"/>
              </a:ext>
            </a:extLst>
          </p:cNvPr>
          <p:cNvSpPr>
            <a:spLocks noGrp="1"/>
          </p:cNvSpPr>
          <p:nvPr>
            <p:ph type="dt" sz="half" idx="10"/>
          </p:nvPr>
        </p:nvSpPr>
        <p:spPr>
          <a:xfrm>
            <a:off x="609600" y="6530791"/>
            <a:ext cx="1060175" cy="354182"/>
          </a:xfrm>
          <a:prstGeom prst="rect">
            <a:avLst/>
          </a:prstGeom>
        </p:spPr>
        <p:txBody>
          <a:bodyPr/>
          <a:lstStyle/>
          <a:p>
            <a:fld id="{EE2A05A5-1053-4521-A641-398E3840E3CC}" type="datetime1">
              <a:rPr lang="sv-SE" smtClean="0"/>
              <a:t>2024-06-03</a:t>
            </a:fld>
            <a:endParaRPr lang="sv-SE" dirty="0"/>
          </a:p>
        </p:txBody>
      </p:sp>
      <p:sp>
        <p:nvSpPr>
          <p:cNvPr id="11" name="Platshållare för sidfot 4">
            <a:extLst>
              <a:ext uri="{FF2B5EF4-FFF2-40B4-BE49-F238E27FC236}">
                <a16:creationId xmlns:a16="http://schemas.microsoft.com/office/drawing/2014/main" id="{F51FF841-B022-4350-1DDE-49C4EA07526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2" name="Platshållare för bildnummer 5">
            <a:extLst>
              <a:ext uri="{FF2B5EF4-FFF2-40B4-BE49-F238E27FC236}">
                <a16:creationId xmlns:a16="http://schemas.microsoft.com/office/drawing/2014/main" id="{04A3BADF-81F6-BE5B-EF7B-1C79884EBE3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3259756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vå delar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bg2"/>
              </a:buClr>
              <a:defRPr sz="2800">
                <a:solidFill>
                  <a:schemeClr val="bg2"/>
                </a:solidFill>
              </a:defRPr>
            </a:lvl1pPr>
            <a:lvl2pPr>
              <a:lnSpc>
                <a:spcPct val="110000"/>
              </a:lnSpc>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a:xfrm>
            <a:off x="1669775" y="6525320"/>
            <a:ext cx="9367630" cy="365125"/>
          </a:xfrm>
          <a:prstGeom prst="rect">
            <a:avLst/>
          </a:prstGeom>
        </p:spPr>
        <p:txBody>
          <a:bodyPr/>
          <a:lstStyle/>
          <a:p>
            <a:endParaRPr lang="sv-SE" dirty="0"/>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dirty="0"/>
          </a:p>
        </p:txBody>
      </p:sp>
      <p:sp>
        <p:nvSpPr>
          <p:cNvPr id="8" name="Platshållare för datum 4">
            <a:extLst>
              <a:ext uri="{FF2B5EF4-FFF2-40B4-BE49-F238E27FC236}">
                <a16:creationId xmlns:a16="http://schemas.microsoft.com/office/drawing/2014/main" id="{977FB61D-B955-2B9F-074D-81DF54168375}"/>
              </a:ext>
            </a:extLst>
          </p:cNvPr>
          <p:cNvSpPr>
            <a:spLocks noGrp="1"/>
          </p:cNvSpPr>
          <p:nvPr>
            <p:ph type="dt" sz="half" idx="10"/>
          </p:nvPr>
        </p:nvSpPr>
        <p:spPr>
          <a:xfrm>
            <a:off x="584754" y="6525320"/>
            <a:ext cx="1085021" cy="365125"/>
          </a:xfrm>
          <a:prstGeom prst="rect">
            <a:avLst/>
          </a:prstGeom>
        </p:spPr>
        <p:txBody>
          <a:bodyPr/>
          <a:lstStyle/>
          <a:p>
            <a:fld id="{3556A118-873A-4B52-9003-0908E6B2540D}" type="datetime1">
              <a:rPr lang="sv-SE" smtClean="0"/>
              <a:t>2024-06-03</a:t>
            </a:fld>
            <a:endParaRPr lang="sv-SE" dirty="0"/>
          </a:p>
        </p:txBody>
      </p:sp>
      <p:sp>
        <p:nvSpPr>
          <p:cNvPr id="9" name="Platshållare för datum 3">
            <a:extLst>
              <a:ext uri="{FF2B5EF4-FFF2-40B4-BE49-F238E27FC236}">
                <a16:creationId xmlns:a16="http://schemas.microsoft.com/office/drawing/2014/main" id="{8FC0B61D-7C97-F933-FE5D-D75EED9056F8}"/>
              </a:ext>
            </a:extLst>
          </p:cNvPr>
          <p:cNvSpPr txBox="1">
            <a:spLocks/>
          </p:cNvSpPr>
          <p:nvPr userDrawn="1"/>
        </p:nvSpPr>
        <p:spPr>
          <a:xfrm>
            <a:off x="609600" y="6530791"/>
            <a:ext cx="1060175" cy="354182"/>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317976-8A7C-4CAB-BF0F-0DC203C803A3}" type="datetime1">
              <a:rPr lang="sv-SE" smtClean="0"/>
              <a:pPr/>
              <a:t>2024-06-03</a:t>
            </a:fld>
            <a:endParaRPr lang="sv-SE" dirty="0"/>
          </a:p>
        </p:txBody>
      </p:sp>
      <p:sp>
        <p:nvSpPr>
          <p:cNvPr id="10" name="Platshållare för bildnummer 5">
            <a:extLst>
              <a:ext uri="{FF2B5EF4-FFF2-40B4-BE49-F238E27FC236}">
                <a16:creationId xmlns:a16="http://schemas.microsoft.com/office/drawing/2014/main" id="{225F7BBE-36A5-C806-7DFF-266F0BB893C6}"/>
              </a:ext>
            </a:extLst>
          </p:cNvPr>
          <p:cNvSpPr txBox="1">
            <a:spLocks/>
          </p:cNvSpPr>
          <p:nvPr userDrawn="1"/>
        </p:nvSpPr>
        <p:spPr>
          <a:xfrm>
            <a:off x="11226248" y="6513520"/>
            <a:ext cx="679180" cy="38872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30AA7-F777-4CAC-8CCC-AEA20B9348DC}" type="slidenum">
              <a:rPr lang="sv-SE" smtClean="0"/>
              <a:pPr/>
              <a:t>‹#›</a:t>
            </a:fld>
            <a:endParaRPr lang="sv-SE" dirty="0"/>
          </a:p>
        </p:txBody>
      </p:sp>
    </p:spTree>
    <p:extLst>
      <p:ext uri="{BB962C8B-B14F-4D97-AF65-F5344CB8AC3E}">
        <p14:creationId xmlns:p14="http://schemas.microsoft.com/office/powerpoint/2010/main" val="4766876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735153"/>
          </a:xfrm>
          <a:prstGeom prst="rect">
            <a:avLst/>
          </a:prstGeom>
        </p:spPr>
        <p:txBody>
          <a:bodyPr vert="horz" lIns="91440" tIns="45720" rIns="91440" bIns="45720" rtlCol="0" anchor="t" anchorCtr="0">
            <a:noAutofit/>
          </a:bodyPr>
          <a:lstStyle/>
          <a:p>
            <a:r>
              <a:rPr lang="en-US" dirty="0"/>
              <a:t>Klicka här för </a:t>
            </a:r>
            <a:r>
              <a:rPr lang="en-US" dirty="0" err="1"/>
              <a:t>att</a:t>
            </a:r>
            <a:r>
              <a:rPr lang="en-US" dirty="0"/>
              <a:t> </a:t>
            </a:r>
            <a:r>
              <a:rPr lang="en-US" dirty="0" err="1"/>
              <a:t>ändra</a:t>
            </a:r>
            <a:r>
              <a:rPr lang="en-US" dirty="0"/>
              <a:t> </a:t>
            </a:r>
            <a:r>
              <a:rPr lang="en-US" dirty="0" err="1"/>
              <a:t>rubrikformat</a:t>
            </a:r>
            <a:endParaRPr lang="en-US" dirty="0"/>
          </a:p>
        </p:txBody>
      </p:sp>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201479"/>
            <a:ext cx="10972800" cy="4924685"/>
          </a:xfrm>
          <a:prstGeom prst="rect">
            <a:avLst/>
          </a:prstGeom>
        </p:spPr>
        <p:txBody>
          <a:bodyPr vert="horz" lIns="91440" tIns="45720" rIns="91440" bIns="45720" rtlCol="0">
            <a:noAutofit/>
          </a:bodyPr>
          <a:lstStyle/>
          <a:p>
            <a:pPr lvl="0"/>
            <a:r>
              <a:rPr lang="en-US" dirty="0"/>
              <a:t>Klicka här för att ändra format på bakgrundstexten</a:t>
            </a:r>
          </a:p>
          <a:p>
            <a:pPr lvl="1"/>
            <a:r>
              <a:rPr lang="en-US" dirty="0"/>
              <a:t>Nivå två</a:t>
            </a:r>
          </a:p>
          <a:p>
            <a:pPr lvl="2"/>
            <a:r>
              <a:rPr lang="en-US" dirty="0" err="1"/>
              <a:t>Nivå</a:t>
            </a:r>
            <a:r>
              <a:rPr lang="en-US" dirty="0"/>
              <a:t> </a:t>
            </a:r>
            <a:r>
              <a:rPr lang="en-US" dirty="0" err="1"/>
              <a:t>tre</a:t>
            </a:r>
            <a:endParaRPr lang="en-US" dirty="0"/>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CA4B8-A0BB-4502-821F-7B06CCF7898B}" type="datetime1">
              <a:rPr lang="sv-SE" smtClean="0"/>
              <a:t>2024-06-03</a:t>
            </a:fld>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userDrawn="1"/>
        </p:nvPicPr>
        <p:blipFill>
          <a:blip r:embed="rId31" cstate="screen">
            <a:extLst>
              <a:ext uri="{28A0092B-C50C-407E-A947-70E740481C1C}">
                <a14:useLocalDpi xmlns:a14="http://schemas.microsoft.com/office/drawing/2010/main" val="0"/>
              </a:ext>
            </a:extLst>
          </a:blip>
          <a:srcRect l="2496" t="2553"/>
          <a:stretch>
            <a:fillRect/>
          </a:stretch>
        </p:blipFill>
        <p:spPr bwMode="auto">
          <a:xfrm>
            <a:off x="-12700" y="5457"/>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a:extLst>
              <a:ext uri="{FF2B5EF4-FFF2-40B4-BE49-F238E27FC236}">
                <a16:creationId xmlns:a16="http://schemas.microsoft.com/office/drawing/2014/main" id="{8D341EC8-D59E-2394-5413-AB70A2CA75C4}"/>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62516603"/>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93" r:id="rId3"/>
    <p:sldLayoutId id="2147483685" r:id="rId4"/>
    <p:sldLayoutId id="2147483676" r:id="rId5"/>
    <p:sldLayoutId id="2147483686" r:id="rId6"/>
    <p:sldLayoutId id="2147483671" r:id="rId7"/>
    <p:sldLayoutId id="2147483679" r:id="rId8"/>
    <p:sldLayoutId id="2147483688" r:id="rId9"/>
    <p:sldLayoutId id="2147483664" r:id="rId10"/>
    <p:sldLayoutId id="2147483689" r:id="rId11"/>
    <p:sldLayoutId id="2147483666" r:id="rId12"/>
    <p:sldLayoutId id="2147483663" r:id="rId13"/>
    <p:sldLayoutId id="2147483682" r:id="rId14"/>
    <p:sldLayoutId id="2147483687" r:id="rId15"/>
    <p:sldLayoutId id="2147483692" r:id="rId16"/>
    <p:sldLayoutId id="2147483690" r:id="rId17"/>
    <p:sldLayoutId id="2147483691" r:id="rId18"/>
    <p:sldLayoutId id="2147483665" r:id="rId19"/>
    <p:sldLayoutId id="2147483681" r:id="rId20"/>
    <p:sldLayoutId id="2147483680" r:id="rId21"/>
    <p:sldLayoutId id="2147483667" r:id="rId22"/>
    <p:sldLayoutId id="2147483670" r:id="rId23"/>
    <p:sldLayoutId id="2147483683" r:id="rId24"/>
    <p:sldLayoutId id="2147483684" r:id="rId25"/>
    <p:sldLayoutId id="2147483694" r:id="rId26"/>
    <p:sldLayoutId id="2147483695" r:id="rId27"/>
    <p:sldLayoutId id="2147483696" r:id="rId28"/>
    <p:sldLayoutId id="2147483697" r:id="rId29"/>
  </p:sldLayoutIdLst>
  <p:hf sldNum="0" hdr="0" ftr="0" dt="0"/>
  <p:txStyles>
    <p:titleStyle>
      <a:lvl1pPr algn="l" defTabSz="914400" rtl="0" eaLnBrk="1" latinLnBrk="0" hangingPunct="1">
        <a:lnSpc>
          <a:spcPct val="11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inera.se/globalassets/inera/media/dokument/tjanster/nationell-patientoversikt/informationsmangder-npo.xlsx" TargetMode="External"/><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emo.npo.se/" TargetMode="Externa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8A39E-DC93-A3D0-82AF-1FE405425260}"/>
              </a:ext>
            </a:extLst>
          </p:cNvPr>
          <p:cNvSpPr>
            <a:spLocks noGrp="1"/>
          </p:cNvSpPr>
          <p:nvPr>
            <p:ph type="ctrTitle"/>
          </p:nvPr>
        </p:nvSpPr>
        <p:spPr/>
        <p:txBody>
          <a:bodyPr/>
          <a:lstStyle/>
          <a:p>
            <a:r>
              <a:rPr lang="sv-SE" dirty="0"/>
              <a:t>Kom igång med NPÖ</a:t>
            </a:r>
          </a:p>
        </p:txBody>
      </p:sp>
      <p:sp>
        <p:nvSpPr>
          <p:cNvPr id="3" name="Underrubrik 2">
            <a:extLst>
              <a:ext uri="{FF2B5EF4-FFF2-40B4-BE49-F238E27FC236}">
                <a16:creationId xmlns:a16="http://schemas.microsoft.com/office/drawing/2014/main" id="{2979C0DF-CD99-0DB5-0CC8-8C71DBBDD1CA}"/>
              </a:ext>
            </a:extLst>
          </p:cNvPr>
          <p:cNvSpPr>
            <a:spLocks noGrp="1"/>
          </p:cNvSpPr>
          <p:nvPr>
            <p:ph type="subTitle" idx="1"/>
          </p:nvPr>
        </p:nvSpPr>
        <p:spPr/>
        <p:txBody>
          <a:bodyPr/>
          <a:lstStyle/>
          <a:p>
            <a:endParaRPr lang="sv-SE" dirty="0"/>
          </a:p>
        </p:txBody>
      </p:sp>
      <p:pic>
        <p:nvPicPr>
          <p:cNvPr id="4" name="Bildobjekt 3" descr="Region Skånes logotyp - avsändarinformation ">
            <a:extLst>
              <a:ext uri="{FF2B5EF4-FFF2-40B4-BE49-F238E27FC236}">
                <a16:creationId xmlns:a16="http://schemas.microsoft.com/office/drawing/2014/main" id="{89EA138E-8602-7547-D632-B08E80714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1804465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0446FD2-277D-BBFF-55E0-14DB9DB76F9F}"/>
              </a:ext>
            </a:extLst>
          </p:cNvPr>
          <p:cNvSpPr>
            <a:spLocks noGrp="1"/>
          </p:cNvSpPr>
          <p:nvPr>
            <p:ph type="title"/>
          </p:nvPr>
        </p:nvSpPr>
        <p:spPr/>
        <p:txBody>
          <a:bodyPr/>
          <a:lstStyle/>
          <a:p>
            <a:r>
              <a:rPr lang="sv-SE" dirty="0"/>
              <a:t>Vad är NPÖ?	</a:t>
            </a:r>
          </a:p>
        </p:txBody>
      </p:sp>
      <p:sp>
        <p:nvSpPr>
          <p:cNvPr id="5" name="Platshållare för innehåll 4">
            <a:extLst>
              <a:ext uri="{FF2B5EF4-FFF2-40B4-BE49-F238E27FC236}">
                <a16:creationId xmlns:a16="http://schemas.microsoft.com/office/drawing/2014/main" id="{0632FC5B-D3F9-B34E-211C-BDD544168658}"/>
              </a:ext>
            </a:extLst>
          </p:cNvPr>
          <p:cNvSpPr>
            <a:spLocks noGrp="1"/>
          </p:cNvSpPr>
          <p:nvPr>
            <p:ph sz="half" idx="1"/>
          </p:nvPr>
        </p:nvSpPr>
        <p:spPr>
          <a:xfrm>
            <a:off x="609599" y="1297173"/>
            <a:ext cx="5266267" cy="4828992"/>
          </a:xfrm>
        </p:spPr>
        <p:txBody>
          <a:bodyPr/>
          <a:lstStyle/>
          <a:p>
            <a:r>
              <a:rPr lang="sv-SE" sz="2000" dirty="0"/>
              <a:t>Nationell patientöversikt (NPÖ) är en webbaserad tjänst som möjliggör direktåtkomst till olika vårdgivares journaluppgifter.</a:t>
            </a:r>
          </a:p>
          <a:p>
            <a:r>
              <a:rPr lang="sv-SE" sz="2000" dirty="0"/>
              <a:t>I NPÖ visas den tillgängliga informationen utifrån olika kategorier och du kan själv välja om du vill se allt eller filtrera informationen.</a:t>
            </a:r>
          </a:p>
          <a:p>
            <a:r>
              <a:rPr lang="sv-SE" sz="2000" dirty="0"/>
              <a:t>Det kan finnas olika typer av information från olika vårdgivare. På länken nedan kan du se vilka vårdgivare som producerar vilken typ av information.</a:t>
            </a:r>
          </a:p>
        </p:txBody>
      </p:sp>
      <p:pic>
        <p:nvPicPr>
          <p:cNvPr id="8" name="Platshållare för innehåll 7">
            <a:extLst>
              <a:ext uri="{FF2B5EF4-FFF2-40B4-BE49-F238E27FC236}">
                <a16:creationId xmlns:a16="http://schemas.microsoft.com/office/drawing/2014/main" id="{A6D7E325-E73F-15E0-52C3-86EB002F80AC}"/>
              </a:ext>
            </a:extLst>
          </p:cNvPr>
          <p:cNvPicPr>
            <a:picLocks noGrp="1" noChangeAspect="1"/>
          </p:cNvPicPr>
          <p:nvPr>
            <p:ph sz="half" idx="2"/>
          </p:nvPr>
        </p:nvPicPr>
        <p:blipFill>
          <a:blip r:embed="rId2"/>
          <a:stretch>
            <a:fillRect/>
          </a:stretch>
        </p:blipFill>
        <p:spPr>
          <a:xfrm>
            <a:off x="6172200" y="1512311"/>
            <a:ext cx="4885267" cy="4146978"/>
          </a:xfrm>
        </p:spPr>
      </p:pic>
      <p:sp>
        <p:nvSpPr>
          <p:cNvPr id="9" name="textruta 8">
            <a:extLst>
              <a:ext uri="{FF2B5EF4-FFF2-40B4-BE49-F238E27FC236}">
                <a16:creationId xmlns:a16="http://schemas.microsoft.com/office/drawing/2014/main" id="{224731DE-A691-1E90-F7AE-4C67EF18BD2B}"/>
              </a:ext>
            </a:extLst>
          </p:cNvPr>
          <p:cNvSpPr txBox="1"/>
          <p:nvPr/>
        </p:nvSpPr>
        <p:spPr>
          <a:xfrm>
            <a:off x="609599" y="6053667"/>
            <a:ext cx="5966698" cy="400110"/>
          </a:xfrm>
          <a:prstGeom prst="rect">
            <a:avLst/>
          </a:prstGeom>
          <a:noFill/>
        </p:spPr>
        <p:txBody>
          <a:bodyPr wrap="none" rtlCol="0">
            <a:spAutoFit/>
          </a:bodyPr>
          <a:lstStyle/>
          <a:p>
            <a:r>
              <a:rPr lang="sv-SE" sz="2000" b="0" i="0" u="sng" dirty="0">
                <a:solidFill>
                  <a:srgbClr val="305A47"/>
                </a:solidFill>
                <a:effectLst/>
                <a:latin typeface="Open Sans" panose="020B0606030504020204" pitchFamily="34" charset="0"/>
                <a:hlinkClick r:id="rId3"/>
              </a:rPr>
              <a:t>Information som visas i Nationell patientöversikt</a:t>
            </a:r>
            <a:endParaRPr lang="sv-SE" sz="2000" b="0" i="0" dirty="0">
              <a:solidFill>
                <a:srgbClr val="353636"/>
              </a:solidFill>
              <a:effectLst/>
              <a:latin typeface="Open Sans" panose="020B0606030504020204" pitchFamily="34" charset="0"/>
            </a:endParaRPr>
          </a:p>
        </p:txBody>
      </p:sp>
    </p:spTree>
    <p:extLst>
      <p:ext uri="{BB962C8B-B14F-4D97-AF65-F5344CB8AC3E}">
        <p14:creationId xmlns:p14="http://schemas.microsoft.com/office/powerpoint/2010/main" val="2728340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0446FD2-277D-BBFF-55E0-14DB9DB76F9F}"/>
              </a:ext>
            </a:extLst>
          </p:cNvPr>
          <p:cNvSpPr>
            <a:spLocks noGrp="1"/>
          </p:cNvSpPr>
          <p:nvPr>
            <p:ph type="title"/>
          </p:nvPr>
        </p:nvSpPr>
        <p:spPr/>
        <p:txBody>
          <a:bodyPr/>
          <a:lstStyle/>
          <a:p>
            <a:r>
              <a:rPr lang="sv-SE" dirty="0"/>
              <a:t>Behörighet</a:t>
            </a:r>
          </a:p>
        </p:txBody>
      </p:sp>
      <p:sp>
        <p:nvSpPr>
          <p:cNvPr id="5" name="Platshållare för innehåll 4">
            <a:extLst>
              <a:ext uri="{FF2B5EF4-FFF2-40B4-BE49-F238E27FC236}">
                <a16:creationId xmlns:a16="http://schemas.microsoft.com/office/drawing/2014/main" id="{0632FC5B-D3F9-B34E-211C-BDD544168658}"/>
              </a:ext>
            </a:extLst>
          </p:cNvPr>
          <p:cNvSpPr>
            <a:spLocks noGrp="1"/>
          </p:cNvSpPr>
          <p:nvPr>
            <p:ph idx="1"/>
          </p:nvPr>
        </p:nvSpPr>
        <p:spPr/>
        <p:txBody>
          <a:bodyPr/>
          <a:lstStyle/>
          <a:p>
            <a:r>
              <a:rPr lang="sv-SE" sz="2000" dirty="0"/>
              <a:t>För att logga in i NPÖ behövs ett </a:t>
            </a:r>
            <a:r>
              <a:rPr lang="sv-SE" sz="2000" dirty="0" err="1"/>
              <a:t>Siths</a:t>
            </a:r>
            <a:r>
              <a:rPr lang="sv-SE" sz="2000" dirty="0"/>
              <a:t>-kort och att du har medarbetaruppdrag </a:t>
            </a:r>
            <a:r>
              <a:rPr lang="sv-SE" sz="2000" dirty="0" err="1"/>
              <a:t>VoB</a:t>
            </a:r>
            <a:r>
              <a:rPr lang="sv-SE" sz="2000" dirty="0"/>
              <a:t> SJF tillagt i Skånekatalogen. Fråga din lokala kontaktperson för Skånekatalogen eller din chef om hur du får tillagt medarbetaruppdraget.</a:t>
            </a:r>
          </a:p>
          <a:p>
            <a:r>
              <a:rPr lang="sv-SE" sz="2000" dirty="0"/>
              <a:t>För att se en specifik patients information behövs också en vårdrelation mellan patient och vårdgivare genom en registrering i PASiS. I Region Skåne är det nybesök, återbesök, slutenvårdsbesök, video- och telefonbesök som genererar behörighet. Åtkomst måste ske i samtycke med patienten eller att man gör en nödöppning.</a:t>
            </a:r>
          </a:p>
        </p:txBody>
      </p:sp>
    </p:spTree>
    <p:extLst>
      <p:ext uri="{BB962C8B-B14F-4D97-AF65-F5344CB8AC3E}">
        <p14:creationId xmlns:p14="http://schemas.microsoft.com/office/powerpoint/2010/main" val="1675356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8DC7D6-F645-2929-78CE-C778C9437D50}"/>
              </a:ext>
            </a:extLst>
          </p:cNvPr>
          <p:cNvSpPr>
            <a:spLocks noGrp="1"/>
          </p:cNvSpPr>
          <p:nvPr>
            <p:ph type="title"/>
          </p:nvPr>
        </p:nvSpPr>
        <p:spPr/>
        <p:txBody>
          <a:bodyPr/>
          <a:lstStyle/>
          <a:p>
            <a:r>
              <a:rPr lang="sv-SE" dirty="0"/>
              <a:t>Starta NPÖ</a:t>
            </a:r>
          </a:p>
        </p:txBody>
      </p:sp>
      <p:sp>
        <p:nvSpPr>
          <p:cNvPr id="3" name="Platshållare för innehåll 2">
            <a:extLst>
              <a:ext uri="{FF2B5EF4-FFF2-40B4-BE49-F238E27FC236}">
                <a16:creationId xmlns:a16="http://schemas.microsoft.com/office/drawing/2014/main" id="{CD66CBA9-7CE1-8653-614E-8340A3A0A465}"/>
              </a:ext>
            </a:extLst>
          </p:cNvPr>
          <p:cNvSpPr>
            <a:spLocks noGrp="1"/>
          </p:cNvSpPr>
          <p:nvPr>
            <p:ph sz="half" idx="1"/>
          </p:nvPr>
        </p:nvSpPr>
        <p:spPr>
          <a:xfrm>
            <a:off x="609599" y="1297173"/>
            <a:ext cx="4655127" cy="4828992"/>
          </a:xfrm>
        </p:spPr>
        <p:txBody>
          <a:bodyPr/>
          <a:lstStyle/>
          <a:p>
            <a:r>
              <a:rPr lang="sv-SE" sz="2000" dirty="0"/>
              <a:t>Du startar NPÖ genom att klicka på genvägen i det journalsystem du använder eller genom att söka efter NPÖ bland verksamhetssystem på intranätet.</a:t>
            </a:r>
          </a:p>
          <a:p>
            <a:r>
              <a:rPr lang="sv-SE" sz="2000" dirty="0"/>
              <a:t>Det finns en Demomiljö av NPÖ som kan användas utan </a:t>
            </a:r>
            <a:r>
              <a:rPr lang="sv-SE" sz="2000" dirty="0" err="1"/>
              <a:t>Siths</a:t>
            </a:r>
            <a:r>
              <a:rPr lang="sv-SE" sz="2000" dirty="0"/>
              <a:t>-kort och medarbetaruppdrag. Demomiljön är bra att använda om man vill lära sig att navigera i NPÖ och se hur informationen presenteras.</a:t>
            </a:r>
          </a:p>
          <a:p>
            <a:pPr marL="0" indent="0">
              <a:buNone/>
            </a:pPr>
            <a:r>
              <a:rPr lang="sv-SE" sz="2000" dirty="0">
                <a:hlinkClick r:id="rId2"/>
              </a:rPr>
              <a:t>NPÖ - Demomiljö (npo.se)</a:t>
            </a:r>
            <a:endParaRPr lang="sv-SE" sz="2000" dirty="0"/>
          </a:p>
          <a:p>
            <a:endParaRPr lang="sv-SE" sz="2000" dirty="0"/>
          </a:p>
        </p:txBody>
      </p:sp>
      <p:pic>
        <p:nvPicPr>
          <p:cNvPr id="15" name="Platshållare för innehåll 14">
            <a:extLst>
              <a:ext uri="{FF2B5EF4-FFF2-40B4-BE49-F238E27FC236}">
                <a16:creationId xmlns:a16="http://schemas.microsoft.com/office/drawing/2014/main" id="{038FCB26-7E0D-22E5-1C27-0DEFFFA1DBB8}"/>
              </a:ext>
            </a:extLst>
          </p:cNvPr>
          <p:cNvPicPr>
            <a:picLocks noGrp="1" noChangeAspect="1"/>
          </p:cNvPicPr>
          <p:nvPr>
            <p:ph sz="half" idx="2"/>
          </p:nvPr>
        </p:nvPicPr>
        <p:blipFill rotWithShape="1">
          <a:blip r:embed="rId3"/>
          <a:srcRect r="982"/>
          <a:stretch/>
        </p:blipFill>
        <p:spPr>
          <a:xfrm>
            <a:off x="6162240" y="1297174"/>
            <a:ext cx="2132805" cy="4510960"/>
          </a:xfrm>
        </p:spPr>
      </p:pic>
      <p:pic>
        <p:nvPicPr>
          <p:cNvPr id="17" name="Bildobjekt 16">
            <a:extLst>
              <a:ext uri="{FF2B5EF4-FFF2-40B4-BE49-F238E27FC236}">
                <a16:creationId xmlns:a16="http://schemas.microsoft.com/office/drawing/2014/main" id="{FBB57EDF-A38D-F922-5421-619406BDB03F}"/>
              </a:ext>
            </a:extLst>
          </p:cNvPr>
          <p:cNvPicPr>
            <a:picLocks noChangeAspect="1"/>
          </p:cNvPicPr>
          <p:nvPr/>
        </p:nvPicPr>
        <p:blipFill>
          <a:blip r:embed="rId4"/>
          <a:stretch>
            <a:fillRect/>
          </a:stretch>
        </p:blipFill>
        <p:spPr>
          <a:xfrm>
            <a:off x="8868304" y="2690812"/>
            <a:ext cx="2905125" cy="1476375"/>
          </a:xfrm>
          <a:prstGeom prst="rect">
            <a:avLst/>
          </a:prstGeom>
        </p:spPr>
      </p:pic>
      <p:sp>
        <p:nvSpPr>
          <p:cNvPr id="18" name="textruta 17">
            <a:extLst>
              <a:ext uri="{FF2B5EF4-FFF2-40B4-BE49-F238E27FC236}">
                <a16:creationId xmlns:a16="http://schemas.microsoft.com/office/drawing/2014/main" id="{F804AFEA-3516-375F-D9BC-1EC642CBF874}"/>
              </a:ext>
            </a:extLst>
          </p:cNvPr>
          <p:cNvSpPr txBox="1"/>
          <p:nvPr/>
        </p:nvSpPr>
        <p:spPr>
          <a:xfrm>
            <a:off x="6162240" y="5820829"/>
            <a:ext cx="2063385" cy="261610"/>
          </a:xfrm>
          <a:prstGeom prst="rect">
            <a:avLst/>
          </a:prstGeom>
          <a:noFill/>
        </p:spPr>
        <p:txBody>
          <a:bodyPr wrap="none" rtlCol="0">
            <a:spAutoFit/>
          </a:bodyPr>
          <a:lstStyle/>
          <a:p>
            <a:r>
              <a:rPr lang="sv-SE" sz="1100" i="1" dirty="0"/>
              <a:t>Bild på genväg till NPÖ i PMO</a:t>
            </a:r>
          </a:p>
        </p:txBody>
      </p:sp>
      <p:sp>
        <p:nvSpPr>
          <p:cNvPr id="19" name="textruta 18">
            <a:extLst>
              <a:ext uri="{FF2B5EF4-FFF2-40B4-BE49-F238E27FC236}">
                <a16:creationId xmlns:a16="http://schemas.microsoft.com/office/drawing/2014/main" id="{AB8973E7-0A09-DDDE-E9A7-82B6A74467B4}"/>
              </a:ext>
            </a:extLst>
          </p:cNvPr>
          <p:cNvSpPr txBox="1"/>
          <p:nvPr/>
        </p:nvSpPr>
        <p:spPr>
          <a:xfrm>
            <a:off x="8784868" y="4167187"/>
            <a:ext cx="2161169" cy="261610"/>
          </a:xfrm>
          <a:prstGeom prst="rect">
            <a:avLst/>
          </a:prstGeom>
          <a:noFill/>
        </p:spPr>
        <p:txBody>
          <a:bodyPr wrap="none" rtlCol="0">
            <a:spAutoFit/>
          </a:bodyPr>
          <a:lstStyle/>
          <a:p>
            <a:r>
              <a:rPr lang="sv-SE" sz="1100" i="1" dirty="0"/>
              <a:t>Bild på genväg till NPÖ i </a:t>
            </a:r>
            <a:r>
              <a:rPr lang="sv-SE" sz="1100" i="1" dirty="0" err="1"/>
              <a:t>Melior</a:t>
            </a:r>
            <a:endParaRPr lang="sv-SE" sz="1100" i="1" dirty="0"/>
          </a:p>
        </p:txBody>
      </p:sp>
    </p:spTree>
    <p:extLst>
      <p:ext uri="{BB962C8B-B14F-4D97-AF65-F5344CB8AC3E}">
        <p14:creationId xmlns:p14="http://schemas.microsoft.com/office/powerpoint/2010/main" val="1406076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839A14-FE32-6100-95BE-59F9A48B9A80}"/>
              </a:ext>
            </a:extLst>
          </p:cNvPr>
          <p:cNvSpPr>
            <a:spLocks noGrp="1"/>
          </p:cNvSpPr>
          <p:nvPr>
            <p:ph type="title"/>
          </p:nvPr>
        </p:nvSpPr>
        <p:spPr/>
        <p:txBody>
          <a:bodyPr/>
          <a:lstStyle/>
          <a:p>
            <a:r>
              <a:rPr lang="sv-SE" dirty="0"/>
              <a:t>Funktioner i NPÖ</a:t>
            </a:r>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
        <p:nvSpPr>
          <p:cNvPr id="11" name="Platshållare för innehåll 10">
            <a:extLst>
              <a:ext uri="{FF2B5EF4-FFF2-40B4-BE49-F238E27FC236}">
                <a16:creationId xmlns:a16="http://schemas.microsoft.com/office/drawing/2014/main" id="{6671DEB3-B087-1108-53C9-B145D1657650}"/>
              </a:ext>
            </a:extLst>
          </p:cNvPr>
          <p:cNvSpPr>
            <a:spLocks noGrp="1"/>
          </p:cNvSpPr>
          <p:nvPr>
            <p:ph sz="half" idx="2"/>
          </p:nvPr>
        </p:nvSpPr>
        <p:spPr>
          <a:xfrm>
            <a:off x="6597074" y="1297171"/>
            <a:ext cx="4634345" cy="5426901"/>
          </a:xfrm>
        </p:spPr>
        <p:txBody>
          <a:bodyPr/>
          <a:lstStyle/>
          <a:p>
            <a:r>
              <a:rPr lang="sv-SE" sz="1600" dirty="0"/>
              <a:t>Informationen i NPÖ visas i listor med vårdhändelser i kronologisk ordning. Genom att klicka på en specifik händelse visas mer information. Den filtrering du har valt styr mellan vilka datum och från vilka vårdgivare som information visas.</a:t>
            </a:r>
          </a:p>
          <a:p>
            <a:r>
              <a:rPr lang="sv-SE" sz="1600" dirty="0"/>
              <a:t>Via länkarna till höger väljer du vilken typ av information du vill se. På journalöversikt visas all tillgänglig information. Det går även att söka efter specifik information via sökverktyget som är tillgänglig i tjänstens högra hörn.</a:t>
            </a:r>
          </a:p>
          <a:p>
            <a:r>
              <a:rPr lang="sv-SE" sz="1600" dirty="0"/>
              <a:t>Det finns en genväg till </a:t>
            </a:r>
            <a:r>
              <a:rPr lang="sv-SE" sz="1600" dirty="0" err="1"/>
              <a:t>uppmärksamhets-information</a:t>
            </a:r>
            <a:r>
              <a:rPr lang="sv-SE" sz="1600" dirty="0"/>
              <a:t> till vänster om patientens namn. Till höger om namnet tydliggörs det om det finns spärrad information som inte visas.</a:t>
            </a:r>
          </a:p>
          <a:p>
            <a:pPr marL="0" indent="0">
              <a:buNone/>
            </a:pPr>
            <a:endParaRPr lang="sv-SE" sz="1600" dirty="0"/>
          </a:p>
        </p:txBody>
      </p:sp>
      <p:pic>
        <p:nvPicPr>
          <p:cNvPr id="12" name="Platshållare för innehåll 8">
            <a:extLst>
              <a:ext uri="{FF2B5EF4-FFF2-40B4-BE49-F238E27FC236}">
                <a16:creationId xmlns:a16="http://schemas.microsoft.com/office/drawing/2014/main" id="{21DC95D6-899A-4775-F6AF-6635EC3FE434}"/>
              </a:ext>
            </a:extLst>
          </p:cNvPr>
          <p:cNvPicPr>
            <a:picLocks noGrp="1" noChangeAspect="1"/>
          </p:cNvPicPr>
          <p:nvPr>
            <p:ph sz="half" idx="1"/>
          </p:nvPr>
        </p:nvPicPr>
        <p:blipFill>
          <a:blip r:embed="rId4"/>
          <a:stretch>
            <a:fillRect/>
          </a:stretch>
        </p:blipFill>
        <p:spPr>
          <a:xfrm>
            <a:off x="609600" y="1660205"/>
            <a:ext cx="5850467" cy="4102925"/>
          </a:xfrm>
        </p:spPr>
      </p:pic>
    </p:spTree>
    <p:extLst>
      <p:ext uri="{BB962C8B-B14F-4D97-AF65-F5344CB8AC3E}">
        <p14:creationId xmlns:p14="http://schemas.microsoft.com/office/powerpoint/2010/main" val="28947147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gion Skåne presentation">
  <a:themeElements>
    <a:clrScheme name="Anpassat 1">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Anpassat 1">
      <a:majorFont>
        <a:latin typeface="Public Sans"/>
        <a:ea typeface=""/>
        <a:cs typeface=""/>
      </a:majorFont>
      <a:minorFont>
        <a:latin typeface="Public Sans"/>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Skånes prestentationsmall" id="{6234B990-46E4-4798-A7C9-795EC348AB7D}" vid="{E536645E-1CDF-4149-833A-B078DB4F462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Skånes prestentationsmall</Template>
  <TotalTime>0</TotalTime>
  <Words>363</Words>
  <Application>Microsoft Office PowerPoint</Application>
  <PresentationFormat>Bredbild</PresentationFormat>
  <Paragraphs>20</Paragraphs>
  <Slides>5</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5</vt:i4>
      </vt:variant>
    </vt:vector>
  </HeadingPairs>
  <TitlesOfParts>
    <vt:vector size="10" baseType="lpstr">
      <vt:lpstr>Arial</vt:lpstr>
      <vt:lpstr>Calibri</vt:lpstr>
      <vt:lpstr>Open Sans</vt:lpstr>
      <vt:lpstr>Public Sans</vt:lpstr>
      <vt:lpstr>Region Skåne presentation</vt:lpstr>
      <vt:lpstr>Kom igång med NPÖ</vt:lpstr>
      <vt:lpstr>Vad är NPÖ? </vt:lpstr>
      <vt:lpstr>Behörighet</vt:lpstr>
      <vt:lpstr>Starta NPÖ</vt:lpstr>
      <vt:lpstr>Funktioner i NPÖ</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 igång med NPÖ</dc:title>
  <dc:creator>Kristian Ekström</dc:creator>
  <cp:lastModifiedBy>Kristian Ekström</cp:lastModifiedBy>
  <cp:revision>1</cp:revision>
  <dcterms:created xsi:type="dcterms:W3CDTF">2024-06-03T08:55:12Z</dcterms:created>
  <dcterms:modified xsi:type="dcterms:W3CDTF">2024-06-03T13:23:56Z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3D0126CF-E299-4EA6-B5B5-949059109E94</vt:lpwstr>
  </property>
  <property fmtid="{D5CDD505-2E9C-101B-9397-08002B2CF9AE}" pid="3" name="ArticulatePath">
    <vt:lpwstr>Presentation5</vt:lpwstr>
  </property>
</Properties>
</file>