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3" r:id="rId6"/>
    <p:sldMasterId id="2147483704" r:id="rId7"/>
    <p:sldMasterId id="2147483727" r:id="rId8"/>
    <p:sldMasterId id="2147483739" r:id="rId9"/>
    <p:sldMasterId id="2147483755" r:id="rId10"/>
  </p:sldMasterIdLst>
  <p:notesMasterIdLst>
    <p:notesMasterId r:id="rId37"/>
  </p:notesMasterIdLst>
  <p:sldIdLst>
    <p:sldId id="9991" r:id="rId11"/>
    <p:sldId id="9775" r:id="rId12"/>
    <p:sldId id="9984" r:id="rId13"/>
    <p:sldId id="10146" r:id="rId14"/>
    <p:sldId id="10169" r:id="rId15"/>
    <p:sldId id="10032" r:id="rId16"/>
    <p:sldId id="9910" r:id="rId17"/>
    <p:sldId id="9970" r:id="rId18"/>
    <p:sldId id="9981" r:id="rId19"/>
    <p:sldId id="10170" r:id="rId20"/>
    <p:sldId id="9917" r:id="rId21"/>
    <p:sldId id="9918" r:id="rId22"/>
    <p:sldId id="9919" r:id="rId23"/>
    <p:sldId id="9920" r:id="rId24"/>
    <p:sldId id="10166" r:id="rId25"/>
    <p:sldId id="10156" r:id="rId26"/>
    <p:sldId id="10167" r:id="rId27"/>
    <p:sldId id="10154" r:id="rId28"/>
    <p:sldId id="9764" r:id="rId29"/>
    <p:sldId id="9988" r:id="rId30"/>
    <p:sldId id="10094" r:id="rId31"/>
    <p:sldId id="10148" r:id="rId32"/>
    <p:sldId id="10159" r:id="rId33"/>
    <p:sldId id="9956" r:id="rId34"/>
    <p:sldId id="9957" r:id="rId35"/>
    <p:sldId id="10150"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undpresentation FHS" id="{EA76CB0F-CC61-416C-9E72-90EDAAAFE498}">
          <p14:sldIdLst>
            <p14:sldId id="9991"/>
            <p14:sldId id="9775"/>
            <p14:sldId id="9984"/>
            <p14:sldId id="10146"/>
            <p14:sldId id="10169"/>
            <p14:sldId id="10032"/>
            <p14:sldId id="9910"/>
            <p14:sldId id="9970"/>
            <p14:sldId id="9981"/>
            <p14:sldId id="10170"/>
            <p14:sldId id="9917"/>
            <p14:sldId id="9918"/>
            <p14:sldId id="9919"/>
            <p14:sldId id="9920"/>
            <p14:sldId id="10166"/>
            <p14:sldId id="10156"/>
            <p14:sldId id="10167"/>
            <p14:sldId id="10154"/>
            <p14:sldId id="9764"/>
            <p14:sldId id="9988"/>
            <p14:sldId id="10094"/>
            <p14:sldId id="10148"/>
            <p14:sldId id="10159"/>
            <p14:sldId id="9956"/>
            <p14:sldId id="9957"/>
          </p14:sldIdLst>
        </p14:section>
        <p14:section name="FHS i en bild" id="{701AE6B4-A326-4E6C-AD1F-BF60B302089A}">
          <p14:sldIdLst>
            <p14:sldId id="101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2BB17-F647-EF7D-1044-DF89632D7113}" name="Svensson Emelie a" initials="SEa" userId="S::194021@skane.se::7cef3420-eae8-4ce1-a430-91a60428a807" providerId="AD"/>
  <p188:author id="{E258A22B-EFAF-86E1-6A16-F2CD5024AE62}" name="Vogt Petra" initials="VP" userId="S::213063@skane.se::ddabd45a-c5ca-4add-86d6-f0b56def7620" providerId="AD"/>
  <p188:author id="{586FA15A-248F-249D-1C1F-EC79C5EDFFA7}" name="Sandor Maria" initials="SM" userId="S::119402@skane.se::8917f66a-fe57-467a-84a0-8ae2a2766b3d" providerId="AD"/>
  <p188:author id="{F74070F2-9149-CC20-2318-AFBED8D26848}" name="Mathisen Dietrichson Lucas" initials="MDL" userId="S::251870@skane.se::f1649a7c-d760-4ca0-bf66-25f16bb615c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EC9A7-3AA7-4BCB-9F79-6D184C4F4D5A}" v="1" dt="2025-10-02T08:08:40.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6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gt Petra" userId="ddabd45a-c5ca-4add-86d6-f0b56def7620" providerId="ADAL" clId="{AA9EF0C2-06A6-4DA7-9FE7-6D92BFF41F4A}"/>
    <pc:docChg chg="undo custSel modSld">
      <pc:chgData name="Vogt Petra" userId="ddabd45a-c5ca-4add-86d6-f0b56def7620" providerId="ADAL" clId="{AA9EF0C2-06A6-4DA7-9FE7-6D92BFF41F4A}" dt="2023-03-20T15:06:32.503" v="113"/>
      <pc:docMkLst>
        <pc:docMk/>
      </pc:docMkLst>
      <pc:sldChg chg="modSp mod">
        <pc:chgData name="Vogt Petra" userId="ddabd45a-c5ca-4add-86d6-f0b56def7620" providerId="ADAL" clId="{AA9EF0C2-06A6-4DA7-9FE7-6D92BFF41F4A}" dt="2023-03-20T15:01:06.100" v="108" actId="20577"/>
        <pc:sldMkLst>
          <pc:docMk/>
          <pc:sldMk cId="1232883669" sldId="9764"/>
        </pc:sldMkLst>
      </pc:sldChg>
      <pc:sldChg chg="addCm">
        <pc:chgData name="Vogt Petra" userId="ddabd45a-c5ca-4add-86d6-f0b56def7620" providerId="ADAL" clId="{AA9EF0C2-06A6-4DA7-9FE7-6D92BFF41F4A}" dt="2023-03-20T14:42:02.376" v="3"/>
        <pc:sldMkLst>
          <pc:docMk/>
          <pc:sldMk cId="2221331112" sldId="9919"/>
        </pc:sldMkLst>
      </pc:sldChg>
      <pc:sldChg chg="addCm">
        <pc:chgData name="Vogt Petra" userId="ddabd45a-c5ca-4add-86d6-f0b56def7620" providerId="ADAL" clId="{AA9EF0C2-06A6-4DA7-9FE7-6D92BFF41F4A}" dt="2023-03-20T14:42:52.667" v="4"/>
        <pc:sldMkLst>
          <pc:docMk/>
          <pc:sldMk cId="1505560685" sldId="9920"/>
        </pc:sldMkLst>
      </pc:sldChg>
      <pc:sldChg chg="modSp mod addCm">
        <pc:chgData name="Vogt Petra" userId="ddabd45a-c5ca-4add-86d6-f0b56def7620" providerId="ADAL" clId="{AA9EF0C2-06A6-4DA7-9FE7-6D92BFF41F4A}" dt="2023-03-20T15:06:32.503" v="113"/>
        <pc:sldMkLst>
          <pc:docMk/>
          <pc:sldMk cId="3329967599" sldId="9983"/>
        </pc:sldMkLst>
      </pc:sldChg>
      <pc:sldChg chg="addCm">
        <pc:chgData name="Vogt Petra" userId="ddabd45a-c5ca-4add-86d6-f0b56def7620" providerId="ADAL" clId="{AA9EF0C2-06A6-4DA7-9FE7-6D92BFF41F4A}" dt="2023-03-20T15:03:24.492" v="109"/>
        <pc:sldMkLst>
          <pc:docMk/>
          <pc:sldMk cId="3501278761" sldId="9988"/>
        </pc:sldMkLst>
      </pc:sldChg>
      <pc:sldChg chg="modCm">
        <pc:chgData name="Vogt Petra" userId="ddabd45a-c5ca-4add-86d6-f0b56def7620" providerId="ADAL" clId="{AA9EF0C2-06A6-4DA7-9FE7-6D92BFF41F4A}" dt="2023-03-20T14:30:11.380" v="0"/>
        <pc:sldMkLst>
          <pc:docMk/>
          <pc:sldMk cId="3428936809" sldId="10146"/>
        </pc:sldMkLst>
      </pc:sldChg>
      <pc:sldChg chg="addCm">
        <pc:chgData name="Vogt Petra" userId="ddabd45a-c5ca-4add-86d6-f0b56def7620" providerId="ADAL" clId="{AA9EF0C2-06A6-4DA7-9FE7-6D92BFF41F4A}" dt="2023-03-20T15:04:31.164" v="110"/>
        <pc:sldMkLst>
          <pc:docMk/>
          <pc:sldMk cId="35360218" sldId="10159"/>
        </pc:sldMkLst>
      </pc:sldChg>
      <pc:sldChg chg="modCm">
        <pc:chgData name="Vogt Petra" userId="ddabd45a-c5ca-4add-86d6-f0b56def7620" providerId="ADAL" clId="{AA9EF0C2-06A6-4DA7-9FE7-6D92BFF41F4A}" dt="2023-03-20T14:39:28.417" v="2"/>
        <pc:sldMkLst>
          <pc:docMk/>
          <pc:sldMk cId="2279966449" sldId="10166"/>
        </pc:sldMkLst>
      </pc:sldChg>
      <pc:sldChg chg="modCm">
        <pc:chgData name="Vogt Petra" userId="ddabd45a-c5ca-4add-86d6-f0b56def7620" providerId="ADAL" clId="{AA9EF0C2-06A6-4DA7-9FE7-6D92BFF41F4A}" dt="2023-03-20T15:00:01.159" v="107"/>
        <pc:sldMkLst>
          <pc:docMk/>
          <pc:sldMk cId="3752694302" sldId="10167"/>
        </pc:sldMkLst>
      </pc:sldChg>
      <pc:sldChg chg="addCm">
        <pc:chgData name="Vogt Petra" userId="ddabd45a-c5ca-4add-86d6-f0b56def7620" providerId="ADAL" clId="{AA9EF0C2-06A6-4DA7-9FE7-6D92BFF41F4A}" dt="2023-03-20T14:33:24.055" v="1"/>
        <pc:sldMkLst>
          <pc:docMk/>
          <pc:sldMk cId="3690824910" sldId="10169"/>
        </pc:sldMkLst>
      </pc:sldChg>
      <pc:sldChg chg="addSp delSp modSp mod addCm">
        <pc:chgData name="Vogt Petra" userId="ddabd45a-c5ca-4add-86d6-f0b56def7620" providerId="ADAL" clId="{AA9EF0C2-06A6-4DA7-9FE7-6D92BFF41F4A}" dt="2023-03-20T14:58:43.803" v="106" actId="1076"/>
        <pc:sldMkLst>
          <pc:docMk/>
          <pc:sldMk cId="2688503568" sldId="10171"/>
        </pc:sldMkLst>
      </pc:sldChg>
    </pc:docChg>
  </pc:docChgLst>
  <pc:docChgLst>
    <pc:chgData name="Svensson Emelie a" userId="S::194021@skane.se::7cef3420-eae8-4ce1-a430-91a60428a807" providerId="AD" clId="Web-{738EFCE8-C142-F3ED-95D4-6D1A50B1674E}"/>
    <pc:docChg chg="modSld">
      <pc:chgData name="Svensson Emelie a" userId="S::194021@skane.se::7cef3420-eae8-4ce1-a430-91a60428a807" providerId="AD" clId="Web-{738EFCE8-C142-F3ED-95D4-6D1A50B1674E}" dt="2023-03-29T09:25:19.623" v="12"/>
      <pc:docMkLst>
        <pc:docMk/>
      </pc:docMkLst>
      <pc:sldChg chg="modNotes">
        <pc:chgData name="Svensson Emelie a" userId="S::194021@skane.se::7cef3420-eae8-4ce1-a430-91a60428a807" providerId="AD" clId="Web-{738EFCE8-C142-F3ED-95D4-6D1A50B1674E}" dt="2023-03-29T09:16:05.997" v="1"/>
        <pc:sldMkLst>
          <pc:docMk/>
          <pc:sldMk cId="2634147832" sldId="10126"/>
        </pc:sldMkLst>
      </pc:sldChg>
      <pc:sldChg chg="modSp delCm modCm">
        <pc:chgData name="Svensson Emelie a" userId="S::194021@skane.se::7cef3420-eae8-4ce1-a430-91a60428a807" providerId="AD" clId="Web-{738EFCE8-C142-F3ED-95D4-6D1A50B1674E}" dt="2023-03-29T09:17:09.030" v="8"/>
        <pc:sldMkLst>
          <pc:docMk/>
          <pc:sldMk cId="35360218" sldId="10159"/>
        </pc:sldMkLst>
      </pc:sldChg>
      <pc:sldChg chg="modNotes">
        <pc:chgData name="Svensson Emelie a" userId="S::194021@skane.se::7cef3420-eae8-4ce1-a430-91a60428a807" providerId="AD" clId="Web-{738EFCE8-C142-F3ED-95D4-6D1A50B1674E}" dt="2023-03-29T09:16:21.028" v="5"/>
        <pc:sldMkLst>
          <pc:docMk/>
          <pc:sldMk cId="4070325654" sldId="10160"/>
        </pc:sldMkLst>
      </pc:sldChg>
      <pc:sldChg chg="modNotes">
        <pc:chgData name="Svensson Emelie a" userId="S::194021@skane.se::7cef3420-eae8-4ce1-a430-91a60428a807" providerId="AD" clId="Web-{738EFCE8-C142-F3ED-95D4-6D1A50B1674E}" dt="2023-03-29T09:25:19.623" v="12"/>
        <pc:sldMkLst>
          <pc:docMk/>
          <pc:sldMk cId="3752694302" sldId="10167"/>
        </pc:sldMkLst>
      </pc:sldChg>
    </pc:docChg>
  </pc:docChgLst>
  <pc:docChgLst>
    <pc:chgData name="Mathisen Dietrichson Lucas" userId="f1649a7c-d760-4ca0-bf66-25f16bb615c1" providerId="ADAL" clId="{5227E252-1790-4EB3-9ED7-6DA6B828EF0B}"/>
    <pc:docChg chg="custSel modSld">
      <pc:chgData name="Mathisen Dietrichson Lucas" userId="f1649a7c-d760-4ca0-bf66-25f16bb615c1" providerId="ADAL" clId="{5227E252-1790-4EB3-9ED7-6DA6B828EF0B}" dt="2024-11-05T09:50:20.533" v="9" actId="6549"/>
      <pc:docMkLst>
        <pc:docMk/>
      </pc:docMkLst>
      <pc:sldChg chg="modSp mod">
        <pc:chgData name="Mathisen Dietrichson Lucas" userId="f1649a7c-d760-4ca0-bf66-25f16bb615c1" providerId="ADAL" clId="{5227E252-1790-4EB3-9ED7-6DA6B828EF0B}" dt="2024-11-05T09:50:20.533" v="9" actId="6549"/>
        <pc:sldMkLst>
          <pc:docMk/>
          <pc:sldMk cId="964079393" sldId="9775"/>
        </pc:sldMkLst>
      </pc:sldChg>
      <pc:sldChg chg="delSp modSp mod">
        <pc:chgData name="Mathisen Dietrichson Lucas" userId="f1649a7c-d760-4ca0-bf66-25f16bb615c1" providerId="ADAL" clId="{5227E252-1790-4EB3-9ED7-6DA6B828EF0B}" dt="2024-11-05T09:46:00.152" v="4" actId="20577"/>
        <pc:sldMkLst>
          <pc:docMk/>
          <pc:sldMk cId="3273713840" sldId="9957"/>
        </pc:sldMkLst>
      </pc:sldChg>
      <pc:sldChg chg="modSp mod">
        <pc:chgData name="Mathisen Dietrichson Lucas" userId="f1649a7c-d760-4ca0-bf66-25f16bb615c1" providerId="ADAL" clId="{5227E252-1790-4EB3-9ED7-6DA6B828EF0B}" dt="2024-11-05T09:50:01.759" v="5" actId="1076"/>
        <pc:sldMkLst>
          <pc:docMk/>
          <pc:sldMk cId="998024044" sldId="9991"/>
        </pc:sldMkLst>
      </pc:sldChg>
    </pc:docChg>
  </pc:docChgLst>
  <pc:docChgLst>
    <pc:chgData name="Lindén Therése S" userId="S::240668@skane.se::88abb6dc-e554-4dc3-a58e-1730c354cb00" providerId="AD" clId="Web-{D0858116-436C-4396-9F34-29232E1620F3}"/>
    <pc:docChg chg="modSld">
      <pc:chgData name="Lindén Therése S" userId="S::240668@skane.se::88abb6dc-e554-4dc3-a58e-1730c354cb00" providerId="AD" clId="Web-{D0858116-436C-4396-9F34-29232E1620F3}" dt="2023-11-02T09:57:57.113" v="3"/>
      <pc:docMkLst>
        <pc:docMk/>
      </pc:docMkLst>
      <pc:sldChg chg="addSp delSp delAnim">
        <pc:chgData name="Lindén Therése S" userId="S::240668@skane.se::88abb6dc-e554-4dc3-a58e-1730c354cb00" providerId="AD" clId="Web-{D0858116-436C-4396-9F34-29232E1620F3}" dt="2023-11-02T09:57:57.113" v="3"/>
        <pc:sldMkLst>
          <pc:docMk/>
          <pc:sldMk cId="1771299205" sldId="9918"/>
        </pc:sldMkLst>
      </pc:sldChg>
    </pc:docChg>
  </pc:docChgLst>
  <pc:docChgLst>
    <pc:chgData name="Svensson Emelie a" userId="S::194021@skane.se::7cef3420-eae8-4ce1-a430-91a60428a807" providerId="AD" clId="Web-{0C3049B1-5360-F26B-8AB9-1BFE77E7656D}"/>
    <pc:docChg chg="modSld">
      <pc:chgData name="Svensson Emelie a" userId="S::194021@skane.se::7cef3420-eae8-4ce1-a430-91a60428a807" providerId="AD" clId="Web-{0C3049B1-5360-F26B-8AB9-1BFE77E7656D}" dt="2023-04-28T08:59:20.945" v="2"/>
      <pc:docMkLst>
        <pc:docMk/>
      </pc:docMkLst>
      <pc:sldChg chg="modSp addCm modCm">
        <pc:chgData name="Svensson Emelie a" userId="S::194021@skane.se::7cef3420-eae8-4ce1-a430-91a60428a807" providerId="AD" clId="Web-{0C3049B1-5360-F26B-8AB9-1BFE77E7656D}" dt="2023-04-28T08:59:20.945" v="2"/>
        <pc:sldMkLst>
          <pc:docMk/>
          <pc:sldMk cId="3690824910" sldId="10169"/>
        </pc:sldMkLst>
      </pc:sldChg>
    </pc:docChg>
  </pc:docChgLst>
  <pc:docChgLst>
    <pc:chgData name="Svensson Emelie a" userId="S::194021@skane.se::7cef3420-eae8-4ce1-a430-91a60428a807" providerId="AD" clId="Web-{5A35F0D0-914D-B6B2-2D74-849D80FDE24A}"/>
    <pc:docChg chg="modSld">
      <pc:chgData name="Svensson Emelie a" userId="S::194021@skane.se::7cef3420-eae8-4ce1-a430-91a60428a807" providerId="AD" clId="Web-{5A35F0D0-914D-B6B2-2D74-849D80FDE24A}" dt="2023-05-30T07:04:33.923" v="1"/>
      <pc:docMkLst>
        <pc:docMk/>
      </pc:docMkLst>
      <pc:sldChg chg="modNotes">
        <pc:chgData name="Svensson Emelie a" userId="S::194021@skane.se::7cef3420-eae8-4ce1-a430-91a60428a807" providerId="AD" clId="Web-{5A35F0D0-914D-B6B2-2D74-849D80FDE24A}" dt="2023-05-30T07:04:33.923" v="1"/>
        <pc:sldMkLst>
          <pc:docMk/>
          <pc:sldMk cId="3428936809" sldId="10146"/>
        </pc:sldMkLst>
      </pc:sldChg>
    </pc:docChg>
  </pc:docChgLst>
  <pc:docChgLst>
    <pc:chgData name="Svensson Emelie a" userId="S::194021@skane.se::7cef3420-eae8-4ce1-a430-91a60428a807" providerId="AD" clId="Web-{B7095F4B-3C16-7B4F-A8CD-7953B5E75002}"/>
    <pc:docChg chg="modSld">
      <pc:chgData name="Svensson Emelie a" userId="S::194021@skane.se::7cef3420-eae8-4ce1-a430-91a60428a807" providerId="AD" clId="Web-{B7095F4B-3C16-7B4F-A8CD-7953B5E75002}" dt="2023-05-30T07:33:38.725" v="11" actId="20577"/>
      <pc:docMkLst>
        <pc:docMk/>
      </pc:docMkLst>
      <pc:sldChg chg="modSp">
        <pc:chgData name="Svensson Emelie a" userId="S::194021@skane.se::7cef3420-eae8-4ce1-a430-91a60428a807" providerId="AD" clId="Web-{B7095F4B-3C16-7B4F-A8CD-7953B5E75002}" dt="2023-05-30T07:33:38.725" v="11" actId="20577"/>
        <pc:sldMkLst>
          <pc:docMk/>
          <pc:sldMk cId="2472892211" sldId="10150"/>
        </pc:sldMkLst>
      </pc:sldChg>
    </pc:docChg>
  </pc:docChgLst>
  <pc:docChgLst>
    <pc:chgData name="Svensson Emelie a" userId="S::194021@skane.se::7cef3420-eae8-4ce1-a430-91a60428a807" providerId="AD" clId="Web-{293C7058-06BE-FA23-3048-EC50439651BA}"/>
    <pc:docChg chg="modSld">
      <pc:chgData name="Svensson Emelie a" userId="S::194021@skane.se::7cef3420-eae8-4ce1-a430-91a60428a807" providerId="AD" clId="Web-{293C7058-06BE-FA23-3048-EC50439651BA}" dt="2023-03-16T14:33:12.108" v="15"/>
      <pc:docMkLst>
        <pc:docMk/>
      </pc:docMkLst>
      <pc:sldChg chg="modSp">
        <pc:chgData name="Svensson Emelie a" userId="S::194021@skane.se::7cef3420-eae8-4ce1-a430-91a60428a807" providerId="AD" clId="Web-{293C7058-06BE-FA23-3048-EC50439651BA}" dt="2023-03-16T14:31:29.522" v="13" actId="20577"/>
        <pc:sldMkLst>
          <pc:docMk/>
          <pc:sldMk cId="3501278761" sldId="9988"/>
        </pc:sldMkLst>
      </pc:sldChg>
      <pc:sldChg chg="addCm">
        <pc:chgData name="Svensson Emelie a" userId="S::194021@skane.se::7cef3420-eae8-4ce1-a430-91a60428a807" providerId="AD" clId="Web-{293C7058-06BE-FA23-3048-EC50439651BA}" dt="2023-03-16T14:33:12.108" v="15"/>
        <pc:sldMkLst>
          <pc:docMk/>
          <pc:sldMk cId="1893858327" sldId="10154"/>
        </pc:sldMkLst>
      </pc:sldChg>
      <pc:sldChg chg="addCm">
        <pc:chgData name="Svensson Emelie a" userId="S::194021@skane.se::7cef3420-eae8-4ce1-a430-91a60428a807" providerId="AD" clId="Web-{293C7058-06BE-FA23-3048-EC50439651BA}" dt="2023-03-16T14:32:17.072" v="14"/>
        <pc:sldMkLst>
          <pc:docMk/>
          <pc:sldMk cId="3752694302" sldId="10167"/>
        </pc:sldMkLst>
      </pc:sldChg>
      <pc:sldChg chg="modSp">
        <pc:chgData name="Svensson Emelie a" userId="S::194021@skane.se::7cef3420-eae8-4ce1-a430-91a60428a807" providerId="AD" clId="Web-{293C7058-06BE-FA23-3048-EC50439651BA}" dt="2023-03-16T14:30:33.752" v="12" actId="20577"/>
        <pc:sldMkLst>
          <pc:docMk/>
          <pc:sldMk cId="3620424204" sldId="10172"/>
        </pc:sldMkLst>
      </pc:sldChg>
    </pc:docChg>
  </pc:docChgLst>
  <pc:docChgLst>
    <pc:chgData name="Lindeberg Katarina" userId="S::253001@skane.se::02e92131-465c-45ad-88fb-d9579c4d4cf4" providerId="AD" clId="Web-{E977AFA9-6E8F-42DC-993D-00746044F8FD}"/>
    <pc:docChg chg="modSld">
      <pc:chgData name="Lindeberg Katarina" userId="S::253001@skane.se::02e92131-465c-45ad-88fb-d9579c4d4cf4" providerId="AD" clId="Web-{E977AFA9-6E8F-42DC-993D-00746044F8FD}" dt="2024-09-25T14:28:46.567" v="5" actId="20577"/>
      <pc:docMkLst>
        <pc:docMk/>
      </pc:docMkLst>
      <pc:sldChg chg="addSp delSp modSp">
        <pc:chgData name="Lindeberg Katarina" userId="S::253001@skane.se::02e92131-465c-45ad-88fb-d9579c4d4cf4" providerId="AD" clId="Web-{E977AFA9-6E8F-42DC-993D-00746044F8FD}" dt="2024-09-25T14:28:46.567" v="5" actId="20577"/>
        <pc:sldMkLst>
          <pc:docMk/>
          <pc:sldMk cId="3273713840" sldId="9957"/>
        </pc:sldMkLst>
      </pc:sldChg>
    </pc:docChg>
  </pc:docChgLst>
  <pc:docChgLst>
    <pc:chgData name="Svensson Emelie a" userId="7cef3420-eae8-4ce1-a430-91a60428a807" providerId="ADAL" clId="{19BD53ED-821F-4C1F-83DF-9F23877695A4}"/>
    <pc:docChg chg="modSld">
      <pc:chgData name="Svensson Emelie a" userId="7cef3420-eae8-4ce1-a430-91a60428a807" providerId="ADAL" clId="{19BD53ED-821F-4C1F-83DF-9F23877695A4}" dt="2023-05-29T12:12:22.936" v="208" actId="207"/>
      <pc:docMkLst>
        <pc:docMk/>
      </pc:docMkLst>
      <pc:sldChg chg="modSp mod">
        <pc:chgData name="Svensson Emelie a" userId="7cef3420-eae8-4ce1-a430-91a60428a807" providerId="ADAL" clId="{19BD53ED-821F-4C1F-83DF-9F23877695A4}" dt="2023-05-29T12:04:20.361" v="90" actId="20577"/>
        <pc:sldMkLst>
          <pc:docMk/>
          <pc:sldMk cId="964079393" sldId="9775"/>
        </pc:sldMkLst>
      </pc:sldChg>
      <pc:sldChg chg="modSp mod">
        <pc:chgData name="Svensson Emelie a" userId="7cef3420-eae8-4ce1-a430-91a60428a807" providerId="ADAL" clId="{19BD53ED-821F-4C1F-83DF-9F23877695A4}" dt="2023-05-29T12:12:22.936" v="208" actId="207"/>
        <pc:sldMkLst>
          <pc:docMk/>
          <pc:sldMk cId="3273713840" sldId="9957"/>
        </pc:sldMkLst>
      </pc:sldChg>
      <pc:sldChg chg="modSp mod">
        <pc:chgData name="Svensson Emelie a" userId="7cef3420-eae8-4ce1-a430-91a60428a807" providerId="ADAL" clId="{19BD53ED-821F-4C1F-83DF-9F23877695A4}" dt="2023-05-29T12:04:41.031" v="111" actId="20577"/>
        <pc:sldMkLst>
          <pc:docMk/>
          <pc:sldMk cId="2903593274" sldId="10094"/>
        </pc:sldMkLst>
      </pc:sldChg>
    </pc:docChg>
  </pc:docChgLst>
  <pc:docChgLst>
    <pc:chgData name="Svensson Emelie a" userId="S::194021@skane.se::7cef3420-eae8-4ce1-a430-91a60428a807" providerId="AD" clId="Web-{14754301-7252-6C07-D4F8-DDE720A42D52}"/>
    <pc:docChg chg="modSld">
      <pc:chgData name="Svensson Emelie a" userId="S::194021@skane.se::7cef3420-eae8-4ce1-a430-91a60428a807" providerId="AD" clId="Web-{14754301-7252-6C07-D4F8-DDE720A42D52}" dt="2023-03-21T12:27:10.799" v="11"/>
      <pc:docMkLst>
        <pc:docMk/>
      </pc:docMkLst>
      <pc:sldChg chg="modNotes">
        <pc:chgData name="Svensson Emelie a" userId="S::194021@skane.se::7cef3420-eae8-4ce1-a430-91a60428a807" providerId="AD" clId="Web-{14754301-7252-6C07-D4F8-DDE720A42D52}" dt="2023-03-21T12:27:10.799" v="11"/>
        <pc:sldMkLst>
          <pc:docMk/>
          <pc:sldMk cId="3428936809" sldId="10146"/>
        </pc:sldMkLst>
      </pc:sldChg>
    </pc:docChg>
  </pc:docChgLst>
  <pc:docChgLst>
    <pc:chgData name="Sandor Maria" userId="S::119402@skane.se::8917f66a-fe57-467a-84a0-8ae2a2766b3d" providerId="AD" clId="Web-{37DB3875-3C1F-8A61-62A8-932B86AFB0A7}"/>
    <pc:docChg chg="mod">
      <pc:chgData name="Sandor Maria" userId="S::119402@skane.se::8917f66a-fe57-467a-84a0-8ae2a2766b3d" providerId="AD" clId="Web-{37DB3875-3C1F-8A61-62A8-932B86AFB0A7}" dt="2023-05-02T07:56:20.951" v="4"/>
      <pc:docMkLst>
        <pc:docMk/>
      </pc:docMkLst>
      <pc:sldChg chg="addCm">
        <pc:chgData name="Sandor Maria" userId="S::119402@skane.se::8917f66a-fe57-467a-84a0-8ae2a2766b3d" providerId="AD" clId="Web-{37DB3875-3C1F-8A61-62A8-932B86AFB0A7}" dt="2023-05-02T07:50:38.542" v="2"/>
        <pc:sldMkLst>
          <pc:docMk/>
          <pc:sldMk cId="727940177" sldId="10014"/>
        </pc:sldMkLst>
      </pc:sldChg>
      <pc:sldChg chg="addCm">
        <pc:chgData name="Sandor Maria" userId="S::119402@skane.se::8917f66a-fe57-467a-84a0-8ae2a2766b3d" providerId="AD" clId="Web-{37DB3875-3C1F-8A61-62A8-932B86AFB0A7}" dt="2023-05-02T07:54:28.669" v="3"/>
        <pc:sldMkLst>
          <pc:docMk/>
          <pc:sldMk cId="1752470743" sldId="10149"/>
        </pc:sldMkLst>
      </pc:sldChg>
      <pc:sldChg chg="addCm">
        <pc:chgData name="Sandor Maria" userId="S::119402@skane.se::8917f66a-fe57-467a-84a0-8ae2a2766b3d" providerId="AD" clId="Web-{37DB3875-3C1F-8A61-62A8-932B86AFB0A7}" dt="2023-05-02T07:56:20.951" v="4"/>
        <pc:sldMkLst>
          <pc:docMk/>
          <pc:sldMk cId="2279966449" sldId="10166"/>
        </pc:sldMkLst>
      </pc:sldChg>
      <pc:sldChg chg="modCm">
        <pc:chgData name="Sandor Maria" userId="S::119402@skane.se::8917f66a-fe57-467a-84a0-8ae2a2766b3d" providerId="AD" clId="Web-{37DB3875-3C1F-8A61-62A8-932B86AFB0A7}" dt="2023-05-02T07:48:34.041" v="1"/>
        <pc:sldMkLst>
          <pc:docMk/>
          <pc:sldMk cId="3690824910" sldId="10169"/>
        </pc:sldMkLst>
      </pc:sldChg>
    </pc:docChg>
  </pc:docChgLst>
  <pc:docChgLst>
    <pc:chgData name="Svensson Emelie a" userId="S::194021@skane.se::7cef3420-eae8-4ce1-a430-91a60428a807" providerId="AD" clId="Web-{35745C93-2012-6D3B-0229-042BA08DE8E4}"/>
    <pc:docChg chg="delSld modSld modSection">
      <pc:chgData name="Svensson Emelie a" userId="S::194021@skane.se::7cef3420-eae8-4ce1-a430-91a60428a807" providerId="AD" clId="Web-{35745C93-2012-6D3B-0229-042BA08DE8E4}" dt="2023-05-29T08:43:34.912" v="4" actId="20577"/>
      <pc:docMkLst>
        <pc:docMk/>
      </pc:docMkLst>
      <pc:sldChg chg="del">
        <pc:chgData name="Svensson Emelie a" userId="S::194021@skane.se::7cef3420-eae8-4ce1-a430-91a60428a807" providerId="AD" clId="Web-{35745C93-2012-6D3B-0229-042BA08DE8E4}" dt="2023-05-29T08:43:12.535" v="1"/>
        <pc:sldMkLst>
          <pc:docMk/>
          <pc:sldMk cId="645418276" sldId="264"/>
        </pc:sldMkLst>
      </pc:sldChg>
      <pc:sldChg chg="modSp">
        <pc:chgData name="Svensson Emelie a" userId="S::194021@skane.se::7cef3420-eae8-4ce1-a430-91a60428a807" providerId="AD" clId="Web-{35745C93-2012-6D3B-0229-042BA08DE8E4}" dt="2023-05-29T08:43:34.912" v="4" actId="20577"/>
        <pc:sldMkLst>
          <pc:docMk/>
          <pc:sldMk cId="2903593274" sldId="10094"/>
        </pc:sldMkLst>
      </pc:sldChg>
      <pc:sldChg chg="del">
        <pc:chgData name="Svensson Emelie a" userId="S::194021@skane.se::7cef3420-eae8-4ce1-a430-91a60428a807" providerId="AD" clId="Web-{35745C93-2012-6D3B-0229-042BA08DE8E4}" dt="2023-05-29T08:43:12.550" v="3"/>
        <pc:sldMkLst>
          <pc:docMk/>
          <pc:sldMk cId="2634147832" sldId="10126"/>
        </pc:sldMkLst>
      </pc:sldChg>
      <pc:sldChg chg="del">
        <pc:chgData name="Svensson Emelie a" userId="S::194021@skane.se::7cef3420-eae8-4ce1-a430-91a60428a807" providerId="AD" clId="Web-{35745C93-2012-6D3B-0229-042BA08DE8E4}" dt="2023-05-29T08:43:12.550" v="2"/>
        <pc:sldMkLst>
          <pc:docMk/>
          <pc:sldMk cId="4070325654" sldId="10160"/>
        </pc:sldMkLst>
      </pc:sldChg>
      <pc:sldChg chg="del">
        <pc:chgData name="Svensson Emelie a" userId="S::194021@skane.se::7cef3420-eae8-4ce1-a430-91a60428a807" providerId="AD" clId="Web-{35745C93-2012-6D3B-0229-042BA08DE8E4}" dt="2023-05-29T08:43:12.535" v="0"/>
        <pc:sldMkLst>
          <pc:docMk/>
          <pc:sldMk cId="3820275270" sldId="10170"/>
        </pc:sldMkLst>
      </pc:sldChg>
    </pc:docChg>
  </pc:docChgLst>
  <pc:docChgLst>
    <pc:chgData name="Svensson Emelie a" userId="S::194021@skane.se::7cef3420-eae8-4ce1-a430-91a60428a807" providerId="AD" clId="Web-{03393406-7612-1B34-6259-34859ED3ABC9}"/>
    <pc:docChg chg="modSld">
      <pc:chgData name="Svensson Emelie a" userId="S::194021@skane.se::7cef3420-eae8-4ce1-a430-91a60428a807" providerId="AD" clId="Web-{03393406-7612-1B34-6259-34859ED3ABC9}" dt="2023-05-08T12:25:32.544" v="1" actId="20577"/>
      <pc:docMkLst>
        <pc:docMk/>
      </pc:docMkLst>
      <pc:sldChg chg="modSp">
        <pc:chgData name="Svensson Emelie a" userId="S::194021@skane.se::7cef3420-eae8-4ce1-a430-91a60428a807" providerId="AD" clId="Web-{03393406-7612-1B34-6259-34859ED3ABC9}" dt="2023-05-08T12:25:32.544" v="1" actId="20577"/>
        <pc:sldMkLst>
          <pc:docMk/>
          <pc:sldMk cId="2688503568" sldId="10171"/>
        </pc:sldMkLst>
      </pc:sldChg>
    </pc:docChg>
  </pc:docChgLst>
  <pc:docChgLst>
    <pc:chgData name="Svensson Emelie a" userId="S::194021@skane.se::7cef3420-eae8-4ce1-a430-91a60428a807" providerId="AD" clId="Web-{8BCC4C64-D6EE-C05D-1CC1-E2C856E3BCEE}"/>
    <pc:docChg chg="modSld">
      <pc:chgData name="Svensson Emelie a" userId="S::194021@skane.se::7cef3420-eae8-4ce1-a430-91a60428a807" providerId="AD" clId="Web-{8BCC4C64-D6EE-C05D-1CC1-E2C856E3BCEE}" dt="2023-03-23T13:51:23.686" v="1" actId="20577"/>
      <pc:docMkLst>
        <pc:docMk/>
      </pc:docMkLst>
      <pc:sldChg chg="modSp modCm">
        <pc:chgData name="Svensson Emelie a" userId="S::194021@skane.se::7cef3420-eae8-4ce1-a430-91a60428a807" providerId="AD" clId="Web-{8BCC4C64-D6EE-C05D-1CC1-E2C856E3BCEE}" dt="2023-03-23T13:51:23.686" v="1" actId="20577"/>
        <pc:sldMkLst>
          <pc:docMk/>
          <pc:sldMk cId="35360218" sldId="10159"/>
        </pc:sldMkLst>
      </pc:sldChg>
    </pc:docChg>
  </pc:docChgLst>
  <pc:docChgLst>
    <pc:chgData name="Sandor Maria" userId="S::119402@skane.se::8917f66a-fe57-467a-84a0-8ae2a2766b3d" providerId="AD" clId="Web-{41A149EF-9A40-1A77-7822-ACD9755E06AD}"/>
    <pc:docChg chg="modSld">
      <pc:chgData name="Sandor Maria" userId="S::119402@skane.se::8917f66a-fe57-467a-84a0-8ae2a2766b3d" providerId="AD" clId="Web-{41A149EF-9A40-1A77-7822-ACD9755E06AD}" dt="2023-05-30T07:49:04.553" v="124"/>
      <pc:docMkLst>
        <pc:docMk/>
      </pc:docMkLst>
      <pc:sldChg chg="modNotes">
        <pc:chgData name="Sandor Maria" userId="S::119402@skane.se::8917f66a-fe57-467a-84a0-8ae2a2766b3d" providerId="AD" clId="Web-{41A149EF-9A40-1A77-7822-ACD9755E06AD}" dt="2023-05-30T07:43:39.979" v="71"/>
        <pc:sldMkLst>
          <pc:docMk/>
          <pc:sldMk cId="1232883669" sldId="9764"/>
        </pc:sldMkLst>
      </pc:sldChg>
      <pc:sldChg chg="modSp">
        <pc:chgData name="Sandor Maria" userId="S::119402@skane.se::8917f66a-fe57-467a-84a0-8ae2a2766b3d" providerId="AD" clId="Web-{41A149EF-9A40-1A77-7822-ACD9755E06AD}" dt="2023-05-30T07:36:25.932" v="39" actId="20577"/>
        <pc:sldMkLst>
          <pc:docMk/>
          <pc:sldMk cId="3273713840" sldId="9957"/>
        </pc:sldMkLst>
      </pc:sldChg>
      <pc:sldChg chg="modNotes">
        <pc:chgData name="Sandor Maria" userId="S::119402@skane.se::8917f66a-fe57-467a-84a0-8ae2a2766b3d" providerId="AD" clId="Web-{41A149EF-9A40-1A77-7822-ACD9755E06AD}" dt="2023-05-30T07:42:39.539" v="65"/>
        <pc:sldMkLst>
          <pc:docMk/>
          <pc:sldMk cId="2902792240" sldId="9981"/>
        </pc:sldMkLst>
      </pc:sldChg>
      <pc:sldChg chg="modNotes">
        <pc:chgData name="Sandor Maria" userId="S::119402@skane.se::8917f66a-fe57-467a-84a0-8ae2a2766b3d" providerId="AD" clId="Web-{41A149EF-9A40-1A77-7822-ACD9755E06AD}" dt="2023-05-30T07:49:04.553" v="124"/>
        <pc:sldMkLst>
          <pc:docMk/>
          <pc:sldMk cId="727940177" sldId="10014"/>
        </pc:sldMkLst>
      </pc:sldChg>
      <pc:sldChg chg="modSp">
        <pc:chgData name="Sandor Maria" userId="S::119402@skane.se::8917f66a-fe57-467a-84a0-8ae2a2766b3d" providerId="AD" clId="Web-{41A149EF-9A40-1A77-7822-ACD9755E06AD}" dt="2023-05-30T07:25:00.048" v="1" actId="20577"/>
        <pc:sldMkLst>
          <pc:docMk/>
          <pc:sldMk cId="1347971434" sldId="10032"/>
        </pc:sldMkLst>
      </pc:sldChg>
      <pc:sldChg chg="modNotes">
        <pc:chgData name="Sandor Maria" userId="S::119402@skane.se::8917f66a-fe57-467a-84a0-8ae2a2766b3d" providerId="AD" clId="Web-{41A149EF-9A40-1A77-7822-ACD9755E06AD}" dt="2023-05-30T07:37:59.560" v="44"/>
        <pc:sldMkLst>
          <pc:docMk/>
          <pc:sldMk cId="3428936809" sldId="10146"/>
        </pc:sldMkLst>
      </pc:sldChg>
      <pc:sldChg chg="modNotes">
        <pc:chgData name="Sandor Maria" userId="S::119402@skane.se::8917f66a-fe57-467a-84a0-8ae2a2766b3d" providerId="AD" clId="Web-{41A149EF-9A40-1A77-7822-ACD9755E06AD}" dt="2023-05-30T07:47:32.471" v="94"/>
        <pc:sldMkLst>
          <pc:docMk/>
          <pc:sldMk cId="2608893152" sldId="10148"/>
        </pc:sldMkLst>
      </pc:sldChg>
      <pc:sldChg chg="modNotes">
        <pc:chgData name="Sandor Maria" userId="S::119402@skane.se::8917f66a-fe57-467a-84a0-8ae2a2766b3d" providerId="AD" clId="Web-{41A149EF-9A40-1A77-7822-ACD9755E06AD}" dt="2023-05-30T07:48:52.583" v="122"/>
        <pc:sldMkLst>
          <pc:docMk/>
          <pc:sldMk cId="2472892211" sldId="10150"/>
        </pc:sldMkLst>
      </pc:sldChg>
      <pc:sldChg chg="modNotes">
        <pc:chgData name="Sandor Maria" userId="S::119402@skane.se::8917f66a-fe57-467a-84a0-8ae2a2766b3d" providerId="AD" clId="Web-{41A149EF-9A40-1A77-7822-ACD9755E06AD}" dt="2023-05-30T07:43:32.432" v="70"/>
        <pc:sldMkLst>
          <pc:docMk/>
          <pc:sldMk cId="1893858327" sldId="10154"/>
        </pc:sldMkLst>
      </pc:sldChg>
      <pc:sldChg chg="modNotes">
        <pc:chgData name="Sandor Maria" userId="S::119402@skane.se::8917f66a-fe57-467a-84a0-8ae2a2766b3d" providerId="AD" clId="Web-{41A149EF-9A40-1A77-7822-ACD9755E06AD}" dt="2023-05-30T07:48:38.817" v="96"/>
        <pc:sldMkLst>
          <pc:docMk/>
          <pc:sldMk cId="35360218" sldId="10159"/>
        </pc:sldMkLst>
      </pc:sldChg>
      <pc:sldChg chg="modNotes">
        <pc:chgData name="Sandor Maria" userId="S::119402@skane.se::8917f66a-fe57-467a-84a0-8ae2a2766b3d" providerId="AD" clId="Web-{41A149EF-9A40-1A77-7822-ACD9755E06AD}" dt="2023-05-30T07:38:47.656" v="49"/>
        <pc:sldMkLst>
          <pc:docMk/>
          <pc:sldMk cId="3690824910" sldId="10169"/>
        </pc:sldMkLst>
      </pc:sldChg>
      <pc:sldChg chg="modNotes">
        <pc:chgData name="Sandor Maria" userId="S::119402@skane.se::8917f66a-fe57-467a-84a0-8ae2a2766b3d" providerId="AD" clId="Web-{41A149EF-9A40-1A77-7822-ACD9755E06AD}" dt="2023-05-30T07:41:58.616" v="64"/>
        <pc:sldMkLst>
          <pc:docMk/>
          <pc:sldMk cId="2688503568" sldId="10171"/>
        </pc:sldMkLst>
      </pc:sldChg>
    </pc:docChg>
  </pc:docChgLst>
  <pc:docChgLst>
    <pc:chgData name="Svensson Emelie a" userId="7cef3420-eae8-4ce1-a430-91a60428a807" providerId="ADAL" clId="{FF66D050-8CCA-4CAE-B33F-B9D6C71EF59E}"/>
    <pc:docChg chg="undo custSel addSld delSld modSld modSection">
      <pc:chgData name="Svensson Emelie a" userId="7cef3420-eae8-4ce1-a430-91a60428a807" providerId="ADAL" clId="{FF66D050-8CCA-4CAE-B33F-B9D6C71EF59E}" dt="2023-03-21T12:55:36.761" v="839" actId="20577"/>
      <pc:docMkLst>
        <pc:docMk/>
      </pc:docMkLst>
      <pc:sldChg chg="modNotesTx">
        <pc:chgData name="Svensson Emelie a" userId="7cef3420-eae8-4ce1-a430-91a60428a807" providerId="ADAL" clId="{FF66D050-8CCA-4CAE-B33F-B9D6C71EF59E}" dt="2023-03-21T12:29:04.543" v="252" actId="255"/>
        <pc:sldMkLst>
          <pc:docMk/>
          <pc:sldMk cId="3428936809" sldId="10146"/>
        </pc:sldMkLst>
      </pc:sldChg>
      <pc:sldChg chg="modNotesTx">
        <pc:chgData name="Svensson Emelie a" userId="7cef3420-eae8-4ce1-a430-91a60428a807" providerId="ADAL" clId="{FF66D050-8CCA-4CAE-B33F-B9D6C71EF59E}" dt="2023-03-21T12:55:36.761" v="839" actId="20577"/>
        <pc:sldMkLst>
          <pc:docMk/>
          <pc:sldMk cId="1893858327" sldId="10154"/>
        </pc:sldMkLst>
      </pc:sldChg>
      <pc:sldChg chg="modSp mod modCm">
        <pc:chgData name="Svensson Emelie a" userId="7cef3420-eae8-4ce1-a430-91a60428a807" providerId="ADAL" clId="{FF66D050-8CCA-4CAE-B33F-B9D6C71EF59E}" dt="2023-03-21T12:31:15.216" v="289"/>
        <pc:sldMkLst>
          <pc:docMk/>
          <pc:sldMk cId="3690824910" sldId="10169"/>
        </pc:sldMkLst>
      </pc:sldChg>
      <pc:sldChg chg="modSp mod">
        <pc:chgData name="Svensson Emelie a" userId="7cef3420-eae8-4ce1-a430-91a60428a807" providerId="ADAL" clId="{FF66D050-8CCA-4CAE-B33F-B9D6C71EF59E}" dt="2023-03-21T12:36:45.312" v="361" actId="20577"/>
        <pc:sldMkLst>
          <pc:docMk/>
          <pc:sldMk cId="2688503568" sldId="10171"/>
        </pc:sldMkLst>
      </pc:sldChg>
      <pc:sldChg chg="addSp delSp modSp add mod">
        <pc:chgData name="Svensson Emelie a" userId="7cef3420-eae8-4ce1-a430-91a60428a807" providerId="ADAL" clId="{FF66D050-8CCA-4CAE-B33F-B9D6C71EF59E}" dt="2023-03-21T12:44:23.240" v="458" actId="14100"/>
        <pc:sldMkLst>
          <pc:docMk/>
          <pc:sldMk cId="676190382" sldId="10175"/>
        </pc:sldMkLst>
      </pc:sldChg>
      <pc:sldChg chg="addSp delSp modSp add del mod">
        <pc:chgData name="Svensson Emelie a" userId="7cef3420-eae8-4ce1-a430-91a60428a807" providerId="ADAL" clId="{FF66D050-8CCA-4CAE-B33F-B9D6C71EF59E}" dt="2023-03-21T12:53:11.013" v="778" actId="2696"/>
        <pc:sldMkLst>
          <pc:docMk/>
          <pc:sldMk cId="1831406151" sldId="10176"/>
        </pc:sldMkLst>
      </pc:sldChg>
    </pc:docChg>
  </pc:docChgLst>
  <pc:docChgLst>
    <pc:chgData name="Lindén Therése S" userId="S::240668@skane.se::88abb6dc-e554-4dc3-a58e-1730c354cb00" providerId="AD" clId="Web-{04245FD1-1DDF-43A0-89E4-ACFFC02EDC11}"/>
    <pc:docChg chg="addSld delSld sldOrd modSection">
      <pc:chgData name="Lindén Therése S" userId="S::240668@skane.se::88abb6dc-e554-4dc3-a58e-1730c354cb00" providerId="AD" clId="Web-{04245FD1-1DDF-43A0-89E4-ACFFC02EDC11}" dt="2024-08-21T06:32:15.581" v="3"/>
      <pc:docMkLst>
        <pc:docMk/>
      </pc:docMkLst>
      <pc:sldChg chg="del ord">
        <pc:chgData name="Lindén Therése S" userId="S::240668@skane.se::88abb6dc-e554-4dc3-a58e-1730c354cb00" providerId="AD" clId="Web-{04245FD1-1DDF-43A0-89E4-ACFFC02EDC11}" dt="2024-08-21T06:32:15.581" v="3"/>
        <pc:sldMkLst>
          <pc:docMk/>
          <pc:sldMk cId="4026081327" sldId="9916"/>
        </pc:sldMkLst>
      </pc:sldChg>
      <pc:sldChg chg="add replId">
        <pc:chgData name="Lindén Therése S" userId="S::240668@skane.se::88abb6dc-e554-4dc3-a58e-1730c354cb00" providerId="AD" clId="Web-{04245FD1-1DDF-43A0-89E4-ACFFC02EDC11}" dt="2024-08-21T06:31:52.346" v="0"/>
        <pc:sldMkLst>
          <pc:docMk/>
          <pc:sldMk cId="2333189757" sldId="10170"/>
        </pc:sldMkLst>
      </pc:sldChg>
    </pc:docChg>
  </pc:docChgLst>
  <pc:docChgLst>
    <pc:chgData name="Mathisen Dietrichson Lucas" userId="f1649a7c-d760-4ca0-bf66-25f16bb615c1" providerId="ADAL" clId="{257EC9A7-3AA7-4BCB-9F79-6D184C4F4D5A}"/>
    <pc:docChg chg="modSld">
      <pc:chgData name="Mathisen Dietrichson Lucas" userId="f1649a7c-d760-4ca0-bf66-25f16bb615c1" providerId="ADAL" clId="{257EC9A7-3AA7-4BCB-9F79-6D184C4F4D5A}" dt="2025-10-02T08:11:57.287" v="102" actId="20577"/>
      <pc:docMkLst>
        <pc:docMk/>
      </pc:docMkLst>
      <pc:sldChg chg="addSp modSp mod">
        <pc:chgData name="Mathisen Dietrichson Lucas" userId="f1649a7c-d760-4ca0-bf66-25f16bb615c1" providerId="ADAL" clId="{257EC9A7-3AA7-4BCB-9F79-6D184C4F4D5A}" dt="2025-10-02T08:11:57.287" v="102" actId="20577"/>
        <pc:sldMkLst>
          <pc:docMk/>
          <pc:sldMk cId="3273713840" sldId="9957"/>
        </pc:sldMkLst>
        <pc:spChg chg="add mod">
          <ac:chgData name="Mathisen Dietrichson Lucas" userId="f1649a7c-d760-4ca0-bf66-25f16bb615c1" providerId="ADAL" clId="{257EC9A7-3AA7-4BCB-9F79-6D184C4F4D5A}" dt="2025-10-02T08:11:57.287" v="102" actId="20577"/>
          <ac:spMkLst>
            <pc:docMk/>
            <pc:sldMk cId="3273713840" sldId="9957"/>
            <ac:spMk id="2" creationId="{6841A20D-65A4-4580-ADD9-C99B1DD57883}"/>
          </ac:spMkLst>
        </pc:spChg>
        <pc:spChg chg="mod">
          <ac:chgData name="Mathisen Dietrichson Lucas" userId="f1649a7c-d760-4ca0-bf66-25f16bb615c1" providerId="ADAL" clId="{257EC9A7-3AA7-4BCB-9F79-6D184C4F4D5A}" dt="2025-10-02T08:08:14.364" v="56" actId="20577"/>
          <ac:spMkLst>
            <pc:docMk/>
            <pc:sldMk cId="3273713840" sldId="9957"/>
            <ac:spMk id="5" creationId="{3271FB54-AF09-C646-4B50-075EECF9FAE6}"/>
          </ac:spMkLst>
        </pc:spChg>
      </pc:sldChg>
    </pc:docChg>
  </pc:docChgLst>
  <pc:docChgLst>
    <pc:chgData name="Mathisen Dietrichson Lucas" userId="f1649a7c-d760-4ca0-bf66-25f16bb615c1" providerId="ADAL" clId="{A12B26BD-6122-47FC-9895-FC2B64623490}"/>
    <pc:docChg chg="undo redo custSel addSld delSld modSld modSection">
      <pc:chgData name="Mathisen Dietrichson Lucas" userId="f1649a7c-d760-4ca0-bf66-25f16bb615c1" providerId="ADAL" clId="{A12B26BD-6122-47FC-9895-FC2B64623490}" dt="2024-05-23T07:57:34.502" v="831" actId="12"/>
      <pc:docMkLst>
        <pc:docMk/>
      </pc:docMkLst>
      <pc:sldChg chg="addCm">
        <pc:chgData name="Mathisen Dietrichson Lucas" userId="f1649a7c-d760-4ca0-bf66-25f16bb615c1" providerId="ADAL" clId="{A12B26BD-6122-47FC-9895-FC2B64623490}" dt="2024-05-15T09:31:40.155" v="718"/>
        <pc:sldMkLst>
          <pc:docMk/>
          <pc:sldMk cId="1232883669" sldId="9764"/>
        </pc:sldMkLst>
        <pc:extLst>
          <p:ext xmlns:p="http://schemas.openxmlformats.org/presentationml/2006/main" uri="{D6D511B9-2390-475A-947B-AFAB55BFBCF1}">
            <pc226:cmChg xmlns:pc226="http://schemas.microsoft.com/office/powerpoint/2022/06/main/command" chg="add">
              <pc226:chgData name="Mathisen Dietrichson Lucas" userId="f1649a7c-d760-4ca0-bf66-25f16bb615c1" providerId="ADAL" clId="{A12B26BD-6122-47FC-9895-FC2B64623490}" dt="2024-05-15T09:31:40.155" v="718"/>
              <pc2:cmMkLst xmlns:pc2="http://schemas.microsoft.com/office/powerpoint/2019/9/main/command">
                <pc:docMk/>
                <pc:sldMk cId="1232883669" sldId="9764"/>
                <pc2:cmMk id="{0E1DB786-58E9-4C5E-9A1C-BC199B6F51CB}"/>
              </pc2:cmMkLst>
            </pc226:cmChg>
          </p:ext>
        </pc:extLst>
      </pc:sldChg>
      <pc:sldChg chg="modSp mod">
        <pc:chgData name="Mathisen Dietrichson Lucas" userId="f1649a7c-d760-4ca0-bf66-25f16bb615c1" providerId="ADAL" clId="{A12B26BD-6122-47FC-9895-FC2B64623490}" dt="2024-05-15T09:23:18.765" v="686" actId="20577"/>
        <pc:sldMkLst>
          <pc:docMk/>
          <pc:sldMk cId="4026081327" sldId="9916"/>
        </pc:sldMkLst>
      </pc:sldChg>
      <pc:sldChg chg="modSp mod">
        <pc:chgData name="Mathisen Dietrichson Lucas" userId="f1649a7c-d760-4ca0-bf66-25f16bb615c1" providerId="ADAL" clId="{A12B26BD-6122-47FC-9895-FC2B64623490}" dt="2024-05-15T09:24:47.441" v="701" actId="20577"/>
        <pc:sldMkLst>
          <pc:docMk/>
          <pc:sldMk cId="680660642" sldId="9917"/>
        </pc:sldMkLst>
      </pc:sldChg>
      <pc:sldChg chg="modSp mod">
        <pc:chgData name="Mathisen Dietrichson Lucas" userId="f1649a7c-d760-4ca0-bf66-25f16bb615c1" providerId="ADAL" clId="{A12B26BD-6122-47FC-9895-FC2B64623490}" dt="2024-05-15T09:26:10.806" v="717" actId="20577"/>
        <pc:sldMkLst>
          <pc:docMk/>
          <pc:sldMk cId="1771299205" sldId="9918"/>
        </pc:sldMkLst>
      </pc:sldChg>
      <pc:sldChg chg="modSp">
        <pc:chgData name="Mathisen Dietrichson Lucas" userId="f1649a7c-d760-4ca0-bf66-25f16bb615c1" providerId="ADAL" clId="{A12B26BD-6122-47FC-9895-FC2B64623490}" dt="2024-04-29T06:58:04.629" v="13" actId="20577"/>
        <pc:sldMkLst>
          <pc:docMk/>
          <pc:sldMk cId="1505560685" sldId="9920"/>
        </pc:sldMkLst>
      </pc:sldChg>
      <pc:sldChg chg="addSp modSp mod">
        <pc:chgData name="Mathisen Dietrichson Lucas" userId="f1649a7c-d760-4ca0-bf66-25f16bb615c1" providerId="ADAL" clId="{A12B26BD-6122-47FC-9895-FC2B64623490}" dt="2024-05-15T09:53:18.799" v="800" actId="113"/>
        <pc:sldMkLst>
          <pc:docMk/>
          <pc:sldMk cId="3273713840" sldId="9957"/>
        </pc:sldMkLst>
      </pc:sldChg>
      <pc:sldChg chg="del addCm">
        <pc:chgData name="Mathisen Dietrichson Lucas" userId="f1649a7c-d760-4ca0-bf66-25f16bb615c1" providerId="ADAL" clId="{A12B26BD-6122-47FC-9895-FC2B64623490}" dt="2024-05-17T13:55:28.006" v="807" actId="47"/>
        <pc:sldMkLst>
          <pc:docMk/>
          <pc:sldMk cId="2436427411" sldId="9971"/>
        </pc:sldMkLst>
        <pc:extLst>
          <p:ext xmlns:p="http://schemas.openxmlformats.org/presentationml/2006/main" uri="{D6D511B9-2390-475A-947B-AFAB55BFBCF1}">
            <pc226:cmChg xmlns:pc226="http://schemas.microsoft.com/office/powerpoint/2022/06/main/command" chg="add">
              <pc226:chgData name="Mathisen Dietrichson Lucas" userId="f1649a7c-d760-4ca0-bf66-25f16bb615c1" providerId="ADAL" clId="{A12B26BD-6122-47FC-9895-FC2B64623490}" dt="2024-05-07T14:14:57.953" v="528"/>
              <pc2:cmMkLst xmlns:pc2="http://schemas.microsoft.com/office/powerpoint/2019/9/main/command">
                <pc:docMk/>
                <pc:sldMk cId="2436427411" sldId="9971"/>
                <pc2:cmMk id="{4F9967A9-AFC3-4FCC-B38E-FDBC873662BB}"/>
              </pc2:cmMkLst>
            </pc226:cmChg>
          </p:ext>
        </pc:extLst>
      </pc:sldChg>
      <pc:sldChg chg="modSp mod">
        <pc:chgData name="Mathisen Dietrichson Lucas" userId="f1649a7c-d760-4ca0-bf66-25f16bb615c1" providerId="ADAL" clId="{A12B26BD-6122-47FC-9895-FC2B64623490}" dt="2024-05-07T14:19:25.257" v="656" actId="20577"/>
        <pc:sldMkLst>
          <pc:docMk/>
          <pc:sldMk cId="2902792240" sldId="9981"/>
        </pc:sldMkLst>
      </pc:sldChg>
      <pc:sldChg chg="del addCm delCm">
        <pc:chgData name="Mathisen Dietrichson Lucas" userId="f1649a7c-d760-4ca0-bf66-25f16bb615c1" providerId="ADAL" clId="{A12B26BD-6122-47FC-9895-FC2B64623490}" dt="2024-05-15T08:59:40.057" v="658" actId="47"/>
        <pc:sldMkLst>
          <pc:docMk/>
          <pc:sldMk cId="727940177" sldId="10014"/>
        </pc:sldMkLst>
        <pc:extLst>
          <p:ext xmlns:p="http://schemas.openxmlformats.org/presentationml/2006/main" uri="{D6D511B9-2390-475A-947B-AFAB55BFBCF1}">
            <pc226:cmChg xmlns:pc226="http://schemas.microsoft.com/office/powerpoint/2022/06/main/command" chg="add del">
              <pc226:chgData name="Mathisen Dietrichson Lucas" userId="f1649a7c-d760-4ca0-bf66-25f16bb615c1" providerId="ADAL" clId="{A12B26BD-6122-47FC-9895-FC2B64623490}" dt="2024-05-15T08:59:14.743" v="657"/>
              <pc2:cmMkLst xmlns:pc2="http://schemas.microsoft.com/office/powerpoint/2019/9/main/command">
                <pc:docMk/>
                <pc:sldMk cId="727940177" sldId="10014"/>
                <pc2:cmMk id="{1512D555-61D3-4029-8075-A965DED49603}"/>
              </pc2:cmMkLst>
            </pc226:cmChg>
          </p:ext>
        </pc:extLst>
      </pc:sldChg>
      <pc:sldChg chg="del addCm delCm">
        <pc:chgData name="Mathisen Dietrichson Lucas" userId="f1649a7c-d760-4ca0-bf66-25f16bb615c1" providerId="ADAL" clId="{A12B26BD-6122-47FC-9895-FC2B64623490}" dt="2024-05-15T10:01:24.863" v="804" actId="47"/>
        <pc:sldMkLst>
          <pc:docMk/>
          <pc:sldMk cId="1752470743" sldId="10149"/>
        </pc:sldMkLst>
        <pc:extLst>
          <p:ext xmlns:p="http://schemas.openxmlformats.org/presentationml/2006/main" uri="{D6D511B9-2390-475A-947B-AFAB55BFBCF1}">
            <pc226:cmChg xmlns:pc226="http://schemas.microsoft.com/office/powerpoint/2022/06/main/command" chg="add del">
              <pc226:chgData name="Mathisen Dietrichson Lucas" userId="f1649a7c-d760-4ca0-bf66-25f16bb615c1" providerId="ADAL" clId="{A12B26BD-6122-47FC-9895-FC2B64623490}" dt="2024-05-15T10:00:02.679" v="803"/>
              <pc2:cmMkLst xmlns:pc2="http://schemas.microsoft.com/office/powerpoint/2019/9/main/command">
                <pc:docMk/>
                <pc:sldMk cId="1752470743" sldId="10149"/>
                <pc2:cmMk id="{51A0F007-E195-46A4-A595-6DD6C7678342}"/>
              </pc2:cmMkLst>
            </pc226:cmChg>
          </p:ext>
        </pc:extLst>
      </pc:sldChg>
      <pc:sldChg chg="modSp mod">
        <pc:chgData name="Mathisen Dietrichson Lucas" userId="f1649a7c-d760-4ca0-bf66-25f16bb615c1" providerId="ADAL" clId="{A12B26BD-6122-47FC-9895-FC2B64623490}" dt="2024-04-29T07:10:54.932" v="212" actId="20577"/>
        <pc:sldMkLst>
          <pc:docMk/>
          <pc:sldMk cId="2472892211" sldId="10150"/>
        </pc:sldMkLst>
      </pc:sldChg>
      <pc:sldChg chg="modNotesTx">
        <pc:chgData name="Mathisen Dietrichson Lucas" userId="f1649a7c-d760-4ca0-bf66-25f16bb615c1" providerId="ADAL" clId="{A12B26BD-6122-47FC-9895-FC2B64623490}" dt="2024-05-23T07:57:34.502" v="831" actId="12"/>
        <pc:sldMkLst>
          <pc:docMk/>
          <pc:sldMk cId="1893858327" sldId="10154"/>
        </pc:sldMkLst>
      </pc:sldChg>
      <pc:sldChg chg="delSp modSp mod addCm delCm">
        <pc:chgData name="Mathisen Dietrichson Lucas" userId="f1649a7c-d760-4ca0-bf66-25f16bb615c1" providerId="ADAL" clId="{A12B26BD-6122-47FC-9895-FC2B64623490}" dt="2024-05-17T13:54:18.205" v="806"/>
        <pc:sldMkLst>
          <pc:docMk/>
          <pc:sldMk cId="35360218" sldId="10159"/>
        </pc:sldMkLst>
        <pc:extLst>
          <p:ext xmlns:p="http://schemas.openxmlformats.org/presentationml/2006/main" uri="{D6D511B9-2390-475A-947B-AFAB55BFBCF1}">
            <pc226:cmChg xmlns:pc226="http://schemas.microsoft.com/office/powerpoint/2022/06/main/command" chg="add del">
              <pc226:chgData name="Mathisen Dietrichson Lucas" userId="f1649a7c-d760-4ca0-bf66-25f16bb615c1" providerId="ADAL" clId="{A12B26BD-6122-47FC-9895-FC2B64623490}" dt="2024-05-17T13:54:18.205" v="806"/>
              <pc2:cmMkLst xmlns:pc2="http://schemas.microsoft.com/office/powerpoint/2019/9/main/command">
                <pc:docMk/>
                <pc:sldMk cId="35360218" sldId="10159"/>
                <pc2:cmMk id="{3C9529EB-5E15-4278-96D0-4CBE168768C7}"/>
              </pc2:cmMkLst>
            </pc226:cmChg>
          </p:ext>
        </pc:extLst>
      </pc:sldChg>
      <pc:sldChg chg="modSp mod addCm delCm">
        <pc:chgData name="Mathisen Dietrichson Lucas" userId="f1649a7c-d760-4ca0-bf66-25f16bb615c1" providerId="ADAL" clId="{A12B26BD-6122-47FC-9895-FC2B64623490}" dt="2024-05-17T13:56:45.445" v="829" actId="20577"/>
        <pc:sldMkLst>
          <pc:docMk/>
          <pc:sldMk cId="3690824910" sldId="10169"/>
        </pc:sldMkLst>
        <pc:extLst>
          <p:ext xmlns:p="http://schemas.openxmlformats.org/presentationml/2006/main" uri="{D6D511B9-2390-475A-947B-AFAB55BFBCF1}">
            <pc226:cmChg xmlns:pc226="http://schemas.microsoft.com/office/powerpoint/2022/06/main/command" chg="add del">
              <pc226:chgData name="Mathisen Dietrichson Lucas" userId="f1649a7c-d760-4ca0-bf66-25f16bb615c1" providerId="ADAL" clId="{A12B26BD-6122-47FC-9895-FC2B64623490}" dt="2024-05-17T13:56:13.975" v="808"/>
              <pc2:cmMkLst xmlns:pc2="http://schemas.microsoft.com/office/powerpoint/2019/9/main/command">
                <pc:docMk/>
                <pc:sldMk cId="3690824910" sldId="10169"/>
                <pc2:cmMk id="{28379C25-967F-4168-B902-C591912FE818}"/>
              </pc2:cmMkLst>
            </pc226:cmChg>
          </p:ext>
        </pc:extLst>
      </pc:sldChg>
      <pc:sldChg chg="del addCm delCm">
        <pc:chgData name="Mathisen Dietrichson Lucas" userId="f1649a7c-d760-4ca0-bf66-25f16bb615c1" providerId="ADAL" clId="{A12B26BD-6122-47FC-9895-FC2B64623490}" dt="2024-05-15T09:54:59.156" v="802" actId="47"/>
        <pc:sldMkLst>
          <pc:docMk/>
          <pc:sldMk cId="2688503568" sldId="10171"/>
        </pc:sldMkLst>
        <pc:extLst>
          <p:ext xmlns:p="http://schemas.openxmlformats.org/presentationml/2006/main" uri="{D6D511B9-2390-475A-947B-AFAB55BFBCF1}">
            <pc226:cmChg xmlns:pc226="http://schemas.microsoft.com/office/powerpoint/2022/06/main/command" chg="add del">
              <pc226:chgData name="Mathisen Dietrichson Lucas" userId="f1649a7c-d760-4ca0-bf66-25f16bb615c1" providerId="ADAL" clId="{A12B26BD-6122-47FC-9895-FC2B64623490}" dt="2024-05-15T09:54:03.879" v="801"/>
              <pc2:cmMkLst xmlns:pc2="http://schemas.microsoft.com/office/powerpoint/2019/9/main/command">
                <pc:docMk/>
                <pc:sldMk cId="2688503568" sldId="10171"/>
                <pc2:cmMk id="{4A448BBB-51B9-4808-BF32-AFE592E712A5}"/>
              </pc2:cmMkLst>
            </pc226:cmChg>
          </p:ext>
        </pc:extLst>
      </pc:sldChg>
      <pc:sldChg chg="add del setBg">
        <pc:chgData name="Mathisen Dietrichson Lucas" userId="f1649a7c-d760-4ca0-bf66-25f16bb615c1" providerId="ADAL" clId="{A12B26BD-6122-47FC-9895-FC2B64623490}" dt="2024-05-17T13:58:05.555" v="830" actId="47"/>
        <pc:sldMkLst>
          <pc:docMk/>
          <pc:sldMk cId="1376209338" sldId="10172"/>
        </pc:sldMkLst>
      </pc:sldChg>
      <pc:sldMasterChg chg="delSldLayout">
        <pc:chgData name="Mathisen Dietrichson Lucas" userId="f1649a7c-d760-4ca0-bf66-25f16bb615c1" providerId="ADAL" clId="{A12B26BD-6122-47FC-9895-FC2B64623490}" dt="2024-05-15T09:54:59.156" v="802" actId="47"/>
        <pc:sldMasterMkLst>
          <pc:docMk/>
          <pc:sldMasterMk cId="4230961711" sldId="2147483679"/>
        </pc:sldMasterMkLst>
        <pc:sldLayoutChg chg="del">
          <pc:chgData name="Mathisen Dietrichson Lucas" userId="f1649a7c-d760-4ca0-bf66-25f16bb615c1" providerId="ADAL" clId="{A12B26BD-6122-47FC-9895-FC2B64623490}" dt="2024-05-15T09:54:59.156" v="802" actId="47"/>
          <pc:sldLayoutMkLst>
            <pc:docMk/>
            <pc:sldMasterMk cId="4230961711" sldId="2147483679"/>
            <pc:sldLayoutMk cId="3641464233" sldId="2147483737"/>
          </pc:sldLayoutMkLst>
        </pc:sldLayoutChg>
      </pc:sldMasterChg>
    </pc:docChg>
  </pc:docChgLst>
  <pc:docChgLst>
    <pc:chgData name="Svensson Emelie a" userId="7cef3420-eae8-4ce1-a430-91a60428a807" providerId="ADAL" clId="{0FB04FAE-6A32-425E-9D49-01DC64B479C6}"/>
    <pc:docChg chg="undo custSel addSld delSld modSld sldOrd modSection">
      <pc:chgData name="Svensson Emelie a" userId="7cef3420-eae8-4ce1-a430-91a60428a807" providerId="ADAL" clId="{0FB04FAE-6A32-425E-9D49-01DC64B479C6}" dt="2023-05-04T13:57:01.541" v="3929" actId="1038"/>
      <pc:docMkLst>
        <pc:docMk/>
      </pc:docMkLst>
      <pc:sldChg chg="modSp mod">
        <pc:chgData name="Svensson Emelie a" userId="7cef3420-eae8-4ce1-a430-91a60428a807" providerId="ADAL" clId="{0FB04FAE-6A32-425E-9D49-01DC64B479C6}" dt="2023-05-03T14:03:03.803" v="3023" actId="20577"/>
        <pc:sldMkLst>
          <pc:docMk/>
          <pc:sldMk cId="645418276" sldId="264"/>
        </pc:sldMkLst>
      </pc:sldChg>
      <pc:sldChg chg="modSp del mod">
        <pc:chgData name="Svensson Emelie a" userId="7cef3420-eae8-4ce1-a430-91a60428a807" providerId="ADAL" clId="{0FB04FAE-6A32-425E-9D49-01DC64B479C6}" dt="2023-05-03T14:02:00.931" v="3019" actId="2696"/>
        <pc:sldMkLst>
          <pc:docMk/>
          <pc:sldMk cId="660727732" sldId="264"/>
        </pc:sldMkLst>
      </pc:sldChg>
      <pc:sldChg chg="add del setBg">
        <pc:chgData name="Svensson Emelie a" userId="7cef3420-eae8-4ce1-a430-91a60428a807" providerId="ADAL" clId="{0FB04FAE-6A32-425E-9D49-01DC64B479C6}" dt="2023-05-03T14:02:12.738" v="3021"/>
        <pc:sldMkLst>
          <pc:docMk/>
          <pc:sldMk cId="2890557617" sldId="264"/>
        </pc:sldMkLst>
      </pc:sldChg>
      <pc:sldChg chg="del">
        <pc:chgData name="Svensson Emelie a" userId="7cef3420-eae8-4ce1-a430-91a60428a807" providerId="ADAL" clId="{0FB04FAE-6A32-425E-9D49-01DC64B479C6}" dt="2023-05-03T13:26:48.158" v="2162" actId="2696"/>
        <pc:sldMkLst>
          <pc:docMk/>
          <pc:sldMk cId="3178953441" sldId="280"/>
        </pc:sldMkLst>
      </pc:sldChg>
      <pc:sldChg chg="modSp mod">
        <pc:chgData name="Svensson Emelie a" userId="7cef3420-eae8-4ce1-a430-91a60428a807" providerId="ADAL" clId="{0FB04FAE-6A32-425E-9D49-01DC64B479C6}" dt="2023-05-03T13:52:01.675" v="2499" actId="20577"/>
        <pc:sldMkLst>
          <pc:docMk/>
          <pc:sldMk cId="2998395948" sldId="9910"/>
        </pc:sldMkLst>
      </pc:sldChg>
      <pc:sldChg chg="delCm">
        <pc:chgData name="Svensson Emelie a" userId="7cef3420-eae8-4ce1-a430-91a60428a807" providerId="ADAL" clId="{0FB04FAE-6A32-425E-9D49-01DC64B479C6}" dt="2023-04-26T09:26:43.512" v="227"/>
        <pc:sldMkLst>
          <pc:docMk/>
          <pc:sldMk cId="2221331112" sldId="9919"/>
        </pc:sldMkLst>
      </pc:sldChg>
      <pc:sldChg chg="modSp mod delCm">
        <pc:chgData name="Svensson Emelie a" userId="7cef3420-eae8-4ce1-a430-91a60428a807" providerId="ADAL" clId="{0FB04FAE-6A32-425E-9D49-01DC64B479C6}" dt="2023-05-03T12:28:34.667" v="1748" actId="1076"/>
        <pc:sldMkLst>
          <pc:docMk/>
          <pc:sldMk cId="1505560685" sldId="9920"/>
        </pc:sldMkLst>
      </pc:sldChg>
      <pc:sldChg chg="addSp modSp mod delCm">
        <pc:chgData name="Svensson Emelie a" userId="7cef3420-eae8-4ce1-a430-91a60428a807" providerId="ADAL" clId="{0FB04FAE-6A32-425E-9D49-01DC64B479C6}" dt="2023-05-03T13:50:18.171" v="2485" actId="403"/>
        <pc:sldMkLst>
          <pc:docMk/>
          <pc:sldMk cId="3273713840" sldId="9957"/>
        </pc:sldMkLst>
      </pc:sldChg>
      <pc:sldChg chg="addSp delSp modSp del mod">
        <pc:chgData name="Svensson Emelie a" userId="7cef3420-eae8-4ce1-a430-91a60428a807" providerId="ADAL" clId="{0FB04FAE-6A32-425E-9D49-01DC64B479C6}" dt="2023-05-03T14:10:06.271" v="3163" actId="2696"/>
        <pc:sldMkLst>
          <pc:docMk/>
          <pc:sldMk cId="3104657398" sldId="9970"/>
        </pc:sldMkLst>
      </pc:sldChg>
      <pc:sldChg chg="addSp delSp modSp mod ord setBg">
        <pc:chgData name="Svensson Emelie a" userId="7cef3420-eae8-4ce1-a430-91a60428a807" providerId="ADAL" clId="{0FB04FAE-6A32-425E-9D49-01DC64B479C6}" dt="2023-05-04T13:44:29.538" v="3265" actId="1037"/>
        <pc:sldMkLst>
          <pc:docMk/>
          <pc:sldMk cId="3845144720" sldId="9970"/>
        </pc:sldMkLst>
      </pc:sldChg>
      <pc:sldChg chg="modSp del mod delCm modCm">
        <pc:chgData name="Svensson Emelie a" userId="7cef3420-eae8-4ce1-a430-91a60428a807" providerId="ADAL" clId="{0FB04FAE-6A32-425E-9D49-01DC64B479C6}" dt="2023-05-03T14:08:41.868" v="3162" actId="2696"/>
        <pc:sldMkLst>
          <pc:docMk/>
          <pc:sldMk cId="3329967599" sldId="9983"/>
        </pc:sldMkLst>
      </pc:sldChg>
      <pc:sldChg chg="delCm">
        <pc:chgData name="Svensson Emelie a" userId="7cef3420-eae8-4ce1-a430-91a60428a807" providerId="ADAL" clId="{0FB04FAE-6A32-425E-9D49-01DC64B479C6}" dt="2023-04-26T09:59:09.011" v="1209"/>
        <pc:sldMkLst>
          <pc:docMk/>
          <pc:sldMk cId="3501278761" sldId="9988"/>
        </pc:sldMkLst>
      </pc:sldChg>
      <pc:sldChg chg="modSp mod">
        <pc:chgData name="Svensson Emelie a" userId="7cef3420-eae8-4ce1-a430-91a60428a807" providerId="ADAL" clId="{0FB04FAE-6A32-425E-9D49-01DC64B479C6}" dt="2023-05-03T11:50:16.908" v="1419" actId="20577"/>
        <pc:sldMkLst>
          <pc:docMk/>
          <pc:sldMk cId="998024044" sldId="9991"/>
        </pc:sldMkLst>
      </pc:sldChg>
      <pc:sldChg chg="addSp delSp modSp add del mod delCm modNotesTx">
        <pc:chgData name="Svensson Emelie a" userId="7cef3420-eae8-4ce1-a430-91a60428a807" providerId="ADAL" clId="{0FB04FAE-6A32-425E-9D49-01DC64B479C6}" dt="2023-05-03T13:47:02.364" v="2458" actId="2696"/>
        <pc:sldMkLst>
          <pc:docMk/>
          <pc:sldMk cId="727940177" sldId="10014"/>
        </pc:sldMkLst>
      </pc:sldChg>
      <pc:sldChg chg="modSp mod ord">
        <pc:chgData name="Svensson Emelie a" userId="7cef3420-eae8-4ce1-a430-91a60428a807" providerId="ADAL" clId="{0FB04FAE-6A32-425E-9D49-01DC64B479C6}" dt="2023-05-03T13:45:51.078" v="2424" actId="255"/>
        <pc:sldMkLst>
          <pc:docMk/>
          <pc:sldMk cId="1347971434" sldId="10032"/>
        </pc:sldMkLst>
      </pc:sldChg>
      <pc:sldChg chg="modSp mod">
        <pc:chgData name="Svensson Emelie a" userId="7cef3420-eae8-4ce1-a430-91a60428a807" providerId="ADAL" clId="{0FB04FAE-6A32-425E-9D49-01DC64B479C6}" dt="2023-05-03T12:55:22.851" v="2109" actId="1036"/>
        <pc:sldMkLst>
          <pc:docMk/>
          <pc:sldMk cId="2634147832" sldId="10126"/>
        </pc:sldMkLst>
      </pc:sldChg>
      <pc:sldChg chg="del addCm modCm">
        <pc:chgData name="Svensson Emelie a" userId="7cef3420-eae8-4ce1-a430-91a60428a807" providerId="ADAL" clId="{0FB04FAE-6A32-425E-9D49-01DC64B479C6}" dt="2023-05-03T13:47:07.113" v="2459" actId="2696"/>
        <pc:sldMkLst>
          <pc:docMk/>
          <pc:sldMk cId="2820665905" sldId="10140"/>
        </pc:sldMkLst>
      </pc:sldChg>
      <pc:sldChg chg="addSp delSp modSp mod delCm modNotesTx">
        <pc:chgData name="Svensson Emelie a" userId="7cef3420-eae8-4ce1-a430-91a60428a807" providerId="ADAL" clId="{0FB04FAE-6A32-425E-9D49-01DC64B479C6}" dt="2023-05-03T11:55:30.596" v="1513" actId="20577"/>
        <pc:sldMkLst>
          <pc:docMk/>
          <pc:sldMk cId="3428936809" sldId="10146"/>
        </pc:sldMkLst>
      </pc:sldChg>
      <pc:sldChg chg="add">
        <pc:chgData name="Svensson Emelie a" userId="7cef3420-eae8-4ce1-a430-91a60428a807" providerId="ADAL" clId="{0FB04FAE-6A32-425E-9D49-01DC64B479C6}" dt="2023-05-03T12:55:09.044" v="2106"/>
        <pc:sldMkLst>
          <pc:docMk/>
          <pc:sldMk cId="2608893152" sldId="10148"/>
        </pc:sldMkLst>
      </pc:sldChg>
      <pc:sldChg chg="addSp modSp del mod ord modNotesTx">
        <pc:chgData name="Svensson Emelie a" userId="7cef3420-eae8-4ce1-a430-91a60428a807" providerId="ADAL" clId="{0FB04FAE-6A32-425E-9D49-01DC64B479C6}" dt="2023-05-03T12:55:01.847" v="2105" actId="2696"/>
        <pc:sldMkLst>
          <pc:docMk/>
          <pc:sldMk cId="3477556819" sldId="10148"/>
        </pc:sldMkLst>
      </pc:sldChg>
      <pc:sldChg chg="modSp mod delCm modCm">
        <pc:chgData name="Svensson Emelie a" userId="7cef3420-eae8-4ce1-a430-91a60428a807" providerId="ADAL" clId="{0FB04FAE-6A32-425E-9D49-01DC64B479C6}" dt="2023-05-03T12:24:06.873" v="1743" actId="20577"/>
        <pc:sldMkLst>
          <pc:docMk/>
          <pc:sldMk cId="1752470743" sldId="10149"/>
        </pc:sldMkLst>
      </pc:sldChg>
      <pc:sldChg chg="modSp mod ord">
        <pc:chgData name="Svensson Emelie a" userId="7cef3420-eae8-4ce1-a430-91a60428a807" providerId="ADAL" clId="{0FB04FAE-6A32-425E-9D49-01DC64B479C6}" dt="2023-05-03T11:48:22.488" v="1417"/>
        <pc:sldMkLst>
          <pc:docMk/>
          <pc:sldMk cId="2472892211" sldId="10150"/>
        </pc:sldMkLst>
      </pc:sldChg>
      <pc:sldChg chg="delCm modNotesTx">
        <pc:chgData name="Svensson Emelie a" userId="7cef3420-eae8-4ce1-a430-91a60428a807" providerId="ADAL" clId="{0FB04FAE-6A32-425E-9D49-01DC64B479C6}" dt="2023-04-26T09:58:53.476" v="1208" actId="20577"/>
        <pc:sldMkLst>
          <pc:docMk/>
          <pc:sldMk cId="1893858327" sldId="10154"/>
        </pc:sldMkLst>
      </pc:sldChg>
      <pc:sldChg chg="modSp mod setBg">
        <pc:chgData name="Svensson Emelie a" userId="7cef3420-eae8-4ce1-a430-91a60428a807" providerId="ADAL" clId="{0FB04FAE-6A32-425E-9D49-01DC64B479C6}" dt="2023-04-26T09:47:03.207" v="738" actId="207"/>
        <pc:sldMkLst>
          <pc:docMk/>
          <pc:sldMk cId="3576387794" sldId="10156"/>
        </pc:sldMkLst>
      </pc:sldChg>
      <pc:sldChg chg="modSp mod">
        <pc:chgData name="Svensson Emelie a" userId="7cef3420-eae8-4ce1-a430-91a60428a807" providerId="ADAL" clId="{0FB04FAE-6A32-425E-9D49-01DC64B479C6}" dt="2023-05-03T12:55:30.513" v="2112" actId="1036"/>
        <pc:sldMkLst>
          <pc:docMk/>
          <pc:sldMk cId="4070325654" sldId="10160"/>
        </pc:sldMkLst>
      </pc:sldChg>
      <pc:sldChg chg="addSp modSp mod ord modAnim delCm">
        <pc:chgData name="Svensson Emelie a" userId="7cef3420-eae8-4ce1-a430-91a60428a807" providerId="ADAL" clId="{0FB04FAE-6A32-425E-9D49-01DC64B479C6}" dt="2023-05-04T13:57:01.541" v="3929" actId="1038"/>
        <pc:sldMkLst>
          <pc:docMk/>
          <pc:sldMk cId="2279966449" sldId="10166"/>
        </pc:sldMkLst>
      </pc:sldChg>
      <pc:sldChg chg="delCm modNotesTx">
        <pc:chgData name="Svensson Emelie a" userId="7cef3420-eae8-4ce1-a430-91a60428a807" providerId="ADAL" clId="{0FB04FAE-6A32-425E-9D49-01DC64B479C6}" dt="2023-04-27T07:40:19.171" v="1399" actId="20577"/>
        <pc:sldMkLst>
          <pc:docMk/>
          <pc:sldMk cId="3752694302" sldId="10167"/>
        </pc:sldMkLst>
      </pc:sldChg>
      <pc:sldChg chg="modSp mod delCm">
        <pc:chgData name="Svensson Emelie a" userId="7cef3420-eae8-4ce1-a430-91a60428a807" providerId="ADAL" clId="{0FB04FAE-6A32-425E-9D49-01DC64B479C6}" dt="2023-05-03T11:59:04.267" v="1543" actId="20577"/>
        <pc:sldMkLst>
          <pc:docMk/>
          <pc:sldMk cId="3690824910" sldId="10169"/>
        </pc:sldMkLst>
      </pc:sldChg>
      <pc:sldChg chg="add del setBg">
        <pc:chgData name="Svensson Emelie a" userId="7cef3420-eae8-4ce1-a430-91a60428a807" providerId="ADAL" clId="{0FB04FAE-6A32-425E-9D49-01DC64B479C6}" dt="2023-05-03T14:02:12.738" v="3021"/>
        <pc:sldMkLst>
          <pc:docMk/>
          <pc:sldMk cId="688119545" sldId="10170"/>
        </pc:sldMkLst>
      </pc:sldChg>
      <pc:sldChg chg="del">
        <pc:chgData name="Svensson Emelie a" userId="7cef3420-eae8-4ce1-a430-91a60428a807" providerId="ADAL" clId="{0FB04FAE-6A32-425E-9D49-01DC64B479C6}" dt="2023-05-03T14:02:00.931" v="3019" actId="2696"/>
        <pc:sldMkLst>
          <pc:docMk/>
          <pc:sldMk cId="1319717680" sldId="10170"/>
        </pc:sldMkLst>
      </pc:sldChg>
      <pc:sldChg chg="modSp mod">
        <pc:chgData name="Svensson Emelie a" userId="7cef3420-eae8-4ce1-a430-91a60428a807" providerId="ADAL" clId="{0FB04FAE-6A32-425E-9D49-01DC64B479C6}" dt="2023-05-03T14:07:16.781" v="3161" actId="20577"/>
        <pc:sldMkLst>
          <pc:docMk/>
          <pc:sldMk cId="3820275270" sldId="10170"/>
        </pc:sldMkLst>
      </pc:sldChg>
      <pc:sldChg chg="addSp delSp modSp mod ord delCm modNotesTx">
        <pc:chgData name="Svensson Emelie a" userId="7cef3420-eae8-4ce1-a430-91a60428a807" providerId="ADAL" clId="{0FB04FAE-6A32-425E-9D49-01DC64B479C6}" dt="2023-05-04T13:41:03.805" v="3200" actId="2085"/>
        <pc:sldMkLst>
          <pc:docMk/>
          <pc:sldMk cId="2688503568" sldId="10171"/>
        </pc:sldMkLst>
      </pc:sldChg>
      <pc:sldChg chg="modSp del mod">
        <pc:chgData name="Svensson Emelie a" userId="7cef3420-eae8-4ce1-a430-91a60428a807" providerId="ADAL" clId="{0FB04FAE-6A32-425E-9D49-01DC64B479C6}" dt="2023-05-03T12:35:20.058" v="1806" actId="2696"/>
        <pc:sldMkLst>
          <pc:docMk/>
          <pc:sldMk cId="3620424204" sldId="10172"/>
        </pc:sldMkLst>
      </pc:sldChg>
      <pc:sldChg chg="del delCm">
        <pc:chgData name="Svensson Emelie a" userId="7cef3420-eae8-4ce1-a430-91a60428a807" providerId="ADAL" clId="{0FB04FAE-6A32-425E-9D49-01DC64B479C6}" dt="2023-04-26T09:46:38.875" v="736" actId="2696"/>
        <pc:sldMkLst>
          <pc:docMk/>
          <pc:sldMk cId="2143578013" sldId="10173"/>
        </pc:sldMkLst>
      </pc:sldChg>
      <pc:sldChg chg="del">
        <pc:chgData name="Svensson Emelie a" userId="7cef3420-eae8-4ce1-a430-91a60428a807" providerId="ADAL" clId="{0FB04FAE-6A32-425E-9D49-01DC64B479C6}" dt="2023-05-03T14:02:22.203" v="3022" actId="2696"/>
        <pc:sldMkLst>
          <pc:docMk/>
          <pc:sldMk cId="457963396" sldId="10174"/>
        </pc:sldMkLst>
      </pc:sldChg>
      <pc:sldChg chg="add del setBg">
        <pc:chgData name="Svensson Emelie a" userId="7cef3420-eae8-4ce1-a430-91a60428a807" providerId="ADAL" clId="{0FB04FAE-6A32-425E-9D49-01DC64B479C6}" dt="2023-05-03T14:02:12.738" v="3021"/>
        <pc:sldMkLst>
          <pc:docMk/>
          <pc:sldMk cId="1810866170" sldId="10174"/>
        </pc:sldMkLst>
      </pc:sldChg>
      <pc:sldChg chg="del">
        <pc:chgData name="Svensson Emelie a" userId="7cef3420-eae8-4ce1-a430-91a60428a807" providerId="ADAL" clId="{0FB04FAE-6A32-425E-9D49-01DC64B479C6}" dt="2023-05-03T14:02:00.931" v="3019" actId="2696"/>
        <pc:sldMkLst>
          <pc:docMk/>
          <pc:sldMk cId="2562589350" sldId="10174"/>
        </pc:sldMkLst>
      </pc:sldChg>
      <pc:sldChg chg="del">
        <pc:chgData name="Svensson Emelie a" userId="7cef3420-eae8-4ce1-a430-91a60428a807" providerId="ADAL" clId="{0FB04FAE-6A32-425E-9D49-01DC64B479C6}" dt="2023-04-26T09:42:17.899" v="638" actId="2696"/>
        <pc:sldMkLst>
          <pc:docMk/>
          <pc:sldMk cId="676190382" sldId="10175"/>
        </pc:sldMkLst>
      </pc:sldChg>
      <pc:sldChg chg="addSp modSp add del mod setBg">
        <pc:chgData name="Svensson Emelie a" userId="7cef3420-eae8-4ce1-a430-91a60428a807" providerId="ADAL" clId="{0FB04FAE-6A32-425E-9D49-01DC64B479C6}" dt="2023-05-03T13:47:29.539" v="2460" actId="2696"/>
        <pc:sldMkLst>
          <pc:docMk/>
          <pc:sldMk cId="2876520583" sldId="10175"/>
        </pc:sldMkLst>
      </pc:sldChg>
      <pc:sldChg chg="addSp delSp modSp add del mod">
        <pc:chgData name="Svensson Emelie a" userId="7cef3420-eae8-4ce1-a430-91a60428a807" providerId="ADAL" clId="{0FB04FAE-6A32-425E-9D49-01DC64B479C6}" dt="2023-05-03T13:47:32.629" v="2461" actId="2696"/>
        <pc:sldMkLst>
          <pc:docMk/>
          <pc:sldMk cId="663343348" sldId="10176"/>
        </pc:sldMkLst>
      </pc:sldChg>
      <pc:sldMasterChg chg="delSldLayout">
        <pc:chgData name="Svensson Emelie a" userId="7cef3420-eae8-4ce1-a430-91a60428a807" providerId="ADAL" clId="{0FB04FAE-6A32-425E-9D49-01DC64B479C6}" dt="2023-05-03T12:55:01.847" v="2105" actId="2696"/>
        <pc:sldMasterMkLst>
          <pc:docMk/>
          <pc:sldMasterMk cId="4230961711" sldId="2147483679"/>
        </pc:sldMasterMkLst>
        <pc:sldLayoutChg chg="del">
          <pc:chgData name="Svensson Emelie a" userId="7cef3420-eae8-4ce1-a430-91a60428a807" providerId="ADAL" clId="{0FB04FAE-6A32-425E-9D49-01DC64B479C6}" dt="2023-05-03T12:55:01.847" v="2105" actId="2696"/>
          <pc:sldLayoutMkLst>
            <pc:docMk/>
            <pc:sldMasterMk cId="4230961711" sldId="2147483679"/>
            <pc:sldLayoutMk cId="1460662536" sldId="2147483736"/>
          </pc:sldLayoutMkLst>
        </pc:sldLayoutChg>
      </pc:sldMasterChg>
    </pc:docChg>
  </pc:docChgLst>
  <pc:docChgLst>
    <pc:chgData name="Mathisen Dietrichson Lucas" userId="f1649a7c-d760-4ca0-bf66-25f16bb615c1" providerId="ADAL" clId="{E9EA71D5-A30F-4582-9CAB-1908C928EF47}"/>
    <pc:docChg chg="undo custSel modSld">
      <pc:chgData name="Mathisen Dietrichson Lucas" userId="f1649a7c-d760-4ca0-bf66-25f16bb615c1" providerId="ADAL" clId="{E9EA71D5-A30F-4582-9CAB-1908C928EF47}" dt="2024-08-28T15:04:50.800" v="1329" actId="962"/>
      <pc:docMkLst>
        <pc:docMk/>
      </pc:docMkLst>
      <pc:sldChg chg="addSp delSp modSp mod setBg delCm">
        <pc:chgData name="Mathisen Dietrichson Lucas" userId="f1649a7c-d760-4ca0-bf66-25f16bb615c1" providerId="ADAL" clId="{E9EA71D5-A30F-4582-9CAB-1908C928EF47}" dt="2024-08-28T14:41:14.119" v="1073" actId="962"/>
        <pc:sldMkLst>
          <pc:docMk/>
          <pc:sldMk cId="1232883669" sldId="9764"/>
        </pc:sldMkLst>
        <pc:extLst>
          <p:ext xmlns:p="http://schemas.openxmlformats.org/presentationml/2006/main" uri="{D6D511B9-2390-475A-947B-AFAB55BFBCF1}">
            <pc226:cmChg xmlns:pc226="http://schemas.microsoft.com/office/powerpoint/2022/06/main/command" chg="del">
              <pc226:chgData name="Mathisen Dietrichson Lucas" userId="f1649a7c-d760-4ca0-bf66-25f16bb615c1" providerId="ADAL" clId="{E9EA71D5-A30F-4582-9CAB-1908C928EF47}" dt="2024-08-27T14:37:31.296" v="0"/>
              <pc2:cmMkLst xmlns:pc2="http://schemas.microsoft.com/office/powerpoint/2019/9/main/command">
                <pc:docMk/>
                <pc:sldMk cId="1232883669" sldId="9764"/>
                <pc2:cmMk id="{0E1DB786-58E9-4C5E-9A1C-BC199B6F51CB}"/>
              </pc2:cmMkLst>
            </pc226:cmChg>
          </p:ext>
        </pc:extLst>
      </pc:sldChg>
      <pc:sldChg chg="delSp modSp">
        <pc:chgData name="Mathisen Dietrichson Lucas" userId="f1649a7c-d760-4ca0-bf66-25f16bb615c1" providerId="ADAL" clId="{E9EA71D5-A30F-4582-9CAB-1908C928EF47}" dt="2024-08-28T14:50:03.809" v="1325" actId="478"/>
        <pc:sldMkLst>
          <pc:docMk/>
          <pc:sldMk cId="964079393" sldId="9775"/>
        </pc:sldMkLst>
      </pc:sldChg>
      <pc:sldChg chg="modSp mod">
        <pc:chgData name="Mathisen Dietrichson Lucas" userId="f1649a7c-d760-4ca0-bf66-25f16bb615c1" providerId="ADAL" clId="{E9EA71D5-A30F-4582-9CAB-1908C928EF47}" dt="2024-08-28T14:33:15.554" v="685" actId="962"/>
        <pc:sldMkLst>
          <pc:docMk/>
          <pc:sldMk cId="680660642" sldId="9917"/>
        </pc:sldMkLst>
      </pc:sldChg>
      <pc:sldChg chg="modSp mod">
        <pc:chgData name="Mathisen Dietrichson Lucas" userId="f1649a7c-d760-4ca0-bf66-25f16bb615c1" providerId="ADAL" clId="{E9EA71D5-A30F-4582-9CAB-1908C928EF47}" dt="2024-08-28T14:34:11.354" v="801" actId="962"/>
        <pc:sldMkLst>
          <pc:docMk/>
          <pc:sldMk cId="1771299205" sldId="9918"/>
        </pc:sldMkLst>
      </pc:sldChg>
      <pc:sldChg chg="modSp mod">
        <pc:chgData name="Mathisen Dietrichson Lucas" userId="f1649a7c-d760-4ca0-bf66-25f16bb615c1" providerId="ADAL" clId="{E9EA71D5-A30F-4582-9CAB-1908C928EF47}" dt="2024-08-28T14:34:48.340" v="911" actId="962"/>
        <pc:sldMkLst>
          <pc:docMk/>
          <pc:sldMk cId="2221331112" sldId="9919"/>
        </pc:sldMkLst>
      </pc:sldChg>
      <pc:sldChg chg="modSp mod">
        <pc:chgData name="Mathisen Dietrichson Lucas" userId="f1649a7c-d760-4ca0-bf66-25f16bb615c1" providerId="ADAL" clId="{E9EA71D5-A30F-4582-9CAB-1908C928EF47}" dt="2024-08-28T14:35:26.689" v="1001" actId="962"/>
        <pc:sldMkLst>
          <pc:docMk/>
          <pc:sldMk cId="1505560685" sldId="9920"/>
        </pc:sldMkLst>
      </pc:sldChg>
      <pc:sldChg chg="addSp delSp modSp mod">
        <pc:chgData name="Mathisen Dietrichson Lucas" userId="f1649a7c-d760-4ca0-bf66-25f16bb615c1" providerId="ADAL" clId="{E9EA71D5-A30F-4582-9CAB-1908C928EF47}" dt="2024-08-28T14:46:33.132" v="1317" actId="207"/>
        <pc:sldMkLst>
          <pc:docMk/>
          <pc:sldMk cId="3273713840" sldId="9957"/>
        </pc:sldMkLst>
      </pc:sldChg>
      <pc:sldChg chg="modSp">
        <pc:chgData name="Mathisen Dietrichson Lucas" userId="f1649a7c-d760-4ca0-bf66-25f16bb615c1" providerId="ADAL" clId="{E9EA71D5-A30F-4582-9CAB-1908C928EF47}" dt="2024-08-28T14:28:44.573" v="289" actId="962"/>
        <pc:sldMkLst>
          <pc:docMk/>
          <pc:sldMk cId="3845144720" sldId="9970"/>
        </pc:sldMkLst>
      </pc:sldChg>
      <pc:sldChg chg="delSp modSp mod">
        <pc:chgData name="Mathisen Dietrichson Lucas" userId="f1649a7c-d760-4ca0-bf66-25f16bb615c1" providerId="ADAL" clId="{E9EA71D5-A30F-4582-9CAB-1908C928EF47}" dt="2024-08-28T15:04:40.108" v="1327" actId="962"/>
        <pc:sldMkLst>
          <pc:docMk/>
          <pc:sldMk cId="2902792240" sldId="9981"/>
        </pc:sldMkLst>
      </pc:sldChg>
      <pc:sldChg chg="modSp mod">
        <pc:chgData name="Mathisen Dietrichson Lucas" userId="f1649a7c-d760-4ca0-bf66-25f16bb615c1" providerId="ADAL" clId="{E9EA71D5-A30F-4582-9CAB-1908C928EF47}" dt="2024-08-28T14:45:52.648" v="1306" actId="33553"/>
        <pc:sldMkLst>
          <pc:docMk/>
          <pc:sldMk cId="3501278761" sldId="9988"/>
        </pc:sldMkLst>
      </pc:sldChg>
      <pc:sldChg chg="modSp mod">
        <pc:chgData name="Mathisen Dietrichson Lucas" userId="f1649a7c-d760-4ca0-bf66-25f16bb615c1" providerId="ADAL" clId="{E9EA71D5-A30F-4582-9CAB-1908C928EF47}" dt="2024-08-28T14:17:58.841" v="36" actId="962"/>
        <pc:sldMkLst>
          <pc:docMk/>
          <pc:sldMk cId="998024044" sldId="9991"/>
        </pc:sldMkLst>
      </pc:sldChg>
      <pc:sldChg chg="delSp modSp mod chgLayout">
        <pc:chgData name="Mathisen Dietrichson Lucas" userId="f1649a7c-d760-4ca0-bf66-25f16bb615c1" providerId="ADAL" clId="{E9EA71D5-A30F-4582-9CAB-1908C928EF47}" dt="2024-08-28T14:24:24.335" v="198" actId="962"/>
        <pc:sldMkLst>
          <pc:docMk/>
          <pc:sldMk cId="3428936809" sldId="10146"/>
        </pc:sldMkLst>
      </pc:sldChg>
      <pc:sldChg chg="addSp delSp modSp mod chgLayout">
        <pc:chgData name="Mathisen Dietrichson Lucas" userId="f1649a7c-d760-4ca0-bf66-25f16bb615c1" providerId="ADAL" clId="{E9EA71D5-A30F-4582-9CAB-1908C928EF47}" dt="2024-08-28T14:41:59.293" v="1234" actId="962"/>
        <pc:sldMkLst>
          <pc:docMk/>
          <pc:sldMk cId="2608893152" sldId="10148"/>
        </pc:sldMkLst>
      </pc:sldChg>
      <pc:sldChg chg="delSp modSp mod">
        <pc:chgData name="Mathisen Dietrichson Lucas" userId="f1649a7c-d760-4ca0-bf66-25f16bb615c1" providerId="ADAL" clId="{E9EA71D5-A30F-4582-9CAB-1908C928EF47}" dt="2024-08-28T14:46:39.862" v="1318" actId="33553"/>
        <pc:sldMkLst>
          <pc:docMk/>
          <pc:sldMk cId="2472892211" sldId="10150"/>
        </pc:sldMkLst>
      </pc:sldChg>
      <pc:sldChg chg="addSp modSp mod">
        <pc:chgData name="Mathisen Dietrichson Lucas" userId="f1649a7c-d760-4ca0-bf66-25f16bb615c1" providerId="ADAL" clId="{E9EA71D5-A30F-4582-9CAB-1908C928EF47}" dt="2024-08-28T14:45:40.166" v="1305" actId="207"/>
        <pc:sldMkLst>
          <pc:docMk/>
          <pc:sldMk cId="1893858327" sldId="10154"/>
        </pc:sldMkLst>
      </pc:sldChg>
      <pc:sldChg chg="modSp mod">
        <pc:chgData name="Mathisen Dietrichson Lucas" userId="f1649a7c-d760-4ca0-bf66-25f16bb615c1" providerId="ADAL" clId="{E9EA71D5-A30F-4582-9CAB-1908C928EF47}" dt="2024-08-28T14:42:13.657" v="1235" actId="962"/>
        <pc:sldMkLst>
          <pc:docMk/>
          <pc:sldMk cId="35360218" sldId="10159"/>
        </pc:sldMkLst>
      </pc:sldChg>
      <pc:sldChg chg="modSp mod">
        <pc:chgData name="Mathisen Dietrichson Lucas" userId="f1649a7c-d760-4ca0-bf66-25f16bb615c1" providerId="ADAL" clId="{E9EA71D5-A30F-4582-9CAB-1908C928EF47}" dt="2024-08-28T14:43:03.802" v="1243" actId="33553"/>
        <pc:sldMkLst>
          <pc:docMk/>
          <pc:sldMk cId="2279966449" sldId="10166"/>
        </pc:sldMkLst>
      </pc:sldChg>
      <pc:sldChg chg="addSp modSp">
        <pc:chgData name="Mathisen Dietrichson Lucas" userId="f1649a7c-d760-4ca0-bf66-25f16bb615c1" providerId="ADAL" clId="{E9EA71D5-A30F-4582-9CAB-1908C928EF47}" dt="2024-08-28T14:44:58.050" v="1281" actId="207"/>
        <pc:sldMkLst>
          <pc:docMk/>
          <pc:sldMk cId="3752694302" sldId="10167"/>
        </pc:sldMkLst>
      </pc:sldChg>
      <pc:sldChg chg="addSp delSp modSp mod chgLayout">
        <pc:chgData name="Mathisen Dietrichson Lucas" userId="f1649a7c-d760-4ca0-bf66-25f16bb615c1" providerId="ADAL" clId="{E9EA71D5-A30F-4582-9CAB-1908C928EF47}" dt="2024-08-28T15:04:50.800" v="1329" actId="962"/>
        <pc:sldMkLst>
          <pc:docMk/>
          <pc:sldMk cId="3690824910" sldId="10169"/>
        </pc:sldMkLst>
      </pc:sldChg>
      <pc:sldChg chg="modSp mod">
        <pc:chgData name="Mathisen Dietrichson Lucas" userId="f1649a7c-d760-4ca0-bf66-25f16bb615c1" providerId="ADAL" clId="{E9EA71D5-A30F-4582-9CAB-1908C928EF47}" dt="2024-08-28T14:32:25.200" v="541" actId="962"/>
        <pc:sldMkLst>
          <pc:docMk/>
          <pc:sldMk cId="2333189757" sldId="10170"/>
        </pc:sldMkLst>
      </pc:sldChg>
    </pc:docChg>
  </pc:docChgLst>
  <pc:docChgLst>
    <pc:chgData name="Lindén Therése S" userId="88abb6dc-e554-4dc3-a58e-1730c354cb00" providerId="ADAL" clId="{C841EE16-363A-454E-BB5E-5F3DA6E5EBA9}"/>
    <pc:docChg chg="modSld">
      <pc:chgData name="Lindén Therése S" userId="88abb6dc-e554-4dc3-a58e-1730c354cb00" providerId="ADAL" clId="{C841EE16-363A-454E-BB5E-5F3DA6E5EBA9}" dt="2024-09-17T07:53:17.838" v="0" actId="20577"/>
      <pc:docMkLst>
        <pc:docMk/>
      </pc:docMkLst>
      <pc:sldChg chg="modNotesTx">
        <pc:chgData name="Lindén Therése S" userId="88abb6dc-e554-4dc3-a58e-1730c354cb00" providerId="ADAL" clId="{C841EE16-363A-454E-BB5E-5F3DA6E5EBA9}" dt="2024-09-17T07:53:17.838" v="0" actId="20577"/>
        <pc:sldMkLst>
          <pc:docMk/>
          <pc:sldMk cId="3428936809" sldId="10146"/>
        </pc:sldMkLst>
      </pc:sldChg>
    </pc:docChg>
  </pc:docChgLst>
  <pc:docChgLst>
    <pc:chgData name="Svensson Emelie a" userId="S::194021@skane.se::7cef3420-eae8-4ce1-a430-91a60428a807" providerId="AD" clId="Web-{A85F644C-D00A-7CBF-FE5B-530F9D0C714D}"/>
    <pc:docChg chg="sldOrd modSection">
      <pc:chgData name="Svensson Emelie a" userId="S::194021@skane.se::7cef3420-eae8-4ce1-a430-91a60428a807" providerId="AD" clId="Web-{A85F644C-D00A-7CBF-FE5B-530F9D0C714D}" dt="2023-05-29T08:36:17.355" v="0"/>
      <pc:docMkLst>
        <pc:docMk/>
      </pc:docMkLst>
      <pc:sldChg chg="ord">
        <pc:chgData name="Svensson Emelie a" userId="S::194021@skane.se::7cef3420-eae8-4ce1-a430-91a60428a807" providerId="AD" clId="Web-{A85F644C-D00A-7CBF-FE5B-530F9D0C714D}" dt="2023-05-29T08:36:17.355" v="0"/>
        <pc:sldMkLst>
          <pc:docMk/>
          <pc:sldMk cId="2472892211" sldId="10150"/>
        </pc:sldMkLst>
      </pc:sldChg>
    </pc:docChg>
  </pc:docChgLst>
  <pc:docChgLst>
    <pc:chgData name="Svensson Emelie a" userId="7cef3420-eae8-4ce1-a430-91a60428a807" providerId="ADAL" clId="{035C7674-FCAE-4EDB-B4B8-2D646AC727DD}"/>
    <pc:docChg chg="undo custSel modSld sldOrd addSection delSection modSection">
      <pc:chgData name="Svensson Emelie a" userId="7cef3420-eae8-4ce1-a430-91a60428a807" providerId="ADAL" clId="{035C7674-FCAE-4EDB-B4B8-2D646AC727DD}" dt="2023-05-29T08:39:08.755" v="6" actId="17851"/>
      <pc:docMkLst>
        <pc:docMk/>
      </pc:docMkLst>
      <pc:sldChg chg="ord">
        <pc:chgData name="Svensson Emelie a" userId="7cef3420-eae8-4ce1-a430-91a60428a807" providerId="ADAL" clId="{035C7674-FCAE-4EDB-B4B8-2D646AC727DD}" dt="2023-05-29T08:39:01.552" v="5"/>
        <pc:sldMkLst>
          <pc:docMk/>
          <pc:sldMk cId="2472892211" sldId="101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2F641-D94C-4AC5-91D8-54614F3720CC}" type="datetimeFigureOut">
              <a:rPr lang="sv-SE" smtClean="0"/>
              <a:t>2025-10-02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F4200-6B5D-4DAF-9607-6FEE4B67E9EC}" type="slidenum">
              <a:rPr lang="sv-SE" smtClean="0"/>
              <a:t>‹#›</a:t>
            </a:fld>
            <a:endParaRPr lang="sv-SE"/>
          </a:p>
        </p:txBody>
      </p:sp>
    </p:spTree>
    <p:extLst>
      <p:ext uri="{BB962C8B-B14F-4D97-AF65-F5344CB8AC3E}">
        <p14:creationId xmlns:p14="http://schemas.microsoft.com/office/powerpoint/2010/main" val="193893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421255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0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00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62D6D0-1B8A-4AD3-BBAD-39121ED4CC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73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2EF4200-6B5D-4DAF-9607-6FEE4B67E9EC}" type="slidenum">
              <a:rPr lang="sv-SE" smtClean="0"/>
              <a:t>15</a:t>
            </a:fld>
            <a:endParaRPr lang="sv-SE"/>
          </a:p>
        </p:txBody>
      </p:sp>
    </p:spTree>
    <p:extLst>
      <p:ext uri="{BB962C8B-B14F-4D97-AF65-F5344CB8AC3E}">
        <p14:creationId xmlns:p14="http://schemas.microsoft.com/office/powerpoint/2010/main" val="80702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53771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många delar som ska samspela i hälsosystemet, och verkligheten är sällan så organiserad som det ser ut i våra schematiska bilder. Hur får vi då hela hälsosystemet att röra sig åt rätt håll i denna komplexitet? </a:t>
            </a:r>
            <a:endParaRPr lang="en-US"/>
          </a:p>
          <a:p>
            <a:r>
              <a:rPr lang="sv-SE"/>
              <a:t>Om många olika organisationer och delar i organisationen tillsammans ska driva utveckling, behöver riktningen vara tydlig och reglerna enkla. Enkla regler leder till innovativa beteenden och lösningar.</a:t>
            </a:r>
            <a:endParaRPr lang="sv-SE">
              <a:cs typeface="Calibri"/>
            </a:endParaRPr>
          </a:p>
          <a:p>
            <a:endParaRPr lang="sv-SE"/>
          </a:p>
          <a:p>
            <a:r>
              <a:rPr lang="sv-SE"/>
              <a:t>Framtidens hälsosystem är Region Skånes samlade strategiska riktning på övergripande nivå. För att lyckas skapa förändring är det viktigt att vi tar hjälp av alla som vill vara med och riktar vår gemensamma kraft åt samma håll. </a:t>
            </a:r>
          </a:p>
          <a:p>
            <a:endParaRPr lang="sv-SE" b="0" i="0">
              <a:solidFill>
                <a:srgbClr val="22201C"/>
              </a:solidFill>
              <a:effectLst/>
              <a:latin typeface="OpenSansRegular"/>
            </a:endParaRPr>
          </a:p>
        </p:txBody>
      </p:sp>
      <p:sp>
        <p:nvSpPr>
          <p:cNvPr id="4" name="Platshållare för bildnummer 3"/>
          <p:cNvSpPr>
            <a:spLocks noGrp="1"/>
          </p:cNvSpPr>
          <p:nvPr>
            <p:ph type="sldNum" sz="quarter" idx="5"/>
          </p:nvPr>
        </p:nvSpPr>
        <p:spPr/>
        <p:txBody>
          <a:bodyPr/>
          <a:lstStyle/>
          <a:p>
            <a:fld id="{82EF4200-6B5D-4DAF-9607-6FEE4B67E9EC}" type="slidenum">
              <a:rPr lang="sv-SE" smtClean="0"/>
              <a:t>17</a:t>
            </a:fld>
            <a:endParaRPr lang="sv-SE"/>
          </a:p>
        </p:txBody>
      </p:sp>
    </p:spTree>
    <p:extLst>
      <p:ext uri="{BB962C8B-B14F-4D97-AF65-F5344CB8AC3E}">
        <p14:creationId xmlns:p14="http://schemas.microsoft.com/office/powerpoint/2010/main" val="82903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Den gula fågeln symboliserar ett av många exempel på hur vi rör oss mot framtidens hälsosystem. </a:t>
            </a:r>
          </a:p>
          <a:p>
            <a:pPr>
              <a:defRPr/>
            </a:pPr>
            <a:endParaRPr lang="sv-SE"/>
          </a:p>
          <a:p>
            <a:pPr>
              <a:defRPr/>
            </a:pPr>
            <a:r>
              <a:rPr lang="sv-SE"/>
              <a:t>På olika håll i verksamheterna pågår redan små och stora förflyttningar. Mål och strategi för framtidens hälsosystem är ett stöd vid utveckling och beslutsfattande, och ska hjälpa alla aktörer att hålla samma riktning. Alla som verkar i systemet – från högsta ledning till den enskilda medarbetaren och invånaren – ska kunna känna ett aktivt ägarskap och bidra med sin del till helheten. </a:t>
            </a:r>
          </a:p>
          <a:p>
            <a:pPr>
              <a:defRPr/>
            </a:pPr>
            <a:endParaRPr lang="sv-SE"/>
          </a:p>
          <a:p>
            <a:pPr>
              <a:defRPr/>
            </a:pPr>
            <a:r>
              <a:rPr lang="sv-SE"/>
              <a:t>De goda exemplen på hur vi rör oss mot framtidens hälsosystem blir fler och fler. Här är några av de förändringsarbeten, projekt och aktiviteter som bidrar till omställningen:</a:t>
            </a:r>
          </a:p>
          <a:p>
            <a:pPr marL="171450" indent="-171450">
              <a:buFont typeface="Arial" panose="020B0604020202020204" pitchFamily="34" charset="0"/>
              <a:buChar char="•"/>
              <a:defRPr/>
            </a:pPr>
            <a:r>
              <a:rPr lang="sv-SE"/>
              <a:t>SDV</a:t>
            </a:r>
            <a:endParaRPr lang="sv-SE">
              <a:cs typeface="Calibri"/>
            </a:endParaRPr>
          </a:p>
          <a:p>
            <a:pPr marL="171450" indent="-171450">
              <a:buFont typeface="Arial"/>
              <a:buChar char="•"/>
            </a:pPr>
            <a:r>
              <a:rPr lang="sv-SE"/>
              <a:t>Kunskapsstyrning</a:t>
            </a:r>
            <a:endParaRPr lang="sv-SE">
              <a:cs typeface="Calibri" panose="020F0502020204030204"/>
            </a:endParaRPr>
          </a:p>
          <a:p>
            <a:pPr marL="171450" indent="-171450">
              <a:buFont typeface="Arial"/>
              <a:buChar char="•"/>
            </a:pPr>
            <a:r>
              <a:rPr lang="sv-SE"/>
              <a:t>Kontinuitet och teamarbete i primärvården</a:t>
            </a:r>
            <a:endParaRPr lang="sv-SE">
              <a:cs typeface="Calibri" panose="020F0502020204030204"/>
            </a:endParaRPr>
          </a:p>
          <a:p>
            <a:pPr marL="171450" indent="-171450">
              <a:buFont typeface="Arial"/>
              <a:buChar char="•"/>
            </a:pPr>
            <a:r>
              <a:rPr lang="sv-SE" err="1"/>
              <a:t>Patientkontrakt</a:t>
            </a:r>
            <a:endParaRPr lang="sv-SE">
              <a:cs typeface="Calibri" panose="020F0502020204030204"/>
            </a:endParaRPr>
          </a:p>
          <a:p>
            <a:pPr marL="171450" indent="-171450">
              <a:buFont typeface="Arial"/>
              <a:buChar char="•"/>
            </a:pPr>
            <a:r>
              <a:rPr lang="sv-SE"/>
              <a:t>Egenprovtagning för HPV</a:t>
            </a:r>
            <a:endParaRPr lang="sv-SE">
              <a:cs typeface="Calibri" panose="020F0502020204030204"/>
            </a:endParaRPr>
          </a:p>
          <a:p>
            <a:pPr marL="171450" indent="-171450">
              <a:buFont typeface="Arial"/>
              <a:buChar char="•"/>
            </a:pPr>
            <a:r>
              <a:rPr lang="sv-SE"/>
              <a:t>Digital konsultation mellan primärvård och specialistvård</a:t>
            </a:r>
            <a:endParaRPr lang="sv-SE">
              <a:cs typeface="Calibri" panose="020F0502020204030204"/>
            </a:endParaRPr>
          </a:p>
          <a:p>
            <a:pPr marL="171450" indent="-171450">
              <a:buFont typeface="Arial"/>
              <a:buChar char="•"/>
            </a:pPr>
            <a:r>
              <a:rPr lang="sv-SE"/>
              <a:t>Personcentrerade vårdförlopp</a:t>
            </a:r>
            <a:endParaRPr lang="sv-SE">
              <a:cs typeface="Calibri" panose="020F0502020204030204"/>
            </a:endParaRPr>
          </a:p>
          <a:p>
            <a:pPr marL="171450" indent="-171450">
              <a:buFont typeface="Arial"/>
              <a:buChar char="•"/>
            </a:pPr>
            <a:r>
              <a:rPr lang="sv-SE"/>
              <a:t>Akutsjukvård i hemmet</a:t>
            </a:r>
            <a:endParaRPr lang="sv-SE">
              <a:cs typeface="Calibri" panose="020F0502020204030204"/>
            </a:endParaRPr>
          </a:p>
          <a:p>
            <a:pPr marL="171450" indent="-171450">
              <a:buFont typeface="Arial"/>
              <a:buChar char="•"/>
            </a:pPr>
            <a:r>
              <a:rPr lang="sv-SE"/>
              <a:t>Sätt Skåne i rörelse</a:t>
            </a:r>
            <a:endParaRPr lang="sv-SE">
              <a:cs typeface="Calibri" panose="020F0502020204030204"/>
            </a:endParaRPr>
          </a:p>
          <a:p>
            <a:pPr marL="171450" indent="-171450">
              <a:buFont typeface="Arial"/>
              <a:buChar char="•"/>
            </a:pPr>
            <a:r>
              <a:rPr lang="sv-SE"/>
              <a:t>Verksamhetsdriven </a:t>
            </a:r>
            <a:r>
              <a:rPr lang="sv-SE" err="1"/>
              <a:t>fastighetsutveckling</a:t>
            </a:r>
            <a:r>
              <a:rPr lang="sv-SE"/>
              <a:t> (till exempel nybyggnation Helsingborg)</a:t>
            </a:r>
            <a:endParaRPr lang="sv-SE">
              <a:cs typeface="Calibri" panose="020F0502020204030204"/>
            </a:endParaRPr>
          </a:p>
          <a:p>
            <a:pPr marL="171450" indent="-171450">
              <a:buFont typeface="Arial"/>
              <a:buChar char="•"/>
            </a:pPr>
            <a:endParaRPr lang="sv-SE">
              <a:cs typeface="Calibri" panose="020F0502020204030204"/>
            </a:endParaRPr>
          </a:p>
          <a:p>
            <a:r>
              <a:rPr lang="sv-SE"/>
              <a:t>Vilka fler små eller stora exempel finns i din verksamhet?</a:t>
            </a:r>
          </a:p>
        </p:txBody>
      </p:sp>
      <p:sp>
        <p:nvSpPr>
          <p:cNvPr id="4" name="Platshållare för bildnummer 3"/>
          <p:cNvSpPr>
            <a:spLocks noGrp="1"/>
          </p:cNvSpPr>
          <p:nvPr>
            <p:ph type="sldNum" sz="quarter" idx="5"/>
          </p:nvPr>
        </p:nvSpPr>
        <p:spPr/>
        <p:txBody>
          <a:bodyPr/>
          <a:lstStyle/>
          <a:p>
            <a:fld id="{82EF4200-6B5D-4DAF-9607-6FEE4B67E9EC}" type="slidenum">
              <a:rPr lang="sv-SE" smtClean="0"/>
              <a:t>18</a:t>
            </a:fld>
            <a:endParaRPr lang="sv-SE"/>
          </a:p>
        </p:txBody>
      </p:sp>
    </p:spTree>
    <p:extLst>
      <p:ext uri="{BB962C8B-B14F-4D97-AF65-F5344CB8AC3E}">
        <p14:creationId xmlns:p14="http://schemas.microsoft.com/office/powerpoint/2010/main" val="4151968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t>För att leda och styra det komplexa omställningsarbetet till framtidens hälsosystem krävs det att alla som verkar på alla olika nivåer i systemet – från politisk ledning och styrelser till den enskilda medarbetare och invånare - känner ett aktivt ägarskap och bidrar med sin del till helheten genom att skapa förutsättningar för andra. En ledning och styrning i komplexitet tar tillvara kraften i viljan att möta invånarnas behov, stärker förmågan att fokusera på helheten och till lärande på systemnivå, och styr på kort och långsikt samtidigt.</a:t>
            </a:r>
          </a:p>
          <a:p>
            <a:endParaRPr lang="aa-ET"/>
          </a:p>
          <a:p>
            <a:endParaRPr lang="aa-ET"/>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513BD1-3456-47F6-B974-F4E5E700C495}" type="slidenum">
              <a:rPr kumimoji="0" lang="aa-ET"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aa-ET"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99536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4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klara framtidens utmaningar för hälso- och sjukvården och samtidigt uppnå hög kvalitet och jämlik vård behövs ett långsiktigt omställningsarbete. Region Skåne har tagit beslut om framtidens hälsosystem vilket är en regiongemensam plattform för omställningsarbetet med strategi som lägger grunden till styrning för att nå det långsiktiga målet </a:t>
            </a:r>
            <a:r>
              <a:rPr lang="sv-SE" i="1"/>
              <a:t>Bättre hälsa för fler.</a:t>
            </a:r>
          </a:p>
          <a:p>
            <a:endParaRPr lang="sv-SE"/>
          </a:p>
          <a:p>
            <a:r>
              <a:rPr lang="sv-SE"/>
              <a:t>För att åstadkomma omställningen till framtidens hälsosystem behövs förändringar i både arbetssätt och processer. Förflyttning behöver göras mot ett mer</a:t>
            </a:r>
            <a:r>
              <a:rPr lang="sv-SE">
                <a:latin typeface="Arial"/>
                <a:ea typeface="ヒラギノ角ゴ Pro W3"/>
                <a:cs typeface="Arial"/>
              </a:rPr>
              <a:t> </a:t>
            </a:r>
            <a:r>
              <a:rPr lang="sv-SE" i="1"/>
              <a:t>personcentrerat arbetssätt</a:t>
            </a:r>
            <a:r>
              <a:rPr lang="sv-SE"/>
              <a:t> samt </a:t>
            </a:r>
            <a:r>
              <a:rPr lang="sv-SE" i="1"/>
              <a:t>hälsofrämjande och förebyggande insatser</a:t>
            </a:r>
            <a:r>
              <a:rPr lang="sv-SE"/>
              <a:t> och styrning i riktning mot såväl </a:t>
            </a:r>
            <a:r>
              <a:rPr lang="sv-SE" i="1"/>
              <a:t>nära vård </a:t>
            </a:r>
            <a:r>
              <a:rPr lang="sv-SE"/>
              <a:t>som </a:t>
            </a:r>
            <a:r>
              <a:rPr lang="sv-SE" i="1"/>
              <a:t>nivåstrukturering</a:t>
            </a:r>
            <a:r>
              <a:rPr lang="sv-SE" i="1">
                <a:latin typeface="Arial"/>
                <a:ea typeface="ヒラギノ角ゴ Pro W3"/>
                <a:cs typeface="Arial"/>
              </a:rPr>
              <a:t> </a:t>
            </a:r>
            <a:r>
              <a:rPr lang="sv-SE" i="1"/>
              <a:t>och profilering. </a:t>
            </a:r>
            <a:r>
              <a:rPr lang="sv-SE"/>
              <a:t>Viktiga förutsättningar och möjliggörare för denna omställning är </a:t>
            </a:r>
            <a:r>
              <a:rPr lang="sv-SE" i="1"/>
              <a:t>medarbetare, digitalisering </a:t>
            </a:r>
            <a:r>
              <a:rPr lang="sv-SE"/>
              <a:t>och </a:t>
            </a:r>
            <a:r>
              <a:rPr lang="sv-SE" i="1"/>
              <a:t>fysisk infrastruktur</a:t>
            </a:r>
            <a:r>
              <a:rPr lang="sv-SE"/>
              <a:t>. Sammantaget utgör dessa sju områden en sammanhållen grund för omställningsarbetet till framtidens hälsosystem. </a:t>
            </a:r>
          </a:p>
          <a:p>
            <a:endParaRPr lang="sv-SE">
              <a:latin typeface="Arial"/>
              <a:ea typeface="ヒラギノ角ゴ Pro W3"/>
              <a:cs typeface="Arial"/>
            </a:endParaRPr>
          </a:p>
          <a:p>
            <a:r>
              <a:rPr lang="sv-SE"/>
              <a:t>Dessa ska tillsammans bidra till att uppnå de gemensamma effektmålen för arbetet, som är</a:t>
            </a:r>
            <a:r>
              <a:rPr lang="sv-SE" sz="1200" b="0" i="0" u="none" strike="noStrike" kern="1200" baseline="0">
                <a:solidFill>
                  <a:schemeClr val="tx1"/>
                </a:solidFill>
                <a:latin typeface="Arial"/>
                <a:ea typeface="ヒラギノ角ゴ Pro W3"/>
                <a:cs typeface="Arial"/>
              </a:rPr>
              <a:t> </a:t>
            </a:r>
            <a:r>
              <a:rPr lang="sv-SE" i="1"/>
              <a:t>bättre befolkningshälsa, bättre upplevelse för patienter </a:t>
            </a:r>
            <a:r>
              <a:rPr lang="sv-SE"/>
              <a:t>och </a:t>
            </a:r>
            <a:r>
              <a:rPr lang="sv-SE" i="1"/>
              <a:t>medarbetare, ökad tillgänglighet, bättre kvalitet </a:t>
            </a:r>
            <a:r>
              <a:rPr lang="sv-SE"/>
              <a:t>och </a:t>
            </a:r>
            <a:r>
              <a:rPr lang="sv-SE" i="1"/>
              <a:t>effektiva processer. </a:t>
            </a:r>
          </a:p>
          <a:p>
            <a:endParaRPr lang="sv-SE" sz="1200" b="0" i="0" u="none" strike="noStrike" kern="1200" baseline="0">
              <a:solidFill>
                <a:schemeClr val="tx1"/>
              </a:solidFill>
              <a:latin typeface="Arial" charset="0"/>
              <a:ea typeface="ヒラギノ角ゴ Pro W3" pitchFamily="1" charset="-128"/>
              <a:cs typeface="ヒラギノ角ゴ Pro W3"/>
            </a:endParaRPr>
          </a:p>
          <a:p>
            <a:endParaRPr lang="en-GB"/>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26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67639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 stöd för att kunna planera och agera i linje med framtidens hälsosystem finns en regional förändrings- och genomförandeplan.</a:t>
            </a:r>
          </a:p>
          <a:p>
            <a:endParaRPr lang="sv-SE"/>
          </a:p>
          <a:p>
            <a:pPr algn="l"/>
            <a:r>
              <a:rPr lang="sv-SE"/>
              <a:t>Det är en konkretisering av mål och strategi och beskriver vilka strategiskt viktiga milstolpar vi gemensamt behöver uppnå under 2022-2025 för att klara omställningen till ett mer hållbart hälso- och sjukvårdssystem. Förändringsplanen uppdateras och kompletteras årligen. </a:t>
            </a:r>
            <a:endParaRPr lang="sv-SE">
              <a:cs typeface="Calibri"/>
            </a:endParaRPr>
          </a:p>
          <a:p>
            <a:pPr algn="l"/>
            <a:endParaRPr lang="sv-SE"/>
          </a:p>
          <a:p>
            <a:pPr algn="l"/>
            <a:r>
              <a:rPr lang="sv-SE"/>
              <a:t>För att alla Region Skånes verksamheter ska kunna bidra och tillsammans hålla en gemensam riktning ska verksamhetsplanering och budgetprocess för hela Region Skåne relateras till förändringsplanen och förflyttningarna mot framtidens hälsosystem. </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82EF4200-6B5D-4DAF-9607-6FEE4B67E9EC}" type="slidenum">
              <a:rPr lang="sv-SE" smtClean="0"/>
              <a:t>23</a:t>
            </a:fld>
            <a:endParaRPr lang="sv-SE"/>
          </a:p>
        </p:txBody>
      </p:sp>
    </p:spTree>
    <p:extLst>
      <p:ext uri="{BB962C8B-B14F-4D97-AF65-F5344CB8AC3E}">
        <p14:creationId xmlns:p14="http://schemas.microsoft.com/office/powerpoint/2010/main" val="1390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65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64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Framtidens hälsosystem i en bild </a:t>
            </a:r>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80071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0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Vår lösning och vårt sätt att möta de utmaningar som välfärden och </a:t>
            </a:r>
            <a:r>
              <a:rPr lang="sv-SE" baseline="0"/>
              <a:t>Region Skåne står inför</a:t>
            </a:r>
            <a:r>
              <a:rPr lang="sv-SE"/>
              <a:t> är vår strategi för </a:t>
            </a:r>
            <a:r>
              <a:rPr lang="sv-SE" baseline="0"/>
              <a:t>omställning – framtidens hälsosystem. </a:t>
            </a:r>
            <a:r>
              <a:rPr lang="sv-SE" sz="1200" baseline="0"/>
              <a:t>Det är e</a:t>
            </a:r>
            <a:r>
              <a:rPr lang="sv-SE" sz="1200"/>
              <a:t>n långsiktig omställning till ett mer hållbart hälsosystem som </a:t>
            </a:r>
            <a:r>
              <a:rPr lang="sv-SE"/>
              <a:t>påverkar hur alla som omfattas av hälsosystemet tänker, arbetar och förhåller sig till hälsa, vård och omsorg.</a:t>
            </a:r>
            <a:br>
              <a:rPr lang="sv-SE">
                <a:cs typeface="+mn-lt"/>
              </a:rPr>
            </a:br>
            <a:br>
              <a:rPr lang="sv-SE">
                <a:cs typeface="+mn-lt"/>
              </a:rPr>
            </a:br>
            <a:r>
              <a:rPr lang="sv-SE"/>
              <a:t>Vi behöver bidra till bättre hälsa för fler och ta vården närmare invånarna. På olika sätt går vi från att se patienten som mottagare av hälso- och sjukvård till personen som medskapare av sin egen hälsa.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a:p>
          <a:p>
            <a:r>
              <a:rPr lang="sv-SE"/>
              <a:t>Med hälsosystem menas alla aktörer som på ett eller annat sätt kan bidra till att stärka förutsättningar för invånarnas hälsa. Till exempel:</a:t>
            </a:r>
          </a:p>
          <a:p>
            <a:pPr marL="171450" indent="-171450">
              <a:buFontTx/>
              <a:buChar char="-"/>
            </a:pPr>
            <a:r>
              <a:rPr lang="sv-SE"/>
              <a:t>Hälso- och sjukvården i regional och kommunal regi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a:t>Privata vårdgivare</a:t>
            </a:r>
          </a:p>
          <a:p>
            <a:pPr marL="171450" indent="-171450">
              <a:buFontTx/>
              <a:buChar char="-"/>
            </a:pPr>
            <a:r>
              <a:rPr lang="sv-SE"/>
              <a:t>Elevhälsa</a:t>
            </a:r>
          </a:p>
          <a:p>
            <a:pPr marL="171450" indent="-171450">
              <a:buFontTx/>
              <a:buChar char="-"/>
            </a:pPr>
            <a:r>
              <a:rPr lang="sv-SE"/>
              <a:t>Äldreomsorg</a:t>
            </a:r>
          </a:p>
          <a:p>
            <a:pPr marL="171450" indent="-171450">
              <a:buFontTx/>
              <a:buChar char="-"/>
            </a:pPr>
            <a:r>
              <a:rPr lang="sv-SE"/>
              <a:t>Skolan</a:t>
            </a:r>
          </a:p>
          <a:p>
            <a:pPr marL="171450" indent="-171450">
              <a:buFontTx/>
              <a:buChar char="-"/>
            </a:pPr>
            <a:r>
              <a:rPr lang="sv-SE"/>
              <a:t>Tandvården</a:t>
            </a:r>
          </a:p>
          <a:p>
            <a:pPr marL="171450" indent="-171450">
              <a:buFontTx/>
              <a:buChar char="-"/>
            </a:pPr>
            <a:r>
              <a:rPr lang="sv-SE"/>
              <a:t>Regional utveckling</a:t>
            </a:r>
          </a:p>
          <a:p>
            <a:pPr marL="171450" indent="-171450">
              <a:buFontTx/>
              <a:buChar char="-"/>
            </a:pPr>
            <a:r>
              <a:rPr lang="sv-SE"/>
              <a:t>Civilsamhället</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73347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1000"/>
              </a:spcAft>
            </a:pPr>
            <a:r>
              <a:rPr lang="sv-SE"/>
              <a:t>Omställning är nödvändig för att klara att leverera hälso- och sjukvård och omsorg i framtiden.</a:t>
            </a:r>
          </a:p>
          <a:p>
            <a:pPr>
              <a:lnSpc>
                <a:spcPts val="1200"/>
              </a:lnSpc>
              <a:spcAft>
                <a:spcPts val="1000"/>
              </a:spcAft>
            </a:pPr>
            <a:r>
              <a:rPr lang="sv-SE"/>
              <a:t>Vår omvärld ändras i en rasande takt. Flera faktorer påverkar vårt sätt att leda och styra utvecklingen av välfärden. Befolkningens behov, beteenden och förväntningar förändras. Allt fler personer lever med en eller flera kroniska sjukdomar, samtidigt som den demografiska utvecklingen innebär att vi blir allt färre i arbetsför ålder i relation till den åldrande befolkningen med stora vård och omsorgsbehov. </a:t>
            </a:r>
          </a:p>
          <a:p>
            <a:pPr>
              <a:lnSpc>
                <a:spcPts val="1200"/>
              </a:lnSpc>
              <a:spcAft>
                <a:spcPts val="1000"/>
              </a:spcAft>
            </a:pPr>
            <a:r>
              <a:rPr lang="sv-SE"/>
              <a:t>Digitaliseringen och utvecklingen mot ett samhälle där jämlikhet och valfrihet är centrala värderingar driver också förändrade beteenden och förväntningar. Som invånare utgår vi ifrån att få välfärdstjänster utformade efter våra behov, levererade på sätt och tider som passar oss.   </a:t>
            </a:r>
          </a:p>
          <a:p>
            <a:pPr>
              <a:lnSpc>
                <a:spcPts val="1200"/>
              </a:lnSpc>
              <a:spcAft>
                <a:spcPts val="1000"/>
              </a:spcAft>
            </a:pPr>
            <a:r>
              <a:rPr lang="sv-SE"/>
              <a:t>Mot denna bakgrund behöver vi utveckla nya tjänster och arbetssätt samt leda tillsammans i system, snarare än enbart i våra enskilda organisationer, samt </a:t>
            </a:r>
            <a:r>
              <a:rPr lang="sv-SE" err="1"/>
              <a:t>samskapa</a:t>
            </a:r>
            <a:r>
              <a:rPr lang="sv-SE"/>
              <a:t> med invånare, patienter och närstående.</a:t>
            </a:r>
          </a:p>
          <a:p>
            <a:pPr marL="0" indent="0">
              <a:buFontTx/>
              <a:buNone/>
            </a:pPr>
            <a:endParaRPr lang="sv-SE"/>
          </a:p>
          <a:p>
            <a:pPr marL="0" indent="0">
              <a:buFontTx/>
              <a:buNone/>
            </a:pPr>
            <a:endParaRPr lang="sv-SE"/>
          </a:p>
          <a:p>
            <a:endParaRPr lang="sv-SE"/>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C513BD1-3456-47F6-B974-F4E5E700C495}" type="slidenum">
              <a:rPr kumimoji="0" lang="aa-ET"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aa-ET"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3603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1D4C-D9D5-450A-A423-CDB2825192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58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BF5E35-0CD6-4D01-8E8D-A31FF9510064}"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endParaRPr>
          </a:p>
        </p:txBody>
      </p:sp>
    </p:spTree>
    <p:extLst>
      <p:ext uri="{BB962C8B-B14F-4D97-AF65-F5344CB8AC3E}">
        <p14:creationId xmlns:p14="http://schemas.microsoft.com/office/powerpoint/2010/main" val="200401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v-SE"/>
              <a:t>Vi behöver flytta fokus. Förflyttningarna är framtagna för att ge stöd när du prioriterar och fattar beslut i din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Arbeta med förflyttningarna i din verksamhet för att förstå vad omställningen innebär för er, och för att kunna signalera vilka förutsättningar som behövs på övergripande nivå. </a:t>
            </a:r>
            <a:endParaRPr lang="aa-ET"/>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13BD1-3456-47F6-B974-F4E5E700C495}" type="slidenum">
              <a:rPr kumimoji="0" lang="aa-E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aa-E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40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362457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82237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112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28268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0739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122832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5477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3519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27007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2025-10-02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36907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ast rubrik utan logo">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C184E1B-FA26-CC4F-ADED-A561595F2C06}"/>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ヒラギノ角ゴ Pro W3" pitchFamily="1" charset="-128"/>
              <a:cs typeface="+mn-cs"/>
            </a:endParaRPr>
          </a:p>
        </p:txBody>
      </p:sp>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256788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59709900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4142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41FFB70-6158-400F-B6D4-3923D6F79F96}" type="datetimeFigureOut">
              <a:rPr lang="sv-SE">
                <a:solidFill>
                  <a:prstClr val="black">
                    <a:tint val="75000"/>
                  </a:prstClr>
                </a:solidFill>
              </a:rPr>
              <a:pPr/>
              <a:t>2025-10-02</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5EACD52B-8278-46A3-ACE4-017D6A106D82}" type="slidenum">
              <a:rPr lang="sv-SE">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9486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2025-10-02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03610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1610806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17185585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7143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7003198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1891448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6891365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6959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57655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61474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01667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342196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3686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065196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978831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5279251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2986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50499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8657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11386570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2025-10-02</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178437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90785088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146076669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18828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7700912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59651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0199008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18802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67494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2284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355689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615292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29716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86709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724716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5727176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444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55579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591231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124940273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2025-10-02</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197656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5326747"/>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ubrik och innehåll 2">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2049138"/>
            <a:ext cx="10515599" cy="1145754"/>
          </a:xfrm>
          <a:prstGeom prst="rect">
            <a:avLst/>
          </a:prstGeom>
        </p:spPr>
        <p:txBody>
          <a:bodyPr>
            <a:normAutofit/>
          </a:bodyPr>
          <a:lstStyle>
            <a:lvl1pPr marL="0" indent="0">
              <a:buNone/>
              <a:defRPr sz="2000" b="1"/>
            </a:lvl1pPr>
            <a:lvl2pPr>
              <a:defRPr sz="2000"/>
            </a:lvl2pPr>
            <a:lvl3pPr>
              <a:defRPr sz="2000"/>
            </a:lvl3pPr>
            <a:lvl4pPr>
              <a:defRPr sz="2000"/>
            </a:lvl4pPr>
            <a:lvl5pPr>
              <a:defRPr sz="2000"/>
            </a:lvl5pPr>
          </a:lstStyle>
          <a:p>
            <a:pPr lvl="0"/>
            <a:r>
              <a:rPr lang="sv-SE"/>
              <a:t>Klicka här för att ändra format på bakgrundstexten</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a:xfrm>
            <a:off x="838200" y="1222872"/>
            <a:ext cx="10515600" cy="694063"/>
          </a:xfrm>
        </p:spPr>
        <p:txBody>
          <a:bodyPr anchor="t">
            <a:normAutofit/>
          </a:bodyPr>
          <a:lstStyle>
            <a:lvl1pPr>
              <a:defRPr sz="2400"/>
            </a:lvl1pPr>
          </a:lstStyle>
          <a:p>
            <a:r>
              <a:rPr lang="sv-SE"/>
              <a:t>Klicka här för att ändra mall för rubrikformat</a:t>
            </a:r>
            <a:endParaRPr lang="en-GB"/>
          </a:p>
        </p:txBody>
      </p:sp>
      <p:sp>
        <p:nvSpPr>
          <p:cNvPr id="7" name="Platshållare för text 6">
            <a:extLst>
              <a:ext uri="{FF2B5EF4-FFF2-40B4-BE49-F238E27FC236}">
                <a16:creationId xmlns:a16="http://schemas.microsoft.com/office/drawing/2014/main" id="{E202216A-0A74-B743-A772-6C5ED8918640}"/>
              </a:ext>
            </a:extLst>
          </p:cNvPr>
          <p:cNvSpPr>
            <a:spLocks noGrp="1"/>
          </p:cNvSpPr>
          <p:nvPr>
            <p:ph type="body" sz="quarter" idx="10" hasCustomPrompt="1"/>
          </p:nvPr>
        </p:nvSpPr>
        <p:spPr>
          <a:xfrm>
            <a:off x="838200" y="319718"/>
            <a:ext cx="10515598" cy="308243"/>
          </a:xfrm>
        </p:spPr>
        <p:txBody>
          <a:bodyPr>
            <a:noAutofit/>
          </a:bodyPr>
          <a:lstStyle>
            <a:lvl1pPr marL="0" indent="0">
              <a:buNone/>
              <a:defRPr sz="1600" b="1" cap="all" baseline="0">
                <a:solidFill>
                  <a:schemeClr val="tx1"/>
                </a:solidFill>
              </a:defRPr>
            </a:lvl1pPr>
            <a:lvl2pPr marL="457200" indent="0">
              <a:buNone/>
              <a:defRPr sz="1600" b="1">
                <a:solidFill>
                  <a:schemeClr val="tx1"/>
                </a:solidFill>
              </a:defRPr>
            </a:lvl2pPr>
            <a:lvl3pPr marL="914400" indent="0">
              <a:buNone/>
              <a:defRPr sz="1600" b="1">
                <a:solidFill>
                  <a:schemeClr val="tx1"/>
                </a:solidFill>
              </a:defRPr>
            </a:lvl3pPr>
            <a:lvl4pPr marL="1371600" indent="0">
              <a:buFont typeface="Arial" panose="020B0604020202020204" pitchFamily="34" charset="0"/>
              <a:buNone/>
              <a:defRPr sz="1600" b="1">
                <a:solidFill>
                  <a:schemeClr val="tx1"/>
                </a:solidFill>
              </a:defRPr>
            </a:lvl4pPr>
            <a:lvl5pPr marL="1828800" indent="0">
              <a:buNone/>
              <a:defRPr sz="1600" b="1">
                <a:solidFill>
                  <a:schemeClr val="tx1"/>
                </a:solidFill>
              </a:defRPr>
            </a:lvl5pPr>
          </a:lstStyle>
          <a:p>
            <a:pPr lvl="0"/>
            <a:r>
              <a:rPr lang="sv-SE"/>
              <a:t>KLICKA HÄR FÖR ATT ÄNDRA FORMAT PÅ BAKGRUNDSTEXTEN</a:t>
            </a:r>
            <a:endParaRPr lang="en-GB"/>
          </a:p>
        </p:txBody>
      </p:sp>
      <p:sp>
        <p:nvSpPr>
          <p:cNvPr id="8" name="Platshållare för innehåll 2">
            <a:extLst>
              <a:ext uri="{FF2B5EF4-FFF2-40B4-BE49-F238E27FC236}">
                <a16:creationId xmlns:a16="http://schemas.microsoft.com/office/drawing/2014/main" id="{34921830-4EB6-AD48-B284-A44880585E60}"/>
              </a:ext>
            </a:extLst>
          </p:cNvPr>
          <p:cNvSpPr>
            <a:spLocks noGrp="1"/>
          </p:cNvSpPr>
          <p:nvPr>
            <p:ph idx="11"/>
          </p:nvPr>
        </p:nvSpPr>
        <p:spPr>
          <a:xfrm>
            <a:off x="838199" y="3189385"/>
            <a:ext cx="10515599" cy="2853367"/>
          </a:xfrm>
          <a:prstGeom prst="rect">
            <a:avLst/>
          </a:prstGeom>
        </p:spPr>
        <p:txBody>
          <a:bodyPr>
            <a:no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680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8" name="Bildobjek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7297" y="6340310"/>
            <a:ext cx="398331" cy="195587"/>
          </a:xfrm>
          <a:prstGeom prst="rect">
            <a:avLst/>
          </a:prstGeom>
        </p:spPr>
      </p:pic>
    </p:spTree>
    <p:extLst>
      <p:ext uri="{BB962C8B-B14F-4D97-AF65-F5344CB8AC3E}">
        <p14:creationId xmlns:p14="http://schemas.microsoft.com/office/powerpoint/2010/main" val="185594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2025-10-02</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19691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2025-10-02</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4519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2025-10-02</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104638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2025-10-02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21304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2025-10-02</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834493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2025-10-02</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481492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2025-10-02</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69685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2025-10-02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82540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38238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9563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781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73848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79269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84161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90493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790184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74787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331400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366D1C-8A28-4DAA-9375-3BC01212E041}" type="datetimeFigureOut">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sidfo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Platshållare för bild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42FE8-1D6A-48B5-A22F-5DBC2AFAAAA5}"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39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08657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Titeltext</a:t>
            </a:r>
          </a:p>
        </p:txBody>
      </p:sp>
      <p:sp>
        <p:nvSpPr>
          <p:cNvPr id="57" name="Shape 57"/>
          <p:cNvSpPr>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58" name="Shape 58"/>
          <p:cNvSpPr>
            <a:spLocks noGrp="1"/>
          </p:cNvSpPr>
          <p:nvPr>
            <p:ph type="sldNum" sz="quarter" idx="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6053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Valfritt objek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BB0998-7320-4472-8BA0-C5E5D3360E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Platshållare för innehåll 6"/>
          <p:cNvSpPr>
            <a:spLocks noGrp="1"/>
          </p:cNvSpPr>
          <p:nvPr>
            <p:ph sz="quarter" idx="13" hasCustomPrompt="1"/>
          </p:nvPr>
        </p:nvSpPr>
        <p:spPr>
          <a:xfrm>
            <a:off x="527051" y="1080000"/>
            <a:ext cx="11137900" cy="4680000"/>
          </a:xfrm>
        </p:spPr>
        <p:txBody>
          <a:bodyPr/>
          <a:lstStyle>
            <a:lvl1pPr marL="0" indent="0">
              <a:buNone/>
              <a:defRPr/>
            </a:lvl1pPr>
          </a:lstStyle>
          <a:p>
            <a:pPr lvl="0"/>
            <a:r>
              <a:rPr lang="sv-SE"/>
              <a:t>Klicka här för att infoga objekt</a:t>
            </a:r>
          </a:p>
        </p:txBody>
      </p:sp>
    </p:spTree>
    <p:extLst>
      <p:ext uri="{BB962C8B-B14F-4D97-AF65-F5344CB8AC3E}">
        <p14:creationId xmlns:p14="http://schemas.microsoft.com/office/powerpoint/2010/main" val="591230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Rubrik, text och objek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a:t>Klicka här för att ändra format</a:t>
            </a: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156DAA-AF54-4FED-AD9D-C7C72005C795}"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7" name="Platshållare för bildnumm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8" name="Platshållare för innehåll 7"/>
          <p:cNvSpPr>
            <a:spLocks noGrp="1"/>
          </p:cNvSpPr>
          <p:nvPr>
            <p:ph sz="quarter" idx="14" hasCustomPrompt="1"/>
          </p:nvPr>
        </p:nvSpPr>
        <p:spPr>
          <a:xfrm>
            <a:off x="6672064" y="2780929"/>
            <a:ext cx="4320117" cy="2663577"/>
          </a:xfrm>
        </p:spPr>
        <p:txBody>
          <a:bodyPr/>
          <a:lstStyle>
            <a:lvl1pPr marL="0" indent="0">
              <a:buNone/>
              <a:defRPr/>
            </a:lvl1pPr>
          </a:lstStyle>
          <a:p>
            <a:pPr lvl="0"/>
            <a:r>
              <a:rPr lang="sv-SE"/>
              <a:t>Klicka här för att infoga objekt</a:t>
            </a:r>
          </a:p>
        </p:txBody>
      </p:sp>
      <p:sp>
        <p:nvSpPr>
          <p:cNvPr id="13" name="Platshållare för text 12"/>
          <p:cNvSpPr>
            <a:spLocks noGrp="1"/>
          </p:cNvSpPr>
          <p:nvPr>
            <p:ph type="body" sz="quarter" idx="15"/>
          </p:nvPr>
        </p:nvSpPr>
        <p:spPr>
          <a:xfrm>
            <a:off x="1295467" y="2780928"/>
            <a:ext cx="5088467" cy="266447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4679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192000" y="1800000"/>
            <a:ext cx="5472000" cy="1310400"/>
          </a:xfrm>
        </p:spPr>
        <p:txBody>
          <a:bodyPr anchor="t"/>
          <a:lstStyle>
            <a:lvl1pPr>
              <a:defRPr sz="4000"/>
            </a:lvl1pPr>
          </a:lstStyle>
          <a:p>
            <a:r>
              <a:rPr lang="sv-SE"/>
              <a:t>Klicka här för att ändra format</a:t>
            </a:r>
          </a:p>
        </p:txBody>
      </p:sp>
      <p:sp>
        <p:nvSpPr>
          <p:cNvPr id="3" name="Underrubrik 2"/>
          <p:cNvSpPr>
            <a:spLocks noGrp="1"/>
          </p:cNvSpPr>
          <p:nvPr>
            <p:ph type="subTitle" idx="1"/>
          </p:nvPr>
        </p:nvSpPr>
        <p:spPr>
          <a:xfrm>
            <a:off x="6288000" y="3348000"/>
            <a:ext cx="5472000" cy="13104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9" name="Line 11"/>
          <p:cNvSpPr>
            <a:spLocks noChangeShapeType="1"/>
          </p:cNvSpPr>
          <p:nvPr/>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11"/>
          <p:cNvSpPr>
            <a:spLocks noChangeShapeType="1"/>
          </p:cNvSpPr>
          <p:nvPr userDrawn="1"/>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Platshållare för bild 7"/>
          <p:cNvSpPr>
            <a:spLocks noGrp="1"/>
          </p:cNvSpPr>
          <p:nvPr>
            <p:ph type="pic" sz="quarter" idx="17" hasCustomPrompt="1"/>
          </p:nvPr>
        </p:nvSpPr>
        <p:spPr>
          <a:xfrm>
            <a:off x="-1" y="856800"/>
            <a:ext cx="5616000" cy="6021288"/>
          </a:xfrm>
        </p:spPr>
        <p:txBody>
          <a:bodyPr/>
          <a:lstStyle>
            <a:lvl1pPr marL="0" indent="0">
              <a:buNone/>
              <a:defRPr/>
            </a:lvl1pPr>
          </a:lstStyle>
          <a:p>
            <a:r>
              <a:rPr lang="sv-SE"/>
              <a:t>För att infoga bild: </a:t>
            </a:r>
            <a:br>
              <a:rPr lang="sv-SE"/>
            </a:br>
            <a:r>
              <a:rPr lang="sv-SE"/>
              <a:t>1) Klicka här för att markera bildramen. </a:t>
            </a:r>
            <a:br>
              <a:rPr lang="sv-SE"/>
            </a:br>
            <a:r>
              <a:rPr lang="sv-SE"/>
              <a:t>2a) Välj bild från "Bildbank": Klicka på knappen ”Bildbank” i verktygsfältet ovan. </a:t>
            </a:r>
            <a:br>
              <a:rPr lang="sv-SE"/>
            </a:br>
            <a:r>
              <a:rPr lang="sv-SE"/>
              <a:t>2b) Välj bild från egen hårddisk: Klicka på ikonen nedan.</a:t>
            </a:r>
          </a:p>
        </p:txBody>
      </p:sp>
    </p:spTree>
    <p:extLst>
      <p:ext uri="{BB962C8B-B14F-4D97-AF65-F5344CB8AC3E}">
        <p14:creationId xmlns:p14="http://schemas.microsoft.com/office/powerpoint/2010/main" val="3051274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p:spPr>
        <p:txBody>
          <a:bodyPr anchor="t"/>
          <a:lstStyle/>
          <a:p>
            <a:r>
              <a:rPr lang="sv-SE"/>
              <a:t>Klicka här för att ändra format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675C4B-9A6B-4700-9375-615A4C8898EA}"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8D0017"/>
                </a:solidFill>
                <a:effectLst/>
                <a:uLnTx/>
                <a:uFillTx/>
                <a:latin typeface="Arial"/>
                <a:ea typeface="+mn-ea"/>
                <a:cs typeface="+mn-cs"/>
              </a:rPr>
              <a:t>(ange enhet via Infoga sidfot)</a:t>
            </a:r>
            <a:endParaRPr kumimoji="0" lang="sv-SE" sz="800" b="0" i="0" u="none" strike="noStrike" kern="1200" cap="none" spc="0" normalizeH="0" baseline="0" noProof="0">
              <a:ln>
                <a:noFill/>
              </a:ln>
              <a:solidFill>
                <a:srgbClr val="8D0017"/>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44378D-1D2D-4DB9-B9D8-A6B719AA0047}" type="slidenum">
              <a:rPr kumimoji="0" lang="sv-S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12" name="Platshållare för text 11"/>
          <p:cNvSpPr>
            <a:spLocks noGrp="1"/>
          </p:cNvSpPr>
          <p:nvPr>
            <p:ph type="body" sz="quarter" idx="14"/>
          </p:nvPr>
        </p:nvSpPr>
        <p:spPr>
          <a:xfrm>
            <a:off x="1295467" y="2782800"/>
            <a:ext cx="9696451" cy="26624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Line 11"/>
          <p:cNvSpPr>
            <a:spLocks noChangeShapeType="1"/>
          </p:cNvSpPr>
          <p:nvPr userDrawn="1"/>
        </p:nvSpPr>
        <p:spPr bwMode="auto">
          <a:xfrm>
            <a:off x="527051" y="5949950"/>
            <a:ext cx="111379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567998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mall för rubrikformat</a:t>
            </a:r>
          </a:p>
        </p:txBody>
      </p:sp>
      <p:sp>
        <p:nvSpPr>
          <p:cNvPr id="3" name="Underrubrik 2"/>
          <p:cNvSpPr>
            <a:spLocks noGrp="1"/>
          </p:cNvSpPr>
          <p:nvPr>
            <p:ph type="subTitle" idx="1"/>
          </p:nvPr>
        </p:nvSpPr>
        <p:spPr>
          <a:xfrm>
            <a:off x="914399" y="3404592"/>
            <a:ext cx="10363199"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3713369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1836000"/>
            <a:ext cx="10515599" cy="4309087"/>
          </a:xfrm>
          <a:prstGeom prst="rect">
            <a:avLst/>
          </a:prstGeom>
        </p:spPr>
        <p:txBody>
          <a:bodyPr/>
          <a:lstStyle>
            <a:lvl1pPr>
              <a:lnSpc>
                <a:spcPct val="110000"/>
              </a:lnSpc>
              <a:spcBef>
                <a:spcPts val="8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11559774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Rubrik och innehåll 2">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2049138"/>
            <a:ext cx="10515599" cy="1145754"/>
          </a:xfrm>
          <a:prstGeom prst="rect">
            <a:avLst/>
          </a:prstGeom>
        </p:spPr>
        <p:txBody>
          <a:bodyPr>
            <a:normAutofit/>
          </a:bodyPr>
          <a:lstStyle>
            <a:lvl1pPr marL="0" indent="0">
              <a:buNone/>
              <a:defRPr sz="2000" b="1"/>
            </a:lvl1pPr>
            <a:lvl2pPr>
              <a:defRPr sz="2000"/>
            </a:lvl2pPr>
            <a:lvl3pPr>
              <a:defRPr sz="2000"/>
            </a:lvl3pPr>
            <a:lvl4pPr>
              <a:defRPr sz="2000"/>
            </a:lvl4pPr>
            <a:lvl5pPr>
              <a:defRPr sz="2000"/>
            </a:lvl5pPr>
          </a:lstStyle>
          <a:p>
            <a:pPr lvl="0"/>
            <a:r>
              <a:rPr lang="sv-SE"/>
              <a:t>Klicka här för att ändra format på bakgrundstexten</a:t>
            </a:r>
          </a:p>
        </p:txBody>
      </p:sp>
      <p:sp>
        <p:nvSpPr>
          <p:cNvPr id="4" name="Rubrik 3">
            <a:extLst>
              <a:ext uri="{FF2B5EF4-FFF2-40B4-BE49-F238E27FC236}">
                <a16:creationId xmlns:a16="http://schemas.microsoft.com/office/drawing/2014/main" id="{D54CB2B1-698A-C44D-8596-89FFB138C73B}"/>
              </a:ext>
            </a:extLst>
          </p:cNvPr>
          <p:cNvSpPr>
            <a:spLocks noGrp="1"/>
          </p:cNvSpPr>
          <p:nvPr>
            <p:ph type="title"/>
          </p:nvPr>
        </p:nvSpPr>
        <p:spPr>
          <a:xfrm>
            <a:off x="838200" y="1222872"/>
            <a:ext cx="10515600" cy="694063"/>
          </a:xfrm>
        </p:spPr>
        <p:txBody>
          <a:bodyPr anchor="t">
            <a:normAutofit/>
          </a:bodyPr>
          <a:lstStyle>
            <a:lvl1pPr>
              <a:defRPr sz="2400"/>
            </a:lvl1pPr>
          </a:lstStyle>
          <a:p>
            <a:r>
              <a:rPr lang="sv-SE"/>
              <a:t>Klicka här för att ändra mall för rubrikformat</a:t>
            </a:r>
            <a:endParaRPr lang="en-GB"/>
          </a:p>
        </p:txBody>
      </p:sp>
      <p:sp>
        <p:nvSpPr>
          <p:cNvPr id="7" name="Platshållare för text 6">
            <a:extLst>
              <a:ext uri="{FF2B5EF4-FFF2-40B4-BE49-F238E27FC236}">
                <a16:creationId xmlns:a16="http://schemas.microsoft.com/office/drawing/2014/main" id="{E202216A-0A74-B743-A772-6C5ED8918640}"/>
              </a:ext>
            </a:extLst>
          </p:cNvPr>
          <p:cNvSpPr>
            <a:spLocks noGrp="1"/>
          </p:cNvSpPr>
          <p:nvPr>
            <p:ph type="body" sz="quarter" idx="10" hasCustomPrompt="1"/>
          </p:nvPr>
        </p:nvSpPr>
        <p:spPr>
          <a:xfrm>
            <a:off x="838200" y="319718"/>
            <a:ext cx="10515598" cy="308243"/>
          </a:xfrm>
        </p:spPr>
        <p:txBody>
          <a:bodyPr>
            <a:noAutofit/>
          </a:bodyPr>
          <a:lstStyle>
            <a:lvl1pPr marL="0" indent="0">
              <a:buNone/>
              <a:defRPr sz="1600" b="1" cap="all" baseline="0">
                <a:solidFill>
                  <a:schemeClr val="tx1"/>
                </a:solidFill>
              </a:defRPr>
            </a:lvl1pPr>
            <a:lvl2pPr marL="457200" indent="0">
              <a:buNone/>
              <a:defRPr sz="1600" b="1">
                <a:solidFill>
                  <a:schemeClr val="tx1"/>
                </a:solidFill>
              </a:defRPr>
            </a:lvl2pPr>
            <a:lvl3pPr marL="914400" indent="0">
              <a:buNone/>
              <a:defRPr sz="1600" b="1">
                <a:solidFill>
                  <a:schemeClr val="tx1"/>
                </a:solidFill>
              </a:defRPr>
            </a:lvl3pPr>
            <a:lvl4pPr marL="1371600" indent="0">
              <a:buFont typeface="Arial" panose="020B0604020202020204" pitchFamily="34" charset="0"/>
              <a:buNone/>
              <a:defRPr sz="1600" b="1">
                <a:solidFill>
                  <a:schemeClr val="tx1"/>
                </a:solidFill>
              </a:defRPr>
            </a:lvl4pPr>
            <a:lvl5pPr marL="1828800" indent="0">
              <a:buNone/>
              <a:defRPr sz="1600" b="1">
                <a:solidFill>
                  <a:schemeClr val="tx1"/>
                </a:solidFill>
              </a:defRPr>
            </a:lvl5pPr>
          </a:lstStyle>
          <a:p>
            <a:pPr lvl="0"/>
            <a:r>
              <a:rPr lang="sv-SE"/>
              <a:t>KLICKA HÄR FÖR ATT ÄNDRA FORMAT PÅ BAKGRUNDSTEXTEN</a:t>
            </a:r>
            <a:endParaRPr lang="en-GB"/>
          </a:p>
        </p:txBody>
      </p:sp>
      <p:sp>
        <p:nvSpPr>
          <p:cNvPr id="8" name="Platshållare för innehåll 2">
            <a:extLst>
              <a:ext uri="{FF2B5EF4-FFF2-40B4-BE49-F238E27FC236}">
                <a16:creationId xmlns:a16="http://schemas.microsoft.com/office/drawing/2014/main" id="{34921830-4EB6-AD48-B284-A44880585E60}"/>
              </a:ext>
            </a:extLst>
          </p:cNvPr>
          <p:cNvSpPr>
            <a:spLocks noGrp="1"/>
          </p:cNvSpPr>
          <p:nvPr>
            <p:ph idx="11"/>
          </p:nvPr>
        </p:nvSpPr>
        <p:spPr>
          <a:xfrm>
            <a:off x="838199" y="3189385"/>
            <a:ext cx="10515599" cy="2853367"/>
          </a:xfrm>
          <a:prstGeom prst="rect">
            <a:avLst/>
          </a:prstGeom>
        </p:spPr>
        <p:txBody>
          <a:bodyPr>
            <a:noAutofit/>
          </a:bodyPr>
          <a:lstStyle>
            <a:lvl1pPr>
              <a:spcAft>
                <a:spcPts val="600"/>
              </a:spcAft>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4567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838200" y="1872000"/>
            <a:ext cx="5156200" cy="427391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872000"/>
            <a:ext cx="5156200" cy="427391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0EE81376-E8AA-9042-8673-734DC100649F}"/>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5241925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1799999"/>
            <a:ext cx="5158317" cy="7556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200" y="2664941"/>
            <a:ext cx="5158317" cy="3461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799999"/>
            <a:ext cx="5158317" cy="75563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664941"/>
            <a:ext cx="5158317" cy="3461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6">
            <a:extLst>
              <a:ext uri="{FF2B5EF4-FFF2-40B4-BE49-F238E27FC236}">
                <a16:creationId xmlns:a16="http://schemas.microsoft.com/office/drawing/2014/main" id="{B0CD6BCD-56E4-554F-A484-D28D00B8E19F}"/>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358322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2025-10-02</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82601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3352131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ast rubrik utan logo">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C184E1B-FA26-CC4F-ADED-A561595F2C06}"/>
              </a:ext>
            </a:extLst>
          </p:cNvPr>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sp>
        <p:nvSpPr>
          <p:cNvPr id="3" name="Rubrik 2">
            <a:extLst>
              <a:ext uri="{FF2B5EF4-FFF2-40B4-BE49-F238E27FC236}">
                <a16:creationId xmlns:a16="http://schemas.microsoft.com/office/drawing/2014/main" id="{B5F5FCA6-E353-0041-9FAA-C06BB46FF882}"/>
              </a:ext>
            </a:extLst>
          </p:cNvPr>
          <p:cNvSpPr>
            <a:spLocks noGrp="1"/>
          </p:cNvSpPr>
          <p:nvPr>
            <p:ph type="title"/>
          </p:nvPr>
        </p:nvSpPr>
        <p:spPr/>
        <p:txBody>
          <a:bodyPr/>
          <a:lstStyle/>
          <a:p>
            <a:r>
              <a:rPr lang="sv-SE"/>
              <a:t>Klicka här för att ändra mall för rubrikformat</a:t>
            </a:r>
            <a:endParaRPr lang="en-GB"/>
          </a:p>
        </p:txBody>
      </p:sp>
    </p:spTree>
    <p:extLst>
      <p:ext uri="{BB962C8B-B14F-4D97-AF65-F5344CB8AC3E}">
        <p14:creationId xmlns:p14="http://schemas.microsoft.com/office/powerpoint/2010/main" val="4004491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800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Bjäregrön titel">
    <p:bg>
      <p:bgPr>
        <a:solidFill>
          <a:srgbClr val="E7EEE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13C544-ABAB-7E46-B401-A05AD44C7E11}"/>
              </a:ext>
            </a:extLst>
          </p:cNvPr>
          <p:cNvPicPr>
            <a:picLocks noChangeAspect="1"/>
          </p:cNvPicPr>
          <p:nvPr userDrawn="1"/>
        </p:nvPicPr>
        <p:blipFill>
          <a:blip r:embed="rId2"/>
          <a:stretch>
            <a:fillRect/>
          </a:stretch>
        </p:blipFill>
        <p:spPr>
          <a:xfrm>
            <a:off x="0" y="0"/>
            <a:ext cx="12213020" cy="6858000"/>
          </a:xfrm>
          <a:prstGeom prst="rect">
            <a:avLst/>
          </a:prstGeom>
        </p:spPr>
      </p:pic>
      <p:sp>
        <p:nvSpPr>
          <p:cNvPr id="12" name="Rubrik 1">
            <a:extLst>
              <a:ext uri="{FF2B5EF4-FFF2-40B4-BE49-F238E27FC236}">
                <a16:creationId xmlns:a16="http://schemas.microsoft.com/office/drawing/2014/main" id="{DC00CF6E-E40F-B246-8E36-4FB0C80E7308}"/>
              </a:ext>
            </a:extLst>
          </p:cNvPr>
          <p:cNvSpPr>
            <a:spLocks noGrp="1"/>
          </p:cNvSpPr>
          <p:nvPr>
            <p:ph type="ctrTitle" hasCustomPrompt="1"/>
          </p:nvPr>
        </p:nvSpPr>
        <p:spPr>
          <a:xfrm>
            <a:off x="1524000" y="1495557"/>
            <a:ext cx="9144000" cy="2024636"/>
          </a:xfrm>
          <a:prstGeom prst="rect">
            <a:avLst/>
          </a:prstGeom>
        </p:spPr>
        <p:txBody>
          <a:bodyPr anchor="b"/>
          <a:lstStyle>
            <a:lvl1pPr algn="ctr">
              <a:defRPr sz="6000" b="1">
                <a:solidFill>
                  <a:srgbClr val="3D9378"/>
                </a:solidFill>
              </a:defRPr>
            </a:lvl1pPr>
          </a:lstStyle>
          <a:p>
            <a:r>
              <a:rPr lang="en-US"/>
              <a:t>Click to edit Master</a:t>
            </a:r>
            <a:br>
              <a:rPr lang="en-US"/>
            </a:br>
            <a:r>
              <a:rPr lang="en-US"/>
              <a:t>title style</a:t>
            </a:r>
            <a:endParaRPr lang="sv-SE"/>
          </a:p>
        </p:txBody>
      </p:sp>
      <p:sp>
        <p:nvSpPr>
          <p:cNvPr id="13" name="Underrubrik 2">
            <a:extLst>
              <a:ext uri="{FF2B5EF4-FFF2-40B4-BE49-F238E27FC236}">
                <a16:creationId xmlns:a16="http://schemas.microsoft.com/office/drawing/2014/main" id="{F410317C-0CB2-A844-8726-A611A1B4602E}"/>
              </a:ext>
            </a:extLst>
          </p:cNvPr>
          <p:cNvSpPr>
            <a:spLocks noGrp="1"/>
          </p:cNvSpPr>
          <p:nvPr>
            <p:ph type="subTitle" idx="1" hasCustomPrompt="1"/>
          </p:nvPr>
        </p:nvSpPr>
        <p:spPr>
          <a:xfrm>
            <a:off x="1524000" y="3790509"/>
            <a:ext cx="9144000" cy="1655762"/>
          </a:xfrm>
          <a:prstGeom prst="rect">
            <a:avLst/>
          </a:prstGeom>
        </p:spPr>
        <p:txBody>
          <a:bodyPr/>
          <a:lstStyle>
            <a:lvl1pPr marL="0" indent="0" algn="ctr">
              <a:buNone/>
              <a:defRPr sz="2400">
                <a:solidFill>
                  <a:srgbClr val="3D93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rubrikformat</a:t>
            </a:r>
          </a:p>
        </p:txBody>
      </p:sp>
      <p:sp>
        <p:nvSpPr>
          <p:cNvPr id="15" name="Platshållare för datum 2">
            <a:extLst>
              <a:ext uri="{FF2B5EF4-FFF2-40B4-BE49-F238E27FC236}">
                <a16:creationId xmlns:a16="http://schemas.microsoft.com/office/drawing/2014/main" id="{A6B726EA-3E1E-F041-90CB-911E530EC079}"/>
              </a:ext>
            </a:extLst>
          </p:cNvPr>
          <p:cNvSpPr>
            <a:spLocks noGrp="1"/>
          </p:cNvSpPr>
          <p:nvPr>
            <p:ph type="dt" sz="half" idx="2"/>
          </p:nvPr>
        </p:nvSpPr>
        <p:spPr>
          <a:xfrm>
            <a:off x="842010" y="6030529"/>
            <a:ext cx="2743200" cy="365125"/>
          </a:xfrm>
          <a:prstGeom prst="rect">
            <a:avLst/>
          </a:prstGeom>
        </p:spPr>
        <p:txBody>
          <a:bodyPr/>
          <a:lstStyle>
            <a:lvl1pPr>
              <a:defRPr>
                <a:solidFill>
                  <a:srgbClr val="3D9378"/>
                </a:solidFill>
              </a:defRPr>
            </a:lvl1pPr>
          </a:lstStyle>
          <a:p>
            <a:fld id="{26AF895D-3DE9-464B-9E18-840CD26911F3}" type="datetimeFigureOut">
              <a:rPr lang="sv-SE" smtClean="0"/>
              <a:pPr/>
              <a:t>2025-10-02</a:t>
            </a:fld>
            <a:endParaRPr lang="sv-SE"/>
          </a:p>
        </p:txBody>
      </p:sp>
      <p:sp>
        <p:nvSpPr>
          <p:cNvPr id="16" name="Platshållare för sidfot 3">
            <a:extLst>
              <a:ext uri="{FF2B5EF4-FFF2-40B4-BE49-F238E27FC236}">
                <a16:creationId xmlns:a16="http://schemas.microsoft.com/office/drawing/2014/main" id="{EE16BCD6-4FE5-1244-B35B-B5B0F6C6EA54}"/>
              </a:ext>
            </a:extLst>
          </p:cNvPr>
          <p:cNvSpPr>
            <a:spLocks noGrp="1"/>
          </p:cNvSpPr>
          <p:nvPr>
            <p:ph type="ftr" sz="quarter" idx="3"/>
          </p:nvPr>
        </p:nvSpPr>
        <p:spPr>
          <a:xfrm>
            <a:off x="4038600" y="6030529"/>
            <a:ext cx="4114800" cy="365125"/>
          </a:xfrm>
          <a:prstGeom prst="rect">
            <a:avLst/>
          </a:prstGeom>
        </p:spPr>
        <p:txBody>
          <a:bodyPr/>
          <a:lstStyle>
            <a:lvl1pPr>
              <a:defRPr>
                <a:solidFill>
                  <a:srgbClr val="3D9378"/>
                </a:solidFill>
              </a:defRPr>
            </a:lvl1pPr>
          </a:lstStyle>
          <a:p>
            <a:endParaRPr lang="sv-SE"/>
          </a:p>
        </p:txBody>
      </p:sp>
      <p:sp>
        <p:nvSpPr>
          <p:cNvPr id="20" name="Platshållare för bildnummer 4">
            <a:extLst>
              <a:ext uri="{FF2B5EF4-FFF2-40B4-BE49-F238E27FC236}">
                <a16:creationId xmlns:a16="http://schemas.microsoft.com/office/drawing/2014/main" id="{11F06338-122A-CF4D-A1F1-DE918A6E885F}"/>
              </a:ext>
            </a:extLst>
          </p:cNvPr>
          <p:cNvSpPr>
            <a:spLocks noGrp="1"/>
          </p:cNvSpPr>
          <p:nvPr>
            <p:ph type="sldNum" sz="quarter" idx="4"/>
          </p:nvPr>
        </p:nvSpPr>
        <p:spPr>
          <a:xfrm>
            <a:off x="8610600" y="6030529"/>
            <a:ext cx="1973317" cy="365125"/>
          </a:xfrm>
          <a:prstGeom prst="rect">
            <a:avLst/>
          </a:prstGeom>
        </p:spPr>
        <p:txBody>
          <a:bodyPr/>
          <a:lstStyle>
            <a:lvl1pPr>
              <a:defRPr>
                <a:solidFill>
                  <a:srgbClr val="3D9378"/>
                </a:solidFill>
              </a:defRPr>
            </a:lvl1pPr>
          </a:lstStyle>
          <a:p>
            <a:fld id="{EC0A067F-9550-CB4C-8708-771183AD13DA}" type="slidenum">
              <a:rPr lang="sv-SE" smtClean="0"/>
              <a:pPr/>
              <a:t>‹#›</a:t>
            </a:fld>
            <a:endParaRPr lang="sv-SE"/>
          </a:p>
        </p:txBody>
      </p:sp>
    </p:spTree>
    <p:extLst>
      <p:ext uri="{BB962C8B-B14F-4D97-AF65-F5344CB8AC3E}">
        <p14:creationId xmlns:p14="http://schemas.microsoft.com/office/powerpoint/2010/main" val="424244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5.jpeg"/><Relationship Id="rId4" Type="http://schemas.openxmlformats.org/officeDocument/2006/relationships/slideLayout" Target="../slideLayouts/slideLayout6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6.png"/><Relationship Id="rId2" Type="http://schemas.openxmlformats.org/officeDocument/2006/relationships/slideLayout" Target="../slideLayouts/slideLayout71.xml"/><Relationship Id="rId16" Type="http://schemas.openxmlformats.org/officeDocument/2006/relationships/theme" Target="../theme/theme6.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1.png"/><Relationship Id="rId5" Type="http://schemas.openxmlformats.org/officeDocument/2006/relationships/slideLayout" Target="../slideLayouts/slideLayout89.xml"/><Relationship Id="rId10"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1"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243411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38" r:id="rId19"/>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4230961711"/>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726" r:id="rId3"/>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0"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0807381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23"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2025-10-02</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0728193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2025-10-02</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227570370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5C18DA-410A-4124-BB0F-DE8CA676B1E5}" type="datetimeFigureOut">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2025-10-02</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BAD975-63FF-4468-AC34-025F73E043F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473791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l="2496" t="2553"/>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a:extLst>
              <a:ext uri="{FF2B5EF4-FFF2-40B4-BE49-F238E27FC236}">
                <a16:creationId xmlns:a16="http://schemas.microsoft.com/office/drawing/2014/main" id="{7D20977A-32AD-6F4A-892E-3455AAE43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6" name="Platshållare för datum 2">
            <a:extLst>
              <a:ext uri="{FF2B5EF4-FFF2-40B4-BE49-F238E27FC236}">
                <a16:creationId xmlns:a16="http://schemas.microsoft.com/office/drawing/2014/main" id="{65529FA0-4737-0E4E-8D06-9FA287B19978}"/>
              </a:ext>
            </a:extLst>
          </p:cNvPr>
          <p:cNvSpPr>
            <a:spLocks noGrp="1"/>
          </p:cNvSpPr>
          <p:nvPr>
            <p:ph type="dt" sz="half" idx="2"/>
          </p:nvPr>
        </p:nvSpPr>
        <p:spPr>
          <a:xfrm>
            <a:off x="842010" y="6112590"/>
            <a:ext cx="1588507" cy="365125"/>
          </a:xfrm>
          <a:prstGeom prst="rect">
            <a:avLst/>
          </a:prstGeom>
        </p:spPr>
        <p:txBody>
          <a:bodyPr/>
          <a:lstStyle>
            <a:lvl1pPr>
              <a:defRPr sz="1400">
                <a:solidFill>
                  <a:schemeClr val="tx1"/>
                </a:solidFill>
              </a:defRPr>
            </a:lvl1pPr>
          </a:lstStyle>
          <a:p>
            <a:fld id="{26AF895D-3DE9-464B-9E18-840CD26911F3}" type="datetimeFigureOut">
              <a:rPr lang="sv-SE" smtClean="0"/>
              <a:pPr/>
              <a:t>2025-10-02</a:t>
            </a:fld>
            <a:endParaRPr lang="sv-SE"/>
          </a:p>
        </p:txBody>
      </p:sp>
      <p:sp>
        <p:nvSpPr>
          <p:cNvPr id="7" name="Platshållare för sidfot 3">
            <a:extLst>
              <a:ext uri="{FF2B5EF4-FFF2-40B4-BE49-F238E27FC236}">
                <a16:creationId xmlns:a16="http://schemas.microsoft.com/office/drawing/2014/main" id="{0E91FE27-0C88-0640-8055-83B03994FA65}"/>
              </a:ext>
            </a:extLst>
          </p:cNvPr>
          <p:cNvSpPr>
            <a:spLocks noGrp="1"/>
          </p:cNvSpPr>
          <p:nvPr>
            <p:ph type="ftr" sz="quarter" idx="3"/>
          </p:nvPr>
        </p:nvSpPr>
        <p:spPr>
          <a:xfrm>
            <a:off x="2543907" y="6112590"/>
            <a:ext cx="6541477" cy="365125"/>
          </a:xfrm>
          <a:prstGeom prst="rect">
            <a:avLst/>
          </a:prstGeom>
        </p:spPr>
        <p:txBody>
          <a:bodyPr/>
          <a:lstStyle>
            <a:lvl1pPr>
              <a:defRPr sz="1400">
                <a:solidFill>
                  <a:schemeClr val="tx1"/>
                </a:solidFill>
              </a:defRPr>
            </a:lvl1pPr>
          </a:lstStyle>
          <a:p>
            <a:endParaRPr lang="sv-SE"/>
          </a:p>
        </p:txBody>
      </p:sp>
      <p:sp>
        <p:nvSpPr>
          <p:cNvPr id="8" name="Platshållare för bildnummer 4">
            <a:extLst>
              <a:ext uri="{FF2B5EF4-FFF2-40B4-BE49-F238E27FC236}">
                <a16:creationId xmlns:a16="http://schemas.microsoft.com/office/drawing/2014/main" id="{7BEDAE9A-CC75-AA43-BF5F-99488CC0C885}"/>
              </a:ext>
            </a:extLst>
          </p:cNvPr>
          <p:cNvSpPr>
            <a:spLocks noGrp="1"/>
          </p:cNvSpPr>
          <p:nvPr>
            <p:ph type="sldNum" sz="quarter" idx="4"/>
          </p:nvPr>
        </p:nvSpPr>
        <p:spPr>
          <a:xfrm>
            <a:off x="9179169" y="6112590"/>
            <a:ext cx="1404748" cy="365125"/>
          </a:xfrm>
          <a:prstGeom prst="rect">
            <a:avLst/>
          </a:prstGeom>
        </p:spPr>
        <p:txBody>
          <a:bodyPr/>
          <a:lstStyle>
            <a:lvl1pPr algn="r">
              <a:defRPr sz="1400">
                <a:solidFill>
                  <a:schemeClr val="tx1"/>
                </a:solidFill>
              </a:defRPr>
            </a:lvl1pPr>
          </a:lstStyle>
          <a:p>
            <a:fld id="{EC0A067F-9550-CB4C-8708-771183AD13DA}" type="slidenum">
              <a:rPr lang="sv-SE" smtClean="0"/>
              <a:pPr/>
              <a:t>‹#›</a:t>
            </a:fld>
            <a:endParaRPr lang="sv-SE"/>
          </a:p>
        </p:txBody>
      </p:sp>
      <p:sp>
        <p:nvSpPr>
          <p:cNvPr id="4" name="Platshållare för text 3">
            <a:extLst>
              <a:ext uri="{FF2B5EF4-FFF2-40B4-BE49-F238E27FC236}">
                <a16:creationId xmlns:a16="http://schemas.microsoft.com/office/drawing/2014/main" id="{802AEB20-E94B-FB4B-BEAD-C40EA7A5723E}"/>
              </a:ext>
            </a:extLst>
          </p:cNvPr>
          <p:cNvSpPr>
            <a:spLocks noGrp="1"/>
          </p:cNvSpPr>
          <p:nvPr>
            <p:ph type="body" idx="1"/>
          </p:nvPr>
        </p:nvSpPr>
        <p:spPr>
          <a:xfrm>
            <a:off x="838200" y="1836000"/>
            <a:ext cx="10515600" cy="404763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69104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txStyles>
    <p:titleStyle>
      <a:lvl1pPr algn="l" rtl="0" eaLnBrk="1" fontAlgn="base" hangingPunct="1">
        <a:spcBef>
          <a:spcPct val="0"/>
        </a:spcBef>
        <a:spcAft>
          <a:spcPct val="0"/>
        </a:spcAft>
        <a:defRPr sz="36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0.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0.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emf"/><Relationship Id="rId2" Type="http://schemas.openxmlformats.org/officeDocument/2006/relationships/slideLayout" Target="../slideLayouts/slideLayout43.xml"/><Relationship Id="rId1" Type="http://schemas.openxmlformats.org/officeDocument/2006/relationships/tags" Target="../tags/tag3.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8.sv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vardgivare.skane.se/kompetens-utveckling/projekt-och-utvecklingsarbete/framtidens-halsosystem"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s://skr.se/skr/halsasjukvard/utvecklingavverksamhet/naravard/berattelserochstod/presenteranaravard.6263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p:txBody>
          <a:bodyPr lIns="91440" tIns="45720" rIns="91440" bIns="45720" anchor="b">
            <a:normAutofit/>
          </a:bodyPr>
          <a:lstStyle/>
          <a:p>
            <a:r>
              <a:rPr lang="sv-SE" dirty="0">
                <a:solidFill>
                  <a:schemeClr val="tx2"/>
                </a:solidFill>
              </a:rPr>
              <a:t>Framtidens hälsosystem</a:t>
            </a:r>
          </a:p>
        </p:txBody>
      </p:sp>
      <p:sp>
        <p:nvSpPr>
          <p:cNvPr id="4" name="Rubrik 1">
            <a:extLst>
              <a:ext uri="{FF2B5EF4-FFF2-40B4-BE49-F238E27FC236}">
                <a16:creationId xmlns:a16="http://schemas.microsoft.com/office/drawing/2014/main" id="{0244DAE1-91E0-8040-A215-0AA45B21DF0B}"/>
              </a:ext>
            </a:extLst>
          </p:cNvPr>
          <p:cNvSpPr txBox="1">
            <a:spLocks/>
          </p:cNvSpPr>
          <p:nvPr/>
        </p:nvSpPr>
        <p:spPr>
          <a:xfrm>
            <a:off x="-1171342" y="3520193"/>
            <a:ext cx="9144000" cy="1655762"/>
          </a:xfrm>
          <a:prstGeom prst="rect">
            <a:avLst/>
          </a:prstGeom>
        </p:spPr>
        <p:txBody>
          <a:bodyPr vert="horz" lIns="91440" tIns="45720" rIns="91440" bIns="45720" rtlCol="0">
            <a:normAutofit/>
          </a:bodyPr>
          <a:lstStyle>
            <a:lvl1pPr algn="ctr"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marL="0" marR="0" lvl="0" indent="0" algn="ctr" defTabSz="914377" rtl="0" eaLnBrk="1" fontAlgn="base" latinLnBrk="0" hangingPunct="1">
              <a:lnSpc>
                <a:spcPct val="90000"/>
              </a:lnSpc>
              <a:spcBef>
                <a:spcPts val="1000"/>
              </a:spcBef>
              <a:spcAft>
                <a:spcPct val="0"/>
              </a:spcAft>
              <a:buClr>
                <a:srgbClr val="5E95A7"/>
              </a:buClr>
              <a:buSzTx/>
              <a:buFontTx/>
              <a:buNone/>
              <a:tabLst/>
              <a:defRPr/>
            </a:pPr>
            <a:r>
              <a:rPr kumimoji="0" lang="sv-SE" sz="2400" b="1" i="0" u="none" strike="noStrike" kern="1200" cap="none" spc="0" normalizeH="0" baseline="0" noProof="0" dirty="0">
                <a:ln>
                  <a:noFill/>
                </a:ln>
                <a:solidFill>
                  <a:srgbClr val="307C8E"/>
                </a:solidFill>
                <a:effectLst/>
                <a:uLnTx/>
                <a:uFillTx/>
                <a:latin typeface="Arial" panose="020B0604020202020204"/>
                <a:ea typeface="+mj-ea"/>
                <a:cs typeface="+mn-cs"/>
              </a:rPr>
              <a:t>GRUNDPRESENTATION</a:t>
            </a:r>
          </a:p>
        </p:txBody>
      </p:sp>
      <p:pic>
        <p:nvPicPr>
          <p:cNvPr id="6" name="Bildobjekt 5">
            <a:extLst>
              <a:ext uri="{FF2B5EF4-FFF2-40B4-BE49-F238E27FC236}">
                <a16:creationId xmlns:a16="http://schemas.microsoft.com/office/drawing/2014/main" id="{E9C36773-1D34-496A-8E55-507E1B8D32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29078"/>
            <a:ext cx="8534400" cy="1770213"/>
          </a:xfrm>
          <a:prstGeom prst="rect">
            <a:avLst/>
          </a:prstGeom>
        </p:spPr>
      </p:pic>
    </p:spTree>
    <p:extLst>
      <p:ext uri="{BB962C8B-B14F-4D97-AF65-F5344CB8AC3E}">
        <p14:creationId xmlns:p14="http://schemas.microsoft.com/office/powerpoint/2010/main" val="9980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lstStyle/>
          <a:p>
            <a:pPr marL="0" indent="0">
              <a:buNone/>
            </a:pPr>
            <a:r>
              <a:rPr lang="sv-SE" sz="1600" b="1" i="0" u="none" strike="noStrike">
                <a:solidFill>
                  <a:srgbClr val="000000"/>
                </a:solidFill>
                <a:effectLst/>
                <a:latin typeface="Arial" panose="020B0604020202020204" pitchFamily="34" charset="0"/>
              </a:rPr>
              <a:t>Fokus flyttas från invånare som passiv mottagare till aktiv medskapare. </a:t>
            </a:r>
            <a:r>
              <a:rPr lang="sv-SE" sz="1600">
                <a:solidFill>
                  <a:srgbClr val="000000"/>
                </a:solidFill>
                <a:latin typeface="Arial" panose="020B0604020202020204" pitchFamily="34" charset="0"/>
              </a:rPr>
              <a:t>F</a:t>
            </a:r>
            <a:r>
              <a:rPr lang="sv-SE" sz="1600" b="1" i="0" u="none" strike="noStrike">
                <a:solidFill>
                  <a:srgbClr val="000000"/>
                </a:solidFill>
                <a:effectLst/>
                <a:latin typeface="Arial" panose="020B0604020202020204" pitchFamily="34" charset="0"/>
              </a:rPr>
              <a:t>rån organisationens till individens perspektiv. Hälsosystemet utformas för att stödja invånarens hälsa utifrån varje individs behov och förutsättningar.</a:t>
            </a:r>
            <a:endParaRPr lang="en-GB"/>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1.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24544"/>
            <a:ext cx="3726097" cy="790197"/>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mottagare…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descr="illustration, patient blir undersökt">
            <a:extLst>
              <a:ext uri="{FF2B5EF4-FFF2-40B4-BE49-F238E27FC236}">
                <a16:creationId xmlns:a16="http://schemas.microsoft.com/office/drawing/2014/main" id="{6A814B7E-5F8E-0843-B6D0-72AEB7776425}"/>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medskapare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1" name="Bild 15">
            <a:extLst>
              <a:ext uri="{FF2B5EF4-FFF2-40B4-BE49-F238E27FC236}">
                <a16:creationId xmlns:a16="http://schemas.microsoft.com/office/drawing/2014/main" id="{C42487B8-8F35-9642-B88F-7A3FB4DE363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047" t="33323" r="26772" b="33339"/>
          <a:stretch/>
        </p:blipFill>
        <p:spPr>
          <a:xfrm>
            <a:off x="1665351" y="3268945"/>
            <a:ext cx="1759240" cy="1298100"/>
          </a:xfrm>
          <a:prstGeom prst="rect">
            <a:avLst/>
          </a:prstGeom>
        </p:spPr>
      </p:pic>
      <p:pic>
        <p:nvPicPr>
          <p:cNvPr id="12" name="Bild 17" descr="illustration av patient som är aktiv själv.">
            <a:extLst>
              <a:ext uri="{FF2B5EF4-FFF2-40B4-BE49-F238E27FC236}">
                <a16:creationId xmlns:a16="http://schemas.microsoft.com/office/drawing/2014/main" id="{C4BF4C45-01FC-3B4B-A8CC-149D67B8EE28}"/>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13130" y="1232453"/>
            <a:ext cx="4324556" cy="4324556"/>
          </a:xfrm>
          <a:prstGeom prst="rect">
            <a:avLst/>
          </a:prstGeom>
        </p:spPr>
      </p:pic>
      <p:sp>
        <p:nvSpPr>
          <p:cNvPr id="18" name="Båge 17">
            <a:extLst>
              <a:ext uri="{FF2B5EF4-FFF2-40B4-BE49-F238E27FC236}">
                <a16:creationId xmlns:a16="http://schemas.microsoft.com/office/drawing/2014/main" id="{B1DA7D61-6B37-1D4E-9450-8E43A5334D8C}"/>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233318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normAutofit/>
          </a:bodyPr>
          <a:lstStyle/>
          <a:p>
            <a:pPr marL="0" indent="0">
              <a:buNone/>
            </a:pPr>
            <a:r>
              <a:rPr lang="sv-SE" sz="1600" b="1" i="0" u="none" strike="noStrike">
                <a:solidFill>
                  <a:srgbClr val="000000"/>
                </a:solidFill>
                <a:effectLst/>
                <a:latin typeface="Arial" panose="020B0604020202020204" pitchFamily="34" charset="0"/>
              </a:rPr>
              <a:t>Fokus flyttas från sjukdom och vård till fokus på hälsa. Större fokus läggs på förebyggande och hälsofrämjande arbete så att invånarna upplever en bättre livskvalitet och hälso- </a:t>
            </a:r>
            <a:r>
              <a:rPr lang="sv-SE" sz="1600" b="0" i="0">
                <a:solidFill>
                  <a:srgbClr val="000000"/>
                </a:solidFill>
                <a:effectLst/>
                <a:latin typeface="Arial" panose="020B0604020202020204" pitchFamily="34" charset="0"/>
              </a:rPr>
              <a:t>​</a:t>
            </a:r>
            <a:r>
              <a:rPr lang="sv-SE" sz="1600" b="1" i="0" u="none" strike="noStrike">
                <a:solidFill>
                  <a:srgbClr val="000000"/>
                </a:solidFill>
                <a:effectLst/>
                <a:latin typeface="Arial" panose="020B0604020202020204" pitchFamily="34" charset="0"/>
              </a:rPr>
              <a:t>och sjukvårdens resurser används där de ger störst nytta.</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2.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24544"/>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sjukdom…</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hälsa</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1" name="Bild 10" descr="illustration sjukhussäng">
            <a:extLst>
              <a:ext uri="{FF2B5EF4-FFF2-40B4-BE49-F238E27FC236}">
                <a16:creationId xmlns:a16="http://schemas.microsoft.com/office/drawing/2014/main" id="{00A5FB38-F5A1-4643-8E99-8D7BDF97C560}"/>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30137" t="28644" r="30668" b="28894"/>
          <a:stretch/>
        </p:blipFill>
        <p:spPr>
          <a:xfrm>
            <a:off x="1771207" y="3057320"/>
            <a:ext cx="1588938" cy="1721350"/>
          </a:xfrm>
          <a:prstGeom prst="rect">
            <a:avLst/>
          </a:prstGeom>
        </p:spPr>
      </p:pic>
      <p:pic>
        <p:nvPicPr>
          <p:cNvPr id="12" name="Bild 11" descr="illustration av person som är glad och cyklar">
            <a:extLst>
              <a:ext uri="{FF2B5EF4-FFF2-40B4-BE49-F238E27FC236}">
                <a16:creationId xmlns:a16="http://schemas.microsoft.com/office/drawing/2014/main" id="{6417222B-C019-0F4D-88AD-B7027FD837AA}"/>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t="15254" b="15254"/>
          <a:stretch/>
        </p:blipFill>
        <p:spPr>
          <a:xfrm>
            <a:off x="5839398" y="2069802"/>
            <a:ext cx="4259855" cy="2960238"/>
          </a:xfrm>
          <a:prstGeom prst="rect">
            <a:avLst/>
          </a:prstGeom>
        </p:spPr>
      </p:pic>
      <p:sp>
        <p:nvSpPr>
          <p:cNvPr id="23" name="Båge 22">
            <a:extLst>
              <a:ext uri="{FF2B5EF4-FFF2-40B4-BE49-F238E27FC236}">
                <a16:creationId xmlns:a16="http://schemas.microsoft.com/office/drawing/2014/main" id="{E9612D15-EE94-574A-9573-E590ABB0BD05}"/>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68066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8988846" cy="1113201"/>
          </a:xfrm>
        </p:spPr>
        <p:txBody>
          <a:bodyPr>
            <a:normAutofit/>
          </a:bodyPr>
          <a:lstStyle/>
          <a:p>
            <a:r>
              <a:rPr lang="sv-SE" sz="1600" b="1">
                <a:effectLst/>
                <a:latin typeface="+mj-lt"/>
                <a:ea typeface="Calibri" panose="020F0502020204030204" pitchFamily="34" charset="0"/>
              </a:rPr>
              <a:t>Fokus flyttas från organisation till samverkan och helhet utifrån </a:t>
            </a:r>
            <a:r>
              <a:rPr kumimoji="0" lang="sv-SE" sz="1600" b="1" i="0" u="none" strike="noStrike" kern="1200" cap="none" spc="0" normalizeH="0" baseline="0" noProof="0">
                <a:ln>
                  <a:noFill/>
                </a:ln>
                <a:solidFill>
                  <a:srgbClr val="000000"/>
                </a:solidFill>
                <a:effectLst/>
                <a:uLnTx/>
                <a:uFillTx/>
                <a:latin typeface="Arial"/>
                <a:ea typeface="ヒラギノ角ゴ Pro W3"/>
              </a:rPr>
              <a:t>personens behov och upplevelse</a:t>
            </a:r>
            <a:r>
              <a:rPr lang="sv-SE" sz="1600" b="1">
                <a:effectLst/>
                <a:latin typeface="+mj-lt"/>
                <a:ea typeface="Calibri" panose="020F0502020204030204" pitchFamily="34" charset="0"/>
              </a:rPr>
              <a:t>. Genom samarbete över organisationsgränser skapas förutsättningar för förutsägbarhet, tillgänglighet och kontinuitet för invånaren.</a:t>
            </a:r>
            <a:endParaRPr lang="sv-SE" sz="1600">
              <a:effectLst/>
              <a:latin typeface="+mj-lt"/>
              <a:ea typeface="Calibri" panose="020F0502020204030204" pitchFamily="34" charset="0"/>
            </a:endParaRPr>
          </a:p>
          <a:p>
            <a:pPr marL="0" indent="0">
              <a:buNone/>
            </a:pP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3.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organisation…</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personens behov och upplevelse</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8" name="Bild 17" descr="illustration personens behov">
            <a:extLst>
              <a:ext uri="{FF2B5EF4-FFF2-40B4-BE49-F238E27FC236}">
                <a16:creationId xmlns:a16="http://schemas.microsoft.com/office/drawing/2014/main" id="{FB260D48-8501-5344-8455-0E269C25CBF3}"/>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2795" y="1596000"/>
            <a:ext cx="4101228" cy="4101228"/>
          </a:xfrm>
          <a:prstGeom prst="rect">
            <a:avLst/>
          </a:prstGeom>
        </p:spPr>
      </p:pic>
      <p:pic>
        <p:nvPicPr>
          <p:cNvPr id="19" name="Bild 18" descr="illustration organisation">
            <a:extLst>
              <a:ext uri="{FF2B5EF4-FFF2-40B4-BE49-F238E27FC236}">
                <a16:creationId xmlns:a16="http://schemas.microsoft.com/office/drawing/2014/main" id="{D489A37F-4EC8-DA49-80A9-8B5EDFAD2A10}"/>
              </a:ext>
            </a:extLst>
          </p:cNvPr>
          <p:cNvPicPr>
            <a:picLocks noChangeAspect="1"/>
          </p:cNvPicPr>
          <p:nvPr/>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l="31836" t="27252" r="26279" b="31009"/>
          <a:stretch/>
        </p:blipFill>
        <p:spPr>
          <a:xfrm>
            <a:off x="1752834" y="3011555"/>
            <a:ext cx="1803221" cy="1796931"/>
          </a:xfrm>
          <a:prstGeom prst="rect">
            <a:avLst/>
          </a:prstGeom>
        </p:spPr>
      </p:pic>
      <p:sp>
        <p:nvSpPr>
          <p:cNvPr id="22" name="Båge 21">
            <a:extLst>
              <a:ext uri="{FF2B5EF4-FFF2-40B4-BE49-F238E27FC236}">
                <a16:creationId xmlns:a16="http://schemas.microsoft.com/office/drawing/2014/main" id="{9C5CB1CF-AB3D-F340-8941-F3A3FE65AD24}"/>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77129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9" y="993359"/>
            <a:ext cx="9049610" cy="1113201"/>
          </a:xfrm>
        </p:spPr>
        <p:txBody>
          <a:bodyPr>
            <a:normAutofit/>
          </a:bodyPr>
          <a:lstStyle/>
          <a:p>
            <a:pPr marL="0" lvl="0" indent="0">
              <a:buNone/>
            </a:pPr>
            <a:r>
              <a:rPr lang="sv-SE" sz="1600" b="1" i="0" u="none" strike="noStrike">
                <a:solidFill>
                  <a:srgbClr val="000000"/>
                </a:solidFill>
                <a:effectLst/>
                <a:latin typeface="Arial" panose="020B0604020202020204" pitchFamily="34" charset="0"/>
              </a:rPr>
              <a:t>Fokus flyttas från platsen eller lokaler för hälso- och sjukvård till att möta invånaren på flera och delvis andra sätt utifrån behov och livssituation, till exempel genom digitala lösningar eller vård i hemmet.</a:t>
            </a:r>
            <a:r>
              <a:rPr lang="sv-SE" sz="1600" b="0" i="0">
                <a:solidFill>
                  <a:srgbClr val="000000"/>
                </a:solidFill>
                <a:effectLst/>
                <a:latin typeface="Arial" panose="020B0604020202020204" pitchFamily="34" charset="0"/>
              </a:rPr>
              <a:t>​</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4.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platser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eller lokaler…</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32874"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fokus på att möta invånaren på flera olika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sätt efter behov</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1" name="Båge 10">
            <a:extLst>
              <a:ext uri="{FF2B5EF4-FFF2-40B4-BE49-F238E27FC236}">
                <a16:creationId xmlns:a16="http://schemas.microsoft.com/office/drawing/2014/main" id="{0036AF8C-E123-3546-A782-900102AC96EA}"/>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0986547"/>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pic>
        <p:nvPicPr>
          <p:cNvPr id="12" name="Bild 11" descr="illustration byggnader">
            <a:extLst>
              <a:ext uri="{FF2B5EF4-FFF2-40B4-BE49-F238E27FC236}">
                <a16:creationId xmlns:a16="http://schemas.microsoft.com/office/drawing/2014/main" id="{9713CDB6-E267-B043-9120-3E4DB50FD317}"/>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884" t="31361" r="26454" b="31808"/>
          <a:stretch/>
        </p:blipFill>
        <p:spPr>
          <a:xfrm>
            <a:off x="1652917" y="3156175"/>
            <a:ext cx="1895500" cy="1464755"/>
          </a:xfrm>
          <a:prstGeom prst="rect">
            <a:avLst/>
          </a:prstGeom>
        </p:spPr>
      </p:pic>
      <p:pic>
        <p:nvPicPr>
          <p:cNvPr id="25" name="Bild 24" descr="illustration möte med person">
            <a:extLst>
              <a:ext uri="{FF2B5EF4-FFF2-40B4-BE49-F238E27FC236}">
                <a16:creationId xmlns:a16="http://schemas.microsoft.com/office/drawing/2014/main" id="{C9740904-C79F-964D-9761-162D9F94B618}"/>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9833" y="1539611"/>
            <a:ext cx="4259481" cy="4259481"/>
          </a:xfrm>
          <a:prstGeom prst="rect">
            <a:avLst/>
          </a:prstGeom>
        </p:spPr>
      </p:pic>
    </p:spTree>
    <p:extLst>
      <p:ext uri="{BB962C8B-B14F-4D97-AF65-F5344CB8AC3E}">
        <p14:creationId xmlns:p14="http://schemas.microsoft.com/office/powerpoint/2010/main" val="22213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EC36BCB-2B5A-8A40-8F78-03A55C3F8163}"/>
              </a:ext>
            </a:extLst>
          </p:cNvPr>
          <p:cNvSpPr>
            <a:spLocks noGrp="1"/>
          </p:cNvSpPr>
          <p:nvPr>
            <p:ph idx="1"/>
          </p:nvPr>
        </p:nvSpPr>
        <p:spPr>
          <a:xfrm>
            <a:off x="1367008" y="993359"/>
            <a:ext cx="9398401" cy="1113201"/>
          </a:xfrm>
        </p:spPr>
        <p:txBody>
          <a:bodyPr>
            <a:normAutofit/>
          </a:bodyPr>
          <a:lstStyle/>
          <a:p>
            <a:pPr marL="0" lvl="0" indent="0">
              <a:buNone/>
            </a:pPr>
            <a:r>
              <a:rPr lang="sv-SE" sz="1600" b="1" i="0" u="none" strike="noStrike">
                <a:solidFill>
                  <a:srgbClr val="000000"/>
                </a:solidFill>
                <a:effectLst/>
                <a:latin typeface="Arial" panose="020B0604020202020204" pitchFamily="34" charset="0"/>
              </a:rPr>
              <a:t>Fokus flyttas från styrsignaler som premierar kortsiktiga organisatoriska och ekonomiska resultat till styrning och uppföljning där helhetssyn på individen, kvalitet och ekonomisk långsiktighet premieras. Initiativ för invånarens bästa och lärande uppmuntras och premieras.</a:t>
            </a:r>
            <a:endParaRPr lang="en-GB" sz="1600"/>
          </a:p>
        </p:txBody>
      </p:sp>
      <p:sp>
        <p:nvSpPr>
          <p:cNvPr id="3" name="Rubrik 2">
            <a:extLst>
              <a:ext uri="{FF2B5EF4-FFF2-40B4-BE49-F238E27FC236}">
                <a16:creationId xmlns:a16="http://schemas.microsoft.com/office/drawing/2014/main" id="{F45CC015-9075-E147-B5CB-FF932884C3F6}"/>
              </a:ext>
            </a:extLst>
          </p:cNvPr>
          <p:cNvSpPr>
            <a:spLocks noGrp="1"/>
          </p:cNvSpPr>
          <p:nvPr>
            <p:ph type="title"/>
          </p:nvPr>
        </p:nvSpPr>
        <p:spPr>
          <a:xfrm>
            <a:off x="838200" y="949291"/>
            <a:ext cx="649995" cy="695325"/>
          </a:xfrm>
        </p:spPr>
        <p:txBody>
          <a:bodyPr>
            <a:normAutofit/>
          </a:bodyPr>
          <a:lstStyle/>
          <a:p>
            <a:r>
              <a:rPr lang="en-GB" sz="3000">
                <a:solidFill>
                  <a:schemeClr val="tx2"/>
                </a:solidFill>
              </a:rPr>
              <a:t>5. </a:t>
            </a:r>
          </a:p>
        </p:txBody>
      </p:sp>
      <p:sp>
        <p:nvSpPr>
          <p:cNvPr id="4" name="Platshållare för text 3">
            <a:extLst>
              <a:ext uri="{FF2B5EF4-FFF2-40B4-BE49-F238E27FC236}">
                <a16:creationId xmlns:a16="http://schemas.microsoft.com/office/drawing/2014/main" id="{1BFF5391-86DF-2F45-ABCE-6CE368F44A2D}"/>
              </a:ext>
            </a:extLst>
          </p:cNvPr>
          <p:cNvSpPr>
            <a:spLocks noGrp="1"/>
          </p:cNvSpPr>
          <p:nvPr>
            <p:ph type="body" sz="quarter" idx="10"/>
          </p:nvPr>
        </p:nvSpPr>
        <p:spPr/>
        <p:txBody>
          <a:bodyPr/>
          <a:lstStyle/>
          <a:p>
            <a:r>
              <a:rPr lang="en-GB">
                <a:solidFill>
                  <a:schemeClr val="tx2"/>
                </a:solidFill>
              </a:rPr>
              <a:t>FÖRFLYTTNINGAR</a:t>
            </a:r>
          </a:p>
        </p:txBody>
      </p:sp>
      <p:sp>
        <p:nvSpPr>
          <p:cNvPr id="10" name="Platshållare för innehåll 2">
            <a:extLst>
              <a:ext uri="{FF2B5EF4-FFF2-40B4-BE49-F238E27FC236}">
                <a16:creationId xmlns:a16="http://schemas.microsoft.com/office/drawing/2014/main" id="{B5A565D3-469E-2347-B25D-0C9CD961E448}"/>
              </a:ext>
            </a:extLst>
          </p:cNvPr>
          <p:cNvSpPr txBox="1">
            <a:spLocks/>
          </p:cNvSpPr>
          <p:nvPr/>
        </p:nvSpPr>
        <p:spPr>
          <a:xfrm>
            <a:off x="1062811" y="5395905"/>
            <a:ext cx="3163390"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Från fokus på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kortsiktiga organisatoriska eller ekonomiska resultat…</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sp>
        <p:nvSpPr>
          <p:cNvPr id="13" name="Ellips 12">
            <a:extLst>
              <a:ext uri="{FF2B5EF4-FFF2-40B4-BE49-F238E27FC236}">
                <a16:creationId xmlns:a16="http://schemas.microsoft.com/office/drawing/2014/main" id="{6A814B7E-5F8E-0843-B6D0-72AEB7776425}"/>
              </a:ext>
              <a:ext uri="{C183D7F6-B498-43B3-948B-1728B52AA6E4}">
                <adec:decorative xmlns:adec="http://schemas.microsoft.com/office/drawing/2017/decorative" val="1"/>
              </a:ext>
            </a:extLst>
          </p:cNvPr>
          <p:cNvSpPr/>
          <p:nvPr/>
        </p:nvSpPr>
        <p:spPr bwMode="auto">
          <a:xfrm flipH="1">
            <a:off x="1367009" y="2728759"/>
            <a:ext cx="2514941" cy="2516436"/>
          </a:xfrm>
          <a:prstGeom prst="ellipse">
            <a:avLst/>
          </a:prstGeom>
          <a:solidFill>
            <a:schemeClr val="tx2">
              <a:alpha val="15000"/>
            </a:schemeClr>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7" name="Platshållare för innehåll 2">
            <a:extLst>
              <a:ext uri="{FF2B5EF4-FFF2-40B4-BE49-F238E27FC236}">
                <a16:creationId xmlns:a16="http://schemas.microsoft.com/office/drawing/2014/main" id="{C61DB73C-1478-B643-81CA-3782BF26E7D1}"/>
              </a:ext>
            </a:extLst>
          </p:cNvPr>
          <p:cNvSpPr txBox="1">
            <a:spLocks/>
          </p:cNvSpPr>
          <p:nvPr/>
        </p:nvSpPr>
        <p:spPr>
          <a:xfrm>
            <a:off x="6562691" y="5324544"/>
            <a:ext cx="3201815" cy="790197"/>
          </a:xfrm>
          <a:prstGeom prst="rect">
            <a:avLst/>
          </a:prstGeom>
        </p:spPr>
        <p:txBody>
          <a:bodyPr anchor="t"/>
          <a:lst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Arial"/>
                <a:ea typeface="ヒラギノ角ゴ Pro W3"/>
              </a:rPr>
              <a:t>…till en helhetssyn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där kvalitet och </a:t>
            </a:r>
            <a:br>
              <a:rPr kumimoji="0" lang="sv-SE" sz="1600" b="1" i="0" u="none" strike="noStrike" kern="1200" cap="none" spc="0" normalizeH="0" baseline="0" noProof="0">
                <a:ln>
                  <a:noFill/>
                </a:ln>
                <a:solidFill>
                  <a:srgbClr val="000000"/>
                </a:solidFill>
                <a:effectLst/>
                <a:uLnTx/>
                <a:uFillTx/>
                <a:latin typeface="Arial"/>
                <a:ea typeface="ヒラギノ角ゴ Pro W3"/>
              </a:rPr>
            </a:br>
            <a:r>
              <a:rPr kumimoji="0" lang="sv-SE" sz="1600" b="1" i="0" u="none" strike="noStrike" kern="1200" cap="none" spc="0" normalizeH="0" baseline="0" noProof="0">
                <a:ln>
                  <a:noFill/>
                </a:ln>
                <a:solidFill>
                  <a:srgbClr val="000000"/>
                </a:solidFill>
                <a:effectLst/>
                <a:uLnTx/>
                <a:uFillTx/>
                <a:latin typeface="Arial"/>
                <a:ea typeface="ヒラギノ角ゴ Pro W3"/>
              </a:rPr>
              <a:t>lärande premieras</a:t>
            </a:r>
            <a:endParaRPr kumimoji="0" lang="en-US" sz="1600" b="1" i="0" u="none" strike="noStrike" kern="0" cap="none" spc="0" normalizeH="0" baseline="0" noProof="0">
              <a:ln>
                <a:noFill/>
              </a:ln>
              <a:solidFill>
                <a:srgbClr val="000000"/>
              </a:solidFill>
              <a:effectLst/>
              <a:uLnTx/>
              <a:uFillTx/>
              <a:latin typeface="Arial"/>
              <a:ea typeface="ヒラギノ角ゴ Pro W3"/>
            </a:endParaRPr>
          </a:p>
        </p:txBody>
      </p:sp>
      <p:pic>
        <p:nvPicPr>
          <p:cNvPr id="18" name="Bild 17" descr="illustration dokument">
            <a:extLst>
              <a:ext uri="{FF2B5EF4-FFF2-40B4-BE49-F238E27FC236}">
                <a16:creationId xmlns:a16="http://schemas.microsoft.com/office/drawing/2014/main" id="{DB8D3C28-6776-5D49-9E0D-3E4412AD759A}"/>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226" t="29890" r="26070" b="29339"/>
          <a:stretch/>
        </p:blipFill>
        <p:spPr>
          <a:xfrm>
            <a:off x="1546232" y="3061252"/>
            <a:ext cx="1960652" cy="1749006"/>
          </a:xfrm>
          <a:prstGeom prst="rect">
            <a:avLst/>
          </a:prstGeom>
        </p:spPr>
      </p:pic>
      <p:pic>
        <p:nvPicPr>
          <p:cNvPr id="29" name="Bild 28" descr="illustration helhetssyn">
            <a:extLst>
              <a:ext uri="{FF2B5EF4-FFF2-40B4-BE49-F238E27FC236}">
                <a16:creationId xmlns:a16="http://schemas.microsoft.com/office/drawing/2014/main" id="{EA436656-8DC1-FA4F-B18F-F4F1C891FCAD}"/>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1408" y="1602866"/>
            <a:ext cx="4157662" cy="4157662"/>
          </a:xfrm>
          <a:prstGeom prst="rect">
            <a:avLst/>
          </a:prstGeom>
        </p:spPr>
      </p:pic>
      <p:sp>
        <p:nvSpPr>
          <p:cNvPr id="30" name="Båge 29">
            <a:extLst>
              <a:ext uri="{FF2B5EF4-FFF2-40B4-BE49-F238E27FC236}">
                <a16:creationId xmlns:a16="http://schemas.microsoft.com/office/drawing/2014/main" id="{2474492F-2A89-DD44-819C-9416E4E4BF2C}"/>
              </a:ext>
              <a:ext uri="{C183D7F6-B498-43B3-948B-1728B52AA6E4}">
                <adec:decorative xmlns:adec="http://schemas.microsoft.com/office/drawing/2017/decorative" val="1"/>
              </a:ext>
            </a:extLst>
          </p:cNvPr>
          <p:cNvSpPr/>
          <p:nvPr/>
        </p:nvSpPr>
        <p:spPr bwMode="auto">
          <a:xfrm rot="18331338">
            <a:off x="2992005" y="2449217"/>
            <a:ext cx="4554250" cy="4554250"/>
          </a:xfrm>
          <a:prstGeom prst="arc">
            <a:avLst>
              <a:gd name="adj1" fmla="val 16200000"/>
              <a:gd name="adj2" fmla="val 21224839"/>
            </a:avLst>
          </a:prstGeom>
          <a:noFill/>
          <a:ln w="5080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1505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D8E9E4"/>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nimClr clrSpc="rgb" dir="cw">
                                      <p:cBhvr override="childStyle">
                                        <p:cTn dur="1" fill="hold" display="0" masterRel="nextClick" afterEffect="1"/>
                                        <p:tgtEl>
                                          <p:spTgt spid="13"/>
                                        </p:tgtEl>
                                        <p:attrNameLst>
                                          <p:attrName>ppt_c</p:attrName>
                                        </p:attrNameLst>
                                      </p:cBhvr>
                                      <p:to>
                                        <a:srgbClr val="D8E9E4"/>
                                      </p:to>
                                    </p:animClr>
                                  </p:subTnLst>
                                </p:cTn>
                              </p:par>
                              <p:par>
                                <p:cTn id="9" presetID="0" presetClass="path" presetSubtype="0" accel="50000" decel="50000" fill="hold" grpId="0" nodeType="withEffect">
                                  <p:stCondLst>
                                    <p:cond delay="0"/>
                                  </p:stCondLst>
                                  <p:childTnLst>
                                    <p:animMotion origin="layout" path="M -4.375E-6 0 L 0.4543 0 " pathEditMode="relative" rAng="0" ptsTypes="AA">
                                      <p:cBhvr>
                                        <p:cTn id="10" dur="2000" fill="hold"/>
                                        <p:tgtEl>
                                          <p:spTgt spid="13"/>
                                        </p:tgtEl>
                                        <p:attrNameLst>
                                          <p:attrName>ppt_x</p:attrName>
                                          <p:attrName>ppt_y</p:attrName>
                                        </p:attrNameLst>
                                      </p:cBhvr>
                                      <p:rCtr x="22708"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6422A44-4C23-4A59-A88C-318E607915B3}"/>
              </a:ext>
            </a:extLst>
          </p:cNvPr>
          <p:cNvSpPr txBox="1"/>
          <p:nvPr/>
        </p:nvSpPr>
        <p:spPr>
          <a:xfrm>
            <a:off x="1566503" y="5582154"/>
            <a:ext cx="2734916" cy="553998"/>
          </a:xfrm>
          <a:prstGeom prst="rect">
            <a:avLst/>
          </a:prstGeom>
          <a:noFill/>
        </p:spPr>
        <p:txBody>
          <a:bodyPr wrap="square" rtlCol="0">
            <a:spAutoFit/>
          </a:bodyPr>
          <a:lstStyle/>
          <a:p>
            <a:r>
              <a:rPr lang="sv-SE" sz="1500" b="1">
                <a:solidFill>
                  <a:schemeClr val="bg2"/>
                </a:solidFill>
              </a:rPr>
              <a:t>1.   Vi inkluderar invånaren    </a:t>
            </a:r>
            <a:br>
              <a:rPr lang="sv-SE" sz="1500" b="1">
                <a:solidFill>
                  <a:schemeClr val="bg2"/>
                </a:solidFill>
              </a:rPr>
            </a:br>
            <a:r>
              <a:rPr lang="sv-SE" sz="1500" b="1">
                <a:solidFill>
                  <a:schemeClr val="bg2"/>
                </a:solidFill>
              </a:rPr>
              <a:t>      som medskapare.</a:t>
            </a:r>
          </a:p>
        </p:txBody>
      </p:sp>
      <p:sp>
        <p:nvSpPr>
          <p:cNvPr id="6" name="Rubrik 5">
            <a:extLst>
              <a:ext uri="{FF2B5EF4-FFF2-40B4-BE49-F238E27FC236}">
                <a16:creationId xmlns:a16="http://schemas.microsoft.com/office/drawing/2014/main" id="{FD69C52A-35DC-4C6A-A2E3-FE7DA17A6756}"/>
              </a:ext>
            </a:extLst>
          </p:cNvPr>
          <p:cNvSpPr txBox="1">
            <a:spLocks noGrp="1"/>
          </p:cNvSpPr>
          <p:nvPr>
            <p:ph type="title" idx="4294967295"/>
          </p:nvPr>
        </p:nvSpPr>
        <p:spPr>
          <a:xfrm>
            <a:off x="671502" y="1540966"/>
            <a:ext cx="3452191"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chemeClr val="bg2"/>
                </a:solidFill>
                <a:effectLst/>
                <a:uLnTx/>
                <a:uFillTx/>
                <a:latin typeface="+mn-lt"/>
                <a:ea typeface="+mn-ea"/>
                <a:cs typeface="+mn-cs"/>
              </a:rPr>
              <a:t>2.   Vi har fokus på hälsa.</a:t>
            </a:r>
          </a:p>
        </p:txBody>
      </p:sp>
      <p:sp>
        <p:nvSpPr>
          <p:cNvPr id="7" name="textruta 6">
            <a:extLst>
              <a:ext uri="{FF2B5EF4-FFF2-40B4-BE49-F238E27FC236}">
                <a16:creationId xmlns:a16="http://schemas.microsoft.com/office/drawing/2014/main" id="{4FDF328D-B667-4FDF-8DA1-CD5DA31DE975}"/>
              </a:ext>
            </a:extLst>
          </p:cNvPr>
          <p:cNvSpPr txBox="1"/>
          <p:nvPr/>
        </p:nvSpPr>
        <p:spPr>
          <a:xfrm>
            <a:off x="5444616" y="750044"/>
            <a:ext cx="3424030" cy="553998"/>
          </a:xfrm>
          <a:prstGeom prst="rect">
            <a:avLst/>
          </a:prstGeom>
          <a:noFill/>
        </p:spPr>
        <p:txBody>
          <a:bodyPr wrap="square" rtlCol="0">
            <a:spAutoFit/>
          </a:bodyPr>
          <a:lstStyle/>
          <a:p>
            <a:r>
              <a:rPr lang="sv-SE" sz="1500" b="1">
                <a:solidFill>
                  <a:schemeClr val="bg2"/>
                </a:solidFill>
              </a:rPr>
              <a:t>3.   Vi samarbetar utifrån</a:t>
            </a:r>
            <a:br>
              <a:rPr lang="sv-SE" sz="1500" b="1">
                <a:solidFill>
                  <a:schemeClr val="bg2"/>
                </a:solidFill>
              </a:rPr>
            </a:br>
            <a:r>
              <a:rPr lang="sv-SE" sz="1500" b="1">
                <a:solidFill>
                  <a:schemeClr val="bg2"/>
                </a:solidFill>
              </a:rPr>
              <a:t>       invånarens behov.</a:t>
            </a:r>
          </a:p>
        </p:txBody>
      </p:sp>
      <p:sp>
        <p:nvSpPr>
          <p:cNvPr id="8" name="textruta 7">
            <a:extLst>
              <a:ext uri="{FF2B5EF4-FFF2-40B4-BE49-F238E27FC236}">
                <a16:creationId xmlns:a16="http://schemas.microsoft.com/office/drawing/2014/main" id="{C39E028F-E6A9-43F6-AC88-8A8E10AFE454}"/>
              </a:ext>
            </a:extLst>
          </p:cNvPr>
          <p:cNvSpPr txBox="1"/>
          <p:nvPr/>
        </p:nvSpPr>
        <p:spPr>
          <a:xfrm>
            <a:off x="8978949" y="2074917"/>
            <a:ext cx="3129724" cy="553998"/>
          </a:xfrm>
          <a:prstGeom prst="rect">
            <a:avLst/>
          </a:prstGeom>
          <a:noFill/>
        </p:spPr>
        <p:txBody>
          <a:bodyPr wrap="square" rtlCol="0">
            <a:spAutoFit/>
          </a:bodyPr>
          <a:lstStyle/>
          <a:p>
            <a:r>
              <a:rPr lang="sv-SE" sz="1500" b="1">
                <a:solidFill>
                  <a:schemeClr val="bg2"/>
                </a:solidFill>
              </a:rPr>
              <a:t>4.   Vi möter invånaren </a:t>
            </a:r>
            <a:br>
              <a:rPr lang="sv-SE" sz="1500" b="1">
                <a:solidFill>
                  <a:schemeClr val="bg2"/>
                </a:solidFill>
              </a:rPr>
            </a:br>
            <a:r>
              <a:rPr lang="sv-SE" sz="1500" b="1">
                <a:solidFill>
                  <a:schemeClr val="bg2"/>
                </a:solidFill>
              </a:rPr>
              <a:t>      där den är.</a:t>
            </a:r>
          </a:p>
        </p:txBody>
      </p:sp>
      <p:sp>
        <p:nvSpPr>
          <p:cNvPr id="9" name="textruta 8">
            <a:extLst>
              <a:ext uri="{FF2B5EF4-FFF2-40B4-BE49-F238E27FC236}">
                <a16:creationId xmlns:a16="http://schemas.microsoft.com/office/drawing/2014/main" id="{08FE907D-49FA-49BD-BB14-B870BA3D5A4F}"/>
              </a:ext>
            </a:extLst>
          </p:cNvPr>
          <p:cNvSpPr txBox="1"/>
          <p:nvPr/>
        </p:nvSpPr>
        <p:spPr>
          <a:xfrm>
            <a:off x="6939170" y="5512904"/>
            <a:ext cx="3518623" cy="1015663"/>
          </a:xfrm>
          <a:prstGeom prst="rect">
            <a:avLst/>
          </a:prstGeom>
          <a:noFill/>
        </p:spPr>
        <p:txBody>
          <a:bodyPr wrap="square" rtlCol="0">
            <a:spAutoFit/>
          </a:bodyPr>
          <a:lstStyle/>
          <a:p>
            <a:r>
              <a:rPr lang="sv-SE" sz="1500" b="1">
                <a:solidFill>
                  <a:schemeClr val="bg2"/>
                </a:solidFill>
              </a:rPr>
              <a:t>5.   Vi prioriterar helhetssyn, kvalitet</a:t>
            </a:r>
            <a:br>
              <a:rPr lang="sv-SE" sz="1500" b="1">
                <a:solidFill>
                  <a:schemeClr val="bg2"/>
                </a:solidFill>
              </a:rPr>
            </a:br>
            <a:r>
              <a:rPr lang="sv-SE" sz="1500" b="1">
                <a:solidFill>
                  <a:schemeClr val="bg2"/>
                </a:solidFill>
              </a:rPr>
              <a:t>      och långsiktiga hälsoeffekter för </a:t>
            </a:r>
            <a:br>
              <a:rPr lang="sv-SE" sz="1500" b="1">
                <a:solidFill>
                  <a:schemeClr val="bg2"/>
                </a:solidFill>
              </a:rPr>
            </a:br>
            <a:r>
              <a:rPr lang="sv-SE" sz="1500" b="1">
                <a:solidFill>
                  <a:schemeClr val="bg2"/>
                </a:solidFill>
              </a:rPr>
              <a:t>      invånaren.</a:t>
            </a:r>
            <a:br>
              <a:rPr lang="sv-SE" sz="1500" b="1">
                <a:solidFill>
                  <a:schemeClr val="bg2"/>
                </a:solidFill>
              </a:rPr>
            </a:br>
            <a:r>
              <a:rPr lang="sv-SE" sz="1500" b="1">
                <a:solidFill>
                  <a:schemeClr val="bg2"/>
                </a:solidFill>
              </a:rPr>
              <a:t> </a:t>
            </a:r>
          </a:p>
        </p:txBody>
      </p:sp>
      <p:pic>
        <p:nvPicPr>
          <p:cNvPr id="2" name="Bild 1">
            <a:extLst>
              <a:ext uri="{FF2B5EF4-FFF2-40B4-BE49-F238E27FC236}">
                <a16:creationId xmlns:a16="http://schemas.microsoft.com/office/drawing/2014/main" id="{95213D4F-2A1C-D501-62AB-4642FCCB94E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7584" y="3802566"/>
            <a:ext cx="1924507" cy="1924507"/>
          </a:xfrm>
          <a:prstGeom prst="rect">
            <a:avLst/>
          </a:prstGeom>
        </p:spPr>
      </p:pic>
      <p:pic>
        <p:nvPicPr>
          <p:cNvPr id="3" name="Bild 2">
            <a:extLst>
              <a:ext uri="{FF2B5EF4-FFF2-40B4-BE49-F238E27FC236}">
                <a16:creationId xmlns:a16="http://schemas.microsoft.com/office/drawing/2014/main" id="{A577B734-9957-39DB-696E-FAE508402A2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1133" y="256170"/>
            <a:ext cx="2095744" cy="2095744"/>
          </a:xfrm>
          <a:prstGeom prst="rect">
            <a:avLst/>
          </a:prstGeom>
        </p:spPr>
      </p:pic>
      <p:pic>
        <p:nvPicPr>
          <p:cNvPr id="5" name="Bild 4">
            <a:extLst>
              <a:ext uri="{FF2B5EF4-FFF2-40B4-BE49-F238E27FC236}">
                <a16:creationId xmlns:a16="http://schemas.microsoft.com/office/drawing/2014/main" id="{C2F14F92-2F85-D9D7-90F8-186CC9FBADBC}"/>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1348" y="66978"/>
            <a:ext cx="2095744" cy="2095744"/>
          </a:xfrm>
          <a:prstGeom prst="rect">
            <a:avLst/>
          </a:prstGeom>
        </p:spPr>
      </p:pic>
      <p:pic>
        <p:nvPicPr>
          <p:cNvPr id="10" name="Bild 9">
            <a:extLst>
              <a:ext uri="{FF2B5EF4-FFF2-40B4-BE49-F238E27FC236}">
                <a16:creationId xmlns:a16="http://schemas.microsoft.com/office/drawing/2014/main" id="{222A7903-C46C-C0F4-DD37-98AE631E376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5254" b="15254"/>
          <a:stretch/>
        </p:blipFill>
        <p:spPr>
          <a:xfrm>
            <a:off x="600279" y="1971278"/>
            <a:ext cx="2300310" cy="1598520"/>
          </a:xfrm>
          <a:prstGeom prst="rect">
            <a:avLst/>
          </a:prstGeom>
        </p:spPr>
      </p:pic>
      <p:pic>
        <p:nvPicPr>
          <p:cNvPr id="11" name="Bild 17">
            <a:extLst>
              <a:ext uri="{FF2B5EF4-FFF2-40B4-BE49-F238E27FC236}">
                <a16:creationId xmlns:a16="http://schemas.microsoft.com/office/drawing/2014/main" id="{351D2CC4-446C-D857-9FB2-DD464841760E}"/>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130182" y="4475550"/>
            <a:ext cx="2095744" cy="2095744"/>
          </a:xfrm>
          <a:prstGeom prst="rect">
            <a:avLst/>
          </a:prstGeom>
        </p:spPr>
      </p:pic>
    </p:spTree>
    <p:extLst>
      <p:ext uri="{BB962C8B-B14F-4D97-AF65-F5344CB8AC3E}">
        <p14:creationId xmlns:p14="http://schemas.microsoft.com/office/powerpoint/2010/main" val="22799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720844"/>
            <a:ext cx="9144000" cy="2024636"/>
          </a:xfrm>
        </p:spPr>
        <p:txBody>
          <a:bodyPr anchor="b">
            <a:normAutofit fontScale="90000"/>
          </a:bodyPr>
          <a:lstStyle/>
          <a:p>
            <a:r>
              <a:rPr lang="sv-SE">
                <a:solidFill>
                  <a:schemeClr val="bg2"/>
                </a:solidFill>
              </a:rPr>
              <a:t>Att leda och styra en komplex omställning</a:t>
            </a:r>
          </a:p>
        </p:txBody>
      </p:sp>
    </p:spTree>
    <p:extLst>
      <p:ext uri="{BB962C8B-B14F-4D97-AF65-F5344CB8AC3E}">
        <p14:creationId xmlns:p14="http://schemas.microsoft.com/office/powerpoint/2010/main" val="357638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79FAB-F103-A9AB-6B15-6A1C93221D82}"/>
              </a:ext>
            </a:extLst>
          </p:cNvPr>
          <p:cNvSpPr>
            <a:spLocks noGrp="1"/>
          </p:cNvSpPr>
          <p:nvPr>
            <p:ph type="title"/>
          </p:nvPr>
        </p:nvSpPr>
        <p:spPr>
          <a:xfrm>
            <a:off x="609600" y="360000"/>
            <a:ext cx="2857500" cy="1143000"/>
          </a:xfrm>
        </p:spPr>
        <p:txBody>
          <a:bodyPr/>
          <a:lstStyle/>
          <a:p>
            <a:r>
              <a:rPr lang="sv-SE">
                <a:solidFill>
                  <a:schemeClr val="bg2"/>
                </a:solidFill>
              </a:rPr>
              <a:t>Många</a:t>
            </a:r>
            <a:r>
              <a:rPr lang="sv-SE" baseline="0">
                <a:solidFill>
                  <a:schemeClr val="bg2"/>
                </a:solidFill>
              </a:rPr>
              <a:t> som ska samspela</a:t>
            </a:r>
            <a:endParaRPr lang="sv-SE">
              <a:solidFill>
                <a:schemeClr val="bg2"/>
              </a:solidFill>
            </a:endParaRPr>
          </a:p>
        </p:txBody>
      </p:sp>
    </p:spTree>
    <p:extLst>
      <p:ext uri="{BB962C8B-B14F-4D97-AF65-F5344CB8AC3E}">
        <p14:creationId xmlns:p14="http://schemas.microsoft.com/office/powerpoint/2010/main" val="375269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0E7E4-C422-2572-6535-CE9C82903166}"/>
              </a:ext>
            </a:extLst>
          </p:cNvPr>
          <p:cNvSpPr>
            <a:spLocks noGrp="1"/>
          </p:cNvSpPr>
          <p:nvPr>
            <p:ph type="title"/>
          </p:nvPr>
        </p:nvSpPr>
        <p:spPr>
          <a:xfrm>
            <a:off x="609600" y="360000"/>
            <a:ext cx="2654300" cy="4681900"/>
          </a:xfrm>
        </p:spPr>
        <p:txBody>
          <a:bodyPr/>
          <a:lstStyle/>
          <a:p>
            <a:r>
              <a:rPr lang="sv-SE">
                <a:solidFill>
                  <a:schemeClr val="bg2"/>
                </a:solidFill>
              </a:rPr>
              <a:t>Alla kan bidra</a:t>
            </a:r>
          </a:p>
        </p:txBody>
      </p:sp>
    </p:spTree>
    <p:extLst>
      <p:ext uri="{BB962C8B-B14F-4D97-AF65-F5344CB8AC3E}">
        <p14:creationId xmlns:p14="http://schemas.microsoft.com/office/powerpoint/2010/main" val="189385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18" name="Bildobjekt 5">
            <a:extLst>
              <a:ext uri="{FF2B5EF4-FFF2-40B4-BE49-F238E27FC236}">
                <a16:creationId xmlns:a16="http://schemas.microsoft.com/office/drawing/2014/main" id="{6E44B0F8-3073-4C47-A31A-9D31854D903A}"/>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25400" y="9525"/>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descr="Bild på vårdpersonal" hidden="1">
            <a:extLst>
              <a:ext uri="{FF2B5EF4-FFF2-40B4-BE49-F238E27FC236}">
                <a16:creationId xmlns:a16="http://schemas.microsoft.com/office/drawing/2014/main" id="{EA91995F-75F5-4FFF-AC97-94770B47E4EF}"/>
              </a:ext>
            </a:extLst>
          </p:cNvPr>
          <p:cNvGraphicFramePr>
            <a:graphicFrameLocks noChangeAspect="1"/>
          </p:cNvGraphicFramePr>
          <p:nvPr>
            <p:custDataLst>
              <p:tags r:id="rId1"/>
            </p:custDataLst>
            <p:extLst>
              <p:ext uri="{D42A27DB-BD31-4B8C-83A1-F6EECF244321}">
                <p14:modId xmlns:p14="http://schemas.microsoft.com/office/powerpoint/2010/main" val="361900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5" name="Object 4" descr="Bild på vårdpersonal" hidden="1">
                        <a:extLst>
                          <a:ext uri="{FF2B5EF4-FFF2-40B4-BE49-F238E27FC236}">
                            <a16:creationId xmlns:a16="http://schemas.microsoft.com/office/drawing/2014/main" id="{EA91995F-75F5-4FFF-AC97-94770B47E4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ktangel 2">
            <a:extLst>
              <a:ext uri="{FF2B5EF4-FFF2-40B4-BE49-F238E27FC236}">
                <a16:creationId xmlns:a16="http://schemas.microsoft.com/office/drawing/2014/main" id="{FD626829-B9CC-2FAC-2068-7636F17997E8}"/>
              </a:ext>
              <a:ext uri="{C183D7F6-B498-43B3-948B-1728B52AA6E4}">
                <adec:decorative xmlns:adec="http://schemas.microsoft.com/office/drawing/2017/decorative" val="1"/>
              </a:ext>
            </a:extLst>
          </p:cNvPr>
          <p:cNvSpPr/>
          <p:nvPr/>
        </p:nvSpPr>
        <p:spPr>
          <a:xfrm>
            <a:off x="-180109" y="-110836"/>
            <a:ext cx="6858000" cy="665913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a:extLst>
              <a:ext uri="{FF2B5EF4-FFF2-40B4-BE49-F238E27FC236}">
                <a16:creationId xmlns:a16="http://schemas.microsoft.com/office/drawing/2014/main" id="{AC948419-DC58-2945-83CA-A9E7768B2BB4}"/>
              </a:ext>
            </a:extLst>
          </p:cNvPr>
          <p:cNvSpPr>
            <a:spLocks noGrp="1"/>
          </p:cNvSpPr>
          <p:nvPr>
            <p:ph idx="1"/>
          </p:nvPr>
        </p:nvSpPr>
        <p:spPr>
          <a:xfrm>
            <a:off x="838200" y="2186512"/>
            <a:ext cx="5691692" cy="4309087"/>
          </a:xfrm>
        </p:spPr>
        <p:txBody>
          <a:bodyPr>
            <a:normAutofit/>
          </a:bodyPr>
          <a:lstStyle/>
          <a:p>
            <a:pPr marL="0" indent="0">
              <a:lnSpc>
                <a:spcPct val="110000"/>
              </a:lnSpc>
              <a:spcBef>
                <a:spcPts val="600"/>
              </a:spcBef>
              <a:buNone/>
            </a:pPr>
            <a:r>
              <a:rPr lang="sv-SE" sz="1800">
                <a:effectLst/>
                <a:latin typeface="+mj-lt"/>
                <a:ea typeface="Calibri" panose="020F0502020204030204" pitchFamily="34" charset="0"/>
              </a:rPr>
              <a:t>För att leda och styra det komplexa omställningsarbetet till framtidens hälsosystem krävs ett aktivt ägarskap på alla nivåer i Region Skåne. </a:t>
            </a:r>
          </a:p>
          <a:p>
            <a:pPr marL="0" indent="0">
              <a:lnSpc>
                <a:spcPct val="110000"/>
              </a:lnSpc>
              <a:spcBef>
                <a:spcPts val="600"/>
              </a:spcBef>
              <a:buNone/>
            </a:pPr>
            <a:r>
              <a:rPr lang="sv-SE" sz="1800">
                <a:latin typeface="+mj-lt"/>
                <a:ea typeface="Calibri" panose="020F0502020204030204" pitchFamily="34" charset="0"/>
              </a:rPr>
              <a:t>Alla behöver känna att de kan</a:t>
            </a:r>
            <a:r>
              <a:rPr lang="sv-SE" sz="1800">
                <a:effectLst/>
                <a:latin typeface="+mj-lt"/>
                <a:ea typeface="Calibri" panose="020F0502020204030204" pitchFamily="34" charset="0"/>
              </a:rPr>
              <a:t> bidra med sin del till helheten genom att skapa förutsättningar för andra.</a:t>
            </a:r>
            <a:br>
              <a:rPr lang="sv-SE" sz="1800">
                <a:effectLst/>
                <a:latin typeface="+mj-lt"/>
                <a:ea typeface="Calibri" panose="020F0502020204030204" pitchFamily="34" charset="0"/>
              </a:rPr>
            </a:br>
            <a:endParaRPr lang="sv-SE" sz="1800">
              <a:effectLst/>
              <a:latin typeface="+mj-lt"/>
              <a:ea typeface="Calibri" panose="020F0502020204030204" pitchFamily="34" charset="0"/>
            </a:endParaRPr>
          </a:p>
          <a:p>
            <a:pPr marL="0" indent="0">
              <a:lnSpc>
                <a:spcPct val="110000"/>
              </a:lnSpc>
              <a:spcBef>
                <a:spcPts val="600"/>
              </a:spcBef>
              <a:buNone/>
            </a:pPr>
            <a:r>
              <a:rPr lang="sv-SE" sz="1800" b="1">
                <a:latin typeface="+mj-lt"/>
              </a:rPr>
              <a:t>För att lyckas krävs ledarskap som:</a:t>
            </a:r>
          </a:p>
          <a:p>
            <a:pPr>
              <a:spcBef>
                <a:spcPts val="600"/>
              </a:spcBef>
              <a:buFont typeface="Arial" panose="020B0604020202020204" pitchFamily="34" charset="0"/>
              <a:buChar char="•"/>
            </a:pPr>
            <a:r>
              <a:rPr lang="sv-SE" sz="1800">
                <a:latin typeface="+mj-lt"/>
              </a:rPr>
              <a:t>T</a:t>
            </a:r>
            <a:r>
              <a:rPr lang="sv-SE" sz="1800">
                <a:effectLst/>
                <a:latin typeface="+mj-lt"/>
                <a:ea typeface="Calibri" panose="020F0502020204030204" pitchFamily="34" charset="0"/>
              </a:rPr>
              <a:t>ar tillvara kraften i viljan att möta invånarnas behov.</a:t>
            </a:r>
          </a:p>
          <a:p>
            <a:pPr>
              <a:spcBef>
                <a:spcPts val="600"/>
              </a:spcBef>
              <a:buFont typeface="Arial" panose="020B0604020202020204" pitchFamily="34" charset="0"/>
              <a:buChar char="•"/>
            </a:pPr>
            <a:r>
              <a:rPr lang="sv-SE" sz="1800">
                <a:latin typeface="+mj-lt"/>
                <a:ea typeface="Calibri" panose="020F0502020204030204" pitchFamily="34" charset="0"/>
              </a:rPr>
              <a:t>S</a:t>
            </a:r>
            <a:r>
              <a:rPr lang="sv-SE" sz="1800">
                <a:effectLst/>
                <a:latin typeface="+mj-lt"/>
                <a:ea typeface="Calibri" panose="020F0502020204030204" pitchFamily="34" charset="0"/>
              </a:rPr>
              <a:t>tärker förmågan att fokusera på helheten och till lärande på systemnivå.</a:t>
            </a:r>
          </a:p>
          <a:p>
            <a:pPr>
              <a:spcBef>
                <a:spcPts val="600"/>
              </a:spcBef>
              <a:buFont typeface="Arial" panose="020B0604020202020204" pitchFamily="34" charset="0"/>
              <a:buChar char="•"/>
            </a:pPr>
            <a:r>
              <a:rPr lang="sv-SE" sz="1800">
                <a:effectLst/>
                <a:latin typeface="+mj-lt"/>
                <a:ea typeface="Calibri" panose="020F0502020204030204" pitchFamily="34" charset="0"/>
              </a:rPr>
              <a:t>Styr på kort och lång sikt samtidigt.</a:t>
            </a:r>
          </a:p>
          <a:p>
            <a:pPr marL="0" indent="0">
              <a:lnSpc>
                <a:spcPct val="110000"/>
              </a:lnSpc>
              <a:spcBef>
                <a:spcPts val="600"/>
              </a:spcBef>
              <a:buNone/>
            </a:pPr>
            <a:endParaRPr lang="sv-SE">
              <a:latin typeface="+mj-lt"/>
            </a:endParaRPr>
          </a:p>
          <a:p>
            <a:endParaRPr lang="en-GB"/>
          </a:p>
        </p:txBody>
      </p:sp>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838200" y="365125"/>
            <a:ext cx="5562600" cy="1325563"/>
          </a:xfrm>
        </p:spPr>
        <p:txBody>
          <a:bodyPr vert="horz">
            <a:normAutofit fontScale="90000"/>
          </a:bodyPr>
          <a:lstStyle/>
          <a:p>
            <a:r>
              <a:rPr lang="sv-SE">
                <a:solidFill>
                  <a:schemeClr val="tx2"/>
                </a:solidFill>
              </a:rPr>
              <a:t>Att leda och styra i en komplex omställning</a:t>
            </a:r>
            <a:endParaRPr lang="sv-SE" sz="3600">
              <a:solidFill>
                <a:schemeClr val="tx2"/>
              </a:solidFill>
            </a:endParaRPr>
          </a:p>
        </p:txBody>
      </p:sp>
      <p:sp>
        <p:nvSpPr>
          <p:cNvPr id="14" name="Title 1">
            <a:extLst>
              <a:ext uri="{FF2B5EF4-FFF2-40B4-BE49-F238E27FC236}">
                <a16:creationId xmlns:a16="http://schemas.microsoft.com/office/drawing/2014/main" id="{CAFCED7A-6DB7-44BD-92C2-BA045827C881}"/>
              </a:ext>
              <a:ext uri="{C183D7F6-B498-43B3-948B-1728B52AA6E4}">
                <adec:decorative xmlns:adec="http://schemas.microsoft.com/office/drawing/2017/decorative" val="1"/>
              </a:ext>
            </a:extLst>
          </p:cNvPr>
          <p:cNvSpPr txBox="1">
            <a:spLocks/>
          </p:cNvSpPr>
          <p:nvPr/>
        </p:nvSpPr>
        <p:spPr>
          <a:xfrm>
            <a:off x="529851" y="205642"/>
            <a:ext cx="98900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70A8"/>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aa-ET" sz="4000" b="0" i="0" u="none" strike="noStrike" kern="1200" cap="none" spc="0" normalizeH="0" baseline="0" noProof="0">
              <a:ln>
                <a:noFill/>
              </a:ln>
              <a:solidFill>
                <a:srgbClr val="0074B0"/>
              </a:solidFill>
              <a:effectLst/>
              <a:uLnTx/>
              <a:uFillTx/>
              <a:latin typeface="Segoe UI Semibold" panose="020B0702040204020203" pitchFamily="34" charset="0"/>
              <a:ea typeface="ヒラギノ角ゴ Pro W3"/>
              <a:cs typeface="Segoe UI Semibold" panose="020B0702040204020203" pitchFamily="34" charset="0"/>
            </a:endParaRPr>
          </a:p>
        </p:txBody>
      </p:sp>
      <p:cxnSp>
        <p:nvCxnSpPr>
          <p:cNvPr id="13" name="Rak 12">
            <a:extLst>
              <a:ext uri="{FF2B5EF4-FFF2-40B4-BE49-F238E27FC236}">
                <a16:creationId xmlns:a16="http://schemas.microsoft.com/office/drawing/2014/main" id="{E75C53B7-4516-494A-A0BE-2B25D6CA5D85}"/>
              </a:ext>
              <a:ext uri="{C183D7F6-B498-43B3-948B-1728B52AA6E4}">
                <adec:decorative xmlns:adec="http://schemas.microsoft.com/office/drawing/2017/decorative" val="1"/>
              </a:ext>
            </a:extLst>
          </p:cNvPr>
          <p:cNvCxnSpPr/>
          <p:nvPr/>
        </p:nvCxnSpPr>
        <p:spPr bwMode="auto">
          <a:xfrm>
            <a:off x="937350" y="1856856"/>
            <a:ext cx="582977" cy="0"/>
          </a:xfrm>
          <a:prstGeom prst="line">
            <a:avLst/>
          </a:prstGeom>
          <a:solidFill>
            <a:schemeClr val="accent1"/>
          </a:solidFill>
          <a:ln w="444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28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1245823" y="1885950"/>
            <a:ext cx="6153457" cy="4400550"/>
          </a:xfrm>
          <a:no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chor="t">
            <a:normAutofit/>
          </a:bodyPr>
          <a:lstStyle/>
          <a:p>
            <a:pPr marL="457200" lvl="0" indent="-457200">
              <a:buFont typeface="+mj-lt"/>
              <a:buAutoNum type="arabicPeriod"/>
            </a:pPr>
            <a:r>
              <a:rPr lang="sv-SE" altLang="sv-SE" sz="2200" dirty="0">
                <a:solidFill>
                  <a:schemeClr val="tx2"/>
                </a:solidFill>
              </a:rPr>
              <a:t>Vad är framtidens hälsosystem?</a:t>
            </a:r>
          </a:p>
          <a:p>
            <a:pPr marL="457200" lvl="0" indent="-457200">
              <a:buFont typeface="+mj-lt"/>
              <a:buAutoNum type="arabicPeriod"/>
            </a:pPr>
            <a:r>
              <a:rPr lang="sv-SE" altLang="sv-SE" sz="2200" dirty="0">
                <a:solidFill>
                  <a:schemeClr val="tx2"/>
                </a:solidFill>
              </a:rPr>
              <a:t>Vart ska vi?</a:t>
            </a:r>
          </a:p>
          <a:p>
            <a:pPr marL="457200" lvl="0" indent="-457200">
              <a:buFont typeface="+mj-lt"/>
              <a:buAutoNum type="arabicPeriod"/>
            </a:pPr>
            <a:r>
              <a:rPr lang="sv-SE" altLang="sv-SE" sz="2200" dirty="0">
                <a:solidFill>
                  <a:schemeClr val="tx2"/>
                </a:solidFill>
              </a:rPr>
              <a:t>Så förflyttar vi oss</a:t>
            </a:r>
          </a:p>
          <a:p>
            <a:pPr marL="457200" lvl="0" indent="-457200">
              <a:buFont typeface="+mj-lt"/>
              <a:buAutoNum type="arabicPeriod"/>
            </a:pPr>
            <a:r>
              <a:rPr lang="sv-SE" altLang="sv-SE" sz="2200" dirty="0">
                <a:solidFill>
                  <a:schemeClr val="tx2"/>
                </a:solidFill>
              </a:rPr>
              <a:t>Att leda och styra en komplex omställning</a:t>
            </a:r>
          </a:p>
          <a:p>
            <a:pPr marL="457200" lvl="0" indent="-457200">
              <a:buFont typeface="+mj-lt"/>
              <a:buAutoNum type="arabicPeriod"/>
            </a:pPr>
            <a:r>
              <a:rPr lang="sv-SE" altLang="sv-SE" sz="2200" dirty="0">
                <a:solidFill>
                  <a:schemeClr val="tx2"/>
                </a:solidFill>
              </a:rPr>
              <a:t>Insatsområden och plan för förändring</a:t>
            </a:r>
          </a:p>
          <a:p>
            <a:pPr marL="457200" lvl="0" indent="-457200">
              <a:buFont typeface="+mj-lt"/>
              <a:buAutoNum type="arabicPeriod"/>
            </a:pPr>
            <a:r>
              <a:rPr lang="sv-SE" altLang="sv-SE" sz="2200" dirty="0">
                <a:solidFill>
                  <a:schemeClr val="tx2"/>
                </a:solidFill>
              </a:rPr>
              <a:t>Kontaktuppgifter</a:t>
            </a:r>
            <a:endParaRPr lang="sv-SE" altLang="sv-SE" sz="2000" dirty="0">
              <a:solidFill>
                <a:schemeClr val="tx2"/>
              </a:solidFill>
            </a:endParaRPr>
          </a:p>
        </p:txBody>
      </p:sp>
      <p:sp>
        <p:nvSpPr>
          <p:cNvPr id="3" name="Rubrik 2"/>
          <p:cNvSpPr>
            <a:spLocks noGrp="1"/>
          </p:cNvSpPr>
          <p:nvPr>
            <p:ph type="title"/>
          </p:nvPr>
        </p:nvSpPr>
        <p:spPr>
          <a:xfrm>
            <a:off x="838200" y="319405"/>
            <a:ext cx="10515600" cy="1325563"/>
          </a:xfrm>
        </p:spPr>
        <p:txBody>
          <a:bodyPr/>
          <a:lstStyle/>
          <a:p>
            <a:r>
              <a:rPr lang="sv-SE" dirty="0">
                <a:solidFill>
                  <a:schemeClr val="tx2"/>
                </a:solidFill>
              </a:rPr>
              <a:t>Innehåll</a:t>
            </a:r>
          </a:p>
        </p:txBody>
      </p:sp>
      <p:cxnSp>
        <p:nvCxnSpPr>
          <p:cNvPr id="14" name="Rak 13">
            <a:extLst>
              <a:ext uri="{FF2B5EF4-FFF2-40B4-BE49-F238E27FC236}">
                <a16:creationId xmlns:a16="http://schemas.microsoft.com/office/drawing/2014/main" id="{35710515-765A-7047-85E7-D725C1F90E32}"/>
              </a:ext>
              <a:ext uri="{C183D7F6-B498-43B3-948B-1728B52AA6E4}">
                <adec:decorative xmlns:adec="http://schemas.microsoft.com/office/drawing/2017/decorative" val="1"/>
              </a:ext>
            </a:extLst>
          </p:cNvPr>
          <p:cNvCxnSpPr/>
          <p:nvPr/>
        </p:nvCxnSpPr>
        <p:spPr bwMode="auto">
          <a:xfrm>
            <a:off x="1554295" y="1652530"/>
            <a:ext cx="0" cy="0"/>
          </a:xfrm>
          <a:prstGeom prst="line">
            <a:avLst/>
          </a:prstGeom>
          <a:solidFill>
            <a:schemeClr val="accent1"/>
          </a:solidFill>
          <a:ln w="6350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407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4A27330-BCB7-446D-AED4-ED5613C3D8EE}"/>
              </a:ext>
            </a:extLst>
          </p:cNvPr>
          <p:cNvSpPr>
            <a:spLocks noGrp="1"/>
          </p:cNvSpPr>
          <p:nvPr>
            <p:ph type="title" idx="4294967295"/>
          </p:nvPr>
        </p:nvSpPr>
        <p:spPr>
          <a:xfrm>
            <a:off x="914400" y="430213"/>
            <a:ext cx="9753600" cy="5734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000" b="1" i="0" u="none" strike="noStrike" kern="1200" cap="none" spc="0" normalizeH="0" baseline="0" noProof="0">
                <a:ln>
                  <a:noFill/>
                </a:ln>
                <a:solidFill>
                  <a:schemeClr val="tx2"/>
                </a:solidFill>
                <a:effectLst/>
                <a:uLnTx/>
                <a:uFillTx/>
                <a:latin typeface="+mj-lt"/>
                <a:ea typeface="Calibri" panose="020F0502020204030204" pitchFamily="34" charset="0"/>
                <a:cs typeface="+mn-cs"/>
              </a:rPr>
              <a:t>Vad förväntas av mig som chef?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Som chef och ledare har du en viktig roll i att driva och uppmuntra till delaktighet i rörelsen framåt. </a:t>
            </a:r>
            <a:endParaRPr kumimoji="0" lang="sv-SE" sz="2400" b="1"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endParaRPr kumimoji="0" lang="sv-SE" sz="1600" b="1"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r>
              <a:rPr kumimoji="0" lang="sv-SE" sz="1600" b="1" i="0" u="none" strike="noStrike" kern="1200" cap="none" spc="0" normalizeH="0" baseline="0" noProof="0">
                <a:ln>
                  <a:noFill/>
                </a:ln>
                <a:solidFill>
                  <a:schemeClr val="tx1"/>
                </a:solidFill>
                <a:effectLst/>
                <a:uLnTx/>
                <a:uFillTx/>
                <a:latin typeface="+mj-lt"/>
                <a:ea typeface="Calibri" panose="020F0502020204030204" pitchFamily="34" charset="0"/>
                <a:cs typeface="+mn-cs"/>
              </a:rPr>
              <a:t>Till exempel genom att:</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Arbeta aktivt och transparent med att levandegöra förflyttningarna för </a:t>
            </a:r>
            <a:br>
              <a:rPr kumimoji="0" lang="sv-SE" sz="1800" b="0" i="0" u="none" strike="noStrike" kern="1200" cap="none" spc="0" normalizeH="0" baseline="0" noProof="0">
                <a:ln>
                  <a:noFill/>
                </a:ln>
                <a:solidFill>
                  <a:srgbClr val="3D9378"/>
                </a:solidFill>
                <a:effectLst/>
                <a:uLnTx/>
                <a:uFillTx/>
                <a:latin typeface="+mj-lt"/>
                <a:ea typeface="Calibri" panose="020F0502020204030204" pitchFamily="34" charset="0"/>
                <a:cs typeface="+mn-cs"/>
              </a:rPr>
            </a:b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framtidens hälsosystem och bryta ner dem i den egna verksamheten.</a:t>
            </a: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Arial"/>
            </a:endParaRP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Identifiera hur ni i er verksamhet redan idag arbetar i riktning mot framtidens hälsosystem och vilka lärdomar som kan eller behöver skalas upp.</a:t>
            </a: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mn-cs"/>
              </a:rPr>
              <a:t>Veta vad som ska bevaras för att uppnå kontinuitet och trygghet, och samtidigt utforska nya sätt att arbeta tillsammans med medarbetarna och invånarna. </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Uppmuntra medarbetare att våga testa och lära.</a:t>
            </a:r>
          </a:p>
          <a:p>
            <a:pPr marL="342900" marR="0" lvl="0" indent="-342900"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tab pos="457200" algn="l"/>
              </a:tabLst>
              <a:defRPr/>
            </a:pP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Skapa en positiv, gemensam vilja att bidra till förändring</a:t>
            </a:r>
            <a:r>
              <a:rPr kumimoji="0" lang="sv-SE" sz="1800" b="1" i="0" u="none" strike="noStrike" kern="1200" cap="none" spc="0" normalizeH="0" baseline="0" noProof="0">
                <a:ln>
                  <a:noFill/>
                </a:ln>
                <a:solidFill>
                  <a:schemeClr val="tx1"/>
                </a:solidFill>
                <a:effectLst/>
                <a:uLnTx/>
                <a:uFillTx/>
                <a:latin typeface="+mj-lt"/>
                <a:ea typeface="Calibri" panose="020F0502020204030204" pitchFamily="34" charset="0"/>
                <a:cs typeface="+mn-cs"/>
              </a:rPr>
              <a:t>.</a:t>
            </a:r>
            <a:r>
              <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01278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CB6D5-1D6B-44A0-823D-BA01B8DCCA47}"/>
              </a:ext>
            </a:extLst>
          </p:cNvPr>
          <p:cNvSpPr>
            <a:spLocks noGrp="1"/>
          </p:cNvSpPr>
          <p:nvPr>
            <p:ph type="ctrTitle"/>
          </p:nvPr>
        </p:nvSpPr>
        <p:spPr>
          <a:xfrm>
            <a:off x="914400" y="3118462"/>
            <a:ext cx="10363200" cy="1470025"/>
          </a:xfrm>
        </p:spPr>
        <p:txBody>
          <a:bodyPr/>
          <a:lstStyle/>
          <a:p>
            <a:r>
              <a:rPr lang="sv-SE" sz="5400"/>
              <a:t>Insatsområden och </a:t>
            </a:r>
            <a:br>
              <a:rPr lang="sv-SE" sz="5400"/>
            </a:br>
            <a:r>
              <a:rPr lang="sv-SE" sz="5400"/>
              <a:t>plan för förändring</a:t>
            </a:r>
            <a:br>
              <a:rPr lang="sv-SE"/>
            </a:br>
            <a:endParaRPr lang="sv-SE" b="0">
              <a:cs typeface="Arial"/>
            </a:endParaRPr>
          </a:p>
        </p:txBody>
      </p:sp>
      <p:pic>
        <p:nvPicPr>
          <p:cNvPr id="6" name="Bildobjekt 5" descr="Logotyp för region skåne">
            <a:extLst>
              <a:ext uri="{FF2B5EF4-FFF2-40B4-BE49-F238E27FC236}">
                <a16:creationId xmlns:a16="http://schemas.microsoft.com/office/drawing/2014/main" id="{93DB549B-CC44-44A2-A065-604E9DFA092B}"/>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90359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C38D79-E8DA-3345-B113-E615715FDD52}"/>
              </a:ext>
            </a:extLst>
          </p:cNvPr>
          <p:cNvSpPr>
            <a:spLocks noGrp="1"/>
          </p:cNvSpPr>
          <p:nvPr>
            <p:ph type="title"/>
          </p:nvPr>
        </p:nvSpPr>
        <p:spPr>
          <a:xfrm>
            <a:off x="627021" y="407547"/>
            <a:ext cx="11431163" cy="874445"/>
          </a:xfrm>
        </p:spPr>
        <p:txBody>
          <a:bodyPr>
            <a:normAutofit fontScale="90000"/>
          </a:bodyPr>
          <a:lstStyle/>
          <a:p>
            <a:r>
              <a:rPr lang="sv-SE" sz="2400"/>
              <a:t>Sju prioriterade insatsområden – utgångspunkten för den strategiska riktningen</a:t>
            </a:r>
            <a:br>
              <a:rPr lang="sv-SE" sz="2400"/>
            </a:br>
            <a:endParaRPr lang="en-GB" sz="2400"/>
          </a:p>
        </p:txBody>
      </p:sp>
      <p:sp>
        <p:nvSpPr>
          <p:cNvPr id="7" name="Left Brace 31">
            <a:extLst>
              <a:ext uri="{FF2B5EF4-FFF2-40B4-BE49-F238E27FC236}">
                <a16:creationId xmlns:a16="http://schemas.microsoft.com/office/drawing/2014/main" id="{BB77FB61-2CEC-A542-97FB-38EC0699CD45}"/>
              </a:ext>
              <a:ext uri="{C183D7F6-B498-43B3-948B-1728B52AA6E4}">
                <adec:decorative xmlns:adec="http://schemas.microsoft.com/office/drawing/2017/decorative" val="1"/>
              </a:ext>
            </a:extLst>
          </p:cNvPr>
          <p:cNvSpPr/>
          <p:nvPr/>
        </p:nvSpPr>
        <p:spPr bwMode="auto">
          <a:xfrm>
            <a:off x="797990" y="4293656"/>
            <a:ext cx="123648" cy="2036803"/>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8" name="TextBox 32">
            <a:extLst>
              <a:ext uri="{FF2B5EF4-FFF2-40B4-BE49-F238E27FC236}">
                <a16:creationId xmlns:a16="http://schemas.microsoft.com/office/drawing/2014/main" id="{4A7DC5F0-22ED-A549-81F4-614DF36A423A}"/>
              </a:ext>
            </a:extLst>
          </p:cNvPr>
          <p:cNvSpPr txBox="1"/>
          <p:nvPr/>
        </p:nvSpPr>
        <p:spPr>
          <a:xfrm rot="16200000">
            <a:off x="-217239" y="5181251"/>
            <a:ext cx="1689316" cy="261610"/>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Förutsättningar</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9" name="Left Brace 51">
            <a:extLst>
              <a:ext uri="{FF2B5EF4-FFF2-40B4-BE49-F238E27FC236}">
                <a16:creationId xmlns:a16="http://schemas.microsoft.com/office/drawing/2014/main" id="{81B463F2-421D-9C49-A10C-4C3718B33F62}"/>
              </a:ext>
              <a:ext uri="{C183D7F6-B498-43B3-948B-1728B52AA6E4}">
                <adec:decorative xmlns:adec="http://schemas.microsoft.com/office/drawing/2017/decorative" val="1"/>
              </a:ext>
            </a:extLst>
          </p:cNvPr>
          <p:cNvSpPr/>
          <p:nvPr/>
        </p:nvSpPr>
        <p:spPr bwMode="auto">
          <a:xfrm>
            <a:off x="797990" y="2882356"/>
            <a:ext cx="116707" cy="1362044"/>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0" name="TextBox 52">
            <a:extLst>
              <a:ext uri="{FF2B5EF4-FFF2-40B4-BE49-F238E27FC236}">
                <a16:creationId xmlns:a16="http://schemas.microsoft.com/office/drawing/2014/main" id="{69CE1798-0449-D345-A78F-B117B45C98FE}"/>
              </a:ext>
            </a:extLst>
          </p:cNvPr>
          <p:cNvSpPr txBox="1"/>
          <p:nvPr/>
        </p:nvSpPr>
        <p:spPr>
          <a:xfrm rot="16200000">
            <a:off x="-217238" y="3347934"/>
            <a:ext cx="1689316" cy="430887"/>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Organisation och styrning</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11" name="Left Brace 69">
            <a:extLst>
              <a:ext uri="{FF2B5EF4-FFF2-40B4-BE49-F238E27FC236}">
                <a16:creationId xmlns:a16="http://schemas.microsoft.com/office/drawing/2014/main" id="{3426074B-CF76-3346-9FF7-0BD17B0AD884}"/>
              </a:ext>
              <a:ext uri="{C183D7F6-B498-43B3-948B-1728B52AA6E4}">
                <adec:decorative xmlns:adec="http://schemas.microsoft.com/office/drawing/2017/decorative" val="1"/>
              </a:ext>
            </a:extLst>
          </p:cNvPr>
          <p:cNvSpPr/>
          <p:nvPr/>
        </p:nvSpPr>
        <p:spPr bwMode="auto">
          <a:xfrm>
            <a:off x="797990" y="1490454"/>
            <a:ext cx="116707" cy="1332000"/>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12" name="TextBox 70">
            <a:extLst>
              <a:ext uri="{FF2B5EF4-FFF2-40B4-BE49-F238E27FC236}">
                <a16:creationId xmlns:a16="http://schemas.microsoft.com/office/drawing/2014/main" id="{8E4DC09E-4695-D241-AC7B-0123514DA0C8}"/>
              </a:ext>
            </a:extLst>
          </p:cNvPr>
          <p:cNvSpPr txBox="1"/>
          <p:nvPr/>
        </p:nvSpPr>
        <p:spPr>
          <a:xfrm rot="16200000">
            <a:off x="-217238" y="1941010"/>
            <a:ext cx="1689316" cy="430887"/>
          </a:xfrm>
          <a:prstGeom prst="rect">
            <a:avLst/>
          </a:prstGeom>
          <a:noFill/>
          <a:effectLst/>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rPr>
              <a:t>Processer och arbetssätt</a:t>
            </a:r>
            <a:endParaRPr kumimoji="0" lang="id-ID" sz="1100" b="1" i="0" u="none" strike="noStrike" kern="1200" cap="none" spc="0" normalizeH="0" baseline="0" noProof="0">
              <a:ln>
                <a:noFill/>
              </a:ln>
              <a:solidFill>
                <a:srgbClr val="000000"/>
              </a:solidFill>
              <a:effectLst/>
              <a:uLnTx/>
              <a:uFillTx/>
              <a:latin typeface="Arial"/>
              <a:ea typeface="ヒラギノ角ゴ Pro W3"/>
              <a:cs typeface="Segoe UI Light" panose="020B0502040204020203" pitchFamily="34" charset="0"/>
            </a:endParaRPr>
          </a:p>
        </p:txBody>
      </p:sp>
      <p:sp>
        <p:nvSpPr>
          <p:cNvPr id="13" name="Rectangle 42">
            <a:extLst>
              <a:ext uri="{FF2B5EF4-FFF2-40B4-BE49-F238E27FC236}">
                <a16:creationId xmlns:a16="http://schemas.microsoft.com/office/drawing/2014/main" id="{8F9F0091-B246-3641-9EAC-37BFF6E1D590}"/>
              </a:ext>
            </a:extLst>
          </p:cNvPr>
          <p:cNvSpPr/>
          <p:nvPr/>
        </p:nvSpPr>
        <p:spPr bwMode="auto">
          <a:xfrm>
            <a:off x="1001291" y="1497753"/>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Personcentrerat arbetssätt</a:t>
            </a:r>
          </a:p>
        </p:txBody>
      </p:sp>
      <p:sp>
        <p:nvSpPr>
          <p:cNvPr id="14" name="Rectangle 46">
            <a:extLst>
              <a:ext uri="{FF2B5EF4-FFF2-40B4-BE49-F238E27FC236}">
                <a16:creationId xmlns:a16="http://schemas.microsoft.com/office/drawing/2014/main" id="{8C5190C0-DD8B-2E45-940D-8B17E980CDB5}"/>
              </a:ext>
            </a:extLst>
          </p:cNvPr>
          <p:cNvSpPr/>
          <p:nvPr/>
        </p:nvSpPr>
        <p:spPr bwMode="auto">
          <a:xfrm>
            <a:off x="1001291" y="4285577"/>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Medarbetare</a:t>
            </a:r>
          </a:p>
        </p:txBody>
      </p:sp>
      <p:sp>
        <p:nvSpPr>
          <p:cNvPr id="15" name="Rectangle 50">
            <a:extLst>
              <a:ext uri="{FF2B5EF4-FFF2-40B4-BE49-F238E27FC236}">
                <a16:creationId xmlns:a16="http://schemas.microsoft.com/office/drawing/2014/main" id="{F8DA6F70-0DED-F646-B8B3-4F98AFD9D1AA}"/>
              </a:ext>
            </a:extLst>
          </p:cNvPr>
          <p:cNvSpPr/>
          <p:nvPr/>
        </p:nvSpPr>
        <p:spPr bwMode="auto">
          <a:xfrm>
            <a:off x="1001291" y="2195764"/>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Hälsofrämjande och förebyggande insatser</a:t>
            </a:r>
          </a:p>
        </p:txBody>
      </p:sp>
      <p:sp>
        <p:nvSpPr>
          <p:cNvPr id="16" name="Rectangle 53">
            <a:extLst>
              <a:ext uri="{FF2B5EF4-FFF2-40B4-BE49-F238E27FC236}">
                <a16:creationId xmlns:a16="http://schemas.microsoft.com/office/drawing/2014/main" id="{C6488E60-0A6B-E04C-9C65-157B71B182DB}"/>
              </a:ext>
            </a:extLst>
          </p:cNvPr>
          <p:cNvSpPr/>
          <p:nvPr/>
        </p:nvSpPr>
        <p:spPr bwMode="auto">
          <a:xfrm>
            <a:off x="1001291" y="2893775"/>
            <a:ext cx="1370935" cy="647410"/>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Nära vård</a:t>
            </a:r>
          </a:p>
        </p:txBody>
      </p:sp>
      <p:sp>
        <p:nvSpPr>
          <p:cNvPr id="17" name="Rectangle 54">
            <a:extLst>
              <a:ext uri="{FF2B5EF4-FFF2-40B4-BE49-F238E27FC236}">
                <a16:creationId xmlns:a16="http://schemas.microsoft.com/office/drawing/2014/main" id="{88CF037C-EE08-6841-99AA-10F01D01A0BF}"/>
              </a:ext>
            </a:extLst>
          </p:cNvPr>
          <p:cNvSpPr/>
          <p:nvPr/>
        </p:nvSpPr>
        <p:spPr bwMode="auto">
          <a:xfrm>
            <a:off x="1001291" y="3591787"/>
            <a:ext cx="1370935" cy="64741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45720" rIns="3600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Nivåstrukturering och profilering</a:t>
            </a:r>
          </a:p>
        </p:txBody>
      </p:sp>
      <p:sp>
        <p:nvSpPr>
          <p:cNvPr id="18" name="Rectangle 55">
            <a:extLst>
              <a:ext uri="{FF2B5EF4-FFF2-40B4-BE49-F238E27FC236}">
                <a16:creationId xmlns:a16="http://schemas.microsoft.com/office/drawing/2014/main" id="{A2A14C2F-5D8D-5E48-AD26-B3635B526AC9}"/>
              </a:ext>
            </a:extLst>
          </p:cNvPr>
          <p:cNvSpPr/>
          <p:nvPr/>
        </p:nvSpPr>
        <p:spPr bwMode="auto">
          <a:xfrm>
            <a:off x="1001291" y="4982532"/>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Digitalisering</a:t>
            </a:r>
          </a:p>
        </p:txBody>
      </p:sp>
      <p:sp>
        <p:nvSpPr>
          <p:cNvPr id="19" name="Rectangle 56">
            <a:extLst>
              <a:ext uri="{FF2B5EF4-FFF2-40B4-BE49-F238E27FC236}">
                <a16:creationId xmlns:a16="http://schemas.microsoft.com/office/drawing/2014/main" id="{28E72EEE-3927-2141-A91B-EC7413C7C68D}"/>
              </a:ext>
            </a:extLst>
          </p:cNvPr>
          <p:cNvSpPr/>
          <p:nvPr/>
        </p:nvSpPr>
        <p:spPr bwMode="auto">
          <a:xfrm>
            <a:off x="1001291" y="5679488"/>
            <a:ext cx="1370935" cy="647410"/>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white"/>
                </a:solidFill>
                <a:effectLst/>
                <a:uLnTx/>
                <a:uFillTx/>
                <a:latin typeface="Arial" charset="0"/>
                <a:ea typeface="ヒラギノ角ゴ Pro W3" pitchFamily="1" charset="-128"/>
                <a:cs typeface="+mn-cs"/>
              </a:rPr>
              <a:t>Fysisk infrastruktur</a:t>
            </a:r>
          </a:p>
        </p:txBody>
      </p:sp>
      <p:sp>
        <p:nvSpPr>
          <p:cNvPr id="20" name="Rectangle 59">
            <a:extLst>
              <a:ext uri="{FF2B5EF4-FFF2-40B4-BE49-F238E27FC236}">
                <a16:creationId xmlns:a16="http://schemas.microsoft.com/office/drawing/2014/main" id="{4AB79FEC-25BC-8B45-81C0-E0897A54259A}"/>
              </a:ext>
            </a:extLst>
          </p:cNvPr>
          <p:cNvSpPr/>
          <p:nvPr/>
        </p:nvSpPr>
        <p:spPr bwMode="auto">
          <a:xfrm>
            <a:off x="2425573" y="4285577"/>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Region Skåne ska arbeta aktivt för att behålla, utveckla och attrahera medarbetare</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Det ska vara attraktivt att vara chef med goda förutsättningar för ett utvecklande och nära ledarskap</a:t>
            </a:r>
          </a:p>
        </p:txBody>
      </p:sp>
      <p:sp>
        <p:nvSpPr>
          <p:cNvPr id="21" name="Rectangle 60">
            <a:extLst>
              <a:ext uri="{FF2B5EF4-FFF2-40B4-BE49-F238E27FC236}">
                <a16:creationId xmlns:a16="http://schemas.microsoft.com/office/drawing/2014/main" id="{8CC1D730-2D64-454A-9D55-395C410D8C74}"/>
              </a:ext>
            </a:extLst>
          </p:cNvPr>
          <p:cNvSpPr/>
          <p:nvPr/>
        </p:nvSpPr>
        <p:spPr bwMode="auto">
          <a:xfrm>
            <a:off x="2425573" y="4982533"/>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Verktyg som ökar kvalitet, tillgänglighet, jämlikhet, delaktighet och självständighet för invånaren ska användas</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Digitala tjänster och verktyg ska ge stöd till medarbetare att stärka kvalitet, säkerhet och effektiva arbetssätt</a:t>
            </a:r>
          </a:p>
        </p:txBody>
      </p:sp>
      <p:sp>
        <p:nvSpPr>
          <p:cNvPr id="22" name="Rectangle 61">
            <a:extLst>
              <a:ext uri="{FF2B5EF4-FFF2-40B4-BE49-F238E27FC236}">
                <a16:creationId xmlns:a16="http://schemas.microsoft.com/office/drawing/2014/main" id="{9DC13374-E752-3448-9CA6-157FC9E4E9EA}"/>
              </a:ext>
            </a:extLst>
          </p:cNvPr>
          <p:cNvSpPr/>
          <p:nvPr/>
        </p:nvSpPr>
        <p:spPr bwMode="auto">
          <a:xfrm>
            <a:off x="2425573" y="5679488"/>
            <a:ext cx="9305925" cy="647410"/>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Investeringar ska ske med utgångspunkt i framtida behov och arbetssätt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Planering av lokaler och miljöer ska utgå ifrån patientsäkerhet, flödeseffektivitet samt kunskap och utveckling</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Vårdmiljöerna ska vara hållbara och bidra till en positiv patientupplevelse och god arbetsmiljö</a:t>
            </a:r>
          </a:p>
        </p:txBody>
      </p:sp>
      <p:sp>
        <p:nvSpPr>
          <p:cNvPr id="23" name="Rectangle 62">
            <a:extLst>
              <a:ext uri="{FF2B5EF4-FFF2-40B4-BE49-F238E27FC236}">
                <a16:creationId xmlns:a16="http://schemas.microsoft.com/office/drawing/2014/main" id="{6D50323C-C8DE-E342-A44D-39FFA2C9F826}"/>
              </a:ext>
            </a:extLst>
          </p:cNvPr>
          <p:cNvSpPr/>
          <p:nvPr/>
        </p:nvSpPr>
        <p:spPr bwMode="auto">
          <a:xfrm>
            <a:off x="2425573" y="2891665"/>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En mer nära vård utifrån invånarnas behov</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Primärvården ska ha en tydlig roll som första vårdnivån för invånarna och vara navet i samordningen med andra relevanta aktörer</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Invånarnas olika behov av kontinuitet och tillgänglighet ska mötas på mest effektiva sätt</a:t>
            </a:r>
          </a:p>
        </p:txBody>
      </p:sp>
      <p:sp>
        <p:nvSpPr>
          <p:cNvPr id="24" name="Rectangle 63">
            <a:extLst>
              <a:ext uri="{FF2B5EF4-FFF2-40B4-BE49-F238E27FC236}">
                <a16:creationId xmlns:a16="http://schemas.microsoft.com/office/drawing/2014/main" id="{4A6E4B93-D535-4E41-AD0F-D89186D75937}"/>
              </a:ext>
            </a:extLst>
          </p:cNvPr>
          <p:cNvSpPr/>
          <p:nvPr/>
        </p:nvSpPr>
        <p:spPr bwMode="auto">
          <a:xfrm>
            <a:off x="2425573" y="3588621"/>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Region Skåne ska skapa förutsättningar för att bedriva regional och nationell högspecialiserad vård</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Profilering och koncentration ska ske utifrån en effektiv, jämlik och säker vård med goda medicinska resultat</a:t>
            </a:r>
          </a:p>
          <a:p>
            <a:pPr marL="108000" marR="0" lvl="0" indent="-108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a:ea typeface="ヒラギノ角ゴ Pro W3" pitchFamily="1" charset="-128"/>
                <a:cs typeface="+mn-cs"/>
              </a:rPr>
              <a:t>Hälso- och sjukvårdsstrukturen ska ge goda förutsättningar för högkvalitativ forskning och utbildning</a:t>
            </a:r>
          </a:p>
        </p:txBody>
      </p:sp>
      <p:sp>
        <p:nvSpPr>
          <p:cNvPr id="25" name="Rectangle 64">
            <a:extLst>
              <a:ext uri="{FF2B5EF4-FFF2-40B4-BE49-F238E27FC236}">
                <a16:creationId xmlns:a16="http://schemas.microsoft.com/office/drawing/2014/main" id="{F31AC477-6C6E-1247-811A-17C09289D6EC}"/>
              </a:ext>
            </a:extLst>
          </p:cNvPr>
          <p:cNvSpPr/>
          <p:nvPr/>
        </p:nvSpPr>
        <p:spPr bwMode="auto">
          <a:xfrm>
            <a:off x="2425573" y="1497753"/>
            <a:ext cx="9305925"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Hälso- och sjukvård ska utgå från individens behov och möjliggöra för patienter att vara medskapare</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Patienten ska mötas utifrån ett helhetsperspektiv med samordning i alla insatser och initiativ</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Metoder ska vara evidensbaserade utifrån tydliga prioriteringar och förbättras kontinuerligt</a:t>
            </a:r>
          </a:p>
        </p:txBody>
      </p:sp>
      <p:sp>
        <p:nvSpPr>
          <p:cNvPr id="26" name="Rectangle 65">
            <a:extLst>
              <a:ext uri="{FF2B5EF4-FFF2-40B4-BE49-F238E27FC236}">
                <a16:creationId xmlns:a16="http://schemas.microsoft.com/office/drawing/2014/main" id="{AA1DFCD5-2362-F844-90C8-FCCD0DFD5E96}"/>
              </a:ext>
            </a:extLst>
          </p:cNvPr>
          <p:cNvSpPr/>
          <p:nvPr/>
        </p:nvSpPr>
        <p:spPr bwMode="auto">
          <a:xfrm>
            <a:off x="2424798" y="2194709"/>
            <a:ext cx="9305508" cy="647410"/>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Strukturella förutsättningar för jämlika och långsiktigt hälsofrämjande och förebyggande insatser ska finnas</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uLnTx/>
                <a:uFillTx/>
                <a:latin typeface="Arial" charset="0"/>
                <a:ea typeface="ヒラギノ角ゴ Pro W3" pitchFamily="1" charset="-128"/>
                <a:cs typeface="+mn-cs"/>
              </a:rPr>
              <a:t>Insatser ska göras tillsammans med invånare och relevanta samhällsaktörer och skapa förutsättningar för förbättrade livsvillkor och levnadsvanor</a:t>
            </a:r>
          </a:p>
        </p:txBody>
      </p:sp>
      <p:sp>
        <p:nvSpPr>
          <p:cNvPr id="2" name="textruta 1">
            <a:extLst>
              <a:ext uri="{FF2B5EF4-FFF2-40B4-BE49-F238E27FC236}">
                <a16:creationId xmlns:a16="http://schemas.microsoft.com/office/drawing/2014/main" id="{ED49FCD5-A265-4791-B184-E9F4E9F7FFDE}"/>
              </a:ext>
            </a:extLst>
          </p:cNvPr>
          <p:cNvSpPr txBox="1"/>
          <p:nvPr/>
        </p:nvSpPr>
        <p:spPr>
          <a:xfrm>
            <a:off x="2424798" y="1217000"/>
            <a:ext cx="472903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panose="020B0604020202020204"/>
                <a:ea typeface="+mn-ea"/>
                <a:cs typeface="+mn-cs"/>
              </a:rPr>
              <a:t>Viljeinriktning</a:t>
            </a:r>
          </a:p>
        </p:txBody>
      </p:sp>
      <p:sp>
        <p:nvSpPr>
          <p:cNvPr id="27" name="textruta 26">
            <a:extLst>
              <a:ext uri="{FF2B5EF4-FFF2-40B4-BE49-F238E27FC236}">
                <a16:creationId xmlns:a16="http://schemas.microsoft.com/office/drawing/2014/main" id="{06160050-0B68-48F8-99F1-5A5420D22DFE}"/>
              </a:ext>
            </a:extLst>
          </p:cNvPr>
          <p:cNvSpPr txBox="1"/>
          <p:nvPr/>
        </p:nvSpPr>
        <p:spPr>
          <a:xfrm>
            <a:off x="1001291" y="1228844"/>
            <a:ext cx="472903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panose="020B0604020202020204"/>
                <a:ea typeface="+mn-ea"/>
                <a:cs typeface="+mn-cs"/>
              </a:rPr>
              <a:t>Område</a:t>
            </a:r>
          </a:p>
        </p:txBody>
      </p:sp>
      <p:grpSp>
        <p:nvGrpSpPr>
          <p:cNvPr id="4" name="Grupp 3" descr="Text: Ur färdplan för framtidens hälsosystem (Regionfullmäktige 2020)">
            <a:extLst>
              <a:ext uri="{FF2B5EF4-FFF2-40B4-BE49-F238E27FC236}">
                <a16:creationId xmlns:a16="http://schemas.microsoft.com/office/drawing/2014/main" id="{59394257-0BBF-F3EF-1DF8-7C08BE20DDA1}"/>
              </a:ext>
            </a:extLst>
          </p:cNvPr>
          <p:cNvGrpSpPr/>
          <p:nvPr/>
        </p:nvGrpSpPr>
        <p:grpSpPr>
          <a:xfrm>
            <a:off x="6545784" y="6316641"/>
            <a:ext cx="6389641" cy="483089"/>
            <a:chOff x="741409" y="3443"/>
            <a:chExt cx="3684024" cy="1104211"/>
          </a:xfrm>
        </p:grpSpPr>
        <p:sp>
          <p:nvSpPr>
            <p:cNvPr id="5" name="Rektangel 4">
              <a:extLst>
                <a:ext uri="{FF2B5EF4-FFF2-40B4-BE49-F238E27FC236}">
                  <a16:creationId xmlns:a16="http://schemas.microsoft.com/office/drawing/2014/main" id="{D5500CDC-92AC-FC10-F2F7-C2D2A598E274}"/>
                </a:ext>
              </a:extLst>
            </p:cNvPr>
            <p:cNvSpPr/>
            <p:nvPr/>
          </p:nvSpPr>
          <p:spPr>
            <a:xfrm>
              <a:off x="1242893" y="3443"/>
              <a:ext cx="3182540" cy="10216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sv-SE"/>
            </a:p>
          </p:txBody>
        </p:sp>
        <p:sp>
          <p:nvSpPr>
            <p:cNvPr id="6" name="textruta 5">
              <a:extLst>
                <a:ext uri="{FF2B5EF4-FFF2-40B4-BE49-F238E27FC236}">
                  <a16:creationId xmlns:a16="http://schemas.microsoft.com/office/drawing/2014/main" id="{3354AAD9-F4E2-B813-F66F-C4E600392E04}"/>
                </a:ext>
              </a:extLst>
            </p:cNvPr>
            <p:cNvSpPr txBox="1"/>
            <p:nvPr/>
          </p:nvSpPr>
          <p:spPr>
            <a:xfrm>
              <a:off x="741409" y="85978"/>
              <a:ext cx="3182540" cy="10216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None/>
              </a:pPr>
              <a:r>
                <a:rPr lang="sv-SE" sz="1400" i="1" kern="1200"/>
                <a:t>Ur Färdplan för framtidens hälsosystem (Regionfullmäktige 2020)</a:t>
              </a:r>
              <a:endParaRPr lang="sv-SE" sz="1600" i="1" kern="1200"/>
            </a:p>
          </p:txBody>
        </p:sp>
      </p:grpSp>
    </p:spTree>
    <p:extLst>
      <p:ext uri="{BB962C8B-B14F-4D97-AF65-F5344CB8AC3E}">
        <p14:creationId xmlns:p14="http://schemas.microsoft.com/office/powerpoint/2010/main" val="2608893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6356E-9F26-491B-8A7E-8BB5FAF0EC3C}"/>
              </a:ext>
            </a:extLst>
          </p:cNvPr>
          <p:cNvSpPr>
            <a:spLocks noGrp="1"/>
          </p:cNvSpPr>
          <p:nvPr>
            <p:ph type="ctrTitle"/>
          </p:nvPr>
        </p:nvSpPr>
        <p:spPr>
          <a:xfrm>
            <a:off x="1562629" y="216639"/>
            <a:ext cx="9105372" cy="5624054"/>
          </a:xfrm>
        </p:spPr>
        <p:txBody>
          <a:bodyPr/>
          <a:lstStyle/>
          <a:p>
            <a:pPr algn="l"/>
            <a:r>
              <a:rPr lang="sv-SE" sz="1800" b="0" dirty="0">
                <a:effectLst/>
                <a:latin typeface="Arial"/>
                <a:ea typeface="Calibri" panose="020F0502020204030204" pitchFamily="34" charset="0"/>
                <a:cs typeface="Times New Roman"/>
              </a:rPr>
              <a:t>Milstolpar pekar ut </a:t>
            </a:r>
            <a:r>
              <a:rPr lang="sv-SE" sz="1800" b="0" dirty="0">
                <a:latin typeface="Arial"/>
                <a:ea typeface="Calibri" panose="020F0502020204030204" pitchFamily="34" charset="0"/>
                <a:cs typeface="Times New Roman"/>
              </a:rPr>
              <a:t>viktiga steg mot Region Skånes övergripande mål.</a:t>
            </a:r>
            <a:r>
              <a:rPr lang="sv-SE" sz="1800" b="0" dirty="0">
                <a:effectLst/>
                <a:latin typeface="Arial"/>
                <a:ea typeface="Calibri" panose="020F0502020204030204" pitchFamily="34" charset="0"/>
                <a:cs typeface="Times New Roman"/>
              </a:rPr>
              <a:t> De uppdateras varje år och är ett sätt att efterfråga och följa upp framsteg, lärande och effekter.</a:t>
            </a:r>
            <a:br>
              <a:rPr lang="sv-SE" sz="1800" b="0" dirty="0">
                <a:effectLst/>
                <a:latin typeface="Arial" panose="020B0604020202020204" pitchFamily="34" charset="0"/>
                <a:ea typeface="Calibri" panose="020F0502020204030204" pitchFamily="34" charset="0"/>
                <a:cs typeface="Times New Roman" panose="02020603050405020304" pitchFamily="18" charset="0"/>
              </a:rPr>
            </a:br>
            <a:br>
              <a:rPr lang="sv-SE" sz="1800" b="0" dirty="0">
                <a:effectLst/>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Milstolparna beskriver uppnådd förmåga hos Region Skåne som helhet genom att skapa förutsättningar på regionövergripande nivå.</a:t>
            </a:r>
            <a:br>
              <a:rPr lang="sv-SE" sz="1800" b="0" dirty="0">
                <a:latin typeface="Arial" panose="020B0604020202020204" pitchFamily="34" charset="0"/>
                <a:ea typeface="Calibri" panose="020F0502020204030204" pitchFamily="34" charset="0"/>
                <a:cs typeface="Times New Roman" panose="02020603050405020304" pitchFamily="18" charset="0"/>
              </a:rPr>
            </a:br>
            <a:br>
              <a:rPr lang="sv-SE" sz="1800" b="0" dirty="0">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Alla välkomnas att bidra till förändrings- och genomförandeplanen. Den är samskapad med medarbetare från Region Skånes alla delar tillsammans med </a:t>
            </a:r>
            <a:br>
              <a:rPr lang="sv-SE" sz="1800" b="0" dirty="0">
                <a:latin typeface="Arial" panose="020B0604020202020204" pitchFamily="34" charset="0"/>
                <a:ea typeface="Calibri" panose="020F0502020204030204" pitchFamily="34" charset="0"/>
                <a:cs typeface="Times New Roman" panose="02020603050405020304" pitchFamily="18" charset="0"/>
              </a:rPr>
            </a:br>
            <a:r>
              <a:rPr lang="sv-SE" sz="1800" b="0" dirty="0">
                <a:latin typeface="Arial"/>
                <a:ea typeface="Calibri" panose="020F0502020204030204" pitchFamily="34" charset="0"/>
                <a:cs typeface="Times New Roman"/>
              </a:rPr>
              <a:t>andra samhällsaktörer. </a:t>
            </a:r>
            <a:br>
              <a:rPr lang="sv-SE" sz="1800" b="0" dirty="0">
                <a:latin typeface="Arial" panose="020B0604020202020204" pitchFamily="34" charset="0"/>
                <a:ea typeface="Calibri" panose="020F0502020204030204" pitchFamily="34" charset="0"/>
                <a:cs typeface="Times New Roman" panose="02020603050405020304" pitchFamily="18" charset="0"/>
              </a:rPr>
            </a:br>
            <a:br>
              <a:rPr lang="sv-SE" sz="1800" b="0" dirty="0">
                <a:effectLst/>
                <a:latin typeface="Arial" panose="020B0604020202020204" pitchFamily="34" charset="0"/>
                <a:ea typeface="Calibri" panose="020F0502020204030204" pitchFamily="34" charset="0"/>
              </a:rPr>
            </a:br>
            <a:br>
              <a:rPr lang="sv-SE" sz="1800" b="0" dirty="0">
                <a:effectLst/>
                <a:latin typeface="Arial" panose="020B0604020202020204" pitchFamily="34" charset="0"/>
                <a:ea typeface="Calibri" panose="020F0502020204030204" pitchFamily="34" charset="0"/>
              </a:rPr>
            </a:br>
            <a:r>
              <a:rPr lang="sv-SE" sz="1800" b="0" dirty="0">
                <a:hlinkClick r:id="rId3"/>
              </a:rPr>
              <a:t>Här finns förändrings- och genomförandeplan </a:t>
            </a:r>
            <a:br>
              <a:rPr lang="sv-SE" sz="1800" b="0" dirty="0">
                <a:hlinkClick r:id="rId3"/>
              </a:rPr>
            </a:br>
            <a:r>
              <a:rPr lang="sv-SE" sz="1800" b="0" dirty="0">
                <a:hlinkClick r:id="rId3"/>
              </a:rPr>
              <a:t>för framtidens hälsosystem 2023-2026 (Vårdgivare Skåne)</a:t>
            </a:r>
            <a:endParaRPr lang="sv-SE" b="0" dirty="0"/>
          </a:p>
        </p:txBody>
      </p:sp>
      <p:pic>
        <p:nvPicPr>
          <p:cNvPr id="5" name="Bild 4" descr="Bock med hel fyllning">
            <a:extLst>
              <a:ext uri="{FF2B5EF4-FFF2-40B4-BE49-F238E27FC236}">
                <a16:creationId xmlns:a16="http://schemas.microsoft.com/office/drawing/2014/main" id="{D782A6E6-A6D2-4D35-BF02-D334542FC2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2224175"/>
            <a:ext cx="667628" cy="667628"/>
          </a:xfrm>
          <a:prstGeom prst="rect">
            <a:avLst/>
          </a:prstGeom>
        </p:spPr>
      </p:pic>
      <p:pic>
        <p:nvPicPr>
          <p:cNvPr id="6" name="Bild 5" descr="Bock med hel fyllning">
            <a:extLst>
              <a:ext uri="{FF2B5EF4-FFF2-40B4-BE49-F238E27FC236}">
                <a16:creationId xmlns:a16="http://schemas.microsoft.com/office/drawing/2014/main" id="{16D42EC1-30EB-49CE-94D6-D0D018A450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3129818"/>
            <a:ext cx="667628" cy="667628"/>
          </a:xfrm>
          <a:prstGeom prst="rect">
            <a:avLst/>
          </a:prstGeom>
        </p:spPr>
      </p:pic>
      <p:pic>
        <p:nvPicPr>
          <p:cNvPr id="7" name="Bild 6" descr="Bock med hel fyllning">
            <a:extLst>
              <a:ext uri="{FF2B5EF4-FFF2-40B4-BE49-F238E27FC236}">
                <a16:creationId xmlns:a16="http://schemas.microsoft.com/office/drawing/2014/main" id="{97485420-5A1F-4E8B-9F4B-E148EBF2C0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246" y="4120880"/>
            <a:ext cx="667628" cy="667628"/>
          </a:xfrm>
          <a:prstGeom prst="rect">
            <a:avLst/>
          </a:prstGeom>
        </p:spPr>
      </p:pic>
      <p:sp>
        <p:nvSpPr>
          <p:cNvPr id="11" name="textruta 10">
            <a:extLst>
              <a:ext uri="{FF2B5EF4-FFF2-40B4-BE49-F238E27FC236}">
                <a16:creationId xmlns:a16="http://schemas.microsoft.com/office/drawing/2014/main" id="{E8EEF9E9-054E-4430-8750-23D5DA36A07F}"/>
              </a:ext>
            </a:extLst>
          </p:cNvPr>
          <p:cNvSpPr txBox="1"/>
          <p:nvPr/>
        </p:nvSpPr>
        <p:spPr>
          <a:xfrm>
            <a:off x="714246" y="368851"/>
            <a:ext cx="876861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3200" b="1">
                <a:solidFill>
                  <a:srgbClr val="307C8E"/>
                </a:solidFill>
                <a:latin typeface="Arial" panose="020B0604020202020204"/>
              </a:rPr>
              <a:t>Plan för förändring</a:t>
            </a:r>
            <a:endParaRPr kumimoji="0" lang="sv-SE" sz="3200" b="1" i="0" u="none" strike="noStrike" kern="1200" cap="none" spc="0" normalizeH="0" baseline="0" noProof="0">
              <a:ln>
                <a:noFill/>
              </a:ln>
              <a:solidFill>
                <a:srgbClr val="307C8E"/>
              </a:solidFill>
              <a:effectLst/>
              <a:uLnTx/>
              <a:uFillTx/>
              <a:latin typeface="Arial" panose="020B0604020202020204"/>
              <a:ea typeface="+mn-ea"/>
              <a:cs typeface="+mn-cs"/>
            </a:endParaRPr>
          </a:p>
        </p:txBody>
      </p:sp>
      <p:pic>
        <p:nvPicPr>
          <p:cNvPr id="9" name="Bildobjekt 8">
            <a:extLst>
              <a:ext uri="{FF2B5EF4-FFF2-40B4-BE49-F238E27FC236}">
                <a16:creationId xmlns:a16="http://schemas.microsoft.com/office/drawing/2014/main" id="{CF2DE478-CB5A-4AD0-99BC-D62DFBF26C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359" y="4555957"/>
            <a:ext cx="2898821" cy="2109939"/>
          </a:xfrm>
          <a:prstGeom prst="rect">
            <a:avLst/>
          </a:prstGeom>
        </p:spPr>
      </p:pic>
    </p:spTree>
    <p:extLst>
      <p:ext uri="{BB962C8B-B14F-4D97-AF65-F5344CB8AC3E}">
        <p14:creationId xmlns:p14="http://schemas.microsoft.com/office/powerpoint/2010/main" val="35360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anchor="b">
            <a:normAutofit/>
          </a:bodyPr>
          <a:lstStyle/>
          <a:p>
            <a:r>
              <a:rPr lang="sv-SE">
                <a:solidFill>
                  <a:schemeClr val="tx2"/>
                </a:solidFill>
              </a:rPr>
              <a:t>Kontaktuppgifter</a:t>
            </a:r>
          </a:p>
        </p:txBody>
      </p:sp>
    </p:spTree>
    <p:extLst>
      <p:ext uri="{BB962C8B-B14F-4D97-AF65-F5344CB8AC3E}">
        <p14:creationId xmlns:p14="http://schemas.microsoft.com/office/powerpoint/2010/main" val="338087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A801E4CC-0A77-6C45-BBE0-D4EE16D44765}"/>
              </a:ext>
              <a:ext uri="{C183D7F6-B498-43B3-948B-1728B52AA6E4}">
                <adec:decorative xmlns:adec="http://schemas.microsoft.com/office/drawing/2017/decorative" val="1"/>
              </a:ext>
            </a:extLst>
          </p:cNvPr>
          <p:cNvCxnSpPr/>
          <p:nvPr/>
        </p:nvCxnSpPr>
        <p:spPr bwMode="auto">
          <a:xfrm>
            <a:off x="945065" y="2620543"/>
            <a:ext cx="582977" cy="0"/>
          </a:xfrm>
          <a:prstGeom prst="line">
            <a:avLst/>
          </a:prstGeom>
          <a:solidFill>
            <a:schemeClr val="accent1"/>
          </a:solidFill>
          <a:ln w="444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ruta 2">
            <a:extLst>
              <a:ext uri="{FF2B5EF4-FFF2-40B4-BE49-F238E27FC236}">
                <a16:creationId xmlns:a16="http://schemas.microsoft.com/office/drawing/2014/main" id="{DFB14E33-B880-3F69-EC02-349E6957B308}"/>
              </a:ext>
            </a:extLst>
          </p:cNvPr>
          <p:cNvSpPr txBox="1"/>
          <p:nvPr/>
        </p:nvSpPr>
        <p:spPr>
          <a:xfrm>
            <a:off x="838200" y="5297214"/>
            <a:ext cx="9021895" cy="338554"/>
          </a:xfrm>
          <a:prstGeom prst="rect">
            <a:avLst/>
          </a:prstGeom>
          <a:noFill/>
        </p:spPr>
        <p:txBody>
          <a:bodyPr wrap="square" rtlCol="0">
            <a:spAutoFit/>
          </a:bodyPr>
          <a:lstStyle/>
          <a:p>
            <a:r>
              <a:rPr lang="sv-SE" sz="1600">
                <a:solidFill>
                  <a:schemeClr val="bg2"/>
                </a:solidFill>
              </a:rPr>
              <a:t>Läs mer på </a:t>
            </a:r>
            <a:r>
              <a:rPr lang="sv-SE" sz="1600">
                <a:solidFill>
                  <a:schemeClr val="bg2"/>
                </a:solidFill>
                <a:hlinkClick r:id="rId3">
                  <a:extLst>
                    <a:ext uri="{A12FA001-AC4F-418D-AE19-62706E023703}">
                      <ahyp:hlinkClr xmlns:ahyp="http://schemas.microsoft.com/office/drawing/2018/hyperlinkcolor" val="tx"/>
                    </a:ext>
                  </a:extLst>
                </a:hlinkClick>
              </a:rPr>
              <a:t>Vardgivare.skane.se/</a:t>
            </a:r>
            <a:r>
              <a:rPr lang="sv-SE" sz="1600" err="1">
                <a:solidFill>
                  <a:schemeClr val="bg2"/>
                </a:solidFill>
                <a:hlinkClick r:id="rId3">
                  <a:extLst>
                    <a:ext uri="{A12FA001-AC4F-418D-AE19-62706E023703}">
                      <ahyp:hlinkClr xmlns:ahyp="http://schemas.microsoft.com/office/drawing/2018/hyperlinkcolor" val="tx"/>
                    </a:ext>
                  </a:extLst>
                </a:hlinkClick>
              </a:rPr>
              <a:t>framtidenshalsosystem</a:t>
            </a:r>
            <a:endParaRPr lang="sv-SE" sz="1600">
              <a:solidFill>
                <a:schemeClr val="bg2"/>
              </a:solidFill>
            </a:endParaRPr>
          </a:p>
        </p:txBody>
      </p:sp>
      <p:sp>
        <p:nvSpPr>
          <p:cNvPr id="5" name="Platshållare för innehåll 1">
            <a:extLst>
              <a:ext uri="{FF2B5EF4-FFF2-40B4-BE49-F238E27FC236}">
                <a16:creationId xmlns:a16="http://schemas.microsoft.com/office/drawing/2014/main" id="{3271FB54-AF09-C646-4B50-075EECF9FAE6}"/>
              </a:ext>
            </a:extLst>
          </p:cNvPr>
          <p:cNvSpPr txBox="1">
            <a:spLocks/>
          </p:cNvSpPr>
          <p:nvPr/>
        </p:nvSpPr>
        <p:spPr>
          <a:xfrm>
            <a:off x="838200" y="3168382"/>
            <a:ext cx="3596255" cy="1579860"/>
          </a:xfrm>
          <a:prstGeom prst="rect">
            <a:avLst/>
          </a:prstGeom>
        </p:spPr>
        <p:txBody>
          <a:bodyPr vert="horz" lIns="91440" tIns="45720" rIns="91440" bIns="45720" rtlCol="0" anchor="t">
            <a:noAutofit/>
          </a:bodyPr>
          <a:lstStyle>
            <a:lvl1pPr marL="342900" indent="-3429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lnSpc>
                <a:spcPct val="110000"/>
              </a:lnSpc>
              <a:spcBef>
                <a:spcPts val="800"/>
              </a:spcBef>
              <a:spcAft>
                <a:spcPct val="0"/>
              </a:spcAft>
              <a:defRPr sz="2000">
                <a:solidFill>
                  <a:schemeClr val="tx1"/>
                </a:solidFill>
                <a:latin typeface="+mn-lt"/>
                <a:ea typeface="+mn-ea"/>
                <a:cs typeface="ヒラギノ角ゴ Pro W3"/>
              </a:defRPr>
            </a:lvl4pPr>
            <a:lvl5pPr marL="20574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525" indent="0" defTabSz="457200" eaLnBrk="0" hangingPunct="0">
              <a:spcBef>
                <a:spcPct val="0"/>
              </a:spcBef>
              <a:spcAft>
                <a:spcPts val="600"/>
              </a:spcAft>
              <a:buNone/>
              <a:defRPr/>
            </a:pPr>
            <a:r>
              <a:rPr kumimoji="0" lang="sv-SE" altLang="sv-SE" sz="1600" b="1" i="0" u="none" strike="noStrike" kern="1200" cap="none" spc="0" normalizeH="0" baseline="0" noProof="0" dirty="0">
                <a:ln>
                  <a:noFill/>
                </a:ln>
                <a:solidFill>
                  <a:srgbClr val="FDF9E4"/>
                </a:solidFill>
                <a:effectLst/>
                <a:uLnTx/>
                <a:uFillTx/>
                <a:latin typeface="Arial" charset="0"/>
                <a:ea typeface="Calibri" panose="020F0502020204030204" pitchFamily="34" charset="0"/>
                <a:cs typeface="Times New Roman" panose="02020603050405020304" pitchFamily="18" charset="0"/>
              </a:rPr>
              <a:t>Pia Bagewitz</a:t>
            </a:r>
          </a:p>
          <a:p>
            <a:pPr marL="9525" marR="0" lvl="0" indent="0" algn="l" defTabSz="457200" rtl="0" eaLnBrk="0" fontAlgn="base" latinLnBrk="0" hangingPunct="0">
              <a:lnSpc>
                <a:spcPct val="110000"/>
              </a:lnSpc>
              <a:spcBef>
                <a:spcPct val="0"/>
              </a:spcBef>
              <a:spcAft>
                <a:spcPts val="600"/>
              </a:spcAft>
              <a:buClrTx/>
              <a:buSzTx/>
              <a:buFontTx/>
              <a:buNone/>
              <a:tabLst/>
              <a:defRPr/>
            </a:pPr>
            <a:r>
              <a:rPr kumimoji="0"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Senior strateg</a:t>
            </a:r>
            <a:endParaRPr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endParaRPr>
          </a:p>
          <a:p>
            <a:pPr marL="9525" indent="0" defTabSz="457200" eaLnBrk="0" hangingPunct="0">
              <a:spcBef>
                <a:spcPct val="0"/>
              </a:spcBef>
              <a:spcAft>
                <a:spcPts val="600"/>
              </a:spcAft>
              <a:buNone/>
              <a:defRPr/>
            </a:pPr>
            <a:r>
              <a:rPr lang="sv-SE" altLang="sv-SE" sz="1600" b="1" dirty="0" err="1">
                <a:solidFill>
                  <a:srgbClr val="FDF9E4"/>
                </a:solidFill>
                <a:latin typeface="Arial"/>
                <a:ea typeface="Calibri" panose="020F0502020204030204" pitchFamily="34" charset="0"/>
                <a:cs typeface="Times New Roman"/>
              </a:rPr>
              <a:t>pia.bagewitz</a:t>
            </a:r>
            <a:r>
              <a:rPr kumimoji="0" lang="sv-SE" altLang="sv-SE" sz="1600" b="1" i="0"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@skane.se</a:t>
            </a:r>
            <a:endParaRPr lang="sv-SE" altLang="sv-SE" sz="1600" b="1" dirty="0">
              <a:solidFill>
                <a:srgbClr val="FDF9E4"/>
              </a:solidFill>
              <a:latin typeface="Arial" charset="0"/>
              <a:ea typeface="Calibri" panose="020F0502020204030204" pitchFamily="34" charset="0"/>
              <a:cs typeface="Times New Roman" panose="02020603050405020304" pitchFamily="18" charset="0"/>
            </a:endParaRPr>
          </a:p>
        </p:txBody>
      </p:sp>
      <p:sp>
        <p:nvSpPr>
          <p:cNvPr id="4" name="Rubrik 3">
            <a:extLst>
              <a:ext uri="{FF2B5EF4-FFF2-40B4-BE49-F238E27FC236}">
                <a16:creationId xmlns:a16="http://schemas.microsoft.com/office/drawing/2014/main" id="{DB595ACA-FB31-13BF-0CF6-9686B717C15E}"/>
              </a:ext>
            </a:extLst>
          </p:cNvPr>
          <p:cNvSpPr>
            <a:spLocks noGrp="1"/>
          </p:cNvSpPr>
          <p:nvPr>
            <p:ph type="title"/>
          </p:nvPr>
        </p:nvSpPr>
        <p:spPr/>
        <p:txBody>
          <a:bodyPr/>
          <a:lstStyle/>
          <a:p>
            <a:r>
              <a:rPr lang="sv-SE">
                <a:solidFill>
                  <a:schemeClr val="tx2"/>
                </a:solidFill>
              </a:rPr>
              <a:t>Kontakt </a:t>
            </a:r>
          </a:p>
        </p:txBody>
      </p:sp>
      <p:sp>
        <p:nvSpPr>
          <p:cNvPr id="2" name="Platshållare för innehåll 1">
            <a:extLst>
              <a:ext uri="{FF2B5EF4-FFF2-40B4-BE49-F238E27FC236}">
                <a16:creationId xmlns:a16="http://schemas.microsoft.com/office/drawing/2014/main" id="{6841A20D-65A4-4580-ADD9-C99B1DD57883}"/>
              </a:ext>
            </a:extLst>
          </p:cNvPr>
          <p:cNvSpPr txBox="1">
            <a:spLocks/>
          </p:cNvSpPr>
          <p:nvPr/>
        </p:nvSpPr>
        <p:spPr>
          <a:xfrm>
            <a:off x="4434455" y="3168382"/>
            <a:ext cx="3596255" cy="1579860"/>
          </a:xfrm>
          <a:prstGeom prst="rect">
            <a:avLst/>
          </a:prstGeom>
        </p:spPr>
        <p:txBody>
          <a:bodyPr vert="horz" lIns="91440" tIns="45720" rIns="91440" bIns="45720" rtlCol="0" anchor="t">
            <a:noAutofit/>
          </a:bodyPr>
          <a:lstStyle>
            <a:lvl1pPr marL="342900" indent="-3429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1pPr>
            <a:lvl2pPr marL="742950" indent="-28575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3pPr>
            <a:lvl4pPr marL="1600200" indent="-228600" algn="l" rtl="0" eaLnBrk="1" fontAlgn="base" hangingPunct="1">
              <a:lnSpc>
                <a:spcPct val="110000"/>
              </a:lnSpc>
              <a:spcBef>
                <a:spcPts val="800"/>
              </a:spcBef>
              <a:spcAft>
                <a:spcPct val="0"/>
              </a:spcAft>
              <a:defRPr sz="2000">
                <a:solidFill>
                  <a:schemeClr val="tx1"/>
                </a:solidFill>
                <a:latin typeface="+mn-lt"/>
                <a:ea typeface="+mn-ea"/>
                <a:cs typeface="ヒラギノ角ゴ Pro W3"/>
              </a:defRPr>
            </a:lvl4pPr>
            <a:lvl5pPr marL="2057400" indent="-228600" algn="l" rtl="0" eaLnBrk="1" fontAlgn="base" hangingPunct="1">
              <a:lnSpc>
                <a:spcPct val="110000"/>
              </a:lnSpc>
              <a:spcBef>
                <a:spcPts val="8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525" indent="0" defTabSz="457200" eaLnBrk="0" hangingPunct="0">
              <a:spcBef>
                <a:spcPct val="0"/>
              </a:spcBef>
              <a:spcAft>
                <a:spcPts val="600"/>
              </a:spcAft>
              <a:buNone/>
              <a:defRPr/>
            </a:pPr>
            <a:r>
              <a:rPr kumimoji="0" lang="sv-SE" altLang="sv-SE" sz="1600" b="1" i="0" u="none" strike="noStrike" kern="1200" cap="none" spc="0" normalizeH="0" baseline="0" noProof="0" dirty="0">
                <a:ln>
                  <a:noFill/>
                </a:ln>
                <a:solidFill>
                  <a:srgbClr val="FDF9E4"/>
                </a:solidFill>
                <a:effectLst/>
                <a:uLnTx/>
                <a:uFillTx/>
                <a:latin typeface="Arial" charset="0"/>
                <a:ea typeface="Calibri" panose="020F0502020204030204" pitchFamily="34" charset="0"/>
                <a:cs typeface="Times New Roman" panose="02020603050405020304" pitchFamily="18" charset="0"/>
              </a:rPr>
              <a:t>Ylva Thor</a:t>
            </a:r>
          </a:p>
          <a:p>
            <a:pPr marL="9525" marR="0" lvl="0" indent="0" algn="l" defTabSz="457200" rtl="0" eaLnBrk="0" fontAlgn="base" latinLnBrk="0" hangingPunct="0">
              <a:lnSpc>
                <a:spcPct val="110000"/>
              </a:lnSpc>
              <a:spcBef>
                <a:spcPct val="0"/>
              </a:spcBef>
              <a:spcAft>
                <a:spcPts val="600"/>
              </a:spcAft>
              <a:buClrTx/>
              <a:buSzTx/>
              <a:buFontTx/>
              <a:buNone/>
              <a:tabLst/>
              <a:defRPr/>
            </a:pPr>
            <a:r>
              <a:rPr kumimoji="0"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Hälso- och sjukvårdsstrateg</a:t>
            </a:r>
            <a:endParaRPr lang="sv-SE" altLang="sv-SE" sz="1200" b="0" i="1"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endParaRPr>
          </a:p>
          <a:p>
            <a:pPr marL="9525" indent="0" defTabSz="457200" eaLnBrk="0" hangingPunct="0">
              <a:spcBef>
                <a:spcPct val="0"/>
              </a:spcBef>
              <a:spcAft>
                <a:spcPts val="600"/>
              </a:spcAft>
              <a:buNone/>
              <a:defRPr/>
            </a:pPr>
            <a:r>
              <a:rPr lang="sv-SE" altLang="sv-SE" sz="1600" b="1" dirty="0" err="1">
                <a:solidFill>
                  <a:srgbClr val="FDF9E4"/>
                </a:solidFill>
                <a:latin typeface="Arial"/>
                <a:ea typeface="Calibri" panose="020F0502020204030204" pitchFamily="34" charset="0"/>
                <a:cs typeface="Times New Roman"/>
              </a:rPr>
              <a:t>ylva.thor</a:t>
            </a:r>
            <a:r>
              <a:rPr kumimoji="0" lang="sv-SE" altLang="sv-SE" sz="1600" b="1" i="0" u="none" strike="noStrike" kern="1200" cap="none" spc="0" normalizeH="0" baseline="0" noProof="0" dirty="0">
                <a:ln>
                  <a:noFill/>
                </a:ln>
                <a:solidFill>
                  <a:srgbClr val="FDF9E4"/>
                </a:solidFill>
                <a:effectLst/>
                <a:uLnTx/>
                <a:uFillTx/>
                <a:latin typeface="Arial"/>
                <a:ea typeface="Calibri" panose="020F0502020204030204" pitchFamily="34" charset="0"/>
                <a:cs typeface="Times New Roman"/>
              </a:rPr>
              <a:t>@skane.se</a:t>
            </a:r>
            <a:endParaRPr lang="sv-SE" altLang="sv-SE" sz="1600" b="1" dirty="0">
              <a:solidFill>
                <a:srgbClr val="FDF9E4"/>
              </a:solidFill>
              <a:latin typeface="Arial"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71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 name="Rektangel med rundade hörn 45">
            <a:extLst>
              <a:ext uri="{FF2B5EF4-FFF2-40B4-BE49-F238E27FC236}">
                <a16:creationId xmlns:a16="http://schemas.microsoft.com/office/drawing/2014/main" id="{40C7A20F-6D3F-4CD1-8ECB-22261E2D4D35}"/>
              </a:ext>
            </a:extLst>
          </p:cNvPr>
          <p:cNvSpPr/>
          <p:nvPr/>
        </p:nvSpPr>
        <p:spPr>
          <a:xfrm>
            <a:off x="3313304" y="1449055"/>
            <a:ext cx="2161204" cy="704576"/>
          </a:xfrm>
          <a:prstGeom prst="roundRect">
            <a:avLst>
              <a:gd name="adj" fmla="val 690"/>
            </a:avLst>
          </a:prstGeom>
          <a:solidFill>
            <a:schemeClr val="tx2"/>
          </a:solidFill>
          <a:ln w="12700" cap="flat" cmpd="sng" algn="ctr">
            <a:solidFill>
              <a:schemeClr val="accent1"/>
            </a:solidFill>
            <a:prstDash val="solid"/>
            <a:miter lim="800000"/>
          </a:ln>
          <a:effectLst/>
        </p:spPr>
        <p:txBody>
          <a:bodyPr lIns="36000" tIns="36000" rIns="36000" bIns="36000" rtlCol="0" anchor="ctr">
            <a:noAutofit/>
          </a:bodyPr>
          <a:lstStyle/>
          <a:p>
            <a:pPr algn="ctr">
              <a:defRPr/>
            </a:pPr>
            <a:r>
              <a:rPr lang="sv-SE" sz="1200" b="1">
                <a:solidFill>
                  <a:srgbClr val="FDF9E4"/>
                </a:solidFill>
                <a:latin typeface="Arial" panose="020B0604020202020204"/>
                <a:ea typeface="ヒラギノ角ゴ Pro W3"/>
                <a:cs typeface="Arial"/>
              </a:rPr>
              <a:t>Ökad tillgänglighet</a:t>
            </a:r>
            <a:endParaRPr lang="sv-SE"/>
          </a:p>
        </p:txBody>
      </p:sp>
      <p:sp>
        <p:nvSpPr>
          <p:cNvPr id="84" name="Rektangel med rundade hörn 47">
            <a:extLst>
              <a:ext uri="{FF2B5EF4-FFF2-40B4-BE49-F238E27FC236}">
                <a16:creationId xmlns:a16="http://schemas.microsoft.com/office/drawing/2014/main" id="{0674F724-3D61-4BCC-A679-FD5ADADDD1C4}"/>
              </a:ext>
            </a:extLst>
          </p:cNvPr>
          <p:cNvSpPr/>
          <p:nvPr/>
        </p:nvSpPr>
        <p:spPr>
          <a:xfrm>
            <a:off x="1294024" y="1449055"/>
            <a:ext cx="1974344" cy="704576"/>
          </a:xfrm>
          <a:prstGeom prst="roundRect">
            <a:avLst>
              <a:gd name="adj" fmla="val 0"/>
            </a:avLst>
          </a:prstGeom>
          <a:solidFill>
            <a:schemeClr val="tx2"/>
          </a:solidFill>
          <a:ln w="12700" cap="flat" cmpd="sng" algn="ctr">
            <a:solidFill>
              <a:schemeClr val="tx2"/>
            </a:solidFill>
            <a:prstDash val="solid"/>
            <a:miter lim="800000"/>
          </a:ln>
          <a:effectLst/>
        </p:spPr>
        <p:txBody>
          <a:bodyPr lIns="36000" tIns="36000" rIns="36000" bIns="36000" rtlCol="0" anchor="ctr">
            <a:noAutofit/>
          </a:bodyPr>
          <a:lstStyle/>
          <a:p>
            <a:pPr algn="ctr">
              <a:defRPr/>
            </a:pPr>
            <a:r>
              <a:rPr lang="sv-SE" sz="1200" b="1">
                <a:solidFill>
                  <a:srgbClr val="FDF9E4"/>
                </a:solidFill>
                <a:latin typeface="Arial" panose="020B0604020202020204"/>
                <a:ea typeface="ヒラギノ角ゴ Pro W3"/>
              </a:rPr>
              <a:t>Bättre befolkningshälsa</a:t>
            </a:r>
            <a:endParaRPr lang="sv-SE" sz="1200">
              <a:ea typeface="ヒラギノ角ゴ Pro W3"/>
              <a:cs typeface="+mn-lt"/>
            </a:endParaRPr>
          </a:p>
        </p:txBody>
      </p:sp>
      <p:sp>
        <p:nvSpPr>
          <p:cNvPr id="111" name="Rektangel med rundade hörn 44">
            <a:extLst>
              <a:ext uri="{FF2B5EF4-FFF2-40B4-BE49-F238E27FC236}">
                <a16:creationId xmlns:a16="http://schemas.microsoft.com/office/drawing/2014/main" id="{F1F011F9-6C17-467D-A545-8449FB5F52F4}"/>
              </a:ext>
            </a:extLst>
          </p:cNvPr>
          <p:cNvSpPr/>
          <p:nvPr/>
        </p:nvSpPr>
        <p:spPr>
          <a:xfrm>
            <a:off x="7566944" y="1449054"/>
            <a:ext cx="1986836" cy="704575"/>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a:solidFill>
                  <a:srgbClr val="FDF9E4"/>
                </a:solidFill>
                <a:latin typeface="Arial" panose="020B0604020202020204"/>
                <a:ea typeface="ヒラギノ角ゴ Pro W3"/>
                <a:cs typeface="Arial"/>
              </a:rPr>
              <a:t>Effektiva processer</a:t>
            </a:r>
            <a:endParaRPr lang="sv-SE"/>
          </a:p>
        </p:txBody>
      </p:sp>
      <p:sp>
        <p:nvSpPr>
          <p:cNvPr id="126" name="Rektangel med rundade hörn 48">
            <a:extLst>
              <a:ext uri="{FF2B5EF4-FFF2-40B4-BE49-F238E27FC236}">
                <a16:creationId xmlns:a16="http://schemas.microsoft.com/office/drawing/2014/main" id="{2F24134C-2E88-40CA-B469-E667D674BABF}"/>
              </a:ext>
            </a:extLst>
          </p:cNvPr>
          <p:cNvSpPr/>
          <p:nvPr/>
        </p:nvSpPr>
        <p:spPr>
          <a:xfrm>
            <a:off x="5527308" y="1449054"/>
            <a:ext cx="1986836" cy="704576"/>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a:solidFill>
                  <a:srgbClr val="FDF9E4"/>
                </a:solidFill>
                <a:latin typeface="Arial" panose="020B0604020202020204"/>
                <a:ea typeface="ヒラギノ角ゴ Pro W3"/>
                <a:cs typeface="Arial"/>
              </a:rPr>
              <a:t>Bättre kvalitet</a:t>
            </a:r>
            <a:endParaRPr lang="sv-SE"/>
          </a:p>
        </p:txBody>
      </p:sp>
      <p:sp>
        <p:nvSpPr>
          <p:cNvPr id="133" name="Rektangel med rundade hörn 44">
            <a:extLst>
              <a:ext uri="{FF2B5EF4-FFF2-40B4-BE49-F238E27FC236}">
                <a16:creationId xmlns:a16="http://schemas.microsoft.com/office/drawing/2014/main" id="{5F06D449-5D4F-468C-B89B-95E6C499AFA1}"/>
              </a:ext>
            </a:extLst>
          </p:cNvPr>
          <p:cNvSpPr/>
          <p:nvPr/>
        </p:nvSpPr>
        <p:spPr>
          <a:xfrm>
            <a:off x="9606580" y="1441064"/>
            <a:ext cx="2113215" cy="698215"/>
          </a:xfrm>
          <a:prstGeom prst="roundRect">
            <a:avLst>
              <a:gd name="adj" fmla="val 0"/>
            </a:avLst>
          </a:prstGeom>
          <a:solidFill>
            <a:schemeClr val="tx2"/>
          </a:solidFill>
          <a:ln w="12700" cap="flat" cmpd="sng" algn="ctr">
            <a:solidFill>
              <a:schemeClr val="accent1"/>
            </a:solidFill>
            <a:prstDash val="solid"/>
            <a:miter lim="800000"/>
          </a:ln>
          <a:effectLst/>
        </p:spPr>
        <p:txBody>
          <a:bodyPr lIns="36000" tIns="36000" rIns="36000" bIns="36000" rtlCol="0" anchor="ctr">
            <a:normAutofit/>
          </a:bodyPr>
          <a:lstStyle/>
          <a:p>
            <a:pPr algn="ctr">
              <a:defRPr/>
            </a:pPr>
            <a:r>
              <a:rPr lang="sv-SE" sz="1200" b="1" kern="0">
                <a:solidFill>
                  <a:srgbClr val="FDF9E4"/>
                </a:solidFill>
                <a:latin typeface="Arial" panose="020B0604020202020204"/>
                <a:ea typeface="ヒラギノ角ゴ Pro W3"/>
              </a:rPr>
              <a:t>Bättre upplevelse för patienter och medarbetare</a:t>
            </a:r>
            <a:endParaRPr lang="sv-SE">
              <a:cs typeface="+mn-cs"/>
            </a:endParaRPr>
          </a:p>
        </p:txBody>
      </p:sp>
      <p:sp>
        <p:nvSpPr>
          <p:cNvPr id="149" name="Rektangel med rundade hörn 47">
            <a:extLst>
              <a:ext uri="{FF2B5EF4-FFF2-40B4-BE49-F238E27FC236}">
                <a16:creationId xmlns:a16="http://schemas.microsoft.com/office/drawing/2014/main" id="{140C86C8-54EB-4BBC-88AB-73C76D75A727}"/>
              </a:ext>
            </a:extLst>
          </p:cNvPr>
          <p:cNvSpPr/>
          <p:nvPr/>
        </p:nvSpPr>
        <p:spPr>
          <a:xfrm>
            <a:off x="1293220" y="2404761"/>
            <a:ext cx="1440000" cy="706539"/>
          </a:xfrm>
          <a:prstGeom prst="roundRect">
            <a:avLst>
              <a:gd name="adj" fmla="val 0"/>
            </a:avLst>
          </a:prstGeom>
          <a:solidFill>
            <a:schemeClr val="accent1"/>
          </a:solidFill>
          <a:ln w="12700" cap="flat" cmpd="sng" algn="ctr">
            <a:noFill/>
            <a:prstDash val="solid"/>
            <a:miter lim="800000"/>
          </a:ln>
          <a:effectLst/>
        </p:spPr>
        <p:txBody>
          <a:bodyPr lIns="36000" tIns="36000" rIns="36000" bIns="36000" rtlCol="0" anchor="ctr">
            <a:norm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DF9E4"/>
                </a:solidFill>
                <a:effectLst/>
                <a:uLnTx/>
                <a:uFillTx/>
                <a:latin typeface="Arial" panose="020B0604020202020204"/>
                <a:ea typeface="ヒラギノ角ゴ Pro W3" charset="-128"/>
                <a:cs typeface="+mn-cs"/>
              </a:rPr>
              <a:t>Personcentrerat arbetssätt</a:t>
            </a:r>
          </a:p>
        </p:txBody>
      </p:sp>
      <p:sp>
        <p:nvSpPr>
          <p:cNvPr id="150" name="Rektangel med rundade hörn 47">
            <a:extLst>
              <a:ext uri="{FF2B5EF4-FFF2-40B4-BE49-F238E27FC236}">
                <a16:creationId xmlns:a16="http://schemas.microsoft.com/office/drawing/2014/main" id="{35FD078B-0AC9-4749-9FC6-69835352F5FB}"/>
              </a:ext>
            </a:extLst>
          </p:cNvPr>
          <p:cNvSpPr/>
          <p:nvPr/>
        </p:nvSpPr>
        <p:spPr>
          <a:xfrm>
            <a:off x="2789372" y="2404761"/>
            <a:ext cx="1440000" cy="70653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Hälsofrämjande och förebyggande insatser</a:t>
            </a:r>
          </a:p>
        </p:txBody>
      </p:sp>
      <p:sp>
        <p:nvSpPr>
          <p:cNvPr id="151" name="Rektangel med rundade hörn 47">
            <a:extLst>
              <a:ext uri="{FF2B5EF4-FFF2-40B4-BE49-F238E27FC236}">
                <a16:creationId xmlns:a16="http://schemas.microsoft.com/office/drawing/2014/main" id="{673EB4E8-B1B9-4AB4-8AC5-59E6D0753F95}"/>
              </a:ext>
            </a:extLst>
          </p:cNvPr>
          <p:cNvSpPr/>
          <p:nvPr/>
        </p:nvSpPr>
        <p:spPr>
          <a:xfrm>
            <a:off x="5769184" y="2403127"/>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Nivåstrukturering och profilering</a:t>
            </a:r>
          </a:p>
        </p:txBody>
      </p:sp>
      <p:sp>
        <p:nvSpPr>
          <p:cNvPr id="152" name="Rektangel med rundade hörn 47">
            <a:extLst>
              <a:ext uri="{FF2B5EF4-FFF2-40B4-BE49-F238E27FC236}">
                <a16:creationId xmlns:a16="http://schemas.microsoft.com/office/drawing/2014/main" id="{B578F0B6-1076-4133-A8BB-02481F769820}"/>
              </a:ext>
            </a:extLst>
          </p:cNvPr>
          <p:cNvSpPr/>
          <p:nvPr/>
        </p:nvSpPr>
        <p:spPr>
          <a:xfrm>
            <a:off x="4285524" y="2404761"/>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Nära vård</a:t>
            </a:r>
          </a:p>
        </p:txBody>
      </p:sp>
      <p:sp>
        <p:nvSpPr>
          <p:cNvPr id="3" name="Rektangel med rundade hörn 47">
            <a:extLst>
              <a:ext uri="{FF2B5EF4-FFF2-40B4-BE49-F238E27FC236}">
                <a16:creationId xmlns:a16="http://schemas.microsoft.com/office/drawing/2014/main" id="{1201B6D0-995F-1DED-5B31-64AD2516A24E}"/>
              </a:ext>
            </a:extLst>
          </p:cNvPr>
          <p:cNvSpPr/>
          <p:nvPr/>
        </p:nvSpPr>
        <p:spPr>
          <a:xfrm>
            <a:off x="7252844" y="2400160"/>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Medarbetare</a:t>
            </a:r>
          </a:p>
        </p:txBody>
      </p:sp>
      <p:sp>
        <p:nvSpPr>
          <p:cNvPr id="4" name="Rektangel med rundade hörn 47">
            <a:extLst>
              <a:ext uri="{FF2B5EF4-FFF2-40B4-BE49-F238E27FC236}">
                <a16:creationId xmlns:a16="http://schemas.microsoft.com/office/drawing/2014/main" id="{2B476331-5190-069E-1476-DA5D78C6E783}"/>
              </a:ext>
            </a:extLst>
          </p:cNvPr>
          <p:cNvSpPr/>
          <p:nvPr/>
        </p:nvSpPr>
        <p:spPr>
          <a:xfrm>
            <a:off x="8765912" y="2399594"/>
            <a:ext cx="1440000" cy="695509"/>
          </a:xfrm>
          <a:prstGeom prst="roundRect">
            <a:avLst>
              <a:gd name="adj" fmla="val 6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Digitalisering</a:t>
            </a:r>
          </a:p>
        </p:txBody>
      </p:sp>
      <p:sp>
        <p:nvSpPr>
          <p:cNvPr id="5" name="Rektangel med rundade hörn 47">
            <a:extLst>
              <a:ext uri="{FF2B5EF4-FFF2-40B4-BE49-F238E27FC236}">
                <a16:creationId xmlns:a16="http://schemas.microsoft.com/office/drawing/2014/main" id="{CEC9DE8B-0D2C-7B12-2EA0-123A0D694FD3}"/>
              </a:ext>
            </a:extLst>
          </p:cNvPr>
          <p:cNvSpPr/>
          <p:nvPr/>
        </p:nvSpPr>
        <p:spPr>
          <a:xfrm>
            <a:off x="10259096" y="2390880"/>
            <a:ext cx="1440000" cy="695509"/>
          </a:xfrm>
          <a:prstGeom prst="roundRect">
            <a:avLst>
              <a:gd name="adj" fmla="val 0"/>
            </a:avLst>
          </a:prstGeom>
          <a:solidFill>
            <a:schemeClr val="accent1"/>
          </a:solidFill>
          <a:ln w="12700" cap="flat" cmpd="sng" algn="ctr">
            <a:solidFill>
              <a:schemeClr val="accent1"/>
            </a:solidFill>
            <a:prstDash val="solid"/>
            <a:miter lim="800000"/>
          </a:ln>
          <a:effectLst/>
        </p:spPr>
        <p:txBody>
          <a:bodyPr lIns="36000" tIns="36000" rIns="36000" bIns="3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latin typeface="Arial" panose="020B0604020202020204"/>
                <a:ea typeface="ヒラギノ角ゴ Pro W3" charset="-128"/>
                <a:cs typeface="+mn-cs"/>
              </a:rPr>
              <a:t>Fysisk infrastruktur</a:t>
            </a:r>
          </a:p>
        </p:txBody>
      </p:sp>
      <p:sp>
        <p:nvSpPr>
          <p:cNvPr id="19" name="textruta 18">
            <a:extLst>
              <a:ext uri="{FF2B5EF4-FFF2-40B4-BE49-F238E27FC236}">
                <a16:creationId xmlns:a16="http://schemas.microsoft.com/office/drawing/2014/main" id="{9C537081-9337-9ECB-4C6C-2A8B5A325BAC}"/>
              </a:ext>
            </a:extLst>
          </p:cNvPr>
          <p:cNvSpPr txBox="1"/>
          <p:nvPr/>
        </p:nvSpPr>
        <p:spPr>
          <a:xfrm>
            <a:off x="58992" y="1518088"/>
            <a:ext cx="16452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..nås genom </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att fokusera på…</a:t>
            </a:r>
          </a:p>
        </p:txBody>
      </p:sp>
      <p:sp>
        <p:nvSpPr>
          <p:cNvPr id="20" name="textruta 19">
            <a:extLst>
              <a:ext uri="{FF2B5EF4-FFF2-40B4-BE49-F238E27FC236}">
                <a16:creationId xmlns:a16="http://schemas.microsoft.com/office/drawing/2014/main" id="{9ABB207E-8AF2-16AA-8AD2-2A7857D73F7B}"/>
              </a:ext>
            </a:extLst>
          </p:cNvPr>
          <p:cNvSpPr txBox="1"/>
          <p:nvPr/>
        </p:nvSpPr>
        <p:spPr>
          <a:xfrm>
            <a:off x="17505" y="2643439"/>
            <a:ext cx="1790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..där hävstängerna</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 är…</a:t>
            </a:r>
          </a:p>
        </p:txBody>
      </p:sp>
      <p:sp>
        <p:nvSpPr>
          <p:cNvPr id="21" name="textruta 20">
            <a:extLst>
              <a:ext uri="{FF2B5EF4-FFF2-40B4-BE49-F238E27FC236}">
                <a16:creationId xmlns:a16="http://schemas.microsoft.com/office/drawing/2014/main" id="{06D9C248-5FE8-2C45-68A5-5E0FF97F8759}"/>
              </a:ext>
            </a:extLst>
          </p:cNvPr>
          <p:cNvSpPr txBox="1"/>
          <p:nvPr/>
        </p:nvSpPr>
        <p:spPr>
          <a:xfrm>
            <a:off x="58992" y="3414342"/>
            <a:ext cx="44500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F</a:t>
            </a:r>
            <a:r>
              <a:rPr kumimoji="0" lang="sv-SE" sz="1000" b="0" i="1" u="none" strike="noStrike" kern="1200" cap="none" spc="0" normalizeH="0" baseline="0" noProof="0" err="1">
                <a:ln>
                  <a:noFill/>
                </a:ln>
                <a:solidFill>
                  <a:prstClr val="black"/>
                </a:solidFill>
                <a:effectLst/>
                <a:uLnTx/>
                <a:uFillTx/>
                <a:latin typeface="Arial" panose="020B0604020202020204"/>
                <a:ea typeface="ヒラギノ角ゴ Pro W3" charset="-128"/>
                <a:cs typeface="+mn-cs"/>
              </a:rPr>
              <a:t>em</a:t>
            </a: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 övergripande förflyttningar som alla kan arbeta </a:t>
            </a:r>
            <a:b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br>
            <a:r>
              <a:rPr kumimoji="0" lang="sv-SE" sz="1000" b="0" i="1" u="none" strike="noStrike" kern="1200" cap="none" spc="0" normalizeH="0" baseline="0" noProof="0">
                <a:ln>
                  <a:noFill/>
                </a:ln>
                <a:solidFill>
                  <a:prstClr val="black"/>
                </a:solidFill>
                <a:effectLst/>
                <a:uLnTx/>
                <a:uFillTx/>
                <a:latin typeface="Arial" panose="020B0604020202020204"/>
                <a:ea typeface="ヒラギノ角ゴ Pro W3" charset="-128"/>
                <a:cs typeface="+mn-cs"/>
              </a:rPr>
              <a:t>med för att förstå förändringen i sin lokala miljö: </a:t>
            </a:r>
          </a:p>
        </p:txBody>
      </p:sp>
      <p:sp>
        <p:nvSpPr>
          <p:cNvPr id="26" name="textruta 25">
            <a:extLst>
              <a:ext uri="{FF2B5EF4-FFF2-40B4-BE49-F238E27FC236}">
                <a16:creationId xmlns:a16="http://schemas.microsoft.com/office/drawing/2014/main" id="{9B6E1421-074B-4045-ADA6-1002BD40E97C}"/>
              </a:ext>
            </a:extLst>
          </p:cNvPr>
          <p:cNvSpPr txBox="1"/>
          <p:nvPr/>
        </p:nvSpPr>
        <p:spPr>
          <a:xfrm>
            <a:off x="4172374" y="3964988"/>
            <a:ext cx="4634630"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mottagare…</a:t>
            </a:r>
          </a:p>
        </p:txBody>
      </p:sp>
      <p:sp>
        <p:nvSpPr>
          <p:cNvPr id="57" name="textruta 56">
            <a:extLst>
              <a:ext uri="{FF2B5EF4-FFF2-40B4-BE49-F238E27FC236}">
                <a16:creationId xmlns:a16="http://schemas.microsoft.com/office/drawing/2014/main" id="{9B015854-3087-4944-BE14-E5A1DA716D71}"/>
              </a:ext>
            </a:extLst>
          </p:cNvPr>
          <p:cNvSpPr txBox="1"/>
          <p:nvPr/>
        </p:nvSpPr>
        <p:spPr>
          <a:xfrm>
            <a:off x="7504569" y="396498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medskapare</a:t>
            </a:r>
          </a:p>
        </p:txBody>
      </p:sp>
      <p:sp>
        <p:nvSpPr>
          <p:cNvPr id="58" name="textruta 57">
            <a:extLst>
              <a:ext uri="{FF2B5EF4-FFF2-40B4-BE49-F238E27FC236}">
                <a16:creationId xmlns:a16="http://schemas.microsoft.com/office/drawing/2014/main" id="{30E18986-00D8-4642-9720-B2387ADE5411}"/>
              </a:ext>
            </a:extLst>
          </p:cNvPr>
          <p:cNvSpPr txBox="1"/>
          <p:nvPr/>
        </p:nvSpPr>
        <p:spPr>
          <a:xfrm>
            <a:off x="3603498" y="444841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sjukdom…</a:t>
            </a:r>
          </a:p>
        </p:txBody>
      </p:sp>
      <p:sp>
        <p:nvSpPr>
          <p:cNvPr id="59" name="textruta 58">
            <a:extLst>
              <a:ext uri="{FF2B5EF4-FFF2-40B4-BE49-F238E27FC236}">
                <a16:creationId xmlns:a16="http://schemas.microsoft.com/office/drawing/2014/main" id="{554D8B07-F9DA-455C-AE6B-889922011192}"/>
              </a:ext>
            </a:extLst>
          </p:cNvPr>
          <p:cNvSpPr txBox="1"/>
          <p:nvPr/>
        </p:nvSpPr>
        <p:spPr>
          <a:xfrm>
            <a:off x="7532553" y="4448417"/>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fokus på hälsa</a:t>
            </a:r>
          </a:p>
        </p:txBody>
      </p:sp>
      <p:sp>
        <p:nvSpPr>
          <p:cNvPr id="60" name="textruta 59">
            <a:extLst>
              <a:ext uri="{FF2B5EF4-FFF2-40B4-BE49-F238E27FC236}">
                <a16:creationId xmlns:a16="http://schemas.microsoft.com/office/drawing/2014/main" id="{D63927BF-5426-4647-B9AC-9CB4CB4CD40A}"/>
              </a:ext>
            </a:extLst>
          </p:cNvPr>
          <p:cNvSpPr txBox="1"/>
          <p:nvPr/>
        </p:nvSpPr>
        <p:spPr>
          <a:xfrm>
            <a:off x="2842056" y="5425667"/>
            <a:ext cx="27746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platser eller lokaler…</a:t>
            </a:r>
          </a:p>
        </p:txBody>
      </p:sp>
      <p:sp>
        <p:nvSpPr>
          <p:cNvPr id="61" name="textruta 60">
            <a:extLst>
              <a:ext uri="{FF2B5EF4-FFF2-40B4-BE49-F238E27FC236}">
                <a16:creationId xmlns:a16="http://schemas.microsoft.com/office/drawing/2014/main" id="{541D05BB-6FDA-4058-9430-5F6B2898D18D}"/>
              </a:ext>
            </a:extLst>
          </p:cNvPr>
          <p:cNvSpPr txBox="1"/>
          <p:nvPr/>
        </p:nvSpPr>
        <p:spPr>
          <a:xfrm>
            <a:off x="7531159" y="5419411"/>
            <a:ext cx="46346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…möta invånaren på flera olika sätt </a:t>
            </a:r>
            <a:b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efter behov</a:t>
            </a:r>
          </a:p>
        </p:txBody>
      </p:sp>
      <p:sp>
        <p:nvSpPr>
          <p:cNvPr id="62" name="textruta 61">
            <a:extLst>
              <a:ext uri="{FF2B5EF4-FFF2-40B4-BE49-F238E27FC236}">
                <a16:creationId xmlns:a16="http://schemas.microsoft.com/office/drawing/2014/main" id="{265E1D6F-2F0E-49AF-B01A-CDF427086E3E}"/>
              </a:ext>
            </a:extLst>
          </p:cNvPr>
          <p:cNvSpPr txBox="1"/>
          <p:nvPr/>
        </p:nvSpPr>
        <p:spPr>
          <a:xfrm>
            <a:off x="2866076" y="5921316"/>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kortsiktiga resultat…</a:t>
            </a:r>
          </a:p>
        </p:txBody>
      </p:sp>
      <p:sp>
        <p:nvSpPr>
          <p:cNvPr id="63" name="textruta 62">
            <a:extLst>
              <a:ext uri="{FF2B5EF4-FFF2-40B4-BE49-F238E27FC236}">
                <a16:creationId xmlns:a16="http://schemas.microsoft.com/office/drawing/2014/main" id="{EA5AEEAC-79BB-46CA-BCC5-964A4A352F79}"/>
              </a:ext>
            </a:extLst>
          </p:cNvPr>
          <p:cNvSpPr txBox="1"/>
          <p:nvPr/>
        </p:nvSpPr>
        <p:spPr>
          <a:xfrm>
            <a:off x="982043" y="4890828"/>
            <a:ext cx="4634630"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Från fokus på sjukvårdens organisation…</a:t>
            </a:r>
          </a:p>
        </p:txBody>
      </p:sp>
      <p:sp>
        <p:nvSpPr>
          <p:cNvPr id="64" name="textruta 63">
            <a:extLst>
              <a:ext uri="{FF2B5EF4-FFF2-40B4-BE49-F238E27FC236}">
                <a16:creationId xmlns:a16="http://schemas.microsoft.com/office/drawing/2014/main" id="{3F4C8D25-8913-41D5-A229-E06F9FDC34BA}"/>
              </a:ext>
            </a:extLst>
          </p:cNvPr>
          <p:cNvSpPr txBox="1"/>
          <p:nvPr/>
        </p:nvSpPr>
        <p:spPr>
          <a:xfrm>
            <a:off x="7532623" y="4903539"/>
            <a:ext cx="463463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fokus på personens behov och upplevelse</a:t>
            </a:r>
          </a:p>
        </p:txBody>
      </p:sp>
      <p:sp>
        <p:nvSpPr>
          <p:cNvPr id="65" name="textruta 64">
            <a:extLst>
              <a:ext uri="{FF2B5EF4-FFF2-40B4-BE49-F238E27FC236}">
                <a16:creationId xmlns:a16="http://schemas.microsoft.com/office/drawing/2014/main" id="{AE30DBA6-2225-4474-9B51-AE5E9F5A0A3F}"/>
              </a:ext>
            </a:extLst>
          </p:cNvPr>
          <p:cNvSpPr txBox="1"/>
          <p:nvPr/>
        </p:nvSpPr>
        <p:spPr>
          <a:xfrm>
            <a:off x="7520188" y="5920806"/>
            <a:ext cx="46346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…till helhetssyn där kvalitet</a:t>
            </a:r>
            <a:b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07C8E"/>
                </a:solidFill>
                <a:effectLst/>
                <a:uLnTx/>
                <a:uFillTx/>
                <a:latin typeface="Arial" panose="020B0604020202020204"/>
                <a:ea typeface="+mn-ea"/>
                <a:cs typeface="+mn-cs"/>
              </a:rPr>
              <a:t>och lärande premieras</a:t>
            </a:r>
          </a:p>
        </p:txBody>
      </p:sp>
      <p:sp>
        <p:nvSpPr>
          <p:cNvPr id="35" name="Båge 34">
            <a:extLst>
              <a:ext uri="{FF2B5EF4-FFF2-40B4-BE49-F238E27FC236}">
                <a16:creationId xmlns:a16="http://schemas.microsoft.com/office/drawing/2014/main" id="{1FF496E9-3702-49A0-AEF5-9688624EC75A}"/>
              </a:ext>
              <a:ext uri="{C183D7F6-B498-43B3-948B-1728B52AA6E4}">
                <adec:decorative xmlns:adec="http://schemas.microsoft.com/office/drawing/2017/decorative" val="1"/>
              </a:ext>
            </a:extLst>
          </p:cNvPr>
          <p:cNvSpPr/>
          <p:nvPr/>
        </p:nvSpPr>
        <p:spPr bwMode="auto">
          <a:xfrm rot="19269203">
            <a:off x="5080566" y="3723575"/>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7" name="Båge 36">
            <a:extLst>
              <a:ext uri="{FF2B5EF4-FFF2-40B4-BE49-F238E27FC236}">
                <a16:creationId xmlns:a16="http://schemas.microsoft.com/office/drawing/2014/main" id="{558210D3-F079-4E9D-8F37-0E8E740AE7F1}"/>
              </a:ext>
              <a:ext uri="{C183D7F6-B498-43B3-948B-1728B52AA6E4}">
                <adec:decorative xmlns:adec="http://schemas.microsoft.com/office/drawing/2017/decorative" val="1"/>
              </a:ext>
            </a:extLst>
          </p:cNvPr>
          <p:cNvSpPr/>
          <p:nvPr/>
        </p:nvSpPr>
        <p:spPr bwMode="auto">
          <a:xfrm rot="19269203">
            <a:off x="5095314" y="4180774"/>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8" name="Båge 37">
            <a:extLst>
              <a:ext uri="{FF2B5EF4-FFF2-40B4-BE49-F238E27FC236}">
                <a16:creationId xmlns:a16="http://schemas.microsoft.com/office/drawing/2014/main" id="{31234C2B-5C9C-4CB2-955C-2DD005A62D9C}"/>
              </a:ext>
              <a:ext uri="{C183D7F6-B498-43B3-948B-1728B52AA6E4}">
                <adec:decorative xmlns:adec="http://schemas.microsoft.com/office/drawing/2017/decorative" val="1"/>
              </a:ext>
            </a:extLst>
          </p:cNvPr>
          <p:cNvSpPr/>
          <p:nvPr/>
        </p:nvSpPr>
        <p:spPr bwMode="auto">
          <a:xfrm rot="19269203">
            <a:off x="5080566" y="4687138"/>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39" name="Båge 38">
            <a:extLst>
              <a:ext uri="{FF2B5EF4-FFF2-40B4-BE49-F238E27FC236}">
                <a16:creationId xmlns:a16="http://schemas.microsoft.com/office/drawing/2014/main" id="{565B9918-D80C-4B33-AC2E-954AAA5ED10C}"/>
              </a:ext>
              <a:ext uri="{C183D7F6-B498-43B3-948B-1728B52AA6E4}">
                <adec:decorative xmlns:adec="http://schemas.microsoft.com/office/drawing/2017/decorative" val="1"/>
              </a:ext>
            </a:extLst>
          </p:cNvPr>
          <p:cNvSpPr/>
          <p:nvPr/>
        </p:nvSpPr>
        <p:spPr bwMode="auto">
          <a:xfrm rot="19269203">
            <a:off x="5095314" y="5217492"/>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40" name="Båge 39">
            <a:extLst>
              <a:ext uri="{FF2B5EF4-FFF2-40B4-BE49-F238E27FC236}">
                <a16:creationId xmlns:a16="http://schemas.microsoft.com/office/drawing/2014/main" id="{9022A70E-046F-4E72-85C9-88B58C9E1CE0}"/>
              </a:ext>
              <a:ext uri="{C183D7F6-B498-43B3-948B-1728B52AA6E4}">
                <adec:decorative xmlns:adec="http://schemas.microsoft.com/office/drawing/2017/decorative" val="1"/>
              </a:ext>
            </a:extLst>
          </p:cNvPr>
          <p:cNvSpPr/>
          <p:nvPr/>
        </p:nvSpPr>
        <p:spPr bwMode="auto">
          <a:xfrm rot="19269203">
            <a:off x="5090402" y="5729355"/>
            <a:ext cx="2850763" cy="2683626"/>
          </a:xfrm>
          <a:prstGeom prst="arc">
            <a:avLst>
              <a:gd name="adj1" fmla="val 16200000"/>
              <a:gd name="adj2" fmla="val 21224839"/>
            </a:avLst>
          </a:prstGeom>
          <a:noFill/>
          <a:ln w="19050" cap="rnd" cmpd="sng" algn="ctr">
            <a:solidFill>
              <a:schemeClr val="tx2"/>
            </a:solidFill>
            <a:prstDash val="solid"/>
            <a:round/>
            <a:headEnd type="none" w="med" len="med"/>
            <a:tailEnd type="arrow"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ヒラギノ角ゴ Pro W3" pitchFamily="1" charset="-128"/>
              <a:cs typeface="+mn-cs"/>
            </a:endParaRPr>
          </a:p>
        </p:txBody>
      </p:sp>
      <p:sp>
        <p:nvSpPr>
          <p:cNvPr id="47" name="Rektangel med rundade hörn 47">
            <a:extLst>
              <a:ext uri="{FF2B5EF4-FFF2-40B4-BE49-F238E27FC236}">
                <a16:creationId xmlns:a16="http://schemas.microsoft.com/office/drawing/2014/main" id="{31607D35-58F5-42F2-A103-7193B91C35CC}"/>
              </a:ext>
            </a:extLst>
          </p:cNvPr>
          <p:cNvSpPr>
            <a:spLocks noGrp="1"/>
          </p:cNvSpPr>
          <p:nvPr>
            <p:ph type="title" idx="4294967295"/>
          </p:nvPr>
        </p:nvSpPr>
        <p:spPr>
          <a:xfrm>
            <a:off x="3608055" y="473205"/>
            <a:ext cx="5661537" cy="551470"/>
          </a:xfrm>
          <a:prstGeom prst="roundRect">
            <a:avLst>
              <a:gd name="adj" fmla="val 12480"/>
            </a:avLst>
          </a:prstGeom>
          <a:solidFill>
            <a:schemeClr val="accent3"/>
          </a:solidFill>
          <a:ln w="12700" cap="flat" cmpd="sng" algn="ctr">
            <a:solidFill>
              <a:schemeClr val="accent3"/>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solidFill>
                  <a:srgbClr val="FDF9E4"/>
                </a:solidFill>
                <a:effectLst/>
                <a:uLnTx/>
                <a:uFillTx/>
                <a:latin typeface="Arial" panose="020B0604020202020204"/>
                <a:ea typeface="ヒラギノ角ゴ Pro W3" charset="-128"/>
                <a:cs typeface="+mn-cs"/>
              </a:rPr>
              <a:t>Bättre hälsa för fler</a:t>
            </a:r>
          </a:p>
        </p:txBody>
      </p:sp>
      <p:sp>
        <p:nvSpPr>
          <p:cNvPr id="2" name="textruta 1">
            <a:extLst>
              <a:ext uri="{FF2B5EF4-FFF2-40B4-BE49-F238E27FC236}">
                <a16:creationId xmlns:a16="http://schemas.microsoft.com/office/drawing/2014/main" id="{426773E6-AAD1-6C40-63DC-3B1CD5320FBF}"/>
              </a:ext>
            </a:extLst>
          </p:cNvPr>
          <p:cNvSpPr txBox="1"/>
          <p:nvPr/>
        </p:nvSpPr>
        <p:spPr>
          <a:xfrm>
            <a:off x="150312" y="152539"/>
            <a:ext cx="3891374" cy="276999"/>
          </a:xfrm>
          <a:prstGeom prst="rect">
            <a:avLst/>
          </a:prstGeom>
          <a:noFill/>
        </p:spPr>
        <p:txBody>
          <a:bodyPr wrap="square" lIns="91440" tIns="45720" rIns="91440" bIns="45720" rtlCol="0" anchor="t">
            <a:spAutoFit/>
          </a:bodyPr>
          <a:lstStyle/>
          <a:p>
            <a:r>
              <a:rPr lang="sv-SE" sz="1200">
                <a:solidFill>
                  <a:schemeClr val="accent1"/>
                </a:solidFill>
              </a:rPr>
              <a:t>FRAMTIDENS HÄLSOSYSTEM I EN BILD</a:t>
            </a:r>
            <a:endParaRPr lang="sv-SE" sz="1200">
              <a:solidFill>
                <a:schemeClr val="accent1"/>
              </a:solidFill>
              <a:cs typeface="Arial"/>
            </a:endParaRPr>
          </a:p>
        </p:txBody>
      </p:sp>
    </p:spTree>
    <p:extLst>
      <p:ext uri="{BB962C8B-B14F-4D97-AF65-F5344CB8AC3E}">
        <p14:creationId xmlns:p14="http://schemas.microsoft.com/office/powerpoint/2010/main" val="247289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lIns="91440" tIns="45720" rIns="91440" bIns="45720" anchor="b">
            <a:normAutofit fontScale="90000"/>
          </a:bodyPr>
          <a:lstStyle/>
          <a:p>
            <a:r>
              <a:rPr lang="sv-SE">
                <a:solidFill>
                  <a:schemeClr val="tx2"/>
                </a:solidFill>
              </a:rPr>
              <a:t>Vad är framtidens hälsosystem?</a:t>
            </a:r>
          </a:p>
        </p:txBody>
      </p:sp>
      <p:sp>
        <p:nvSpPr>
          <p:cNvPr id="4" name="Rubrik 1">
            <a:extLst>
              <a:ext uri="{FF2B5EF4-FFF2-40B4-BE49-F238E27FC236}">
                <a16:creationId xmlns:a16="http://schemas.microsoft.com/office/drawing/2014/main" id="{0244DAE1-91E0-8040-A215-0AA45B21DF0B}"/>
              </a:ext>
            </a:extLst>
          </p:cNvPr>
          <p:cNvSpPr txBox="1">
            <a:spLocks/>
          </p:cNvSpPr>
          <p:nvPr/>
        </p:nvSpPr>
        <p:spPr>
          <a:xfrm>
            <a:off x="1524000" y="3790509"/>
            <a:ext cx="9144000" cy="1655762"/>
          </a:xfrm>
          <a:prstGeom prst="rect">
            <a:avLst/>
          </a:prstGeom>
        </p:spPr>
        <p:txBody>
          <a:bodyPr vert="horz" lIns="91440" tIns="45720" rIns="91440" bIns="45720" rtlCol="0">
            <a:normAutofit/>
          </a:bodyPr>
          <a:lstStyle>
            <a:lvl1pPr algn="ctr"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pPr marL="0" marR="0" lvl="0" indent="0" algn="ctr" defTabSz="914377" rtl="0" eaLnBrk="1" fontAlgn="base" latinLnBrk="0" hangingPunct="1">
              <a:lnSpc>
                <a:spcPct val="90000"/>
              </a:lnSpc>
              <a:spcBef>
                <a:spcPts val="1000"/>
              </a:spcBef>
              <a:spcAft>
                <a:spcPct val="0"/>
              </a:spcAft>
              <a:buClr>
                <a:srgbClr val="307C8E"/>
              </a:buClr>
              <a:buSzTx/>
              <a:buFontTx/>
              <a:buNone/>
              <a:tabLst/>
              <a:defRPr/>
            </a:pPr>
            <a:r>
              <a:rPr kumimoji="0" lang="sv-SE" sz="2800" b="1" i="0" u="none" strike="noStrike" kern="1200" cap="none" spc="0" normalizeH="0" baseline="0" noProof="0">
                <a:ln>
                  <a:noFill/>
                </a:ln>
                <a:solidFill>
                  <a:srgbClr val="307C8E"/>
                </a:solidFill>
                <a:effectLst/>
                <a:uLnTx/>
                <a:uFillTx/>
                <a:latin typeface="Arial" panose="020B0604020202020204"/>
                <a:ea typeface="+mj-ea"/>
                <a:cs typeface="+mn-cs"/>
              </a:rPr>
              <a:t>(Och varför är det nödvändigt?)</a:t>
            </a:r>
          </a:p>
        </p:txBody>
      </p:sp>
    </p:spTree>
    <p:extLst>
      <p:ext uri="{BB962C8B-B14F-4D97-AF65-F5344CB8AC3E}">
        <p14:creationId xmlns:p14="http://schemas.microsoft.com/office/powerpoint/2010/main" val="27326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9579B5A4-DFBF-4853-ADED-39CC3993D3C0}"/>
              </a:ext>
            </a:extLst>
          </p:cNvPr>
          <p:cNvSpPr>
            <a:spLocks noGrp="1"/>
          </p:cNvSpPr>
          <p:nvPr>
            <p:ph type="title"/>
          </p:nvPr>
        </p:nvSpPr>
        <p:spPr>
          <a:noFill/>
        </p:spPr>
        <p:txBody>
          <a:bodyPr vert="horz" anchor="ctr">
            <a:normAutofit fontScale="90000"/>
          </a:bodyPr>
          <a:lstStyle/>
          <a:p>
            <a:r>
              <a:rPr lang="sv-SE" sz="2700" b="0" i="1">
                <a:solidFill>
                  <a:schemeClr val="tx2"/>
                </a:solidFill>
              </a:rPr>
              <a:t>Framtidens hälsosystem är:</a:t>
            </a:r>
            <a:br>
              <a:rPr lang="en-US" sz="3200">
                <a:solidFill>
                  <a:schemeClr val="tx2"/>
                </a:solidFill>
              </a:rPr>
            </a:br>
            <a:r>
              <a:rPr lang="en-US" sz="3100">
                <a:solidFill>
                  <a:schemeClr val="tx2"/>
                </a:solidFill>
              </a:rPr>
              <a:t>Region Skånes </a:t>
            </a:r>
            <a:r>
              <a:rPr lang="en-US" sz="3100" err="1">
                <a:solidFill>
                  <a:schemeClr val="tx2"/>
                </a:solidFill>
              </a:rPr>
              <a:t>övergripande</a:t>
            </a:r>
            <a:br>
              <a:rPr lang="en-US" sz="3100">
                <a:solidFill>
                  <a:schemeClr val="tx2"/>
                </a:solidFill>
              </a:rPr>
            </a:br>
            <a:r>
              <a:rPr lang="en-US" sz="3100" err="1">
                <a:solidFill>
                  <a:schemeClr val="tx2"/>
                </a:solidFill>
              </a:rPr>
              <a:t>strategiska</a:t>
            </a:r>
            <a:r>
              <a:rPr lang="en-US" sz="3100">
                <a:solidFill>
                  <a:schemeClr val="tx2"/>
                </a:solidFill>
              </a:rPr>
              <a:t> </a:t>
            </a:r>
            <a:r>
              <a:rPr lang="en-US" sz="3100" err="1">
                <a:solidFill>
                  <a:schemeClr val="tx2"/>
                </a:solidFill>
              </a:rPr>
              <a:t>riktning</a:t>
            </a:r>
            <a:endParaRPr lang="en-US" sz="3600">
              <a:solidFill>
                <a:schemeClr val="tx2"/>
              </a:solidFill>
            </a:endParaRPr>
          </a:p>
        </p:txBody>
      </p:sp>
      <p:sp>
        <p:nvSpPr>
          <p:cNvPr id="14" name="Platshållare för innehåll 1">
            <a:extLst>
              <a:ext uri="{FF2B5EF4-FFF2-40B4-BE49-F238E27FC236}">
                <a16:creationId xmlns:a16="http://schemas.microsoft.com/office/drawing/2014/main" id="{9CDBC176-A6B3-4035-A8A5-7036C0FCD1D8}"/>
              </a:ext>
            </a:extLst>
          </p:cNvPr>
          <p:cNvSpPr>
            <a:spLocks noGrp="1"/>
          </p:cNvSpPr>
          <p:nvPr>
            <p:ph idx="1"/>
          </p:nvPr>
        </p:nvSpPr>
        <p:spPr/>
        <p:txBody>
          <a:bodyPr vert="horz" lIns="91440" tIns="45720" rIns="91440" bIns="45720" rtlCol="0" anchor="t">
            <a:normAutofit/>
          </a:bodyPr>
          <a:lstStyle/>
          <a:p>
            <a:pPr marL="0" indent="0">
              <a:buNone/>
            </a:pPr>
            <a:r>
              <a:rPr lang="sv-SE" sz="2000"/>
              <a:t>En långsiktig omställning till ett mer hållbart hälsosystem.</a:t>
            </a:r>
            <a:br>
              <a:rPr lang="sv-SE" sz="2000"/>
            </a:br>
            <a:br>
              <a:rPr lang="sv-SE" sz="2000"/>
            </a:br>
            <a:r>
              <a:rPr lang="sv-SE" sz="2000"/>
              <a:t>Nya tankesätt, arbetssätt och förhållningssätt till hälsa, vård och omsorg.</a:t>
            </a:r>
            <a:endParaRPr lang="en-GB"/>
          </a:p>
        </p:txBody>
      </p:sp>
      <p:sp>
        <p:nvSpPr>
          <p:cNvPr id="15" name="textruta 14">
            <a:extLst>
              <a:ext uri="{FF2B5EF4-FFF2-40B4-BE49-F238E27FC236}">
                <a16:creationId xmlns:a16="http://schemas.microsoft.com/office/drawing/2014/main" id="{1B746C18-2BB4-42F8-A6BF-0BB7C562BCA3}"/>
              </a:ext>
            </a:extLst>
          </p:cNvPr>
          <p:cNvSpPr txBox="1"/>
          <p:nvPr/>
        </p:nvSpPr>
        <p:spPr>
          <a:xfrm>
            <a:off x="961811" y="4563672"/>
            <a:ext cx="5228664" cy="830997"/>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prstClr val="white"/>
                </a:solidFill>
                <a:effectLst/>
                <a:uLnTx/>
                <a:uFillTx/>
                <a:latin typeface="Arial" panose="020B0604020202020204"/>
                <a:ea typeface="+mn-ea"/>
                <a:cs typeface="+mn-cs"/>
              </a:rPr>
              <a:t>”Den samlade riktningen som alla beslut och handlingar ska följa.”</a:t>
            </a:r>
          </a:p>
        </p:txBody>
      </p:sp>
      <p:sp>
        <p:nvSpPr>
          <p:cNvPr id="16" name="textruta 15">
            <a:extLst>
              <a:ext uri="{FF2B5EF4-FFF2-40B4-BE49-F238E27FC236}">
                <a16:creationId xmlns:a16="http://schemas.microsoft.com/office/drawing/2014/main" id="{29A2082E-3DAD-4B0C-B80B-736894187B1D}"/>
              </a:ext>
            </a:extLst>
          </p:cNvPr>
          <p:cNvSpPr txBox="1"/>
          <p:nvPr/>
        </p:nvSpPr>
        <p:spPr>
          <a:xfrm>
            <a:off x="971578" y="5524757"/>
            <a:ext cx="462868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latin typeface="Arial" panose="020B0604020202020204"/>
                <a:ea typeface="+mn-ea"/>
                <a:cs typeface="+mn-cs"/>
              </a:rPr>
              <a:t>Mål och strategi för framtidens hälsosystem (2021)</a:t>
            </a:r>
          </a:p>
        </p:txBody>
      </p:sp>
      <p:pic>
        <p:nvPicPr>
          <p:cNvPr id="2" name="Bildobjekt 1" descr="Rak bred pil med sicksacklinje i.">
            <a:extLst>
              <a:ext uri="{FF2B5EF4-FFF2-40B4-BE49-F238E27FC236}">
                <a16:creationId xmlns:a16="http://schemas.microsoft.com/office/drawing/2014/main" id="{F17126BD-AED8-A029-1B90-49977DE67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77" y="2645597"/>
            <a:ext cx="5721468" cy="4164434"/>
          </a:xfrm>
          <a:prstGeom prst="rect">
            <a:avLst/>
          </a:prstGeom>
        </p:spPr>
      </p:pic>
    </p:spTree>
    <p:extLst>
      <p:ext uri="{BB962C8B-B14F-4D97-AF65-F5344CB8AC3E}">
        <p14:creationId xmlns:p14="http://schemas.microsoft.com/office/powerpoint/2010/main" val="34289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mark, utomhus, gata">
            <a:extLst>
              <a:ext uri="{FF2B5EF4-FFF2-40B4-BE49-F238E27FC236}">
                <a16:creationId xmlns:a16="http://schemas.microsoft.com/office/drawing/2014/main" id="{CDADFC37-3BE9-4A36-929C-B61521F8F4EB}"/>
              </a:ext>
            </a:extLst>
          </p:cNvPr>
          <p:cNvPicPr>
            <a:picLocks noChangeAspect="1"/>
          </p:cNvPicPr>
          <p:nvPr/>
        </p:nvPicPr>
        <p:blipFill rotWithShape="1">
          <a:blip r:embed="rId4">
            <a:extLst>
              <a:ext uri="{28A0092B-C50C-407E-A947-70E740481C1C}">
                <a14:useLocalDpi xmlns:a14="http://schemas.microsoft.com/office/drawing/2010/main" val="0"/>
              </a:ext>
            </a:extLst>
          </a:blip>
          <a:srcRect r="9945"/>
          <a:stretch/>
        </p:blipFill>
        <p:spPr>
          <a:xfrm>
            <a:off x="2560410" y="0"/>
            <a:ext cx="9575150" cy="6660525"/>
          </a:xfrm>
          <a:prstGeom prst="rect">
            <a:avLst/>
          </a:prstGeom>
        </p:spPr>
      </p:pic>
      <p:sp>
        <p:nvSpPr>
          <p:cNvPr id="18" name="Rectangle 16">
            <a:extLst>
              <a:ext uri="{FF2B5EF4-FFF2-40B4-BE49-F238E27FC236}">
                <a16:creationId xmlns:a16="http://schemas.microsoft.com/office/drawing/2014/main" id="{3442D9EB-CEB4-41ED-B191-EB0F8AEF62AE}"/>
              </a:ext>
              <a:ext uri="{C183D7F6-B498-43B3-948B-1728B52AA6E4}">
                <adec:decorative xmlns:adec="http://schemas.microsoft.com/office/drawing/2017/decorative" val="1"/>
              </a:ext>
            </a:extLst>
          </p:cNvPr>
          <p:cNvSpPr/>
          <p:nvPr/>
        </p:nvSpPr>
        <p:spPr>
          <a:xfrm>
            <a:off x="-17402" y="-44548"/>
            <a:ext cx="6431281" cy="666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a:ea typeface="ヒラギノ角ゴ Pro W3"/>
              <a:cs typeface="+mn-cs"/>
            </a:endParaRPr>
          </a:p>
        </p:txBody>
      </p:sp>
      <p:pic>
        <p:nvPicPr>
          <p:cNvPr id="20" name="Bildobjekt 5">
            <a:extLst>
              <a:ext uri="{FF2B5EF4-FFF2-40B4-BE49-F238E27FC236}">
                <a16:creationId xmlns:a16="http://schemas.microsoft.com/office/drawing/2014/main" id="{96FA5660-0487-3947-B1A8-DECC04FC4C55}"/>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l="2496" t="2553"/>
          <a:stretch>
            <a:fillRect/>
          </a:stretch>
        </p:blipFill>
        <p:spPr bwMode="auto">
          <a:xfrm>
            <a:off x="-17402" y="-35768"/>
            <a:ext cx="12242248" cy="692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86033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838200" y="556515"/>
            <a:ext cx="5165993" cy="1325563"/>
          </a:xfrm>
        </p:spPr>
        <p:txBody>
          <a:bodyPr vert="horz">
            <a:normAutofit/>
          </a:bodyPr>
          <a:lstStyle/>
          <a:p>
            <a:r>
              <a:rPr lang="sv-SE" sz="3600">
                <a:solidFill>
                  <a:schemeClr val="tx2"/>
                </a:solidFill>
              </a:rPr>
              <a:t>Varför behöver vi ställa om?</a:t>
            </a:r>
          </a:p>
        </p:txBody>
      </p:sp>
      <p:sp>
        <p:nvSpPr>
          <p:cNvPr id="2" name="Platshållare för innehåll 1">
            <a:extLst>
              <a:ext uri="{FF2B5EF4-FFF2-40B4-BE49-F238E27FC236}">
                <a16:creationId xmlns:a16="http://schemas.microsoft.com/office/drawing/2014/main" id="{45260BFD-D5D5-FA46-835F-664AF23EE9F3}"/>
              </a:ext>
            </a:extLst>
          </p:cNvPr>
          <p:cNvSpPr>
            <a:spLocks noGrp="1"/>
          </p:cNvSpPr>
          <p:nvPr>
            <p:ph idx="1"/>
          </p:nvPr>
        </p:nvSpPr>
        <p:spPr>
          <a:xfrm>
            <a:off x="838201" y="2462058"/>
            <a:ext cx="4998928" cy="2464656"/>
          </a:xfrm>
        </p:spPr>
        <p:txBody>
          <a:bodyPr>
            <a:normAutofit/>
          </a:bodyPr>
          <a:lstStyle/>
          <a:p>
            <a:pPr marL="0" indent="0">
              <a:buFontTx/>
              <a:buNone/>
            </a:pPr>
            <a:r>
              <a:rPr lang="sv-SE" sz="2200">
                <a:latin typeface="Arial" panose="020B0604020202020204" pitchFamily="34" charset="0"/>
              </a:rPr>
              <a:t>Med de resurser och den organisering som hälso- och sjukvården har idag kan vi inte möta de behov och utmaningar som finns – och utmaningarna växer.</a:t>
            </a:r>
            <a:endParaRPr lang="sv-SE" sz="2200"/>
          </a:p>
        </p:txBody>
      </p:sp>
      <p:cxnSp>
        <p:nvCxnSpPr>
          <p:cNvPr id="16" name="Rak 15">
            <a:extLst>
              <a:ext uri="{FF2B5EF4-FFF2-40B4-BE49-F238E27FC236}">
                <a16:creationId xmlns:a16="http://schemas.microsoft.com/office/drawing/2014/main" id="{BA44D94D-6B14-6943-A9FE-82C1234A17DB}"/>
              </a:ext>
              <a:ext uri="{C183D7F6-B498-43B3-948B-1728B52AA6E4}">
                <adec:decorative xmlns:adec="http://schemas.microsoft.com/office/drawing/2017/decorative" val="1"/>
              </a:ext>
            </a:extLst>
          </p:cNvPr>
          <p:cNvCxnSpPr/>
          <p:nvPr/>
        </p:nvCxnSpPr>
        <p:spPr bwMode="auto">
          <a:xfrm>
            <a:off x="937350" y="1931286"/>
            <a:ext cx="582977" cy="0"/>
          </a:xfrm>
          <a:prstGeom prst="line">
            <a:avLst/>
          </a:prstGeom>
          <a:solidFill>
            <a:schemeClr val="accent1"/>
          </a:solidFill>
          <a:ln w="444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ruta 2">
            <a:extLst>
              <a:ext uri="{FF2B5EF4-FFF2-40B4-BE49-F238E27FC236}">
                <a16:creationId xmlns:a16="http://schemas.microsoft.com/office/drawing/2014/main" id="{B05A71A3-5DD5-44A5-BF34-0262A6DF0015}"/>
              </a:ext>
            </a:extLst>
          </p:cNvPr>
          <p:cNvSpPr txBox="1"/>
          <p:nvPr/>
        </p:nvSpPr>
        <p:spPr>
          <a:xfrm>
            <a:off x="6783964" y="255309"/>
            <a:ext cx="3187205"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2000" b="1">
                <a:solidFill>
                  <a:srgbClr val="FDF9E4"/>
                </a:solidFill>
                <a:latin typeface="Arial"/>
                <a:ea typeface="ヒラギノ角ゴ Pro W3"/>
                <a:cs typeface="Arial"/>
              </a:rPr>
              <a:t>V</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i lever längre och </a:t>
            </a:r>
            <a:r>
              <a:rPr lang="sv-SE" sz="2000" b="1">
                <a:solidFill>
                  <a:srgbClr val="FDF9E4"/>
                </a:solidFill>
                <a:latin typeface="Arial"/>
                <a:ea typeface="ヒラギノ角ゴ Pro W3"/>
                <a:cs typeface="Arial"/>
              </a:rPr>
              <a:t>kan </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behandla</a:t>
            </a:r>
            <a:r>
              <a:rPr kumimoji="0" lang="sv-SE" sz="2000" b="1" i="0" u="none" strike="noStrike" kern="1200" cap="none" spc="0" normalizeH="0" noProof="0">
                <a:ln>
                  <a:noFill/>
                </a:ln>
                <a:solidFill>
                  <a:srgbClr val="FDF9E4"/>
                </a:solidFill>
                <a:effectLst/>
                <a:uLnTx/>
                <a:uFillTx/>
                <a:latin typeface="Arial"/>
                <a:ea typeface="ヒラギノ角ゴ Pro W3"/>
                <a:cs typeface="Arial"/>
              </a:rPr>
              <a:t> </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fler sjukdomar.</a:t>
            </a:r>
          </a:p>
        </p:txBody>
      </p:sp>
      <p:sp>
        <p:nvSpPr>
          <p:cNvPr id="19" name="textruta 18">
            <a:extLst>
              <a:ext uri="{FF2B5EF4-FFF2-40B4-BE49-F238E27FC236}">
                <a16:creationId xmlns:a16="http://schemas.microsoft.com/office/drawing/2014/main" id="{FAD433CF-E835-4FAF-8447-61468F064C4A}"/>
              </a:ext>
            </a:extLst>
          </p:cNvPr>
          <p:cNvSpPr txBox="1"/>
          <p:nvPr/>
        </p:nvSpPr>
        <p:spPr>
          <a:xfrm>
            <a:off x="6813840" y="3691516"/>
            <a:ext cx="2796603"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Fler efterfrågar vård- och hälsotjänster på ett annat sätt.</a:t>
            </a:r>
          </a:p>
        </p:txBody>
      </p:sp>
      <p:sp>
        <p:nvSpPr>
          <p:cNvPr id="21" name="textruta 20">
            <a:extLst>
              <a:ext uri="{FF2B5EF4-FFF2-40B4-BE49-F238E27FC236}">
                <a16:creationId xmlns:a16="http://schemas.microsoft.com/office/drawing/2014/main" id="{021CACC4-D11D-4A21-BAEA-C5903B243EC4}"/>
              </a:ext>
            </a:extLst>
          </p:cNvPr>
          <p:cNvSpPr txBox="1"/>
          <p:nvPr/>
        </p:nvSpPr>
        <p:spPr>
          <a:xfrm>
            <a:off x="9421838" y="2553850"/>
            <a:ext cx="2181583"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Dagens </a:t>
            </a:r>
            <a:r>
              <a:rPr lang="sv-SE" sz="2000" b="1">
                <a:solidFill>
                  <a:srgbClr val="FDF9E4"/>
                </a:solidFill>
                <a:latin typeface="Arial" panose="020B0604020202020204" pitchFamily="34" charset="0"/>
                <a:ea typeface="ヒラギノ角ゴ Pro W3" charset="-128"/>
              </a:rPr>
              <a:t>hälso- och sjukvård</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 är</a:t>
            </a:r>
            <a:r>
              <a:rPr kumimoji="0" lang="sv-SE" sz="2000" b="1" i="0" u="none" strike="noStrike" kern="1200" cap="none" spc="0" normalizeH="0" noProof="0">
                <a:ln>
                  <a:noFill/>
                </a:ln>
                <a:solidFill>
                  <a:srgbClr val="FDF9E4"/>
                </a:solidFill>
                <a:effectLst/>
                <a:uLnTx/>
                <a:uFillTx/>
                <a:latin typeface="Arial" panose="020B0604020202020204" pitchFamily="34" charset="0"/>
                <a:ea typeface="ヒラギノ角ゴ Pro W3" charset="-128"/>
                <a:cs typeface="+mn-cs"/>
              </a:rPr>
              <a:t> svårnavigerad</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a:t>
            </a:r>
          </a:p>
        </p:txBody>
      </p:sp>
      <p:sp>
        <p:nvSpPr>
          <p:cNvPr id="24" name="textruta 23">
            <a:extLst>
              <a:ext uri="{FF2B5EF4-FFF2-40B4-BE49-F238E27FC236}">
                <a16:creationId xmlns:a16="http://schemas.microsoft.com/office/drawing/2014/main" id="{8A247603-2A1B-48A7-B1B1-41D0CD299C35}"/>
              </a:ext>
            </a:extLst>
          </p:cNvPr>
          <p:cNvSpPr txBox="1"/>
          <p:nvPr/>
        </p:nvSpPr>
        <p:spPr>
          <a:xfrm>
            <a:off x="7625616" y="4948099"/>
            <a:ext cx="3180057" cy="1015663"/>
          </a:xfrm>
          <a:prstGeom prst="rect">
            <a:avLst/>
          </a:prstGeom>
          <a:solidFill>
            <a:schemeClr val="tx2"/>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Digitalisering och teknikutveckling </a:t>
            </a:r>
            <a:r>
              <a:rPr lang="sv-SE" sz="2000" b="1">
                <a:solidFill>
                  <a:srgbClr val="FDF9E4"/>
                </a:solidFill>
                <a:latin typeface="Arial" panose="020B0604020202020204" pitchFamily="34" charset="0"/>
                <a:ea typeface="ヒラギノ角ゴ Pro W3" charset="-128"/>
              </a:rPr>
              <a:t>skapar nya förutsättningar</a:t>
            </a:r>
            <a:r>
              <a:rPr kumimoji="0" lang="sv-SE" sz="2000" b="1" i="0" u="none" strike="noStrike" kern="1200" cap="none" spc="0" normalizeH="0" baseline="0" noProof="0">
                <a:ln>
                  <a:noFill/>
                </a:ln>
                <a:solidFill>
                  <a:srgbClr val="FDF9E4"/>
                </a:solidFill>
                <a:effectLst/>
                <a:uLnTx/>
                <a:uFillTx/>
                <a:latin typeface="Arial" panose="020B0604020202020204" pitchFamily="34" charset="0"/>
                <a:ea typeface="ヒラギノ角ゴ Pro W3" charset="-128"/>
                <a:cs typeface="+mn-cs"/>
              </a:rPr>
              <a:t>.</a:t>
            </a:r>
          </a:p>
        </p:txBody>
      </p:sp>
      <p:sp>
        <p:nvSpPr>
          <p:cNvPr id="27" name="textruta 26">
            <a:extLst>
              <a:ext uri="{FF2B5EF4-FFF2-40B4-BE49-F238E27FC236}">
                <a16:creationId xmlns:a16="http://schemas.microsoft.com/office/drawing/2014/main" id="{E3D7FF23-B341-457F-99C1-200C3856C66B}"/>
              </a:ext>
            </a:extLst>
          </p:cNvPr>
          <p:cNvSpPr txBox="1"/>
          <p:nvPr/>
        </p:nvSpPr>
        <p:spPr>
          <a:xfrm>
            <a:off x="6735066" y="1958266"/>
            <a:ext cx="2500019"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Hälsan är ojämlikt fördelad idag.</a:t>
            </a:r>
          </a:p>
        </p:txBody>
      </p:sp>
      <p:sp>
        <p:nvSpPr>
          <p:cNvPr id="28" name="textruta 27">
            <a:extLst>
              <a:ext uri="{FF2B5EF4-FFF2-40B4-BE49-F238E27FC236}">
                <a16:creationId xmlns:a16="http://schemas.microsoft.com/office/drawing/2014/main" id="{92EB1A47-5362-4E9C-9AF2-6B17D45036B8}"/>
              </a:ext>
            </a:extLst>
          </p:cNvPr>
          <p:cNvSpPr txBox="1"/>
          <p:nvPr/>
        </p:nvSpPr>
        <p:spPr>
          <a:xfrm>
            <a:off x="9394089" y="1129017"/>
            <a:ext cx="1710857" cy="707886"/>
          </a:xfrm>
          <a:prstGeom prst="rect">
            <a:avLst/>
          </a:prstGeom>
          <a:solidFill>
            <a:schemeClr val="tx2"/>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sz="2000" b="1">
                <a:solidFill>
                  <a:srgbClr val="FDF9E4"/>
                </a:solidFill>
                <a:latin typeface="Arial"/>
                <a:ea typeface="ヒラギノ角ゴ Pro W3"/>
                <a:cs typeface="Arial"/>
              </a:rPr>
              <a:t>F</a:t>
            </a:r>
            <a:r>
              <a:rPr kumimoji="0" lang="sv-SE" sz="2000" b="1" i="0" u="none" strike="noStrike" kern="1200" cap="none" spc="0" normalizeH="0" baseline="0" noProof="0" err="1">
                <a:ln>
                  <a:noFill/>
                </a:ln>
                <a:solidFill>
                  <a:srgbClr val="FDF9E4"/>
                </a:solidFill>
                <a:effectLst/>
                <a:uLnTx/>
                <a:uFillTx/>
                <a:latin typeface="Arial"/>
                <a:ea typeface="ヒラギノ角ゴ Pro W3"/>
                <a:cs typeface="Arial"/>
              </a:rPr>
              <a:t>ärre</a:t>
            </a:r>
            <a:r>
              <a:rPr kumimoji="0" lang="sv-SE" sz="2000" b="1" i="0" u="none" strike="noStrike" kern="1200" cap="none" spc="0" normalizeH="0" baseline="0" noProof="0">
                <a:ln>
                  <a:noFill/>
                </a:ln>
                <a:solidFill>
                  <a:srgbClr val="FDF9E4"/>
                </a:solidFill>
                <a:effectLst/>
                <a:uLnTx/>
                <a:uFillTx/>
                <a:latin typeface="Arial"/>
                <a:ea typeface="ヒラギノ角ゴ Pro W3"/>
                <a:cs typeface="Arial"/>
              </a:rPr>
              <a:t> ska försörja fler.</a:t>
            </a:r>
          </a:p>
        </p:txBody>
      </p:sp>
    </p:spTree>
    <p:extLst>
      <p:ext uri="{BB962C8B-B14F-4D97-AF65-F5344CB8AC3E}">
        <p14:creationId xmlns:p14="http://schemas.microsoft.com/office/powerpoint/2010/main" val="36908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24"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D5153-387A-4708-96DF-B3FFE973D0D6}"/>
              </a:ext>
            </a:extLst>
          </p:cNvPr>
          <p:cNvSpPr>
            <a:spLocks noGrp="1"/>
          </p:cNvSpPr>
          <p:nvPr>
            <p:ph type="ctrTitle"/>
          </p:nvPr>
        </p:nvSpPr>
        <p:spPr>
          <a:xfrm>
            <a:off x="1098457" y="1383649"/>
            <a:ext cx="9651274" cy="40907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i="0" u="none" strike="noStrike" kern="1200" cap="none" spc="0" normalizeH="0" baseline="0" noProof="0">
                <a:ln>
                  <a:noFill/>
                </a:ln>
                <a:solidFill>
                  <a:schemeClr val="accent5"/>
                </a:solidFill>
                <a:effectLst/>
                <a:uLnTx/>
                <a:uFillTx/>
                <a:latin typeface="Arial" panose="020B0604020202020204"/>
                <a:ea typeface="+mn-ea"/>
                <a:cs typeface="+mn-cs"/>
              </a:rPr>
              <a:t>En del av en nationell omställning</a:t>
            </a:r>
            <a:br>
              <a:rPr lang="sv-SE" sz="2800"/>
            </a:br>
            <a:br>
              <a:rPr lang="sv-SE" sz="2800"/>
            </a:br>
            <a:r>
              <a:rPr lang="sv-SE" sz="2600" b="0">
                <a:solidFill>
                  <a:schemeClr val="accent5"/>
                </a:solidFill>
              </a:rPr>
              <a:t>Framtidens hälsosystem är Region Skånes strategiska riktning för omställningen till Nära vård. </a:t>
            </a:r>
            <a:br>
              <a:rPr lang="sv-SE" sz="2600" b="0"/>
            </a:br>
            <a:br>
              <a:rPr lang="sv-SE" sz="2600" b="0"/>
            </a:br>
            <a:r>
              <a:rPr lang="sv-SE" sz="2600" b="0">
                <a:solidFill>
                  <a:schemeClr val="accent5"/>
                </a:solidFill>
              </a:rPr>
              <a:t>Det finns bra material från SKR om omställningen till Nära vård som du kan använda när du vill hämta kraft från det arbete som görs nationellt. </a:t>
            </a:r>
            <a:r>
              <a:rPr lang="sv-SE" sz="2600" b="0">
                <a:solidFill>
                  <a:schemeClr val="accent5"/>
                </a:solidFill>
                <a:sym typeface="Wingdings" panose="05000000000000000000" pitchFamily="2" charset="2"/>
              </a:rPr>
              <a:t></a:t>
            </a:r>
            <a:br>
              <a:rPr lang="sv-SE" sz="2600" b="0"/>
            </a:br>
            <a:br>
              <a:rPr lang="sv-SE" sz="1800" b="0" i="0">
                <a:effectLst/>
                <a:latin typeface="Arial" panose="020B0604020202020204" pitchFamily="34" charset="0"/>
              </a:rPr>
            </a:br>
            <a:r>
              <a:rPr lang="sv-SE" sz="2600" b="0" i="0">
                <a:solidFill>
                  <a:srgbClr val="000000"/>
                </a:solidFill>
                <a:effectLst/>
                <a:latin typeface="Arial"/>
                <a:cs typeface="Arial"/>
              </a:rPr>
              <a:t>​</a:t>
            </a:r>
            <a:br>
              <a:rPr lang="sv-SE" sz="2600" b="0" i="0">
                <a:effectLst/>
                <a:latin typeface="Arial" panose="020B0604020202020204" pitchFamily="34" charset="0"/>
              </a:rPr>
            </a:br>
            <a:r>
              <a:rPr lang="sv-SE" sz="2600" b="0" i="0" u="sng" strike="noStrike">
                <a:solidFill>
                  <a:srgbClr val="0563C1"/>
                </a:solidFill>
                <a:effectLst/>
                <a:latin typeface="Arial"/>
                <a:cs typeface="Arial"/>
                <a:hlinkClick r:id="rId3"/>
              </a:rPr>
              <a:t>Presentera Nära vård | SKR</a:t>
            </a:r>
            <a:endParaRPr lang="sv-SE" sz="2600" b="0">
              <a:solidFill>
                <a:schemeClr val="accent5"/>
              </a:solidFill>
              <a:latin typeface="Arial"/>
              <a:cs typeface="Arial"/>
            </a:endParaRPr>
          </a:p>
        </p:txBody>
      </p:sp>
    </p:spTree>
    <p:extLst>
      <p:ext uri="{BB962C8B-B14F-4D97-AF65-F5344CB8AC3E}">
        <p14:creationId xmlns:p14="http://schemas.microsoft.com/office/powerpoint/2010/main" val="134797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42357-FFC4-4AE2-81A4-04E73A04F642}"/>
              </a:ext>
            </a:extLst>
          </p:cNvPr>
          <p:cNvSpPr>
            <a:spLocks noGrp="1"/>
          </p:cNvSpPr>
          <p:nvPr>
            <p:ph type="ctrTitle"/>
          </p:nvPr>
        </p:nvSpPr>
        <p:spPr>
          <a:xfrm>
            <a:off x="1524000" y="1495557"/>
            <a:ext cx="9144000" cy="2024636"/>
          </a:xfrm>
        </p:spPr>
        <p:txBody>
          <a:bodyPr lIns="91440" tIns="45720" rIns="91440" bIns="45720" anchor="b">
            <a:normAutofit/>
          </a:bodyPr>
          <a:lstStyle/>
          <a:p>
            <a:r>
              <a:rPr lang="sv-SE">
                <a:solidFill>
                  <a:schemeClr val="tx2"/>
                </a:solidFill>
              </a:rPr>
              <a:t>Vart ska vi?</a:t>
            </a:r>
          </a:p>
        </p:txBody>
      </p:sp>
    </p:spTree>
    <p:extLst>
      <p:ext uri="{BB962C8B-B14F-4D97-AF65-F5344CB8AC3E}">
        <p14:creationId xmlns:p14="http://schemas.microsoft.com/office/powerpoint/2010/main" val="299839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öd pil med texten bättre hälsa för fler">
            <a:extLst>
              <a:ext uri="{FF2B5EF4-FFF2-40B4-BE49-F238E27FC236}">
                <a16:creationId xmlns:a16="http://schemas.microsoft.com/office/drawing/2014/main" id="{FE1DE9FF-DCBC-C157-9FA3-55C11CF6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34" y="2081189"/>
            <a:ext cx="85743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6" name="Platshållare för innehåll 45">
            <a:extLst>
              <a:ext uri="{FF2B5EF4-FFF2-40B4-BE49-F238E27FC236}">
                <a16:creationId xmlns:a16="http://schemas.microsoft.com/office/drawing/2014/main" id="{9D225462-8485-6C46-835D-E4FB622F7E48}"/>
              </a:ext>
            </a:extLst>
          </p:cNvPr>
          <p:cNvSpPr>
            <a:spLocks noGrp="1"/>
          </p:cNvSpPr>
          <p:nvPr>
            <p:ph idx="1"/>
          </p:nvPr>
        </p:nvSpPr>
        <p:spPr>
          <a:xfrm>
            <a:off x="676377" y="3457403"/>
            <a:ext cx="6104502" cy="1012216"/>
          </a:xfrm>
        </p:spPr>
        <p:txBody>
          <a:bodyPr>
            <a:normAutofit/>
          </a:bodyPr>
          <a:lstStyle/>
          <a:p>
            <a:pPr marL="0" indent="0">
              <a:buNone/>
            </a:pPr>
            <a:br>
              <a:rPr lang="sv-SE" sz="1800"/>
            </a:br>
            <a:r>
              <a:rPr lang="sv-SE" sz="2100"/>
              <a:t>Uppnås genom fokus på effektmålen:</a:t>
            </a:r>
          </a:p>
        </p:txBody>
      </p:sp>
      <p:sp>
        <p:nvSpPr>
          <p:cNvPr id="2" name="Rubrik 1">
            <a:extLst>
              <a:ext uri="{FF2B5EF4-FFF2-40B4-BE49-F238E27FC236}">
                <a16:creationId xmlns:a16="http://schemas.microsoft.com/office/drawing/2014/main" id="{F4C42357-FFC4-4AE2-81A4-04E73A04F642}"/>
              </a:ext>
            </a:extLst>
          </p:cNvPr>
          <p:cNvSpPr>
            <a:spLocks noGrp="1"/>
          </p:cNvSpPr>
          <p:nvPr>
            <p:ph type="title"/>
          </p:nvPr>
        </p:nvSpPr>
        <p:spPr>
          <a:xfrm>
            <a:off x="691863" y="1690455"/>
            <a:ext cx="4445290" cy="1325563"/>
          </a:xfrm>
        </p:spPr>
        <p:txBody>
          <a:bodyPr anchor="t">
            <a:normAutofit/>
          </a:bodyPr>
          <a:lstStyle/>
          <a:p>
            <a:r>
              <a:rPr lang="sv-SE" sz="2100" b="0"/>
              <a:t>Långsiktigt mål:</a:t>
            </a:r>
          </a:p>
        </p:txBody>
      </p:sp>
      <p:sp>
        <p:nvSpPr>
          <p:cNvPr id="9" name="Rektangel med rundade hörn 45">
            <a:extLst>
              <a:ext uri="{FF2B5EF4-FFF2-40B4-BE49-F238E27FC236}">
                <a16:creationId xmlns:a16="http://schemas.microsoft.com/office/drawing/2014/main" id="{3419B35C-25CC-258D-9E6F-B03569ECDEAB}"/>
              </a:ext>
            </a:extLst>
          </p:cNvPr>
          <p:cNvSpPr/>
          <p:nvPr/>
        </p:nvSpPr>
        <p:spPr>
          <a:xfrm>
            <a:off x="2766898" y="4359520"/>
            <a:ext cx="2161204" cy="704576"/>
          </a:xfrm>
          <a:prstGeom prst="roundRect">
            <a:avLst>
              <a:gd name="adj" fmla="val 690"/>
            </a:avLst>
          </a:prstGeom>
          <a:solidFill>
            <a:srgbClr val="307C8E"/>
          </a:solidFill>
          <a:ln w="12700" cap="flat" cmpd="sng" algn="ctr">
            <a:solidFill>
              <a:srgbClr val="307C8E"/>
            </a:solidFill>
            <a:prstDash val="solid"/>
            <a:miter lim="800000"/>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Ökad tillgänglighet</a:t>
            </a:r>
            <a:endParaRPr kumimoji="0" lang="sv-SE" sz="1800" b="0" i="0" u="none" strike="noStrike" kern="0" cap="none" spc="0" normalizeH="0" baseline="0" noProof="0">
              <a:ln>
                <a:noFill/>
              </a:ln>
              <a:solidFill>
                <a:prstClr val="black"/>
              </a:solidFill>
              <a:effectLst/>
              <a:uLnTx/>
              <a:uFillTx/>
            </a:endParaRPr>
          </a:p>
        </p:txBody>
      </p:sp>
      <p:sp>
        <p:nvSpPr>
          <p:cNvPr id="10" name="Rektangel med rundade hörn 47">
            <a:extLst>
              <a:ext uri="{FF2B5EF4-FFF2-40B4-BE49-F238E27FC236}">
                <a16:creationId xmlns:a16="http://schemas.microsoft.com/office/drawing/2014/main" id="{16B5EEDC-E937-906D-51AC-8B85467DE1FD}"/>
              </a:ext>
            </a:extLst>
          </p:cNvPr>
          <p:cNvSpPr/>
          <p:nvPr/>
        </p:nvSpPr>
        <p:spPr>
          <a:xfrm>
            <a:off x="747618" y="4359520"/>
            <a:ext cx="1974344" cy="704576"/>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rPr>
              <a:t>Bättre befolkningshälsa</a:t>
            </a:r>
            <a:endParaRPr kumimoji="0" lang="sv-SE" sz="1200" b="0" i="0" u="none" strike="noStrike" kern="0" cap="none" spc="0" normalizeH="0" baseline="0" noProof="0">
              <a:ln>
                <a:noFill/>
              </a:ln>
              <a:solidFill>
                <a:prstClr val="black"/>
              </a:solidFill>
              <a:effectLst/>
              <a:uLnTx/>
              <a:uFillTx/>
              <a:cs typeface="Arial" panose="020B0604020202020204"/>
            </a:endParaRPr>
          </a:p>
        </p:txBody>
      </p:sp>
      <p:sp>
        <p:nvSpPr>
          <p:cNvPr id="11" name="Rektangel med rundade hörn 44">
            <a:extLst>
              <a:ext uri="{FF2B5EF4-FFF2-40B4-BE49-F238E27FC236}">
                <a16:creationId xmlns:a16="http://schemas.microsoft.com/office/drawing/2014/main" id="{0ECE9D65-9F33-1798-D19C-C9AD323EE42E}"/>
              </a:ext>
            </a:extLst>
          </p:cNvPr>
          <p:cNvSpPr/>
          <p:nvPr/>
        </p:nvSpPr>
        <p:spPr>
          <a:xfrm>
            <a:off x="7020538" y="4359519"/>
            <a:ext cx="1986836" cy="704575"/>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Effektiva processer</a:t>
            </a:r>
            <a:endParaRPr kumimoji="0" lang="sv-SE" sz="1800" b="0" i="0" u="none" strike="noStrike" kern="0" cap="none" spc="0" normalizeH="0" baseline="0" noProof="0">
              <a:ln>
                <a:noFill/>
              </a:ln>
              <a:solidFill>
                <a:prstClr val="black"/>
              </a:solidFill>
              <a:effectLst/>
              <a:uLnTx/>
              <a:uFillTx/>
            </a:endParaRPr>
          </a:p>
        </p:txBody>
      </p:sp>
      <p:sp>
        <p:nvSpPr>
          <p:cNvPr id="13" name="Rektangel med rundade hörn 48">
            <a:extLst>
              <a:ext uri="{FF2B5EF4-FFF2-40B4-BE49-F238E27FC236}">
                <a16:creationId xmlns:a16="http://schemas.microsoft.com/office/drawing/2014/main" id="{C37DC317-4889-14B6-7A05-C5A0E8D2972F}"/>
              </a:ext>
            </a:extLst>
          </p:cNvPr>
          <p:cNvSpPr/>
          <p:nvPr/>
        </p:nvSpPr>
        <p:spPr>
          <a:xfrm>
            <a:off x="4980902" y="4359519"/>
            <a:ext cx="1986836" cy="704576"/>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cs typeface="Arial"/>
              </a:rPr>
              <a:t>Bättre kvalitet</a:t>
            </a:r>
            <a:endParaRPr kumimoji="0" lang="sv-SE" sz="1800" b="0" i="0" u="none" strike="noStrike" kern="0" cap="none" spc="0" normalizeH="0" baseline="0" noProof="0">
              <a:ln>
                <a:noFill/>
              </a:ln>
              <a:solidFill>
                <a:prstClr val="black"/>
              </a:solidFill>
              <a:effectLst/>
              <a:uLnTx/>
              <a:uFillTx/>
            </a:endParaRPr>
          </a:p>
        </p:txBody>
      </p:sp>
      <p:sp>
        <p:nvSpPr>
          <p:cNvPr id="14" name="Rektangel med rundade hörn 44">
            <a:extLst>
              <a:ext uri="{FF2B5EF4-FFF2-40B4-BE49-F238E27FC236}">
                <a16:creationId xmlns:a16="http://schemas.microsoft.com/office/drawing/2014/main" id="{FC489B87-7897-B335-159D-E5D37D8731A7}"/>
              </a:ext>
            </a:extLst>
          </p:cNvPr>
          <p:cNvSpPr/>
          <p:nvPr/>
        </p:nvSpPr>
        <p:spPr>
          <a:xfrm>
            <a:off x="9060174" y="4351529"/>
            <a:ext cx="2113215" cy="698215"/>
          </a:xfrm>
          <a:prstGeom prst="roundRect">
            <a:avLst>
              <a:gd name="adj" fmla="val 0"/>
            </a:avLst>
          </a:prstGeom>
          <a:solidFill>
            <a:srgbClr val="307C8E"/>
          </a:solidFill>
          <a:ln w="12700" cap="flat" cmpd="sng" algn="ctr">
            <a:solidFill>
              <a:srgbClr val="307C8E"/>
            </a:solidFill>
            <a:prstDash val="solid"/>
            <a:miter lim="800000"/>
          </a:ln>
          <a:effectLst/>
        </p:spPr>
        <p:txBody>
          <a:bodyPr lIns="36000" tIns="36000" rIns="36000" bIns="3600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srgbClr val="FDF9E4"/>
                </a:solidFill>
                <a:effectLst/>
                <a:uLnTx/>
                <a:uFillTx/>
              </a:rPr>
              <a:t>Bättre upplevelse för patienter och medarbetare</a:t>
            </a:r>
            <a:endParaRPr kumimoji="0" lang="sv-SE" sz="1800" b="0" i="0" u="none" strike="noStrike" kern="0" cap="none" spc="0" normalizeH="0" baseline="0" noProof="0">
              <a:ln>
                <a:noFill/>
              </a:ln>
              <a:solidFill>
                <a:prstClr val="black"/>
              </a:solidFill>
              <a:effectLst/>
              <a:uLnTx/>
              <a:uFillTx/>
            </a:endParaRPr>
          </a:p>
        </p:txBody>
      </p:sp>
      <p:sp>
        <p:nvSpPr>
          <p:cNvPr id="15" name="Rubrik 1">
            <a:extLst>
              <a:ext uri="{FF2B5EF4-FFF2-40B4-BE49-F238E27FC236}">
                <a16:creationId xmlns:a16="http://schemas.microsoft.com/office/drawing/2014/main" id="{B682EFCC-299B-4324-21F6-081E12212817}"/>
              </a:ext>
            </a:extLst>
          </p:cNvPr>
          <p:cNvSpPr txBox="1">
            <a:spLocks/>
          </p:cNvSpPr>
          <p:nvPr/>
        </p:nvSpPr>
        <p:spPr>
          <a:xfrm>
            <a:off x="686590" y="106709"/>
            <a:ext cx="10026413" cy="1621900"/>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6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a:lstStyle>
          <a:p>
            <a:r>
              <a:rPr lang="sv-SE" kern="0">
                <a:solidFill>
                  <a:schemeClr val="tx2"/>
                </a:solidFill>
                <a:ea typeface="Calibri" panose="020F0502020204030204" pitchFamily="34" charset="0"/>
              </a:rPr>
              <a:t>Mål för framtidens hälsosystem</a:t>
            </a:r>
            <a:endParaRPr lang="sv-SE" sz="5400" kern="0">
              <a:solidFill>
                <a:schemeClr val="tx2"/>
              </a:solidFill>
            </a:endParaRPr>
          </a:p>
        </p:txBody>
      </p:sp>
      <p:sp>
        <p:nvSpPr>
          <p:cNvPr id="5" name="textruta 4">
            <a:extLst>
              <a:ext uri="{FF2B5EF4-FFF2-40B4-BE49-F238E27FC236}">
                <a16:creationId xmlns:a16="http://schemas.microsoft.com/office/drawing/2014/main" id="{11D56434-5436-0D05-CE9F-38CD69773D56}"/>
              </a:ext>
            </a:extLst>
          </p:cNvPr>
          <p:cNvSpPr txBox="1"/>
          <p:nvPr/>
        </p:nvSpPr>
        <p:spPr>
          <a:xfrm>
            <a:off x="742345" y="2659352"/>
            <a:ext cx="6105292" cy="369332"/>
          </a:xfrm>
          <a:prstGeom prst="rect">
            <a:avLst/>
          </a:prstGeom>
          <a:noFill/>
        </p:spPr>
        <p:txBody>
          <a:bodyPr wrap="square">
            <a:spAutoFit/>
          </a:bodyPr>
          <a:lstStyle/>
          <a:p>
            <a:r>
              <a:rPr lang="sv-SE" b="1" i="0">
                <a:solidFill>
                  <a:schemeClr val="bg2"/>
                </a:solidFill>
                <a:effectLst/>
                <a:latin typeface="+mj-lt"/>
              </a:rPr>
              <a:t> Bättre hälsa för fler</a:t>
            </a:r>
            <a:endParaRPr lang="sv-SE" b="1">
              <a:solidFill>
                <a:schemeClr val="bg2"/>
              </a:solidFill>
              <a:latin typeface="+mj-lt"/>
            </a:endParaRPr>
          </a:p>
        </p:txBody>
      </p:sp>
    </p:spTree>
    <p:extLst>
      <p:ext uri="{BB962C8B-B14F-4D97-AF65-F5344CB8AC3E}">
        <p14:creationId xmlns:p14="http://schemas.microsoft.com/office/powerpoint/2010/main" val="384514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Bildobjekt 7" descr="En bild som visar utomhus, väg, träd, cykel">
            <a:extLst>
              <a:ext uri="{FF2B5EF4-FFF2-40B4-BE49-F238E27FC236}">
                <a16:creationId xmlns:a16="http://schemas.microsoft.com/office/drawing/2014/main" id="{80FE8C57-BC8E-4BC3-A2DB-42AEC1ECF8B8}"/>
              </a:ext>
            </a:extLst>
          </p:cNvPr>
          <p:cNvPicPr>
            <a:picLocks noChangeAspect="1"/>
          </p:cNvPicPr>
          <p:nvPr/>
        </p:nvPicPr>
        <p:blipFill rotWithShape="1">
          <a:blip r:embed="rId4">
            <a:extLst>
              <a:ext uri="{28A0092B-C50C-407E-A947-70E740481C1C}">
                <a14:useLocalDpi xmlns:a14="http://schemas.microsoft.com/office/drawing/2010/main" val="0"/>
              </a:ext>
            </a:extLst>
          </a:blip>
          <a:srcRect l="38362"/>
          <a:stretch/>
        </p:blipFill>
        <p:spPr>
          <a:xfrm flipH="1">
            <a:off x="-2" y="-1"/>
            <a:ext cx="6096001" cy="6591017"/>
          </a:xfrm>
          <a:prstGeom prst="rect">
            <a:avLst/>
          </a:prstGeom>
        </p:spPr>
      </p:pic>
      <p:graphicFrame>
        <p:nvGraphicFrame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0430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Object 4" hidden="1">
                        <a:extLst>
                          <a:ext uri="{FF2B5EF4-FFF2-40B4-BE49-F238E27FC236}">
                            <a16:creationId xmlns:a16="http://schemas.microsoft.com/office/drawing/2014/main" id="{EA91995F-75F5-4FFF-AC97-94770B47E4EF}"/>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BE65D5E0-7767-4A42-8192-62A32981600C}"/>
              </a:ext>
            </a:extLst>
          </p:cNvPr>
          <p:cNvSpPr>
            <a:spLocks noGrp="1"/>
          </p:cNvSpPr>
          <p:nvPr>
            <p:ph type="title"/>
          </p:nvPr>
        </p:nvSpPr>
        <p:spPr>
          <a:xfrm>
            <a:off x="6486526" y="468284"/>
            <a:ext cx="5175624" cy="1325563"/>
          </a:xfrm>
        </p:spPr>
        <p:txBody>
          <a:bodyPr vert="horz">
            <a:normAutofit/>
          </a:bodyPr>
          <a:lstStyle/>
          <a:p>
            <a:pPr marL="0" indent="0">
              <a:spcBef>
                <a:spcPts val="1000"/>
              </a:spcBef>
              <a:spcAft>
                <a:spcPts val="1000"/>
              </a:spcAft>
              <a:buNone/>
            </a:pPr>
            <a:r>
              <a:rPr lang="sv-SE" sz="3600" b="1">
                <a:solidFill>
                  <a:schemeClr val="tx2"/>
                </a:solidFill>
                <a:effectLst/>
                <a:latin typeface="Arial" panose="020B0604020202020204" pitchFamily="34" charset="0"/>
                <a:ea typeface="Yu Gothic Light" panose="020B0300000000000000" pitchFamily="34" charset="-128"/>
              </a:rPr>
              <a:t>Fem förflyttningar </a:t>
            </a:r>
            <a:r>
              <a:rPr lang="sv-SE" sz="3600">
                <a:solidFill>
                  <a:schemeClr val="tx2"/>
                </a:solidFill>
                <a:latin typeface="Arial" panose="020B0604020202020204" pitchFamily="34" charset="0"/>
                <a:ea typeface="Yu Gothic Light" panose="020B0300000000000000" pitchFamily="34" charset="-128"/>
              </a:rPr>
              <a:t>pekar ut</a:t>
            </a:r>
            <a:r>
              <a:rPr lang="sv-SE" sz="3600" b="1">
                <a:solidFill>
                  <a:schemeClr val="tx2"/>
                </a:solidFill>
                <a:effectLst/>
                <a:latin typeface="Arial" panose="020B0604020202020204" pitchFamily="34" charset="0"/>
                <a:ea typeface="Yu Gothic Light" panose="020B0300000000000000" pitchFamily="34" charset="-128"/>
              </a:rPr>
              <a:t> riktningen</a:t>
            </a:r>
          </a:p>
        </p:txBody>
      </p:sp>
      <p:sp>
        <p:nvSpPr>
          <p:cNvPr id="2" name="Platshållare för innehåll 1">
            <a:extLst>
              <a:ext uri="{FF2B5EF4-FFF2-40B4-BE49-F238E27FC236}">
                <a16:creationId xmlns:a16="http://schemas.microsoft.com/office/drawing/2014/main" id="{5E48303B-2A64-0F48-BDA9-DF0B577212F3}"/>
              </a:ext>
            </a:extLst>
          </p:cNvPr>
          <p:cNvSpPr>
            <a:spLocks noGrp="1"/>
          </p:cNvSpPr>
          <p:nvPr>
            <p:ph idx="1"/>
          </p:nvPr>
        </p:nvSpPr>
        <p:spPr>
          <a:xfrm>
            <a:off x="6486525" y="2363214"/>
            <a:ext cx="4838699" cy="4026502"/>
          </a:xfrm>
        </p:spPr>
        <p:txBody>
          <a:bodyPr>
            <a:normAutofit fontScale="32500" lnSpcReduction="20000"/>
          </a:bodyPr>
          <a:lstStyle/>
          <a:p>
            <a:pPr marL="0" indent="0">
              <a:lnSpc>
                <a:spcPct val="115000"/>
              </a:lnSpc>
              <a:spcAft>
                <a:spcPts val="1000"/>
              </a:spcAft>
              <a:buNone/>
            </a:pPr>
            <a:r>
              <a:rPr lang="sv-SE" sz="6400">
                <a:effectLst/>
                <a:latin typeface="+mj-lt"/>
                <a:ea typeface="Calibri" panose="020F0502020204030204" pitchFamily="34" charset="0"/>
              </a:rPr>
              <a:t>Förflyttningarna vägleder alla oss i Region Skåne. </a:t>
            </a:r>
          </a:p>
          <a:p>
            <a:pPr marL="0" indent="0">
              <a:lnSpc>
                <a:spcPct val="115000"/>
              </a:lnSpc>
              <a:spcAft>
                <a:spcPts val="1000"/>
              </a:spcAft>
              <a:buNone/>
            </a:pPr>
            <a:r>
              <a:rPr lang="sv-SE" sz="6400">
                <a:effectLst/>
                <a:latin typeface="+mj-lt"/>
                <a:ea typeface="Calibri" panose="020F0502020204030204" pitchFamily="34" charset="0"/>
              </a:rPr>
              <a:t>De ska användas som stöd vid alla prioriteringar och vägval för att nå det övergripande målet ”bättre hälsa för fler”.</a:t>
            </a:r>
            <a:endParaRPr lang="sv-SE" sz="4200">
              <a:effectLst/>
              <a:latin typeface="+mj-lt"/>
              <a:ea typeface="Calibri" panose="020F0502020204030204" pitchFamily="34" charset="0"/>
            </a:endParaRPr>
          </a:p>
          <a:p>
            <a:pPr marL="0" indent="0" algn="just">
              <a:lnSpc>
                <a:spcPct val="115000"/>
              </a:lnSpc>
              <a:spcAft>
                <a:spcPts val="1000"/>
              </a:spcAft>
              <a:buNone/>
            </a:pPr>
            <a:endParaRPr lang="sv-SE" sz="4200">
              <a:effectLst/>
              <a:latin typeface="+mj-lt"/>
              <a:ea typeface="Calibri" panose="020F0502020204030204" pitchFamily="34" charset="0"/>
            </a:endParaRPr>
          </a:p>
          <a:p>
            <a:pPr marL="0" indent="0">
              <a:spcBef>
                <a:spcPts val="600"/>
              </a:spcBef>
              <a:buNone/>
            </a:pPr>
            <a:br>
              <a:rPr lang="sv-SE">
                <a:solidFill>
                  <a:schemeClr val="bg1"/>
                </a:solidFill>
              </a:rPr>
            </a:br>
            <a:endParaRPr lang="sv-SE">
              <a:solidFill>
                <a:schemeClr val="bg1"/>
              </a:solidFill>
            </a:endParaRPr>
          </a:p>
          <a:p>
            <a:pPr marL="0" indent="0">
              <a:spcBef>
                <a:spcPts val="600"/>
              </a:spcBef>
              <a:buNone/>
            </a:pPr>
            <a:br>
              <a:rPr lang="sv-SE">
                <a:solidFill>
                  <a:schemeClr val="bg1"/>
                </a:solidFill>
              </a:rPr>
            </a:br>
            <a:endParaRPr lang="sv-SE">
              <a:solidFill>
                <a:schemeClr val="bg1"/>
              </a:solidFill>
            </a:endParaRPr>
          </a:p>
          <a:p>
            <a:endParaRPr lang="en-GB"/>
          </a:p>
        </p:txBody>
      </p:sp>
    </p:spTree>
    <p:extLst>
      <p:ext uri="{BB962C8B-B14F-4D97-AF65-F5344CB8AC3E}">
        <p14:creationId xmlns:p14="http://schemas.microsoft.com/office/powerpoint/2010/main" val="2902792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2.xml><?xml version="1.0" encoding="utf-8"?>
<a:theme xmlns:a="http://schemas.openxmlformats.org/drawingml/2006/main" name="3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3.xml><?xml version="1.0" encoding="utf-8"?>
<a:theme xmlns:a="http://schemas.openxmlformats.org/drawingml/2006/main" name="1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 id="{6675D7FB-A762-4CDE-BF7B-64152D800FD0}" vid="{E26FCD0C-0120-43CA-8683-B32B54589D85}"/>
    </a:ext>
  </a:extLst>
</a:theme>
</file>

<file path=ppt/theme/theme4.xml><?xml version="1.0" encoding="utf-8"?>
<a:theme xmlns:a="http://schemas.openxmlformats.org/drawingml/2006/main" name="2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7C4443-3B07-4530-AC07-DCF342098BAC}" vid="{9087A46E-27DB-41E2-80C2-04A75B9641CD}"/>
    </a:ext>
  </a:extLst>
</a:theme>
</file>

<file path=ppt/theme/theme5.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6.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7.xml><?xml version="1.0" encoding="utf-8"?>
<a:theme xmlns:a="http://schemas.openxmlformats.org/drawingml/2006/main" name="4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owerpointmall kom 191010.pptm" id="{F1B70145-B668-4368-9F41-4A4A9620C66A}" vid="{3CC66F24-8697-41FD-8112-D3431638CB9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33FF800E6F344AAE387883DE40EA99" ma:contentTypeVersion="13" ma:contentTypeDescription="Skapa ett nytt dokument." ma:contentTypeScope="" ma:versionID="b624c98a62c801e67c81628d091d38e4">
  <xsd:schema xmlns:xsd="http://www.w3.org/2001/XMLSchema" xmlns:xs="http://www.w3.org/2001/XMLSchema" xmlns:p="http://schemas.microsoft.com/office/2006/metadata/properties" xmlns:ns2="ff7f53f4-654d-46c8-a88a-08e121d7c356" xmlns:ns3="d8138563-0159-4e84-88f0-59e541213e70" targetNamespace="http://schemas.microsoft.com/office/2006/metadata/properties" ma:root="true" ma:fieldsID="c8094bdc1e40a41ac61fb38088635d2c" ns2:_="" ns3:_="">
    <xsd:import namespace="ff7f53f4-654d-46c8-a88a-08e121d7c356"/>
    <xsd:import namespace="d8138563-0159-4e84-88f0-59e541213e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f53f4-654d-46c8-a88a-08e121d7c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138563-0159-4e84-88f0-59e541213e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e8deb49-d55d-4c7f-8023-2573440fcec0}" ma:internalName="TaxCatchAll" ma:showField="CatchAllData" ma:web="d8138563-0159-4e84-88f0-59e541213e7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7f53f4-654d-46c8-a88a-08e121d7c356">
      <Terms xmlns="http://schemas.microsoft.com/office/infopath/2007/PartnerControls"/>
    </lcf76f155ced4ddcb4097134ff3c332f>
    <TaxCatchAll xmlns="d8138563-0159-4e84-88f0-59e541213e70" xsi:nil="true"/>
  </documentManagement>
</p:properties>
</file>

<file path=customXml/itemProps1.xml><?xml version="1.0" encoding="utf-8"?>
<ds:datastoreItem xmlns:ds="http://schemas.openxmlformats.org/officeDocument/2006/customXml" ds:itemID="{950AD4AE-46FC-4E7D-9B8B-4360B76F2344}">
  <ds:schemaRefs>
    <ds:schemaRef ds:uri="http://schemas.microsoft.com/sharepoint/v3/contenttype/forms"/>
  </ds:schemaRefs>
</ds:datastoreItem>
</file>

<file path=customXml/itemProps2.xml><?xml version="1.0" encoding="utf-8"?>
<ds:datastoreItem xmlns:ds="http://schemas.openxmlformats.org/officeDocument/2006/customXml" ds:itemID="{ED9CF80F-0327-4F81-B3A9-DD5AFC696790}">
  <ds:schemaRefs>
    <ds:schemaRef ds:uri="d8138563-0159-4e84-88f0-59e541213e70"/>
    <ds:schemaRef ds:uri="ff7f53f4-654d-46c8-a88a-08e121d7c3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B54233-C8BE-454D-A270-5F0491840EFB}">
  <ds:schemaRefs>
    <ds:schemaRef ds:uri="d8138563-0159-4e84-88f0-59e541213e70"/>
    <ds:schemaRef ds:uri="ff7f53f4-654d-46c8-a88a-08e121d7c3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Bredbild</PresentationFormat>
  <Paragraphs>237</Paragraphs>
  <Slides>26</Slides>
  <Notes>23</Notes>
  <HiddenSlides>0</HiddenSlides>
  <MMClips>0</MMClips>
  <ScaleCrop>false</ScaleCrop>
  <HeadingPairs>
    <vt:vector size="8" baseType="variant">
      <vt:variant>
        <vt:lpstr>Använt teckensnitt</vt:lpstr>
      </vt:variant>
      <vt:variant>
        <vt:i4>8</vt:i4>
      </vt:variant>
      <vt:variant>
        <vt:lpstr>Tema</vt:lpstr>
      </vt:variant>
      <vt:variant>
        <vt:i4>7</vt:i4>
      </vt:variant>
      <vt:variant>
        <vt:lpstr>Serverprogram för OLE-inbäddning</vt:lpstr>
      </vt:variant>
      <vt:variant>
        <vt:i4>1</vt:i4>
      </vt:variant>
      <vt:variant>
        <vt:lpstr>Bildrubriker</vt:lpstr>
      </vt:variant>
      <vt:variant>
        <vt:i4>26</vt:i4>
      </vt:variant>
    </vt:vector>
  </HeadingPairs>
  <TitlesOfParts>
    <vt:vector size="42" baseType="lpstr">
      <vt:lpstr>Arial</vt:lpstr>
      <vt:lpstr>Calibri</vt:lpstr>
      <vt:lpstr>OpenSansRegular</vt:lpstr>
      <vt:lpstr>Segoe UI Semibold</vt:lpstr>
      <vt:lpstr>Symbol</vt:lpstr>
      <vt:lpstr>Times New Roman</vt:lpstr>
      <vt:lpstr>Wingdings</vt:lpstr>
      <vt:lpstr>ヒラギノ角ゴ Pro W3</vt:lpstr>
      <vt:lpstr>Region Skåne</vt:lpstr>
      <vt:lpstr>3_Region Skåne</vt:lpstr>
      <vt:lpstr>1_Region Skåne</vt:lpstr>
      <vt:lpstr>2_Region Skåne</vt:lpstr>
      <vt:lpstr>SKL PPT Vit</vt:lpstr>
      <vt:lpstr>2_SKL PPT Gul</vt:lpstr>
      <vt:lpstr>4_Region Skåne</vt:lpstr>
      <vt:lpstr>think-cell Slide</vt:lpstr>
      <vt:lpstr>Framtidens hälsosystem</vt:lpstr>
      <vt:lpstr>Innehåll</vt:lpstr>
      <vt:lpstr>Vad är framtidens hälsosystem?</vt:lpstr>
      <vt:lpstr>Framtidens hälsosystem är: Region Skånes övergripande strategiska riktning</vt:lpstr>
      <vt:lpstr>Varför behöver vi ställa om?</vt:lpstr>
      <vt:lpstr>En del av en nationell omställning  Framtidens hälsosystem är Region Skånes strategiska riktning för omställningen till Nära vård.   Det finns bra material från SKR om omställningen till Nära vård som du kan använda när du vill hämta kraft från det arbete som görs nationellt.   ​ Presentera Nära vård | SKR</vt:lpstr>
      <vt:lpstr>Vart ska vi?</vt:lpstr>
      <vt:lpstr>Långsiktigt mål:</vt:lpstr>
      <vt:lpstr>Fem förflyttningar pekar ut riktningen</vt:lpstr>
      <vt:lpstr>1. </vt:lpstr>
      <vt:lpstr>2. </vt:lpstr>
      <vt:lpstr>3. </vt:lpstr>
      <vt:lpstr>4. </vt:lpstr>
      <vt:lpstr>5. </vt:lpstr>
      <vt:lpstr>2.   Vi har fokus på hälsa.</vt:lpstr>
      <vt:lpstr>Att leda och styra en komplex omställning</vt:lpstr>
      <vt:lpstr>Många som ska samspela</vt:lpstr>
      <vt:lpstr>Alla kan bidra</vt:lpstr>
      <vt:lpstr>Att leda och styra i en komplex omställning</vt:lpstr>
      <vt:lpstr> Vad förväntas av mig som chef?  Som chef och ledare har du en viktig roll i att driva och uppmuntra till delaktighet i rörelsen framåt.   Till exempel genom att: Arbeta aktivt och transparent med att levandegöra förflyttningarna för  framtidens hälsosystem och bryta ner dem i den egna verksamheten. Identifiera hur ni i er verksamhet redan idag arbetar i riktning mot framtidens hälsosystem och vilka lärdomar som kan eller behöver skalas upp. Veta vad som ska bevaras för att uppnå kontinuitet och trygghet, och samtidigt utforska nya sätt att arbeta tillsammans med medarbetarna och invånarna.  Uppmuntra medarbetare att våga testa och lära. Skapa en positiv, gemensam vilja att bidra till förändring.   </vt:lpstr>
      <vt:lpstr>Insatsområden och  plan för förändring </vt:lpstr>
      <vt:lpstr>Sju prioriterade insatsområden – utgångspunkten för den strategiska riktningen </vt:lpstr>
      <vt:lpstr>Milstolpar pekar ut viktiga steg mot Region Skånes övergripande mål. De uppdateras varje år och är ett sätt att efterfråga och följa upp framsteg, lärande och effekter.  Milstolparna beskriver uppnådd förmåga hos Region Skåne som helhet genom att skapa förutsättningar på regionövergripande nivå.  Alla välkomnas att bidra till förändrings- och genomförandeplanen. Den är samskapad med medarbetare från Region Skånes alla delar tillsammans med  andra samhällsaktörer.    Här finns förändrings- och genomförandeplan  för framtidens hälsosystem 2023-2026 (Vårdgivare Skåne)</vt:lpstr>
      <vt:lpstr>Kontaktuppgifter</vt:lpstr>
      <vt:lpstr>Kontakt </vt:lpstr>
      <vt:lpstr>Bättre hälsa för fler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Svensson Emelie a</dc:creator>
  <cp:lastModifiedBy>Mathisen Dietrichson Lucas</cp:lastModifiedBy>
  <cp:revision>1</cp:revision>
  <dcterms:created xsi:type="dcterms:W3CDTF">2023-01-18T08:38:20Z</dcterms:created>
  <dcterms:modified xsi:type="dcterms:W3CDTF">2025-10-02T08:12:07Z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0x0101006233FF800E6F344AAE387883DE40EA99</vt:lpwstr>
  </property>
  <property fmtid="{D5CDD505-2E9C-101B-9397-08002B2CF9AE}" pid="3" name="MediaServiceImageTags">
    <vt:lpwstr/>
  </property>
</Properties>
</file>