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4"/>
  </p:sldMasterIdLst>
  <p:notesMasterIdLst>
    <p:notesMasterId r:id="rId17"/>
  </p:notesMasterIdLst>
  <p:handoutMasterIdLst>
    <p:handoutMasterId r:id="rId18"/>
  </p:handoutMasterIdLst>
  <p:sldIdLst>
    <p:sldId id="2147480990" r:id="rId5"/>
    <p:sldId id="256" r:id="rId6"/>
    <p:sldId id="2147480992" r:id="rId7"/>
    <p:sldId id="2147480993" r:id="rId8"/>
    <p:sldId id="2147480994" r:id="rId9"/>
    <p:sldId id="2147480996" r:id="rId10"/>
    <p:sldId id="2147480997" r:id="rId11"/>
    <p:sldId id="2147480998" r:id="rId12"/>
    <p:sldId id="2147481000" r:id="rId13"/>
    <p:sldId id="2147480999" r:id="rId14"/>
    <p:sldId id="2147481001" r:id="rId15"/>
    <p:sldId id="2147480989" r:id="rId16"/>
  </p:sldIdLst>
  <p:sldSz cx="12192000" cy="6858000"/>
  <p:notesSz cx="6858000" cy="9144000"/>
  <p:embeddedFontLst>
    <p:embeddedFont>
      <p:font typeface="Literata" pitchFamily="2" charset="0"/>
      <p:regular r:id="rId19"/>
      <p:bold r:id="rId20"/>
      <p:italic r:id="rId21"/>
      <p:boldItalic r:id="rId22"/>
    </p:embeddedFont>
    <p:embeddedFont>
      <p:font typeface="Public Sans" pitchFamily="2" charset="0"/>
      <p:regular r:id="rId23"/>
      <p:bold r:id="rId24"/>
      <p:italic r:id="rId25"/>
      <p:boldItalic r:id="rId26"/>
    </p:embeddedFont>
  </p:embeddedFontLst>
  <p:custDataLst>
    <p:tags r:id="rId2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22" userDrawn="1">
          <p15:clr>
            <a:srgbClr val="A4A3A4"/>
          </p15:clr>
        </p15:guide>
        <p15:guide id="2" pos="699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llanmörkt format 2 - Dekorfärg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86441" autoAdjust="0"/>
  </p:normalViewPr>
  <p:slideViewPr>
    <p:cSldViewPr snapToGrid="0">
      <p:cViewPr varScale="1">
        <p:scale>
          <a:sx n="87" d="100"/>
          <a:sy n="87" d="100"/>
        </p:scale>
        <p:origin x="498" y="90"/>
      </p:cViewPr>
      <p:guideLst>
        <p:guide orient="horz" pos="822"/>
        <p:guide pos="6992"/>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3544"/>
    </p:cViewPr>
  </p:sorterViewPr>
  <p:notesViewPr>
    <p:cSldViewPr snapToGrid="0" showGuides="1">
      <p:cViewPr varScale="1">
        <p:scale>
          <a:sx n="51" d="100"/>
          <a:sy n="51" d="100"/>
        </p:scale>
        <p:origin x="1836" y="2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openxmlformats.org/officeDocument/2006/relationships/font" Target="fonts/font8.fntdata"/><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font" Target="fonts/font7.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6.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5.fntdata"/><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1.fntdata"/><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27" Type="http://schemas.openxmlformats.org/officeDocument/2006/relationships/tags" Target="tags/tag1.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4B8FB9-2D96-4D6A-957F-63B08E37D278}" type="doc">
      <dgm:prSet loTypeId="urn:microsoft.com/office/officeart/2005/8/layout/cycle8" loCatId="cycle" qsTypeId="urn:microsoft.com/office/officeart/2005/8/quickstyle/simple1" qsCatId="simple" csTypeId="urn:microsoft.com/office/officeart/2005/8/colors/accent1_2" csCatId="accent1"/>
      <dgm:spPr/>
      <dgm:t>
        <a:bodyPr/>
        <a:lstStyle/>
        <a:p>
          <a:endParaRPr lang="sv-SE"/>
        </a:p>
      </dgm:t>
    </dgm:pt>
    <dgm:pt modelId="{A3B1929A-7DE8-476F-AF89-9A4AD42EDF52}">
      <dgm:prSet custT="1"/>
      <dgm:spPr/>
      <dgm:t>
        <a:bodyPr/>
        <a:lstStyle/>
        <a:p>
          <a:r>
            <a:rPr lang="sv-SE" sz="1400" b="1" dirty="0"/>
            <a:t>Begriplig-het</a:t>
          </a:r>
        </a:p>
      </dgm:t>
    </dgm:pt>
    <dgm:pt modelId="{A61B5E8D-72DE-4186-B23F-E858D4C954AE}" type="parTrans" cxnId="{D4437519-08AE-4B38-BD2A-84B2E36BE897}">
      <dgm:prSet/>
      <dgm:spPr/>
      <dgm:t>
        <a:bodyPr/>
        <a:lstStyle/>
        <a:p>
          <a:endParaRPr lang="sv-SE"/>
        </a:p>
      </dgm:t>
    </dgm:pt>
    <dgm:pt modelId="{9F124A79-3627-4400-94E7-7F9A3735FD14}" type="sibTrans" cxnId="{D4437519-08AE-4B38-BD2A-84B2E36BE897}">
      <dgm:prSet/>
      <dgm:spPr/>
      <dgm:t>
        <a:bodyPr/>
        <a:lstStyle/>
        <a:p>
          <a:endParaRPr lang="sv-SE"/>
        </a:p>
      </dgm:t>
    </dgm:pt>
    <dgm:pt modelId="{9522933B-782F-442E-9B8C-FFBB2C0D8C42}">
      <dgm:prSet custT="1"/>
      <dgm:spPr/>
      <dgm:t>
        <a:bodyPr/>
        <a:lstStyle/>
        <a:p>
          <a:r>
            <a:rPr lang="sv-SE" sz="1400" b="1" dirty="0"/>
            <a:t>Hanterbarhet</a:t>
          </a:r>
        </a:p>
      </dgm:t>
    </dgm:pt>
    <dgm:pt modelId="{911C370A-9A5C-427D-AAA1-855DD22CB201}" type="parTrans" cxnId="{BE38DD59-1CD4-4833-B036-E63314CD723C}">
      <dgm:prSet/>
      <dgm:spPr/>
      <dgm:t>
        <a:bodyPr/>
        <a:lstStyle/>
        <a:p>
          <a:endParaRPr lang="sv-SE"/>
        </a:p>
      </dgm:t>
    </dgm:pt>
    <dgm:pt modelId="{7F935805-E925-41EE-BB3A-C94F868A97FF}" type="sibTrans" cxnId="{BE38DD59-1CD4-4833-B036-E63314CD723C}">
      <dgm:prSet/>
      <dgm:spPr/>
      <dgm:t>
        <a:bodyPr/>
        <a:lstStyle/>
        <a:p>
          <a:endParaRPr lang="sv-SE"/>
        </a:p>
      </dgm:t>
    </dgm:pt>
    <dgm:pt modelId="{3346270A-2E77-497D-9086-DB9951ECC266}">
      <dgm:prSet custT="1"/>
      <dgm:spPr/>
      <dgm:t>
        <a:bodyPr/>
        <a:lstStyle/>
        <a:p>
          <a:r>
            <a:rPr lang="sv-SE" sz="1400" b="1" dirty="0"/>
            <a:t>Menings-fullhet</a:t>
          </a:r>
        </a:p>
      </dgm:t>
    </dgm:pt>
    <dgm:pt modelId="{FDADB1CF-E15E-47C8-8E2E-5302874C7B3C}" type="parTrans" cxnId="{8F2D483B-3B7B-485D-8482-76BB1177727F}">
      <dgm:prSet/>
      <dgm:spPr/>
      <dgm:t>
        <a:bodyPr/>
        <a:lstStyle/>
        <a:p>
          <a:endParaRPr lang="sv-SE"/>
        </a:p>
      </dgm:t>
    </dgm:pt>
    <dgm:pt modelId="{0C9FDDBF-A23B-4D4D-A359-AC380EF7EE45}" type="sibTrans" cxnId="{8F2D483B-3B7B-485D-8482-76BB1177727F}">
      <dgm:prSet/>
      <dgm:spPr/>
      <dgm:t>
        <a:bodyPr/>
        <a:lstStyle/>
        <a:p>
          <a:endParaRPr lang="sv-SE"/>
        </a:p>
      </dgm:t>
    </dgm:pt>
    <dgm:pt modelId="{07BC42E7-5F42-48ED-A814-2FBDC46077D5}" type="pres">
      <dgm:prSet presAssocID="{0B4B8FB9-2D96-4D6A-957F-63B08E37D278}" presName="compositeShape" presStyleCnt="0">
        <dgm:presLayoutVars>
          <dgm:chMax val="7"/>
          <dgm:dir/>
          <dgm:resizeHandles val="exact"/>
        </dgm:presLayoutVars>
      </dgm:prSet>
      <dgm:spPr/>
    </dgm:pt>
    <dgm:pt modelId="{334A1671-4CC3-40BF-ABD5-802F5D347BB7}" type="pres">
      <dgm:prSet presAssocID="{0B4B8FB9-2D96-4D6A-957F-63B08E37D278}" presName="wedge1" presStyleLbl="node1" presStyleIdx="0" presStyleCnt="3"/>
      <dgm:spPr/>
    </dgm:pt>
    <dgm:pt modelId="{62277E92-B023-4D83-A630-C2E42CD9F100}" type="pres">
      <dgm:prSet presAssocID="{0B4B8FB9-2D96-4D6A-957F-63B08E37D278}" presName="dummy1a" presStyleCnt="0"/>
      <dgm:spPr/>
    </dgm:pt>
    <dgm:pt modelId="{19BEF6A2-9E85-4B50-B78D-5C9E3BF33BF3}" type="pres">
      <dgm:prSet presAssocID="{0B4B8FB9-2D96-4D6A-957F-63B08E37D278}" presName="dummy1b" presStyleCnt="0"/>
      <dgm:spPr/>
    </dgm:pt>
    <dgm:pt modelId="{82904463-D10E-4008-8F15-53AA19DCEE03}" type="pres">
      <dgm:prSet presAssocID="{0B4B8FB9-2D96-4D6A-957F-63B08E37D278}" presName="wedge1Tx" presStyleLbl="node1" presStyleIdx="0" presStyleCnt="3">
        <dgm:presLayoutVars>
          <dgm:chMax val="0"/>
          <dgm:chPref val="0"/>
          <dgm:bulletEnabled val="1"/>
        </dgm:presLayoutVars>
      </dgm:prSet>
      <dgm:spPr/>
    </dgm:pt>
    <dgm:pt modelId="{3146509E-C02C-4F18-A37C-693EBFB049ED}" type="pres">
      <dgm:prSet presAssocID="{0B4B8FB9-2D96-4D6A-957F-63B08E37D278}" presName="wedge2" presStyleLbl="node1" presStyleIdx="1" presStyleCnt="3"/>
      <dgm:spPr/>
    </dgm:pt>
    <dgm:pt modelId="{166EDBF2-0282-4AFB-83E5-B3784D1A854C}" type="pres">
      <dgm:prSet presAssocID="{0B4B8FB9-2D96-4D6A-957F-63B08E37D278}" presName="dummy2a" presStyleCnt="0"/>
      <dgm:spPr/>
    </dgm:pt>
    <dgm:pt modelId="{B5AEDB5D-087C-4D71-85BC-52E3A196B0F7}" type="pres">
      <dgm:prSet presAssocID="{0B4B8FB9-2D96-4D6A-957F-63B08E37D278}" presName="dummy2b" presStyleCnt="0"/>
      <dgm:spPr/>
    </dgm:pt>
    <dgm:pt modelId="{1095BA62-FA83-4119-AD62-226189427721}" type="pres">
      <dgm:prSet presAssocID="{0B4B8FB9-2D96-4D6A-957F-63B08E37D278}" presName="wedge2Tx" presStyleLbl="node1" presStyleIdx="1" presStyleCnt="3">
        <dgm:presLayoutVars>
          <dgm:chMax val="0"/>
          <dgm:chPref val="0"/>
          <dgm:bulletEnabled val="1"/>
        </dgm:presLayoutVars>
      </dgm:prSet>
      <dgm:spPr/>
    </dgm:pt>
    <dgm:pt modelId="{0243F627-D6EC-4EBB-90E1-E5032F174647}" type="pres">
      <dgm:prSet presAssocID="{0B4B8FB9-2D96-4D6A-957F-63B08E37D278}" presName="wedge3" presStyleLbl="node1" presStyleIdx="2" presStyleCnt="3"/>
      <dgm:spPr/>
    </dgm:pt>
    <dgm:pt modelId="{94497A3D-43B0-4A69-8004-8D85814D5581}" type="pres">
      <dgm:prSet presAssocID="{0B4B8FB9-2D96-4D6A-957F-63B08E37D278}" presName="dummy3a" presStyleCnt="0"/>
      <dgm:spPr/>
    </dgm:pt>
    <dgm:pt modelId="{12DA3D13-4A16-477C-9CCA-3A953927CAC6}" type="pres">
      <dgm:prSet presAssocID="{0B4B8FB9-2D96-4D6A-957F-63B08E37D278}" presName="dummy3b" presStyleCnt="0"/>
      <dgm:spPr/>
    </dgm:pt>
    <dgm:pt modelId="{EA45CB28-C206-41F7-BBAC-9C41B66639AB}" type="pres">
      <dgm:prSet presAssocID="{0B4B8FB9-2D96-4D6A-957F-63B08E37D278}" presName="wedge3Tx" presStyleLbl="node1" presStyleIdx="2" presStyleCnt="3">
        <dgm:presLayoutVars>
          <dgm:chMax val="0"/>
          <dgm:chPref val="0"/>
          <dgm:bulletEnabled val="1"/>
        </dgm:presLayoutVars>
      </dgm:prSet>
      <dgm:spPr/>
    </dgm:pt>
    <dgm:pt modelId="{7529EB84-4E2D-4253-AA52-AC61709012D7}" type="pres">
      <dgm:prSet presAssocID="{9F124A79-3627-4400-94E7-7F9A3735FD14}" presName="arrowWedge1" presStyleLbl="fgSibTrans2D1" presStyleIdx="0" presStyleCnt="3"/>
      <dgm:spPr/>
    </dgm:pt>
    <dgm:pt modelId="{2419ABA2-A9A9-48C2-9F67-B44AD8A5D7CE}" type="pres">
      <dgm:prSet presAssocID="{7F935805-E925-41EE-BB3A-C94F868A97FF}" presName="arrowWedge2" presStyleLbl="fgSibTrans2D1" presStyleIdx="1" presStyleCnt="3"/>
      <dgm:spPr/>
    </dgm:pt>
    <dgm:pt modelId="{490AB23B-3065-42D7-8ED7-587B27E1FD36}" type="pres">
      <dgm:prSet presAssocID="{0C9FDDBF-A23B-4D4D-A359-AC380EF7EE45}" presName="arrowWedge3" presStyleLbl="fgSibTrans2D1" presStyleIdx="2" presStyleCnt="3"/>
      <dgm:spPr/>
    </dgm:pt>
  </dgm:ptLst>
  <dgm:cxnLst>
    <dgm:cxn modelId="{FB18B512-2E8B-4ADD-A02A-A35021BD8B12}" type="presOf" srcId="{9522933B-782F-442E-9B8C-FFBB2C0D8C42}" destId="{1095BA62-FA83-4119-AD62-226189427721}" srcOrd="1" destOrd="0" presId="urn:microsoft.com/office/officeart/2005/8/layout/cycle8"/>
    <dgm:cxn modelId="{D4437519-08AE-4B38-BD2A-84B2E36BE897}" srcId="{0B4B8FB9-2D96-4D6A-957F-63B08E37D278}" destId="{A3B1929A-7DE8-476F-AF89-9A4AD42EDF52}" srcOrd="0" destOrd="0" parTransId="{A61B5E8D-72DE-4186-B23F-E858D4C954AE}" sibTransId="{9F124A79-3627-4400-94E7-7F9A3735FD14}"/>
    <dgm:cxn modelId="{8F2D483B-3B7B-485D-8482-76BB1177727F}" srcId="{0B4B8FB9-2D96-4D6A-957F-63B08E37D278}" destId="{3346270A-2E77-497D-9086-DB9951ECC266}" srcOrd="2" destOrd="0" parTransId="{FDADB1CF-E15E-47C8-8E2E-5302874C7B3C}" sibTransId="{0C9FDDBF-A23B-4D4D-A359-AC380EF7EE45}"/>
    <dgm:cxn modelId="{AA47145C-31A9-4F73-8612-1350A7909CB9}" type="presOf" srcId="{9522933B-782F-442E-9B8C-FFBB2C0D8C42}" destId="{3146509E-C02C-4F18-A37C-693EBFB049ED}" srcOrd="0" destOrd="0" presId="urn:microsoft.com/office/officeart/2005/8/layout/cycle8"/>
    <dgm:cxn modelId="{75BA034A-9A3D-4776-9334-E4A5D049795C}" type="presOf" srcId="{3346270A-2E77-497D-9086-DB9951ECC266}" destId="{EA45CB28-C206-41F7-BBAC-9C41B66639AB}" srcOrd="1" destOrd="0" presId="urn:microsoft.com/office/officeart/2005/8/layout/cycle8"/>
    <dgm:cxn modelId="{BE38DD59-1CD4-4833-B036-E63314CD723C}" srcId="{0B4B8FB9-2D96-4D6A-957F-63B08E37D278}" destId="{9522933B-782F-442E-9B8C-FFBB2C0D8C42}" srcOrd="1" destOrd="0" parTransId="{911C370A-9A5C-427D-AAA1-855DD22CB201}" sibTransId="{7F935805-E925-41EE-BB3A-C94F868A97FF}"/>
    <dgm:cxn modelId="{1C7CB65A-A272-486A-B29A-8DD2E7890215}" type="presOf" srcId="{A3B1929A-7DE8-476F-AF89-9A4AD42EDF52}" destId="{334A1671-4CC3-40BF-ABD5-802F5D347BB7}" srcOrd="0" destOrd="0" presId="urn:microsoft.com/office/officeart/2005/8/layout/cycle8"/>
    <dgm:cxn modelId="{FD1C3986-A2EC-4F50-9B13-1D0D05386D35}" type="presOf" srcId="{0B4B8FB9-2D96-4D6A-957F-63B08E37D278}" destId="{07BC42E7-5F42-48ED-A814-2FBDC46077D5}" srcOrd="0" destOrd="0" presId="urn:microsoft.com/office/officeart/2005/8/layout/cycle8"/>
    <dgm:cxn modelId="{A4AEF2CC-044D-4A50-AC76-4AE79F861E3C}" type="presOf" srcId="{A3B1929A-7DE8-476F-AF89-9A4AD42EDF52}" destId="{82904463-D10E-4008-8F15-53AA19DCEE03}" srcOrd="1" destOrd="0" presId="urn:microsoft.com/office/officeart/2005/8/layout/cycle8"/>
    <dgm:cxn modelId="{51C88EDF-60B6-4F71-844D-37982F43BBA5}" type="presOf" srcId="{3346270A-2E77-497D-9086-DB9951ECC266}" destId="{0243F627-D6EC-4EBB-90E1-E5032F174647}" srcOrd="0" destOrd="0" presId="urn:microsoft.com/office/officeart/2005/8/layout/cycle8"/>
    <dgm:cxn modelId="{5DC90C42-EA94-4784-9D6C-394DF0360E6A}" type="presParOf" srcId="{07BC42E7-5F42-48ED-A814-2FBDC46077D5}" destId="{334A1671-4CC3-40BF-ABD5-802F5D347BB7}" srcOrd="0" destOrd="0" presId="urn:microsoft.com/office/officeart/2005/8/layout/cycle8"/>
    <dgm:cxn modelId="{E6D313A0-8A65-42AA-B96E-29B63607796A}" type="presParOf" srcId="{07BC42E7-5F42-48ED-A814-2FBDC46077D5}" destId="{62277E92-B023-4D83-A630-C2E42CD9F100}" srcOrd="1" destOrd="0" presId="urn:microsoft.com/office/officeart/2005/8/layout/cycle8"/>
    <dgm:cxn modelId="{D3E95DB9-42F3-4F38-8612-4E9F68D623BC}" type="presParOf" srcId="{07BC42E7-5F42-48ED-A814-2FBDC46077D5}" destId="{19BEF6A2-9E85-4B50-B78D-5C9E3BF33BF3}" srcOrd="2" destOrd="0" presId="urn:microsoft.com/office/officeart/2005/8/layout/cycle8"/>
    <dgm:cxn modelId="{6A3D7302-3597-4C5E-9986-C1C52E32E890}" type="presParOf" srcId="{07BC42E7-5F42-48ED-A814-2FBDC46077D5}" destId="{82904463-D10E-4008-8F15-53AA19DCEE03}" srcOrd="3" destOrd="0" presId="urn:microsoft.com/office/officeart/2005/8/layout/cycle8"/>
    <dgm:cxn modelId="{3FA22B08-76B1-4B28-8057-E65B69029881}" type="presParOf" srcId="{07BC42E7-5F42-48ED-A814-2FBDC46077D5}" destId="{3146509E-C02C-4F18-A37C-693EBFB049ED}" srcOrd="4" destOrd="0" presId="urn:microsoft.com/office/officeart/2005/8/layout/cycle8"/>
    <dgm:cxn modelId="{7B29EAE4-D292-4938-AD62-284EBB044E82}" type="presParOf" srcId="{07BC42E7-5F42-48ED-A814-2FBDC46077D5}" destId="{166EDBF2-0282-4AFB-83E5-B3784D1A854C}" srcOrd="5" destOrd="0" presId="urn:microsoft.com/office/officeart/2005/8/layout/cycle8"/>
    <dgm:cxn modelId="{6A65C4CE-736A-4941-896A-00ABB1EA758F}" type="presParOf" srcId="{07BC42E7-5F42-48ED-A814-2FBDC46077D5}" destId="{B5AEDB5D-087C-4D71-85BC-52E3A196B0F7}" srcOrd="6" destOrd="0" presId="urn:microsoft.com/office/officeart/2005/8/layout/cycle8"/>
    <dgm:cxn modelId="{99D1C5CF-BCF9-494A-BD82-65B06F00E141}" type="presParOf" srcId="{07BC42E7-5F42-48ED-A814-2FBDC46077D5}" destId="{1095BA62-FA83-4119-AD62-226189427721}" srcOrd="7" destOrd="0" presId="urn:microsoft.com/office/officeart/2005/8/layout/cycle8"/>
    <dgm:cxn modelId="{08BC645F-2CB3-45F3-8763-1CEB37038023}" type="presParOf" srcId="{07BC42E7-5F42-48ED-A814-2FBDC46077D5}" destId="{0243F627-D6EC-4EBB-90E1-E5032F174647}" srcOrd="8" destOrd="0" presId="urn:microsoft.com/office/officeart/2005/8/layout/cycle8"/>
    <dgm:cxn modelId="{AAD24892-0467-49E7-81CF-C489F7EF1AE8}" type="presParOf" srcId="{07BC42E7-5F42-48ED-A814-2FBDC46077D5}" destId="{94497A3D-43B0-4A69-8004-8D85814D5581}" srcOrd="9" destOrd="0" presId="urn:microsoft.com/office/officeart/2005/8/layout/cycle8"/>
    <dgm:cxn modelId="{89AF30DD-B548-41B3-91CC-4F3A3DBEC66D}" type="presParOf" srcId="{07BC42E7-5F42-48ED-A814-2FBDC46077D5}" destId="{12DA3D13-4A16-477C-9CCA-3A953927CAC6}" srcOrd="10" destOrd="0" presId="urn:microsoft.com/office/officeart/2005/8/layout/cycle8"/>
    <dgm:cxn modelId="{B999E08C-C360-4EFD-9A0B-5D1C4DD73331}" type="presParOf" srcId="{07BC42E7-5F42-48ED-A814-2FBDC46077D5}" destId="{EA45CB28-C206-41F7-BBAC-9C41B66639AB}" srcOrd="11" destOrd="0" presId="urn:microsoft.com/office/officeart/2005/8/layout/cycle8"/>
    <dgm:cxn modelId="{48F78871-6CE4-4741-A257-AD71396B62C9}" type="presParOf" srcId="{07BC42E7-5F42-48ED-A814-2FBDC46077D5}" destId="{7529EB84-4E2D-4253-AA52-AC61709012D7}" srcOrd="12" destOrd="0" presId="urn:microsoft.com/office/officeart/2005/8/layout/cycle8"/>
    <dgm:cxn modelId="{33BC0A00-95FE-4302-BFA5-9F81CC438E3D}" type="presParOf" srcId="{07BC42E7-5F42-48ED-A814-2FBDC46077D5}" destId="{2419ABA2-A9A9-48C2-9F67-B44AD8A5D7CE}" srcOrd="13" destOrd="0" presId="urn:microsoft.com/office/officeart/2005/8/layout/cycle8"/>
    <dgm:cxn modelId="{85DE46EF-6161-4AE4-B99B-FF5A23052BB5}" type="presParOf" srcId="{07BC42E7-5F42-48ED-A814-2FBDC46077D5}" destId="{490AB23B-3065-42D7-8ED7-587B27E1FD36}"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4A1671-4CC3-40BF-ABD5-802F5D347BB7}">
      <dsp:nvSpPr>
        <dsp:cNvPr id="0" name=""/>
        <dsp:cNvSpPr/>
      </dsp:nvSpPr>
      <dsp:spPr>
        <a:xfrm>
          <a:off x="362746" y="705853"/>
          <a:ext cx="3131621" cy="3131621"/>
        </a:xfrm>
        <a:prstGeom prst="pie">
          <a:avLst>
            <a:gd name="adj1" fmla="val 16200000"/>
            <a:gd name="adj2" fmla="val 1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sv-SE" sz="1400" b="1" kern="1200" dirty="0"/>
            <a:t>Begriplig-het</a:t>
          </a:r>
        </a:p>
      </dsp:txBody>
      <dsp:txXfrm>
        <a:off x="2013185" y="1369458"/>
        <a:ext cx="1118436" cy="932030"/>
      </dsp:txXfrm>
    </dsp:sp>
    <dsp:sp modelId="{3146509E-C02C-4F18-A37C-693EBFB049ED}">
      <dsp:nvSpPr>
        <dsp:cNvPr id="0" name=""/>
        <dsp:cNvSpPr/>
      </dsp:nvSpPr>
      <dsp:spPr>
        <a:xfrm>
          <a:off x="298249" y="817696"/>
          <a:ext cx="3131621" cy="3131621"/>
        </a:xfrm>
        <a:prstGeom prst="pie">
          <a:avLst>
            <a:gd name="adj1" fmla="val 1800000"/>
            <a:gd name="adj2" fmla="val 90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sv-SE" sz="1400" b="1" kern="1200" dirty="0"/>
            <a:t>Hanterbarhet</a:t>
          </a:r>
        </a:p>
      </dsp:txBody>
      <dsp:txXfrm>
        <a:off x="1043873" y="2849522"/>
        <a:ext cx="1677654" cy="820186"/>
      </dsp:txXfrm>
    </dsp:sp>
    <dsp:sp modelId="{0243F627-D6EC-4EBB-90E1-E5032F174647}">
      <dsp:nvSpPr>
        <dsp:cNvPr id="0" name=""/>
        <dsp:cNvSpPr/>
      </dsp:nvSpPr>
      <dsp:spPr>
        <a:xfrm>
          <a:off x="233753" y="705853"/>
          <a:ext cx="3131621" cy="3131621"/>
        </a:xfrm>
        <a:prstGeom prst="pie">
          <a:avLst>
            <a:gd name="adj1" fmla="val 90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sv-SE" sz="1400" b="1" kern="1200" dirty="0"/>
            <a:t>Menings-fullhet</a:t>
          </a:r>
        </a:p>
      </dsp:txBody>
      <dsp:txXfrm>
        <a:off x="596499" y="1369458"/>
        <a:ext cx="1118436" cy="932030"/>
      </dsp:txXfrm>
    </dsp:sp>
    <dsp:sp modelId="{7529EB84-4E2D-4253-AA52-AC61709012D7}">
      <dsp:nvSpPr>
        <dsp:cNvPr id="0" name=""/>
        <dsp:cNvSpPr/>
      </dsp:nvSpPr>
      <dsp:spPr>
        <a:xfrm>
          <a:off x="169142" y="511991"/>
          <a:ext cx="3519346" cy="3519346"/>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419ABA2-A9A9-48C2-9F67-B44AD8A5D7CE}">
      <dsp:nvSpPr>
        <dsp:cNvPr id="0" name=""/>
        <dsp:cNvSpPr/>
      </dsp:nvSpPr>
      <dsp:spPr>
        <a:xfrm>
          <a:off x="104387" y="623636"/>
          <a:ext cx="3519346" cy="3519346"/>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90AB23B-3065-42D7-8ED7-587B27E1FD36}">
      <dsp:nvSpPr>
        <dsp:cNvPr id="0" name=""/>
        <dsp:cNvSpPr/>
      </dsp:nvSpPr>
      <dsp:spPr>
        <a:xfrm>
          <a:off x="39632" y="511991"/>
          <a:ext cx="3519346" cy="3519346"/>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4D511D94-4E64-1EAA-0D43-EAEE53FDC9C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D5195A2E-B3CC-C0AE-5A1F-1A1E7AB3A83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21340DC-1509-4221-AED0-908333A2814C}" type="datetimeFigureOut">
              <a:rPr lang="sv-SE" smtClean="0"/>
              <a:t>2025-12-18</a:t>
            </a:fld>
            <a:endParaRPr lang="sv-SE"/>
          </a:p>
        </p:txBody>
      </p:sp>
      <p:sp>
        <p:nvSpPr>
          <p:cNvPr id="4" name="Platshållare för sidfot 3">
            <a:extLst>
              <a:ext uri="{FF2B5EF4-FFF2-40B4-BE49-F238E27FC236}">
                <a16:creationId xmlns:a16="http://schemas.microsoft.com/office/drawing/2014/main" id="{C921803D-7FAC-F3DE-8A61-40FCB00C455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11384B36-BE09-A54C-B7BD-BFFF79D0F88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5EA6F1E-1E10-4A31-B5A8-8E4E14FF7C9E}" type="slidenum">
              <a:rPr lang="sv-SE" smtClean="0"/>
              <a:t>‹#›</a:t>
            </a:fld>
            <a:endParaRPr lang="sv-SE"/>
          </a:p>
        </p:txBody>
      </p:sp>
    </p:spTree>
    <p:extLst>
      <p:ext uri="{BB962C8B-B14F-4D97-AF65-F5344CB8AC3E}">
        <p14:creationId xmlns:p14="http://schemas.microsoft.com/office/powerpoint/2010/main" val="89773850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25CAF2-EA02-4D7B-96AC-EC2C828EEDBF}" type="datetimeFigureOut">
              <a:rPr lang="sv-SE" smtClean="0"/>
              <a:t>2025-12-18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7B30ED-5BE4-4B01-A895-9FD01F2DFD3F}" type="slidenum">
              <a:rPr lang="sv-SE" smtClean="0"/>
              <a:t>‹#›</a:t>
            </a:fld>
            <a:endParaRPr lang="sv-SE"/>
          </a:p>
        </p:txBody>
      </p:sp>
    </p:spTree>
    <p:extLst>
      <p:ext uri="{BB962C8B-B14F-4D97-AF65-F5344CB8AC3E}">
        <p14:creationId xmlns:p14="http://schemas.microsoft.com/office/powerpoint/2010/main" val="2732673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bild hav">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latin typeface="+mj-lt"/>
              </a:defRPr>
            </a:lvl1pPr>
          </a:lstStyle>
          <a:p>
            <a:r>
              <a:rPr lang="sv-SE" dirty="0"/>
              <a:t>Klicka här för att ändra rubrik</a:t>
            </a:r>
            <a:endParaRPr lang="en-US" dirty="0"/>
          </a:p>
        </p:txBody>
      </p:sp>
      <p:sp>
        <p:nvSpPr>
          <p:cNvPr id="9" name="Underrubrik 2">
            <a:extLst>
              <a:ext uri="{FF2B5EF4-FFF2-40B4-BE49-F238E27FC236}">
                <a16:creationId xmlns:a16="http://schemas.microsoft.com/office/drawing/2014/main" id="{A5194270-83B6-A55F-D3FF-A1265475105B}"/>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underrubrik</a:t>
            </a:r>
            <a:endParaRPr lang="en-US" dirty="0"/>
          </a:p>
        </p:txBody>
      </p:sp>
      <p:pic>
        <p:nvPicPr>
          <p:cNvPr id="14" name="Bildobjekt 13">
            <a:extLst>
              <a:ext uri="{FF2B5EF4-FFF2-40B4-BE49-F238E27FC236}">
                <a16:creationId xmlns:a16="http://schemas.microsoft.com/office/drawing/2014/main" id="{244F8B15-58B1-2E90-1802-6F4E92C0845F}"/>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8847525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vå delar grädde">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tx2"/>
                </a:solidFill>
              </a:defRPr>
            </a:lvl1pPr>
          </a:lstStyle>
          <a:p>
            <a:r>
              <a:rPr lang="sv-SE" dirty="0"/>
              <a:t>Klicka här för att ändra rubrikformat</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tx2"/>
              </a:buClr>
              <a:defRPr sz="2800">
                <a:solidFill>
                  <a:schemeClr val="tx2"/>
                </a:solidFill>
              </a:defRPr>
            </a:lvl1pPr>
            <a:lvl2pPr>
              <a:lnSpc>
                <a:spcPct val="110000"/>
              </a:lnSpc>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Tree>
    <p:extLst>
      <p:ext uri="{BB962C8B-B14F-4D97-AF65-F5344CB8AC3E}">
        <p14:creationId xmlns:p14="http://schemas.microsoft.com/office/powerpoint/2010/main" val="14068396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vå delar 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tx1"/>
                </a:solidFill>
              </a:defRPr>
            </a:lvl1pPr>
          </a:lstStyle>
          <a:p>
            <a:r>
              <a:rPr lang="sv-SE" dirty="0"/>
              <a:t>Klicka här för att ändra rubrikformat</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tx1"/>
              </a:buClr>
              <a:defRPr sz="2800">
                <a:solidFill>
                  <a:schemeClr val="tx1"/>
                </a:solidFill>
              </a:defRPr>
            </a:lvl1pPr>
            <a:lvl2pPr>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tx1"/>
              </a:buClr>
              <a:defRPr sz="2800">
                <a:solidFill>
                  <a:schemeClr val="tx1"/>
                </a:solidFill>
              </a:defRPr>
            </a:lvl1pPr>
            <a:lvl2pPr>
              <a:lnSpc>
                <a:spcPct val="110000"/>
              </a:lnSpc>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Tree>
    <p:extLst>
      <p:ext uri="{BB962C8B-B14F-4D97-AF65-F5344CB8AC3E}">
        <p14:creationId xmlns:p14="http://schemas.microsoft.com/office/powerpoint/2010/main" val="5205359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Helsidesbild neutral">
    <p:spTree>
      <p:nvGrpSpPr>
        <p:cNvPr id="1" name=""/>
        <p:cNvGrpSpPr/>
        <p:nvPr/>
      </p:nvGrpSpPr>
      <p:grpSpPr>
        <a:xfrm>
          <a:off x="0" y="0"/>
          <a:ext cx="0" cy="0"/>
          <a:chOff x="0" y="0"/>
          <a:chExt cx="0" cy="0"/>
        </a:xfrm>
      </p:grpSpPr>
      <p:sp>
        <p:nvSpPr>
          <p:cNvPr id="10" name="Platshållare för bild 9">
            <a:extLst>
              <a:ext uri="{FF2B5EF4-FFF2-40B4-BE49-F238E27FC236}">
                <a16:creationId xmlns:a16="http://schemas.microsoft.com/office/drawing/2014/main" id="{16386569-DA0D-4783-86EC-67A11FBDDEE2}"/>
              </a:ext>
            </a:extLst>
          </p:cNvPr>
          <p:cNvSpPr>
            <a:spLocks noGrp="1" noChangeAspect="1"/>
          </p:cNvSpPr>
          <p:nvPr>
            <p:ph type="pic" sz="quarter" idx="13" hasCustomPrompt="1"/>
          </p:nvPr>
        </p:nvSpPr>
        <p:spPr>
          <a:xfrm>
            <a:off x="0" y="0"/>
            <a:ext cx="11862000" cy="6552000"/>
          </a:xfrm>
          <a:custGeom>
            <a:avLst/>
            <a:gdLst/>
            <a:ahLst/>
            <a:cxnLst/>
            <a:rect l="l" t="t" r="r" b="b"/>
            <a:pathLst>
              <a:path w="11862000" h="6552000">
                <a:moveTo>
                  <a:pt x="0" y="0"/>
                </a:moveTo>
                <a:lnTo>
                  <a:pt x="11862000" y="0"/>
                </a:lnTo>
                <a:lnTo>
                  <a:pt x="11862000" y="5414062"/>
                </a:lnTo>
                <a:lnTo>
                  <a:pt x="11780700" y="5418167"/>
                </a:lnTo>
                <a:cubicBezTo>
                  <a:pt x="11269385" y="5470094"/>
                  <a:pt x="10855402" y="5851263"/>
                  <a:pt x="10754096" y="6346330"/>
                </a:cubicBezTo>
                <a:lnTo>
                  <a:pt x="10733363" y="6552000"/>
                </a:lnTo>
                <a:lnTo>
                  <a:pt x="0" y="6552000"/>
                </a:lnTo>
                <a:close/>
              </a:path>
            </a:pathLst>
          </a:custGeom>
        </p:spPr>
        <p:txBody>
          <a:bodyPr wrap="square" anchor="ctr" anchorCtr="1">
            <a:noAutofit/>
          </a:bodyPr>
          <a:lstStyle>
            <a:lvl1pPr marL="0" indent="0" algn="ctr">
              <a:lnSpc>
                <a:spcPct val="200000"/>
              </a:lnSpc>
              <a:buFontTx/>
              <a:buNone/>
              <a:defRPr sz="2400">
                <a:solidFill>
                  <a:schemeClr val="tx1"/>
                </a:solidFill>
              </a:defRPr>
            </a:lvl1pPr>
          </a:lstStyle>
          <a:p>
            <a:pPr marL="0" marR="0" lvl="0" indent="0" algn="l" defTabSz="914400" rtl="0" eaLnBrk="1" fontAlgn="auto" latinLnBrk="0" hangingPunct="1">
              <a:lnSpc>
                <a:spcPct val="140000"/>
              </a:lnSpc>
              <a:spcBef>
                <a:spcPts val="1000"/>
              </a:spcBef>
              <a:spcAft>
                <a:spcPts val="0"/>
              </a:spcAft>
              <a:buClrTx/>
              <a:buSzTx/>
              <a:buFontTx/>
              <a:buNone/>
              <a:tabLst/>
              <a:defRPr/>
            </a:pPr>
            <a:br>
              <a:rPr lang="sv-SE" dirty="0"/>
            </a:br>
            <a:br>
              <a:rPr lang="sv-SE" dirty="0"/>
            </a:br>
            <a:br>
              <a:rPr lang="sv-SE" dirty="0"/>
            </a:br>
            <a:br>
              <a:rPr lang="sv-SE" dirty="0"/>
            </a:br>
            <a:r>
              <a:rPr lang="sv-SE" dirty="0"/>
              <a:t>Klicka på bildikonen för att </a:t>
            </a:r>
            <a:br>
              <a:rPr lang="sv-SE" dirty="0"/>
            </a:br>
            <a:r>
              <a:rPr lang="sv-SE" dirty="0"/>
              <a:t>infoga en bild, som fyller ut </a:t>
            </a:r>
            <a:br>
              <a:rPr lang="sv-SE" dirty="0"/>
            </a:br>
            <a:r>
              <a:rPr lang="sv-SE" dirty="0"/>
              <a:t>platshållaren med rundat hörn.</a:t>
            </a:r>
            <a:endParaRPr lang="en-US" dirty="0"/>
          </a:p>
        </p:txBody>
      </p:sp>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p:txBody>
          <a:bodyPr/>
          <a:lstStyle>
            <a:lvl1pPr>
              <a:defRPr sz="3600">
                <a:solidFill>
                  <a:schemeClr val="tx1"/>
                </a:solidFill>
              </a:defRPr>
            </a:lvl1pPr>
          </a:lstStyle>
          <a:p>
            <a:r>
              <a:rPr lang="sv-SE" dirty="0"/>
              <a:t>Klicka här för att ändra rubrik </a:t>
            </a:r>
            <a:endParaRPr lang="en-US" dirty="0"/>
          </a:p>
        </p:txBody>
      </p:sp>
    </p:spTree>
    <p:extLst>
      <p:ext uri="{BB962C8B-B14F-4D97-AF65-F5344CB8AC3E}">
        <p14:creationId xmlns:p14="http://schemas.microsoft.com/office/powerpoint/2010/main" val="39821861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vsnittsrubrik blå">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tx2"/>
                </a:solidFill>
              </a:defRPr>
            </a:lvl1pPr>
          </a:lstStyle>
          <a:p>
            <a:r>
              <a:rPr lang="sv-SE" dirty="0"/>
              <a:t>Klicka här för att ändra rubrik</a:t>
            </a:r>
            <a:endParaRPr lang="en-US" dirty="0"/>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underrubrik</a:t>
            </a:r>
          </a:p>
        </p:txBody>
      </p:sp>
    </p:spTree>
    <p:extLst>
      <p:ext uri="{BB962C8B-B14F-4D97-AF65-F5344CB8AC3E}">
        <p14:creationId xmlns:p14="http://schemas.microsoft.com/office/powerpoint/2010/main" val="246963795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vsnittsrubrik grädde">
    <p:bg>
      <p:bgPr>
        <a:solidFill>
          <a:schemeClr val="accent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bg2"/>
                </a:solidFill>
              </a:defRPr>
            </a:lvl1pPr>
          </a:lstStyle>
          <a:p>
            <a:r>
              <a:rPr lang="sv-SE" dirty="0"/>
              <a:t>Klicka här för att ändra rubrik</a:t>
            </a:r>
            <a:endParaRPr lang="en-US" dirty="0"/>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bg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underrubrik</a:t>
            </a:r>
          </a:p>
        </p:txBody>
      </p:sp>
    </p:spTree>
    <p:extLst>
      <p:ext uri="{BB962C8B-B14F-4D97-AF65-F5344CB8AC3E}">
        <p14:creationId xmlns:p14="http://schemas.microsoft.com/office/powerpoint/2010/main" val="32305125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Avsnittsrubrik vit">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051D5E-8234-4FE1-A794-EDA62F1A143A}"/>
              </a:ext>
            </a:extLst>
          </p:cNvPr>
          <p:cNvSpPr>
            <a:spLocks noGrp="1"/>
          </p:cNvSpPr>
          <p:nvPr>
            <p:ph type="title" hasCustomPrompt="1"/>
          </p:nvPr>
        </p:nvSpPr>
        <p:spPr>
          <a:xfrm>
            <a:off x="831850" y="1709738"/>
            <a:ext cx="10515600" cy="2852737"/>
          </a:xfrm>
        </p:spPr>
        <p:txBody>
          <a:bodyPr anchor="b"/>
          <a:lstStyle>
            <a:lvl1pPr>
              <a:defRPr sz="4000">
                <a:solidFill>
                  <a:schemeClr val="bg1"/>
                </a:solidFill>
              </a:defRPr>
            </a:lvl1pPr>
          </a:lstStyle>
          <a:p>
            <a:r>
              <a:rPr lang="sv-SE" dirty="0"/>
              <a:t>Klicka här för att ändra rubrik</a:t>
            </a:r>
            <a:endParaRPr lang="en-US" dirty="0"/>
          </a:p>
        </p:txBody>
      </p:sp>
      <p:sp>
        <p:nvSpPr>
          <p:cNvPr id="3" name="Platshållare för text 2">
            <a:extLst>
              <a:ext uri="{FF2B5EF4-FFF2-40B4-BE49-F238E27FC236}">
                <a16:creationId xmlns:a16="http://schemas.microsoft.com/office/drawing/2014/main" id="{C39D4FA4-1020-4858-AFFD-B42ADD9A0257}"/>
              </a:ext>
            </a:extLst>
          </p:cNvPr>
          <p:cNvSpPr>
            <a:spLocks noGrp="1"/>
          </p:cNvSpPr>
          <p:nvPr>
            <p:ph type="body" idx="1" hasCustomPrompt="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underrubrik</a:t>
            </a:r>
          </a:p>
        </p:txBody>
      </p:sp>
    </p:spTree>
    <p:extLst>
      <p:ext uri="{BB962C8B-B14F-4D97-AF65-F5344CB8AC3E}">
        <p14:creationId xmlns:p14="http://schemas.microsoft.com/office/powerpoint/2010/main" val="183717445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m yta_grädde">
    <p:bg>
      <p:bgPr>
        <a:solidFill>
          <a:schemeClr val="accent2"/>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2"/>
                </a:solidFill>
              </a:defRPr>
            </a:lvl1pPr>
          </a:lstStyle>
          <a:p>
            <a:r>
              <a:rPr lang="sv-SE" dirty="0"/>
              <a:t>Klicka här för att ändra rubrik</a:t>
            </a:r>
            <a:endParaRPr lang="en-US" dirty="0"/>
          </a:p>
        </p:txBody>
      </p:sp>
    </p:spTree>
    <p:extLst>
      <p:ext uri="{BB962C8B-B14F-4D97-AF65-F5344CB8AC3E}">
        <p14:creationId xmlns:p14="http://schemas.microsoft.com/office/powerpoint/2010/main" val="9148850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om yta_hav">
    <p:bg>
      <p:bgPr>
        <a:solidFill>
          <a:schemeClr val="accent1"/>
        </a:solidFill>
        <a:effectLst/>
      </p:bgPr>
    </p:bg>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bg2"/>
                </a:solidFill>
              </a:defRPr>
            </a:lvl1pPr>
          </a:lstStyle>
          <a:p>
            <a:r>
              <a:rPr lang="sv-SE" dirty="0"/>
              <a:t>Klicka här för att ändra rubrik</a:t>
            </a:r>
            <a:endParaRPr lang="en-US" dirty="0"/>
          </a:p>
        </p:txBody>
      </p:sp>
    </p:spTree>
    <p:extLst>
      <p:ext uri="{BB962C8B-B14F-4D97-AF65-F5344CB8AC3E}">
        <p14:creationId xmlns:p14="http://schemas.microsoft.com/office/powerpoint/2010/main" val="26686969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om yta_vit">
    <p:spTree>
      <p:nvGrpSpPr>
        <p:cNvPr id="1" name=""/>
        <p:cNvGrpSpPr/>
        <p:nvPr/>
      </p:nvGrpSpPr>
      <p:grpSpPr>
        <a:xfrm>
          <a:off x="0" y="0"/>
          <a:ext cx="0" cy="0"/>
          <a:chOff x="0" y="0"/>
          <a:chExt cx="0" cy="0"/>
        </a:xfrm>
      </p:grpSpPr>
      <p:sp>
        <p:nvSpPr>
          <p:cNvPr id="6" name="Rubrik 1">
            <a:extLst>
              <a:ext uri="{FF2B5EF4-FFF2-40B4-BE49-F238E27FC236}">
                <a16:creationId xmlns:a16="http://schemas.microsoft.com/office/drawing/2014/main" id="{9A4AEAF6-85EC-150D-D807-A8F0E68C11C4}"/>
              </a:ext>
            </a:extLst>
          </p:cNvPr>
          <p:cNvSpPr>
            <a:spLocks noGrp="1"/>
          </p:cNvSpPr>
          <p:nvPr>
            <p:ph type="title" hasCustomPrompt="1"/>
          </p:nvPr>
        </p:nvSpPr>
        <p:spPr>
          <a:xfrm>
            <a:off x="609600" y="360000"/>
            <a:ext cx="10972800" cy="735153"/>
          </a:xfrm>
        </p:spPr>
        <p:txBody>
          <a:bodyPr/>
          <a:lstStyle>
            <a:lvl1pPr>
              <a:defRPr sz="3600">
                <a:solidFill>
                  <a:schemeClr val="tx1"/>
                </a:solidFill>
              </a:defRPr>
            </a:lvl1pPr>
          </a:lstStyle>
          <a:p>
            <a:r>
              <a:rPr lang="sv-SE" dirty="0"/>
              <a:t>Klicka här för att ändra rubrik</a:t>
            </a:r>
            <a:endParaRPr lang="en-US" dirty="0"/>
          </a:p>
        </p:txBody>
      </p:sp>
    </p:spTree>
    <p:extLst>
      <p:ext uri="{BB962C8B-B14F-4D97-AF65-F5344CB8AC3E}">
        <p14:creationId xmlns:p14="http://schemas.microsoft.com/office/powerpoint/2010/main" val="13752811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om yta utan platshållare_vit ">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00ECA7-AE51-F08E-9F74-11BB66F2A089}"/>
              </a:ext>
            </a:extLst>
          </p:cNvPr>
          <p:cNvSpPr>
            <a:spLocks noGrp="1"/>
          </p:cNvSpPr>
          <p:nvPr>
            <p:ph type="title" hasCustomPrompt="1"/>
          </p:nvPr>
        </p:nvSpPr>
        <p:spPr>
          <a:xfrm>
            <a:off x="609600" y="360000"/>
            <a:ext cx="10972800" cy="735153"/>
          </a:xfrm>
        </p:spPr>
        <p:txBody>
          <a:bodyPr/>
          <a:lstStyle>
            <a:lvl1pPr>
              <a:defRPr sz="3600">
                <a:solidFill>
                  <a:schemeClr val="tx1"/>
                </a:solidFill>
              </a:defRPr>
            </a:lvl1pPr>
          </a:lstStyle>
          <a:p>
            <a:r>
              <a:rPr lang="sv-SE" dirty="0"/>
              <a:t>Klicka här för att ändra rubrik</a:t>
            </a:r>
            <a:endParaRPr lang="en-US" dirty="0"/>
          </a:p>
        </p:txBody>
      </p:sp>
    </p:spTree>
    <p:extLst>
      <p:ext uri="{BB962C8B-B14F-4D97-AF65-F5344CB8AC3E}">
        <p14:creationId xmlns:p14="http://schemas.microsoft.com/office/powerpoint/2010/main" val="33931322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tartbild grädde">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tx2"/>
                </a:solidFill>
              </a:defRPr>
            </a:lvl1pPr>
          </a:lstStyle>
          <a:p>
            <a:r>
              <a:rPr lang="sv-SE" dirty="0"/>
              <a:t>Klicka här för att ändra rubrik</a:t>
            </a:r>
            <a:endParaRPr lang="en-US" dirty="0"/>
          </a:p>
        </p:txBody>
      </p:sp>
      <p:sp>
        <p:nvSpPr>
          <p:cNvPr id="3" name="Underrubrik 2">
            <a:extLst>
              <a:ext uri="{FF2B5EF4-FFF2-40B4-BE49-F238E27FC236}">
                <a16:creationId xmlns:a16="http://schemas.microsoft.com/office/drawing/2014/main" id="{74B17208-3F22-4DF6-B2AB-2683AB098CC7}"/>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underrubrik</a:t>
            </a:r>
            <a:endParaRPr lang="en-US" dirty="0"/>
          </a:p>
        </p:txBody>
      </p:sp>
      <p:pic>
        <p:nvPicPr>
          <p:cNvPr id="10" name="Bildobjekt 9">
            <a:extLst>
              <a:ext uri="{FF2B5EF4-FFF2-40B4-BE49-F238E27FC236}">
                <a16:creationId xmlns:a16="http://schemas.microsoft.com/office/drawing/2014/main" id="{5268180F-B84D-0F44-B4B5-93A7D7845BEC}"/>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70097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Jämförelse neutra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109971-4745-4ECE-8A5C-4E00F03AC096}"/>
              </a:ext>
            </a:extLst>
          </p:cNvPr>
          <p:cNvSpPr>
            <a:spLocks noGrp="1"/>
          </p:cNvSpPr>
          <p:nvPr>
            <p:ph type="title" hasCustomPrompt="1"/>
          </p:nvPr>
        </p:nvSpPr>
        <p:spPr>
          <a:xfrm>
            <a:off x="609600" y="360000"/>
            <a:ext cx="10972800" cy="724521"/>
          </a:xfrm>
        </p:spPr>
        <p:txBody>
          <a:bodyPr/>
          <a:lstStyle>
            <a:lvl1pPr>
              <a:defRPr sz="3600">
                <a:solidFill>
                  <a:schemeClr val="tx1"/>
                </a:solidFill>
              </a:defRPr>
            </a:lvl1pPr>
          </a:lstStyle>
          <a:p>
            <a:r>
              <a:rPr lang="sv-SE" dirty="0"/>
              <a:t>Klicka här för att ändra rubrik</a:t>
            </a:r>
            <a:endParaRPr lang="en-US" dirty="0"/>
          </a:p>
        </p:txBody>
      </p:sp>
      <p:sp>
        <p:nvSpPr>
          <p:cNvPr id="3" name="Platshållare för text 2">
            <a:extLst>
              <a:ext uri="{FF2B5EF4-FFF2-40B4-BE49-F238E27FC236}">
                <a16:creationId xmlns:a16="http://schemas.microsoft.com/office/drawing/2014/main" id="{596A0ADB-768E-4380-A0DC-DA924401FB73}"/>
              </a:ext>
            </a:extLst>
          </p:cNvPr>
          <p:cNvSpPr>
            <a:spLocks noGrp="1"/>
          </p:cNvSpPr>
          <p:nvPr>
            <p:ph type="body" idx="1" hasCustomPrompt="1"/>
          </p:nvPr>
        </p:nvSpPr>
        <p:spPr>
          <a:xfrm>
            <a:off x="609600" y="1241051"/>
            <a:ext cx="5157787"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underrubrik</a:t>
            </a:r>
          </a:p>
        </p:txBody>
      </p:sp>
      <p:sp>
        <p:nvSpPr>
          <p:cNvPr id="4" name="Platshållare för innehåll 3">
            <a:extLst>
              <a:ext uri="{FF2B5EF4-FFF2-40B4-BE49-F238E27FC236}">
                <a16:creationId xmlns:a16="http://schemas.microsoft.com/office/drawing/2014/main" id="{5419755C-5DBD-4541-AA01-2558E5D30508}"/>
              </a:ext>
            </a:extLst>
          </p:cNvPr>
          <p:cNvSpPr>
            <a:spLocks noGrp="1"/>
          </p:cNvSpPr>
          <p:nvPr>
            <p:ph sz="half" idx="2" hasCustomPrompt="1"/>
          </p:nvPr>
        </p:nvSpPr>
        <p:spPr>
          <a:xfrm>
            <a:off x="609600" y="2221492"/>
            <a:ext cx="5157787" cy="3968170"/>
          </a:xfrm>
        </p:spPr>
        <p:txBody>
          <a:bodyPr/>
          <a:lstStyle>
            <a:lvl1pPr>
              <a:lnSpc>
                <a:spcPct val="110000"/>
              </a:lnSpc>
              <a:spcBef>
                <a:spcPts val="1600"/>
              </a:spcBef>
              <a:buClr>
                <a:schemeClr val="tx1"/>
              </a:buClr>
              <a:defRPr sz="2400">
                <a:solidFill>
                  <a:schemeClr val="tx1"/>
                </a:solidFill>
              </a:defRPr>
            </a:lvl1pPr>
            <a:lvl2pPr>
              <a:lnSpc>
                <a:spcPct val="110000"/>
              </a:lnSpc>
              <a:spcBef>
                <a:spcPts val="1000"/>
              </a:spcBef>
              <a:buClr>
                <a:schemeClr val="tx1"/>
              </a:buClr>
              <a:defRPr sz="2400">
                <a:solidFill>
                  <a:schemeClr val="tx1"/>
                </a:solidFill>
              </a:defRPr>
            </a:lvl2pPr>
            <a:lvl3pPr>
              <a:lnSpc>
                <a:spcPct val="110000"/>
              </a:lnSpc>
              <a:buClr>
                <a:schemeClr val="tx1"/>
              </a:buClr>
              <a:defRPr>
                <a:solidFill>
                  <a:schemeClr val="tx1"/>
                </a:solidFill>
              </a:defRPr>
            </a:lvl3pPr>
            <a:lvl4pPr>
              <a:lnSpc>
                <a:spcPct val="110000"/>
              </a:lnSpc>
              <a:defRPr/>
            </a:lvl4pPr>
            <a:lvl5pPr>
              <a:lnSpc>
                <a:spcPct val="110000"/>
              </a:lnSpc>
              <a:defRPr/>
            </a:lvl5pPr>
          </a:lstStyle>
          <a:p>
            <a:pPr lvl="0"/>
            <a:r>
              <a:rPr lang="sv-SE" dirty="0"/>
              <a:t>Skriv text här</a:t>
            </a:r>
          </a:p>
          <a:p>
            <a:pPr lvl="1"/>
            <a:r>
              <a:rPr lang="sv-SE" dirty="0"/>
              <a:t>Nivå två</a:t>
            </a:r>
          </a:p>
          <a:p>
            <a:pPr lvl="2"/>
            <a:r>
              <a:rPr lang="sv-SE" dirty="0"/>
              <a:t>Nivå tre</a:t>
            </a:r>
          </a:p>
        </p:txBody>
      </p:sp>
      <p:sp>
        <p:nvSpPr>
          <p:cNvPr id="5" name="Platshållare för text 4">
            <a:extLst>
              <a:ext uri="{FF2B5EF4-FFF2-40B4-BE49-F238E27FC236}">
                <a16:creationId xmlns:a16="http://schemas.microsoft.com/office/drawing/2014/main" id="{C84B153F-E910-4E67-86A0-0C4BB4976259}"/>
              </a:ext>
            </a:extLst>
          </p:cNvPr>
          <p:cNvSpPr>
            <a:spLocks noGrp="1"/>
          </p:cNvSpPr>
          <p:nvPr>
            <p:ph type="body" sz="quarter" idx="3" hasCustomPrompt="1"/>
          </p:nvPr>
        </p:nvSpPr>
        <p:spPr>
          <a:xfrm>
            <a:off x="6382650" y="1241051"/>
            <a:ext cx="5183188" cy="823912"/>
          </a:xfrm>
        </p:spPr>
        <p:txBody>
          <a:bodyPr anchor="b"/>
          <a:lstStyle>
            <a:lvl1pPr marL="0" indent="0">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underrubrik</a:t>
            </a:r>
          </a:p>
        </p:txBody>
      </p:sp>
      <p:sp>
        <p:nvSpPr>
          <p:cNvPr id="6" name="Platshållare för innehåll 5">
            <a:extLst>
              <a:ext uri="{FF2B5EF4-FFF2-40B4-BE49-F238E27FC236}">
                <a16:creationId xmlns:a16="http://schemas.microsoft.com/office/drawing/2014/main" id="{5E39F378-447A-4833-854F-DDA68DE37968}"/>
              </a:ext>
            </a:extLst>
          </p:cNvPr>
          <p:cNvSpPr>
            <a:spLocks noGrp="1"/>
          </p:cNvSpPr>
          <p:nvPr>
            <p:ph sz="quarter" idx="4" hasCustomPrompt="1"/>
          </p:nvPr>
        </p:nvSpPr>
        <p:spPr>
          <a:xfrm>
            <a:off x="6399212" y="2221492"/>
            <a:ext cx="5183188" cy="3968170"/>
          </a:xfrm>
        </p:spPr>
        <p:txBody>
          <a:bodyPr/>
          <a:lstStyle>
            <a:lvl1pPr>
              <a:lnSpc>
                <a:spcPct val="110000"/>
              </a:lnSpc>
              <a:spcBef>
                <a:spcPts val="1600"/>
              </a:spcBef>
              <a:buClr>
                <a:schemeClr val="tx1"/>
              </a:buClr>
              <a:defRPr sz="2400">
                <a:solidFill>
                  <a:schemeClr val="tx1"/>
                </a:solidFill>
              </a:defRPr>
            </a:lvl1pPr>
            <a:lvl2pPr>
              <a:lnSpc>
                <a:spcPct val="110000"/>
              </a:lnSpc>
              <a:spcBef>
                <a:spcPts val="1000"/>
              </a:spcBef>
              <a:buClr>
                <a:schemeClr val="tx1"/>
              </a:buClr>
              <a:defRPr sz="2400">
                <a:solidFill>
                  <a:schemeClr val="tx1"/>
                </a:solidFill>
              </a:defRPr>
            </a:lvl2pPr>
            <a:lvl3pPr>
              <a:lnSpc>
                <a:spcPct val="110000"/>
              </a:lnSpc>
              <a:buClr>
                <a:schemeClr val="tx1"/>
              </a:buClr>
              <a:defRPr>
                <a:solidFill>
                  <a:schemeClr val="tx1"/>
                </a:solidFill>
              </a:defRPr>
            </a:lvl3pPr>
            <a:lvl4pPr>
              <a:lnSpc>
                <a:spcPct val="110000"/>
              </a:lnSpc>
              <a:defRPr/>
            </a:lvl4pPr>
            <a:lvl5pPr>
              <a:lnSpc>
                <a:spcPct val="110000"/>
              </a:lnSpc>
              <a:defRPr/>
            </a:lvl5pPr>
          </a:lstStyle>
          <a:p>
            <a:pPr lvl="0"/>
            <a:r>
              <a:rPr lang="sv-SE" dirty="0"/>
              <a:t>Skriv text här</a:t>
            </a:r>
          </a:p>
          <a:p>
            <a:pPr lvl="1"/>
            <a:r>
              <a:rPr lang="sv-SE" dirty="0"/>
              <a:t>Nivå två</a:t>
            </a:r>
          </a:p>
          <a:p>
            <a:pPr lvl="2"/>
            <a:r>
              <a:rPr lang="sv-SE" dirty="0"/>
              <a:t>Nivå tre</a:t>
            </a:r>
          </a:p>
        </p:txBody>
      </p:sp>
    </p:spTree>
    <p:extLst>
      <p:ext uri="{BB962C8B-B14F-4D97-AF65-F5344CB8AC3E}">
        <p14:creationId xmlns:p14="http://schemas.microsoft.com/office/powerpoint/2010/main" val="99178910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Halvsidesbild blå">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bg2"/>
                </a:solidFill>
              </a:defRPr>
            </a:lvl1pPr>
          </a:lstStyle>
          <a:p>
            <a:r>
              <a:rPr lang="sv-SE" dirty="0"/>
              <a:t>Klicka här för att ändra rubrik</a:t>
            </a:r>
            <a:endParaRPr lang="en-US" dirty="0"/>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accent2"/>
              </a:buClr>
              <a:defRPr sz="2800">
                <a:solidFill>
                  <a:schemeClr val="bg2"/>
                </a:solidFill>
              </a:defRPr>
            </a:lvl1pPr>
            <a:lvl2pPr>
              <a:spcBef>
                <a:spcPts val="1000"/>
              </a:spcBef>
              <a:buClr>
                <a:schemeClr val="accent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0"/>
            <a:ext cx="5880100" cy="6557963"/>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600"/>
              </a:spcBef>
              <a:buFontTx/>
              <a:buNone/>
              <a:defRPr sz="2000">
                <a:solidFill>
                  <a:schemeClr val="bg2"/>
                </a:solidFill>
              </a:defRPr>
            </a:lvl1pPr>
          </a:lstStyle>
          <a:p>
            <a:pPr marL="0" marR="0" lvl="0" indent="0" algn="ctr" defTabSz="914400" rtl="0" eaLnBrk="1" fontAlgn="auto" latinLnBrk="0" hangingPunct="1">
              <a:lnSpc>
                <a:spcPct val="140000"/>
              </a:lnSpc>
              <a:spcBef>
                <a:spcPts val="1000"/>
              </a:spcBef>
              <a:spcAft>
                <a:spcPts val="0"/>
              </a:spcAft>
              <a:buClrTx/>
              <a:buSzTx/>
              <a:buFontTx/>
              <a:buNone/>
              <a:tabLst/>
              <a:defRPr/>
            </a:pP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Tree>
    <p:extLst>
      <p:ext uri="{BB962C8B-B14F-4D97-AF65-F5344CB8AC3E}">
        <p14:creationId xmlns:p14="http://schemas.microsoft.com/office/powerpoint/2010/main" val="40472099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Halvsidesbild grädde ">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tx2"/>
                </a:solidFill>
              </a:defRPr>
            </a:lvl1pPr>
          </a:lstStyle>
          <a:p>
            <a:r>
              <a:rPr lang="sv-SE" dirty="0"/>
              <a:t>Klicka här för att ändra rubrik</a:t>
            </a:r>
            <a:endParaRPr lang="en-US" dirty="0"/>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1"/>
            <a:ext cx="5880100" cy="6517758"/>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0"/>
              </a:spcBef>
              <a:buFontTx/>
              <a:buNone/>
              <a:defRPr sz="2000">
                <a:solidFill>
                  <a:schemeClr val="tx2"/>
                </a:solidFill>
              </a:defRPr>
            </a:lvl1pPr>
          </a:lstStyle>
          <a:p>
            <a:pPr marL="0" marR="0" lvl="0" indent="0" algn="ctr" defTabSz="914400" rtl="0" eaLnBrk="1" fontAlgn="auto" latinLnBrk="0" hangingPunct="1">
              <a:lnSpc>
                <a:spcPct val="140000"/>
              </a:lnSpc>
              <a:spcBef>
                <a:spcPts val="1000"/>
              </a:spcBef>
              <a:spcAft>
                <a:spcPts val="0"/>
              </a:spcAft>
              <a:buClrTx/>
              <a:buSzTx/>
              <a:buFontTx/>
              <a:buNone/>
              <a:tabLst/>
              <a:defRPr/>
            </a:pPr>
            <a:br>
              <a:rPr lang="sv-SE" dirty="0"/>
            </a:b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br>
              <a:rPr lang="sv-SE" dirty="0"/>
            </a:br>
            <a:endParaRPr lang="en-US" dirty="0"/>
          </a:p>
        </p:txBody>
      </p:sp>
    </p:spTree>
    <p:extLst>
      <p:ext uri="{BB962C8B-B14F-4D97-AF65-F5344CB8AC3E}">
        <p14:creationId xmlns:p14="http://schemas.microsoft.com/office/powerpoint/2010/main" val="36919167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Halvsidesbild neutra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609600" y="274638"/>
            <a:ext cx="5181600" cy="1143000"/>
          </a:xfrm>
        </p:spPr>
        <p:txBody>
          <a:bodyPr/>
          <a:lstStyle>
            <a:lvl1pPr>
              <a:defRPr sz="3200">
                <a:solidFill>
                  <a:schemeClr val="tx1"/>
                </a:solidFill>
              </a:defRPr>
            </a:lvl1pPr>
          </a:lstStyle>
          <a:p>
            <a:r>
              <a:rPr lang="sv-SE" dirty="0"/>
              <a:t>Klicka här för att ändra rubrik</a:t>
            </a:r>
            <a:endParaRPr lang="en-US" dirty="0"/>
          </a:p>
        </p:txBody>
      </p:sp>
      <p:sp>
        <p:nvSpPr>
          <p:cNvPr id="10" name="Platshållare för innehåll 2">
            <a:extLst>
              <a:ext uri="{FF2B5EF4-FFF2-40B4-BE49-F238E27FC236}">
                <a16:creationId xmlns:a16="http://schemas.microsoft.com/office/drawing/2014/main" id="{5C763317-F411-4D62-BE3D-5C26FC77F3B8}"/>
              </a:ext>
            </a:extLst>
          </p:cNvPr>
          <p:cNvSpPr>
            <a:spLocks noGrp="1"/>
          </p:cNvSpPr>
          <p:nvPr>
            <p:ph sz="half" idx="1" hasCustomPrompt="1"/>
          </p:nvPr>
        </p:nvSpPr>
        <p:spPr>
          <a:xfrm>
            <a:off x="609600" y="1600201"/>
            <a:ext cx="5181600" cy="4768701"/>
          </a:xfrm>
        </p:spPr>
        <p:txBody>
          <a:bodyPr/>
          <a:lstStyle>
            <a:lvl1pPr>
              <a:lnSpc>
                <a:spcPct val="110000"/>
              </a:lnSpc>
              <a:spcBef>
                <a:spcPts val="1600"/>
              </a:spcBef>
              <a:buClr>
                <a:schemeClr val="tx1"/>
              </a:buClr>
              <a:defRPr sz="2800">
                <a:solidFill>
                  <a:schemeClr val="tx1"/>
                </a:solidFill>
              </a:defRPr>
            </a:lvl1pPr>
            <a:lvl2pPr>
              <a:spcBef>
                <a:spcPts val="1000"/>
              </a:spcBef>
              <a:buClr>
                <a:schemeClr val="tx1"/>
              </a:buClr>
              <a:defRPr sz="2400">
                <a:solidFill>
                  <a:schemeClr val="tx1"/>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19" name="Platshållare för bild 18">
            <a:extLst>
              <a:ext uri="{FF2B5EF4-FFF2-40B4-BE49-F238E27FC236}">
                <a16:creationId xmlns:a16="http://schemas.microsoft.com/office/drawing/2014/main" id="{D6486219-2215-4369-90BE-9897A751A24C}"/>
              </a:ext>
            </a:extLst>
          </p:cNvPr>
          <p:cNvSpPr>
            <a:spLocks noGrp="1" noChangeAspect="1"/>
          </p:cNvSpPr>
          <p:nvPr>
            <p:ph type="pic" sz="quarter" idx="13" hasCustomPrompt="1"/>
          </p:nvPr>
        </p:nvSpPr>
        <p:spPr>
          <a:xfrm>
            <a:off x="5969000" y="1"/>
            <a:ext cx="5880100" cy="6525320"/>
          </a:xfrm>
          <a:custGeom>
            <a:avLst/>
            <a:gdLst/>
            <a:ahLst/>
            <a:cxnLst/>
            <a:rect l="l" t="t" r="r" b="b"/>
            <a:pathLst>
              <a:path w="5880100" h="6557963">
                <a:moveTo>
                  <a:pt x="0" y="0"/>
                </a:moveTo>
                <a:lnTo>
                  <a:pt x="5880100" y="0"/>
                </a:lnTo>
                <a:lnTo>
                  <a:pt x="5880100" y="5413848"/>
                </a:lnTo>
                <a:lnTo>
                  <a:pt x="5815773" y="5417096"/>
                </a:lnTo>
                <a:cubicBezTo>
                  <a:pt x="5265126" y="5473017"/>
                  <a:pt x="4827361" y="5910782"/>
                  <a:pt x="4771440" y="6461429"/>
                </a:cubicBezTo>
                <a:lnTo>
                  <a:pt x="4766565" y="6557963"/>
                </a:lnTo>
                <a:lnTo>
                  <a:pt x="0" y="6557963"/>
                </a:lnTo>
                <a:close/>
              </a:path>
            </a:pathLst>
          </a:custGeom>
        </p:spPr>
        <p:txBody>
          <a:bodyPr wrap="square" anchor="ctr" anchorCtr="0">
            <a:noAutofit/>
          </a:bodyPr>
          <a:lstStyle>
            <a:lvl1pPr marL="0" indent="0" algn="ctr">
              <a:lnSpc>
                <a:spcPct val="100000"/>
              </a:lnSpc>
              <a:spcBef>
                <a:spcPts val="600"/>
              </a:spcBef>
              <a:buFontTx/>
              <a:buNone/>
              <a:defRPr sz="2000"/>
            </a:lvl1pPr>
          </a:lstStyle>
          <a:p>
            <a:br>
              <a:rPr lang="sv-SE" dirty="0"/>
            </a:b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Tree>
    <p:extLst>
      <p:ext uri="{BB962C8B-B14F-4D97-AF65-F5344CB8AC3E}">
        <p14:creationId xmlns:p14="http://schemas.microsoft.com/office/powerpoint/2010/main" val="35199019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Bild med bildtext blå ">
    <p:bg>
      <p:bgPr>
        <a:solidFill>
          <a:schemeClr val="accent1"/>
        </a:solidFill>
        <a:effectLst/>
      </p:bgPr>
    </p:bg>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solidFill>
                  <a:schemeClr val="bg2"/>
                </a:solidFill>
              </a:defRPr>
            </a:lvl1pPr>
          </a:lstStyle>
          <a:p>
            <a:br>
              <a:rPr lang="sv-SE" dirty="0"/>
            </a:br>
            <a:br>
              <a:rPr lang="sv-SE" dirty="0"/>
            </a:br>
            <a:endParaRPr lang="sv-SE" dirty="0"/>
          </a:p>
          <a:p>
            <a:endParaRPr lang="sv-SE" dirty="0"/>
          </a:p>
          <a:p>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0000"/>
          </a:xfrm>
        </p:spPr>
        <p:txBody>
          <a:bodyPr anchor="t" anchorCtr="0"/>
          <a:lstStyle>
            <a:lvl1pPr>
              <a:defRPr sz="3200">
                <a:solidFill>
                  <a:schemeClr val="bg2"/>
                </a:solidFill>
              </a:defRPr>
            </a:lvl1pPr>
          </a:lstStyle>
          <a:p>
            <a:r>
              <a:rPr lang="sv-SE" dirty="0"/>
              <a:t>Klicka här för att ändra rubrik</a:t>
            </a:r>
            <a:endParaRPr lang="en-US" dirty="0"/>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711843"/>
            <a:ext cx="3932237" cy="4523858"/>
          </a:xfrm>
        </p:spPr>
        <p:txBody>
          <a:bodyPr/>
          <a:lstStyle>
            <a:lvl1pPr marL="342900" indent="-342900">
              <a:lnSpc>
                <a:spcPct val="110000"/>
              </a:lnSpc>
              <a:buClr>
                <a:schemeClr val="bg2"/>
              </a:buClr>
              <a:buFont typeface="Arial" panose="020B0604020202020204" pitchFamily="34" charset="0"/>
              <a:buChar char="•"/>
              <a:defRPr sz="200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Skriv text här</a:t>
            </a:r>
          </a:p>
        </p:txBody>
      </p:sp>
    </p:spTree>
    <p:extLst>
      <p:ext uri="{BB962C8B-B14F-4D97-AF65-F5344CB8AC3E}">
        <p14:creationId xmlns:p14="http://schemas.microsoft.com/office/powerpoint/2010/main" val="29855829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ild med bildtext grädde">
    <p:bg>
      <p:bgPr>
        <a:solidFill>
          <a:schemeClr val="accent2"/>
        </a:solidFill>
        <a:effectLst/>
      </p:bgPr>
    </p:bg>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solidFill>
                  <a:schemeClr val="tx2"/>
                </a:solidFill>
              </a:defRPr>
            </a:lvl1pPr>
          </a:lstStyle>
          <a:p>
            <a:br>
              <a:rPr lang="sv-SE" dirty="0"/>
            </a:b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1088"/>
          </a:xfrm>
        </p:spPr>
        <p:txBody>
          <a:bodyPr anchor="t" anchorCtr="0"/>
          <a:lstStyle>
            <a:lvl1pPr>
              <a:defRPr sz="3200">
                <a:solidFill>
                  <a:schemeClr val="tx2"/>
                </a:solidFill>
              </a:defRPr>
            </a:lvl1pPr>
          </a:lstStyle>
          <a:p>
            <a:r>
              <a:rPr lang="sv-SE" dirty="0"/>
              <a:t>Klicka här för att ändra rubrik</a:t>
            </a:r>
            <a:endParaRPr lang="en-US" dirty="0"/>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665288"/>
            <a:ext cx="3932237" cy="4570413"/>
          </a:xfrm>
        </p:spPr>
        <p:txBody>
          <a:bodyPr/>
          <a:lstStyle>
            <a:lvl1pPr marL="342900" indent="-342900">
              <a:lnSpc>
                <a:spcPct val="110000"/>
              </a:lnSpc>
              <a:buClr>
                <a:schemeClr val="tx2"/>
              </a:buClr>
              <a:buFont typeface="Arial" panose="020B0604020202020204" pitchFamily="34" charset="0"/>
              <a:buChar char="•"/>
              <a:defRPr sz="20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Skriv text här</a:t>
            </a:r>
          </a:p>
        </p:txBody>
      </p:sp>
    </p:spTree>
    <p:extLst>
      <p:ext uri="{BB962C8B-B14F-4D97-AF65-F5344CB8AC3E}">
        <p14:creationId xmlns:p14="http://schemas.microsoft.com/office/powerpoint/2010/main" val="977872960"/>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ld med bildtext neutral">
    <p:spTree>
      <p:nvGrpSpPr>
        <p:cNvPr id="1" name=""/>
        <p:cNvGrpSpPr/>
        <p:nvPr/>
      </p:nvGrpSpPr>
      <p:grpSpPr>
        <a:xfrm>
          <a:off x="0" y="0"/>
          <a:ext cx="0" cy="0"/>
          <a:chOff x="0" y="0"/>
          <a:chExt cx="0" cy="0"/>
        </a:xfrm>
      </p:grpSpPr>
      <p:sp>
        <p:nvSpPr>
          <p:cNvPr id="17" name="Platshållare för bild 16">
            <a:extLst>
              <a:ext uri="{FF2B5EF4-FFF2-40B4-BE49-F238E27FC236}">
                <a16:creationId xmlns:a16="http://schemas.microsoft.com/office/drawing/2014/main" id="{AD94CA0B-BF75-4D87-8705-6B5298FD7CD6}"/>
              </a:ext>
            </a:extLst>
          </p:cNvPr>
          <p:cNvSpPr>
            <a:spLocks noGrp="1" noChangeAspect="1"/>
          </p:cNvSpPr>
          <p:nvPr>
            <p:ph type="pic" sz="quarter" idx="13" hasCustomPrompt="1"/>
          </p:nvPr>
        </p:nvSpPr>
        <p:spPr>
          <a:xfrm>
            <a:off x="4904894" y="0"/>
            <a:ext cx="6947669" cy="6538636"/>
          </a:xfrm>
          <a:custGeom>
            <a:avLst/>
            <a:gdLst/>
            <a:ahLst/>
            <a:cxnLst/>
            <a:rect l="l" t="t" r="r" b="b"/>
            <a:pathLst>
              <a:path w="6947669" h="6264000">
                <a:moveTo>
                  <a:pt x="0" y="0"/>
                </a:moveTo>
                <a:lnTo>
                  <a:pt x="6947669" y="0"/>
                </a:lnTo>
                <a:lnTo>
                  <a:pt x="6947669" y="5141325"/>
                </a:lnTo>
                <a:lnTo>
                  <a:pt x="6873812" y="5145055"/>
                </a:lnTo>
                <a:cubicBezTo>
                  <a:pt x="6323165" y="5200976"/>
                  <a:pt x="5885400" y="5638741"/>
                  <a:pt x="5829479" y="6189389"/>
                </a:cubicBezTo>
                <a:lnTo>
                  <a:pt x="5825711" y="6264000"/>
                </a:lnTo>
                <a:lnTo>
                  <a:pt x="0" y="6264000"/>
                </a:lnTo>
                <a:close/>
              </a:path>
            </a:pathLst>
          </a:custGeom>
        </p:spPr>
        <p:txBody>
          <a:bodyPr wrap="square" anchor="ctr" anchorCtr="0">
            <a:noAutofit/>
          </a:bodyPr>
          <a:lstStyle>
            <a:lvl1pPr marL="0" indent="0" algn="ctr">
              <a:lnSpc>
                <a:spcPct val="100000"/>
              </a:lnSpc>
              <a:spcBef>
                <a:spcPts val="600"/>
              </a:spcBef>
              <a:buFontTx/>
              <a:buNone/>
              <a:defRPr sz="2000"/>
            </a:lvl1pPr>
          </a:lstStyle>
          <a:p>
            <a:br>
              <a:rPr lang="sv-SE" dirty="0"/>
            </a:br>
            <a:br>
              <a:rPr lang="sv-SE" dirty="0"/>
            </a:br>
            <a:br>
              <a:rPr lang="sv-SE" dirty="0"/>
            </a:br>
            <a:br>
              <a:rPr lang="sv-SE" dirty="0"/>
            </a:br>
            <a:br>
              <a:rPr lang="sv-SE" dirty="0"/>
            </a:br>
            <a:r>
              <a:rPr lang="sv-SE" dirty="0"/>
              <a:t>Klicka på ikonen för att </a:t>
            </a:r>
            <a:br>
              <a:rPr lang="sv-SE" dirty="0"/>
            </a:br>
            <a:r>
              <a:rPr lang="sv-SE" dirty="0"/>
              <a:t>infoga en bild, som fyller ut </a:t>
            </a:r>
            <a:br>
              <a:rPr lang="sv-SE" dirty="0"/>
            </a:br>
            <a:r>
              <a:rPr lang="sv-SE" dirty="0"/>
              <a:t>platshållaren med rundat hörn.</a:t>
            </a:r>
            <a:endParaRPr lang="en-US" dirty="0"/>
          </a:p>
        </p:txBody>
      </p:sp>
      <p:sp>
        <p:nvSpPr>
          <p:cNvPr id="2" name="Rubrik 1">
            <a:extLst>
              <a:ext uri="{FF2B5EF4-FFF2-40B4-BE49-F238E27FC236}">
                <a16:creationId xmlns:a16="http://schemas.microsoft.com/office/drawing/2014/main" id="{9EBF9E0C-BEB5-4F8D-9A18-C5E7E941A86E}"/>
              </a:ext>
            </a:extLst>
          </p:cNvPr>
          <p:cNvSpPr>
            <a:spLocks noGrp="1"/>
          </p:cNvSpPr>
          <p:nvPr>
            <p:ph type="title" hasCustomPrompt="1"/>
          </p:nvPr>
        </p:nvSpPr>
        <p:spPr>
          <a:xfrm>
            <a:off x="609600" y="360000"/>
            <a:ext cx="3932237" cy="1170000"/>
          </a:xfrm>
        </p:spPr>
        <p:txBody>
          <a:bodyPr anchor="t" anchorCtr="0"/>
          <a:lstStyle>
            <a:lvl1pPr>
              <a:defRPr sz="3200">
                <a:solidFill>
                  <a:schemeClr val="tx1"/>
                </a:solidFill>
              </a:defRPr>
            </a:lvl1pPr>
          </a:lstStyle>
          <a:p>
            <a:r>
              <a:rPr lang="sv-SE" dirty="0"/>
              <a:t>Klicka här för att ändra rubrik</a:t>
            </a:r>
            <a:endParaRPr lang="en-US" dirty="0"/>
          </a:p>
        </p:txBody>
      </p:sp>
      <p:sp>
        <p:nvSpPr>
          <p:cNvPr id="4" name="Platshållare för text 3">
            <a:extLst>
              <a:ext uri="{FF2B5EF4-FFF2-40B4-BE49-F238E27FC236}">
                <a16:creationId xmlns:a16="http://schemas.microsoft.com/office/drawing/2014/main" id="{A63E5C69-658D-4A13-BCB5-8E05A291B188}"/>
              </a:ext>
            </a:extLst>
          </p:cNvPr>
          <p:cNvSpPr>
            <a:spLocks noGrp="1"/>
          </p:cNvSpPr>
          <p:nvPr>
            <p:ph type="body" sz="half" idx="2" hasCustomPrompt="1"/>
          </p:nvPr>
        </p:nvSpPr>
        <p:spPr>
          <a:xfrm>
            <a:off x="609600" y="1669313"/>
            <a:ext cx="3932237" cy="4587654"/>
          </a:xfrm>
        </p:spPr>
        <p:txBody>
          <a:bodyPr/>
          <a:lstStyle>
            <a:lvl1pPr marL="342900" indent="-342900">
              <a:lnSpc>
                <a:spcPct val="110000"/>
              </a:lnSpc>
              <a:buClr>
                <a:schemeClr val="tx1"/>
              </a:buClr>
              <a:buFont typeface="Arial" panose="020B0604020202020204" pitchFamily="34" charset="0"/>
              <a:buChar char="•"/>
              <a:defRPr sz="20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Skriv text här</a:t>
            </a:r>
          </a:p>
        </p:txBody>
      </p:sp>
    </p:spTree>
    <p:extLst>
      <p:ext uri="{BB962C8B-B14F-4D97-AF65-F5344CB8AC3E}">
        <p14:creationId xmlns:p14="http://schemas.microsoft.com/office/powerpoint/2010/main" val="17324999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lutbild_med 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bg2"/>
                </a:solidFill>
              </a:defRPr>
            </a:lvl1pPr>
          </a:lstStyle>
          <a:p>
            <a:r>
              <a:rPr lang="sv-SE" dirty="0"/>
              <a:t>TACK!</a:t>
            </a:r>
            <a:endParaRPr lang="en-US" dirty="0"/>
          </a:p>
        </p:txBody>
      </p:sp>
    </p:spTree>
    <p:extLst>
      <p:ext uri="{BB962C8B-B14F-4D97-AF65-F5344CB8AC3E}">
        <p14:creationId xmlns:p14="http://schemas.microsoft.com/office/powerpoint/2010/main" val="8125328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Slutbild_hav">
    <p:bg>
      <p:bgPr>
        <a:solidFill>
          <a:schemeClr val="tx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bg2"/>
                </a:solidFill>
              </a:defRPr>
            </a:lvl1pPr>
          </a:lstStyle>
          <a:p>
            <a:r>
              <a:rPr lang="sv-SE" dirty="0"/>
              <a:t>TACK!</a:t>
            </a:r>
            <a:endParaRPr lang="en-US" dirty="0"/>
          </a:p>
        </p:txBody>
      </p:sp>
    </p:spTree>
    <p:extLst>
      <p:ext uri="{BB962C8B-B14F-4D97-AF65-F5344CB8AC3E}">
        <p14:creationId xmlns:p14="http://schemas.microsoft.com/office/powerpoint/2010/main" val="37001166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Slutbild_grädde">
    <p:bg>
      <p:bgPr>
        <a:solidFill>
          <a:schemeClr val="bg2"/>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tx2"/>
                </a:solidFill>
              </a:defRPr>
            </a:lvl1pPr>
          </a:lstStyle>
          <a:p>
            <a:r>
              <a:rPr lang="sv-SE" dirty="0"/>
              <a:t>TACK!</a:t>
            </a:r>
            <a:endParaRPr lang="en-US" dirty="0"/>
          </a:p>
        </p:txBody>
      </p:sp>
    </p:spTree>
    <p:extLst>
      <p:ext uri="{BB962C8B-B14F-4D97-AF65-F5344CB8AC3E}">
        <p14:creationId xmlns:p14="http://schemas.microsoft.com/office/powerpoint/2010/main" val="10734078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tartbild neutral">
    <p:bg>
      <p:bgPr>
        <a:solidFill>
          <a:schemeClr val="tx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A07AEC-4933-4E73-917F-A4A367715DCB}"/>
              </a:ext>
            </a:extLst>
          </p:cNvPr>
          <p:cNvSpPr>
            <a:spLocks noGrp="1"/>
          </p:cNvSpPr>
          <p:nvPr>
            <p:ph type="ctrTitle" hasCustomPrompt="1"/>
          </p:nvPr>
        </p:nvSpPr>
        <p:spPr>
          <a:xfrm>
            <a:off x="914400" y="1700809"/>
            <a:ext cx="10363200" cy="1470025"/>
          </a:xfrm>
        </p:spPr>
        <p:txBody>
          <a:bodyPr anchor="b"/>
          <a:lstStyle>
            <a:lvl1pPr algn="ctr">
              <a:lnSpc>
                <a:spcPct val="110000"/>
              </a:lnSpc>
              <a:defRPr sz="4400">
                <a:solidFill>
                  <a:schemeClr val="bg1"/>
                </a:solidFill>
              </a:defRPr>
            </a:lvl1pPr>
          </a:lstStyle>
          <a:p>
            <a:r>
              <a:rPr lang="sv-SE" dirty="0"/>
              <a:t>Klicka här för att ändra rubrik</a:t>
            </a:r>
            <a:endParaRPr lang="en-US" dirty="0"/>
          </a:p>
        </p:txBody>
      </p:sp>
      <p:sp>
        <p:nvSpPr>
          <p:cNvPr id="10" name="Underrubrik 2">
            <a:extLst>
              <a:ext uri="{FF2B5EF4-FFF2-40B4-BE49-F238E27FC236}">
                <a16:creationId xmlns:a16="http://schemas.microsoft.com/office/drawing/2014/main" id="{A95E7C8D-E10A-96EA-A696-E14A4D299E68}"/>
              </a:ext>
            </a:extLst>
          </p:cNvPr>
          <p:cNvSpPr>
            <a:spLocks noGrp="1"/>
          </p:cNvSpPr>
          <p:nvPr>
            <p:ph type="subTitle" idx="1" hasCustomPrompt="1"/>
          </p:nvPr>
        </p:nvSpPr>
        <p:spPr>
          <a:xfrm>
            <a:off x="1828800" y="3404592"/>
            <a:ext cx="8534400" cy="1108414"/>
          </a:xfrm>
        </p:spPr>
        <p:txBody>
          <a:bodyPr/>
          <a:lstStyle>
            <a:lvl1pPr marL="0" indent="0" algn="ctr">
              <a:lnSpc>
                <a:spcPct val="110000"/>
              </a:lnSpc>
              <a:buNone/>
              <a:defRPr sz="2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underrubrik</a:t>
            </a:r>
            <a:endParaRPr lang="en-US" dirty="0"/>
          </a:p>
        </p:txBody>
      </p:sp>
      <p:pic>
        <p:nvPicPr>
          <p:cNvPr id="12" name="Bildobjekt 11">
            <a:extLst>
              <a:ext uri="{FF2B5EF4-FFF2-40B4-BE49-F238E27FC236}">
                <a16:creationId xmlns:a16="http://schemas.microsoft.com/office/drawing/2014/main" id="{C8E3E256-BBF3-D765-FDC4-A130C5C5C95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420544636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lutbild_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C30C2DA-4F3E-427C-8338-E3FE1B9EBD00}"/>
              </a:ext>
            </a:extLst>
          </p:cNvPr>
          <p:cNvSpPr>
            <a:spLocks noGrp="1"/>
          </p:cNvSpPr>
          <p:nvPr>
            <p:ph type="title" hasCustomPrompt="1"/>
          </p:nvPr>
        </p:nvSpPr>
        <p:spPr>
          <a:xfrm>
            <a:off x="965772" y="4035405"/>
            <a:ext cx="4384966" cy="1471543"/>
          </a:xfrm>
        </p:spPr>
        <p:txBody>
          <a:bodyPr/>
          <a:lstStyle>
            <a:lvl1pPr algn="l">
              <a:defRPr sz="8000">
                <a:solidFill>
                  <a:schemeClr val="tx1"/>
                </a:solidFill>
              </a:defRPr>
            </a:lvl1pPr>
          </a:lstStyle>
          <a:p>
            <a:r>
              <a:rPr lang="sv-SE" dirty="0"/>
              <a:t>TACK!</a:t>
            </a:r>
            <a:endParaRPr lang="en-US" dirty="0"/>
          </a:p>
        </p:txBody>
      </p:sp>
    </p:spTree>
    <p:extLst>
      <p:ext uri="{BB962C8B-B14F-4D97-AF65-F5344CB8AC3E}">
        <p14:creationId xmlns:p14="http://schemas.microsoft.com/office/powerpoint/2010/main" val="29107815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7A15A6-11D0-615F-EE98-0D3DBB1F2C1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AAC9777-4B60-E964-67C3-6E22CA0C9749}"/>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81F5E8B-F516-77AD-FFB2-07B9B9D84611}"/>
              </a:ext>
            </a:extLst>
          </p:cNvPr>
          <p:cNvSpPr>
            <a:spLocks noGrp="1"/>
          </p:cNvSpPr>
          <p:nvPr>
            <p:ph type="dt" sz="half" idx="10"/>
          </p:nvPr>
        </p:nvSpPr>
        <p:spPr/>
        <p:txBody>
          <a:bodyPr/>
          <a:lstStyle/>
          <a:p>
            <a:fld id="{2D1ABF02-97FE-4790-83EE-414825730F9C}" type="datetimeFigureOut">
              <a:rPr lang="sv-SE" smtClean="0"/>
              <a:t>2025-12-18</a:t>
            </a:fld>
            <a:endParaRPr lang="sv-SE"/>
          </a:p>
        </p:txBody>
      </p:sp>
      <p:sp>
        <p:nvSpPr>
          <p:cNvPr id="5" name="Platshållare för sidfot 4">
            <a:extLst>
              <a:ext uri="{FF2B5EF4-FFF2-40B4-BE49-F238E27FC236}">
                <a16:creationId xmlns:a16="http://schemas.microsoft.com/office/drawing/2014/main" id="{48108962-86F5-65F2-FF9E-685A4D25BE5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05EC789-8F22-2079-695A-C65C77AD80A0}"/>
              </a:ext>
            </a:extLst>
          </p:cNvPr>
          <p:cNvSpPr>
            <a:spLocks noGrp="1"/>
          </p:cNvSpPr>
          <p:nvPr>
            <p:ph type="sldNum" sz="quarter" idx="12"/>
          </p:nvPr>
        </p:nvSpPr>
        <p:spPr/>
        <p:txBody>
          <a:bodyPr/>
          <a:lstStyle/>
          <a:p>
            <a:fld id="{B967FF69-EBD1-4F90-970F-34F001B2A413}" type="slidenum">
              <a:rPr lang="sv-SE" smtClean="0"/>
              <a:t>‹#›</a:t>
            </a:fld>
            <a:endParaRPr lang="sv-SE"/>
          </a:p>
        </p:txBody>
      </p:sp>
    </p:spTree>
    <p:extLst>
      <p:ext uri="{BB962C8B-B14F-4D97-AF65-F5344CB8AC3E}">
        <p14:creationId xmlns:p14="http://schemas.microsoft.com/office/powerpoint/2010/main" val="16883674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911424" y="692696"/>
            <a:ext cx="10972800" cy="1143000"/>
          </a:xfrm>
          <a:prstGeom prst="rect">
            <a:avLst/>
          </a:prstGeom>
        </p:spPr>
        <p:txBody>
          <a:bodyPr/>
          <a:lstStyle/>
          <a:p>
            <a:r>
              <a:rPr lang="sv-SE"/>
              <a:t>Klicka här för att ändra format</a:t>
            </a:r>
          </a:p>
        </p:txBody>
      </p:sp>
    </p:spTree>
    <p:extLst>
      <p:ext uri="{BB962C8B-B14F-4D97-AF65-F5344CB8AC3E}">
        <p14:creationId xmlns:p14="http://schemas.microsoft.com/office/powerpoint/2010/main" val="534524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hav">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60000"/>
            <a:ext cx="10972800" cy="745786"/>
          </a:xfrm>
        </p:spPr>
        <p:txBody>
          <a:bodyPr anchor="t" anchorCtr="0"/>
          <a:lstStyle>
            <a:lvl1pPr>
              <a:defRPr sz="3600" baseline="0">
                <a:solidFill>
                  <a:schemeClr val="bg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bg2"/>
              </a:buClr>
              <a:defRPr sz="3000">
                <a:solidFill>
                  <a:schemeClr val="bg2"/>
                </a:solidFill>
              </a:defRPr>
            </a:lvl1pPr>
            <a:lvl2pPr>
              <a:lnSpc>
                <a:spcPct val="110000"/>
              </a:lnSpc>
              <a:spcBef>
                <a:spcPts val="800"/>
              </a:spcBef>
              <a:buClr>
                <a:schemeClr val="bg2"/>
              </a:buClr>
              <a:defRPr sz="2800">
                <a:solidFill>
                  <a:schemeClr val="bg2"/>
                </a:solidFill>
              </a:defRPr>
            </a:lvl2pPr>
            <a:lvl3pPr>
              <a:lnSpc>
                <a:spcPct val="110000"/>
              </a:lnSpc>
              <a:spcBef>
                <a:spcPts val="800"/>
              </a:spcBef>
              <a:buClr>
                <a:schemeClr val="bg2"/>
              </a:buClr>
              <a:defRPr sz="2400">
                <a:solidFill>
                  <a:schemeClr val="bg2"/>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dirty="0"/>
              <a:t>Skriv text här</a:t>
            </a:r>
          </a:p>
          <a:p>
            <a:pPr lvl="1"/>
            <a:r>
              <a:rPr lang="sv-SE" dirty="0"/>
              <a:t>Nivå två</a:t>
            </a:r>
          </a:p>
          <a:p>
            <a:pPr lvl="2"/>
            <a:r>
              <a:rPr lang="sv-SE" dirty="0"/>
              <a:t>Nivå tre</a:t>
            </a:r>
          </a:p>
        </p:txBody>
      </p:sp>
    </p:spTree>
    <p:extLst>
      <p:ext uri="{BB962C8B-B14F-4D97-AF65-F5344CB8AC3E}">
        <p14:creationId xmlns:p14="http://schemas.microsoft.com/office/powerpoint/2010/main" val="396472282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innehåll grädde">
    <p:bg>
      <p:bgRef idx="1001">
        <a:schemeClr val="bg2"/>
      </p:bgRef>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60000"/>
            <a:ext cx="10972800" cy="745786"/>
          </a:xfrm>
        </p:spPr>
        <p:txBody>
          <a:bodyPr anchor="t" anchorCtr="0"/>
          <a:lstStyle>
            <a:lvl1pPr>
              <a:defRPr sz="3600">
                <a:solidFill>
                  <a:schemeClr val="tx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tx2"/>
              </a:buClr>
              <a:defRPr sz="2800">
                <a:solidFill>
                  <a:schemeClr val="tx2"/>
                </a:solidFill>
              </a:defRPr>
            </a:lvl1pPr>
            <a:lvl2pPr>
              <a:lnSpc>
                <a:spcPct val="110000"/>
              </a:lnSpc>
              <a:spcBef>
                <a:spcPts val="800"/>
              </a:spcBef>
              <a:buClr>
                <a:schemeClr val="tx2"/>
              </a:buClr>
              <a:defRPr sz="2400">
                <a:solidFill>
                  <a:schemeClr val="tx2"/>
                </a:solidFill>
              </a:defRPr>
            </a:lvl2pPr>
            <a:lvl3pPr>
              <a:lnSpc>
                <a:spcPct val="110000"/>
              </a:lnSpc>
              <a:spcBef>
                <a:spcPts val="800"/>
              </a:spcBef>
              <a:buClr>
                <a:schemeClr val="tx2"/>
              </a:buClr>
              <a:defRPr sz="2000">
                <a:solidFill>
                  <a:schemeClr val="tx2"/>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dirty="0"/>
              <a:t>Skriv text här</a:t>
            </a:r>
          </a:p>
          <a:p>
            <a:pPr lvl="1"/>
            <a:r>
              <a:rPr lang="sv-SE" dirty="0"/>
              <a:t>Nivå två</a:t>
            </a:r>
          </a:p>
          <a:p>
            <a:pPr lvl="2"/>
            <a:r>
              <a:rPr lang="sv-SE" dirty="0"/>
              <a:t>Nivå tre</a:t>
            </a:r>
          </a:p>
        </p:txBody>
      </p:sp>
    </p:spTree>
    <p:extLst>
      <p:ext uri="{BB962C8B-B14F-4D97-AF65-F5344CB8AC3E}">
        <p14:creationId xmlns:p14="http://schemas.microsoft.com/office/powerpoint/2010/main" val="170268817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Rubrik och innehåll neutra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91CEC2D-54D3-4A2F-A308-910BC7CAD1A8}"/>
              </a:ext>
            </a:extLst>
          </p:cNvPr>
          <p:cNvSpPr>
            <a:spLocks noGrp="1"/>
          </p:cNvSpPr>
          <p:nvPr>
            <p:ph type="title" hasCustomPrompt="1"/>
          </p:nvPr>
        </p:nvSpPr>
        <p:spPr>
          <a:xfrm>
            <a:off x="609600" y="358943"/>
            <a:ext cx="10972800" cy="745786"/>
          </a:xfrm>
        </p:spPr>
        <p:txBody>
          <a:bodyPr anchor="t" anchorCtr="0"/>
          <a:lstStyle>
            <a:lvl1pPr>
              <a:defRPr sz="3600">
                <a:solidFill>
                  <a:schemeClr val="tx1"/>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5EA48A55-5944-49AA-AEC9-DCE7F4FA134C}"/>
              </a:ext>
            </a:extLst>
          </p:cNvPr>
          <p:cNvSpPr>
            <a:spLocks noGrp="1"/>
          </p:cNvSpPr>
          <p:nvPr>
            <p:ph idx="1" hasCustomPrompt="1"/>
          </p:nvPr>
        </p:nvSpPr>
        <p:spPr>
          <a:xfrm>
            <a:off x="609600" y="1275907"/>
            <a:ext cx="10972800" cy="4850257"/>
          </a:xfrm>
        </p:spPr>
        <p:txBody>
          <a:bodyPr/>
          <a:lstStyle>
            <a:lvl1pPr>
              <a:lnSpc>
                <a:spcPct val="110000"/>
              </a:lnSpc>
              <a:spcBef>
                <a:spcPts val="1600"/>
              </a:spcBef>
              <a:buClr>
                <a:schemeClr val="tx1"/>
              </a:buClr>
              <a:defRPr sz="2800">
                <a:solidFill>
                  <a:schemeClr val="tx1"/>
                </a:solidFill>
              </a:defRPr>
            </a:lvl1pPr>
            <a:lvl2pPr>
              <a:lnSpc>
                <a:spcPct val="110000"/>
              </a:lnSpc>
              <a:spcBef>
                <a:spcPts val="800"/>
              </a:spcBef>
              <a:buClr>
                <a:schemeClr val="tx1"/>
              </a:buClr>
              <a:defRPr sz="2400">
                <a:solidFill>
                  <a:schemeClr val="tx1"/>
                </a:solidFill>
              </a:defRPr>
            </a:lvl2pPr>
            <a:lvl3pPr>
              <a:lnSpc>
                <a:spcPct val="110000"/>
              </a:lnSpc>
              <a:spcBef>
                <a:spcPts val="800"/>
              </a:spcBef>
              <a:buClr>
                <a:schemeClr val="tx1"/>
              </a:buClr>
              <a:defRPr sz="2000">
                <a:solidFill>
                  <a:schemeClr val="tx1"/>
                </a:solidFill>
              </a:defRPr>
            </a:lvl3pPr>
            <a:lvl4pPr>
              <a:lnSpc>
                <a:spcPct val="110000"/>
              </a:lnSpc>
              <a:spcBef>
                <a:spcPts val="800"/>
              </a:spcBef>
              <a:defRPr>
                <a:solidFill>
                  <a:schemeClr val="tx2"/>
                </a:solidFill>
              </a:defRPr>
            </a:lvl4pPr>
            <a:lvl5pPr>
              <a:lnSpc>
                <a:spcPct val="110000"/>
              </a:lnSpc>
              <a:spcBef>
                <a:spcPts val="800"/>
              </a:spcBef>
              <a:defRPr>
                <a:solidFill>
                  <a:schemeClr val="tx2"/>
                </a:solidFill>
              </a:defRPr>
            </a:lvl5pPr>
          </a:lstStyle>
          <a:p>
            <a:pPr lvl="0"/>
            <a:r>
              <a:rPr lang="sv-SE" dirty="0"/>
              <a:t>Skriv text här</a:t>
            </a:r>
          </a:p>
          <a:p>
            <a:pPr lvl="1"/>
            <a:r>
              <a:rPr lang="sv-SE" dirty="0"/>
              <a:t>Nivå två</a:t>
            </a:r>
          </a:p>
          <a:p>
            <a:pPr lvl="2"/>
            <a:r>
              <a:rPr lang="sv-SE" dirty="0"/>
              <a:t>Nivå tre</a:t>
            </a:r>
          </a:p>
        </p:txBody>
      </p:sp>
    </p:spTree>
    <p:extLst>
      <p:ext uri="{BB962C8B-B14F-4D97-AF65-F5344CB8AC3E}">
        <p14:creationId xmlns:p14="http://schemas.microsoft.com/office/powerpoint/2010/main" val="834455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 Två delar två färger">
    <p:bg>
      <p:bgRef idx="1001">
        <a:schemeClr val="bg2"/>
      </p:bgRef>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2098311B-514A-4DC4-8FD1-424CB79B5F36}"/>
              </a:ext>
            </a:extLst>
          </p:cNvPr>
          <p:cNvSpPr/>
          <p:nvPr/>
        </p:nvSpPr>
        <p:spPr>
          <a:xfrm>
            <a:off x="0" y="-116964"/>
            <a:ext cx="6096000" cy="66772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sv-SE" dirty="0"/>
          </a:p>
        </p:txBody>
      </p:sp>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a:xfrm>
            <a:off x="609600" y="360000"/>
            <a:ext cx="5181600" cy="1143000"/>
          </a:xfrm>
        </p:spPr>
        <p:txBody>
          <a:bodyPr/>
          <a:lstStyle>
            <a:lvl1pPr>
              <a:defRPr sz="3600">
                <a:solidFill>
                  <a:schemeClr val="bg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708660"/>
            <a:ext cx="5181600" cy="4518401"/>
          </a:xfrm>
        </p:spPr>
        <p:txBody>
          <a:bodyPr/>
          <a:lstStyle>
            <a:lvl1pPr>
              <a:lnSpc>
                <a:spcPct val="110000"/>
              </a:lnSpc>
              <a:spcBef>
                <a:spcPts val="1600"/>
              </a:spcBef>
              <a:buClr>
                <a:schemeClr val="bg2"/>
              </a:buClr>
              <a:defRPr sz="2800">
                <a:solidFill>
                  <a:schemeClr val="bg2"/>
                </a:solidFill>
              </a:defRPr>
            </a:lvl1pPr>
            <a:lvl2pPr>
              <a:spcBef>
                <a:spcPts val="1000"/>
              </a:spcBef>
              <a:buClr>
                <a:schemeClr val="bg2"/>
              </a:buClr>
              <a:defRPr sz="2400">
                <a:solidFill>
                  <a:schemeClr val="bg2"/>
                </a:solidFill>
              </a:defRPr>
            </a:lvl2pPr>
            <a:lvl3pPr>
              <a:lnSpc>
                <a:spcPct val="110000"/>
              </a:lnSpc>
              <a:defRPr>
                <a:solidFill>
                  <a:schemeClr val="bg2"/>
                </a:solidFill>
              </a:defRPr>
            </a:lvl3pPr>
            <a:lvl4pPr>
              <a:lnSpc>
                <a:spcPct val="110000"/>
              </a:lnSpc>
              <a:defRPr>
                <a:solidFill>
                  <a:schemeClr val="bg2"/>
                </a:solidFill>
              </a:defRPr>
            </a:lvl4pPr>
            <a:lvl5pPr>
              <a:lnSpc>
                <a:spcPct val="110000"/>
              </a:lnSpc>
              <a:defRPr>
                <a:solidFill>
                  <a:schemeClr val="bg2"/>
                </a:solidFill>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208645" y="360000"/>
            <a:ext cx="5181600" cy="5874623"/>
          </a:xfrm>
        </p:spPr>
        <p:txBody>
          <a:bodyPr/>
          <a:lstStyle>
            <a:lvl1pPr>
              <a:lnSpc>
                <a:spcPct val="110000"/>
              </a:lnSpc>
              <a:spcBef>
                <a:spcPts val="1600"/>
              </a:spcBef>
              <a:defRPr sz="2800">
                <a:solidFill>
                  <a:schemeClr val="tx2"/>
                </a:solidFill>
              </a:defRPr>
            </a:lvl1pPr>
            <a:lvl2pPr>
              <a:lnSpc>
                <a:spcPct val="110000"/>
              </a:lnSpc>
              <a:spcBef>
                <a:spcPts val="1000"/>
              </a:spcBef>
              <a:defRPr sz="2400">
                <a:solidFill>
                  <a:schemeClr val="tx2"/>
                </a:solidFill>
              </a:defRPr>
            </a:lvl2pPr>
            <a:lvl3pPr marL="864000" indent="0" algn="ctr">
              <a:lnSpc>
                <a:spcPct val="100000"/>
              </a:lnSpc>
              <a:spcBef>
                <a:spcPts val="0"/>
              </a:spcBef>
              <a:buFont typeface="Arial" panose="020B0604020202020204" pitchFamily="34" charset="0"/>
              <a:buNone/>
              <a:defRPr sz="2000">
                <a:solidFill>
                  <a:schemeClr val="tx2"/>
                </a:solidFill>
              </a:defRPr>
            </a:lvl3pPr>
            <a:lvl4pPr>
              <a:lnSpc>
                <a:spcPct val="110000"/>
              </a:lnSpc>
              <a:defRPr/>
            </a:lvl4pPr>
            <a:lvl5pPr>
              <a:lnSpc>
                <a:spcPct val="110000"/>
              </a:lnSpc>
              <a:defRPr/>
            </a:lvl5pPr>
          </a:lstStyle>
          <a:p>
            <a:pPr marL="86400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br>
              <a:rPr lang="sv-SE" dirty="0"/>
            </a:br>
            <a:br>
              <a:rPr lang="sv-SE" dirty="0"/>
            </a:br>
            <a:br>
              <a:rPr lang="sv-SE" dirty="0"/>
            </a:br>
            <a:br>
              <a:rPr lang="sv-SE" dirty="0"/>
            </a:br>
            <a:br>
              <a:rPr lang="sv-SE" dirty="0"/>
            </a:br>
            <a:r>
              <a:rPr lang="sv-SE" dirty="0"/>
              <a:t>	      </a:t>
            </a:r>
          </a:p>
          <a:p>
            <a:pPr marL="86400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dirty="0"/>
              <a:t>       </a:t>
            </a:r>
            <a:br>
              <a:rPr lang="sv-SE" dirty="0"/>
            </a:br>
            <a:r>
              <a:rPr lang="sv-SE" dirty="0"/>
              <a:t>         Välj ikon och infoga </a:t>
            </a:r>
            <a:endParaRPr lang="en-US" dirty="0"/>
          </a:p>
        </p:txBody>
      </p:sp>
    </p:spTree>
    <p:extLst>
      <p:ext uri="{BB962C8B-B14F-4D97-AF65-F5344CB8AC3E}">
        <p14:creationId xmlns:p14="http://schemas.microsoft.com/office/powerpoint/2010/main" val="199231089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4133"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Två delar två färger">
    <p:bg>
      <p:bgPr>
        <a:solidFill>
          <a:schemeClr val="accent2"/>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2098311B-514A-4DC4-8FD1-424CB79B5F36}"/>
              </a:ext>
            </a:extLst>
          </p:cNvPr>
          <p:cNvSpPr/>
          <p:nvPr/>
        </p:nvSpPr>
        <p:spPr>
          <a:xfrm>
            <a:off x="0" y="-116964"/>
            <a:ext cx="6096000" cy="6677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a:xfrm>
            <a:off x="609599" y="360000"/>
            <a:ext cx="5181599" cy="1143000"/>
          </a:xfrm>
        </p:spPr>
        <p:txBody>
          <a:bodyPr/>
          <a:lstStyle>
            <a:lvl1pPr>
              <a:defRPr sz="3600">
                <a:solidFill>
                  <a:schemeClr val="tx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708660"/>
            <a:ext cx="5181600" cy="4518401"/>
          </a:xfrm>
        </p:spPr>
        <p:txBody>
          <a:bodyPr/>
          <a:lstStyle>
            <a:lvl1pPr>
              <a:lnSpc>
                <a:spcPct val="110000"/>
              </a:lnSpc>
              <a:spcBef>
                <a:spcPts val="1600"/>
              </a:spcBef>
              <a:buClr>
                <a:schemeClr val="tx2"/>
              </a:buClr>
              <a:defRPr sz="2800">
                <a:solidFill>
                  <a:schemeClr val="tx2"/>
                </a:solidFill>
              </a:defRPr>
            </a:lvl1pPr>
            <a:lvl2pPr>
              <a:spcBef>
                <a:spcPts val="1000"/>
              </a:spcBef>
              <a:buClr>
                <a:schemeClr val="tx2"/>
              </a:buClr>
              <a:defRPr sz="2400">
                <a:solidFill>
                  <a:schemeClr val="tx2"/>
                </a:solidFill>
              </a:defRPr>
            </a:lvl2pPr>
            <a:lvl3pPr>
              <a:lnSpc>
                <a:spcPct val="110000"/>
              </a:lnSpc>
              <a:defRPr>
                <a:solidFill>
                  <a:schemeClr val="bg2"/>
                </a:solidFill>
              </a:defRPr>
            </a:lvl3pPr>
            <a:lvl4pPr>
              <a:lnSpc>
                <a:spcPct val="110000"/>
              </a:lnSpc>
              <a:defRPr>
                <a:solidFill>
                  <a:schemeClr val="bg2"/>
                </a:solidFill>
              </a:defRPr>
            </a:lvl4pPr>
            <a:lvl5pPr>
              <a:lnSpc>
                <a:spcPct val="110000"/>
              </a:lnSpc>
              <a:defRPr>
                <a:solidFill>
                  <a:schemeClr val="bg2"/>
                </a:solidFill>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208645" y="360000"/>
            <a:ext cx="5181600" cy="5874623"/>
          </a:xfrm>
        </p:spPr>
        <p:txBody>
          <a:bodyPr/>
          <a:lstStyle>
            <a:lvl1pPr>
              <a:lnSpc>
                <a:spcPct val="110000"/>
              </a:lnSpc>
              <a:spcBef>
                <a:spcPts val="1600"/>
              </a:spcBef>
              <a:defRPr sz="2800">
                <a:solidFill>
                  <a:schemeClr val="bg2"/>
                </a:solidFill>
              </a:defRPr>
            </a:lvl1pPr>
            <a:lvl2pPr>
              <a:lnSpc>
                <a:spcPct val="110000"/>
              </a:lnSpc>
              <a:spcBef>
                <a:spcPts val="1000"/>
              </a:spcBef>
              <a:defRPr sz="2400">
                <a:solidFill>
                  <a:schemeClr val="bg2"/>
                </a:solidFill>
              </a:defRPr>
            </a:lvl2pPr>
            <a:lvl3pPr marL="914400" indent="0">
              <a:lnSpc>
                <a:spcPct val="110000"/>
              </a:lnSpc>
              <a:buNone/>
              <a:defRPr sz="2000">
                <a:solidFill>
                  <a:schemeClr val="bg2"/>
                </a:solidFill>
              </a:defRPr>
            </a:lvl3pPr>
            <a:lvl4pPr>
              <a:lnSpc>
                <a:spcPct val="110000"/>
              </a:lnSpc>
              <a:defRPr/>
            </a:lvl4pPr>
            <a:lvl5pPr>
              <a:lnSpc>
                <a:spcPct val="110000"/>
              </a:lnSpc>
              <a:defRPr/>
            </a:lvl5pPr>
          </a:lstStyle>
          <a:p>
            <a:pPr marL="914400" marR="0" lvl="2" indent="0" algn="l" defTabSz="914400" rtl="0" eaLnBrk="1" fontAlgn="auto" latinLnBrk="0" hangingPunct="1">
              <a:lnSpc>
                <a:spcPct val="110000"/>
              </a:lnSpc>
              <a:spcBef>
                <a:spcPts val="500"/>
              </a:spcBef>
              <a:spcAft>
                <a:spcPts val="0"/>
              </a:spcAft>
              <a:buClrTx/>
              <a:buSzTx/>
              <a:buFont typeface="Arial" panose="020B0604020202020204" pitchFamily="34" charset="0"/>
              <a:buNone/>
              <a:tabLst/>
              <a:defRPr/>
            </a:pPr>
            <a:br>
              <a:rPr lang="sv-SE" dirty="0"/>
            </a:br>
            <a:br>
              <a:rPr lang="sv-SE" dirty="0"/>
            </a:br>
            <a:br>
              <a:rPr lang="sv-SE" dirty="0"/>
            </a:br>
            <a:br>
              <a:rPr lang="sv-SE" dirty="0"/>
            </a:br>
            <a:r>
              <a:rPr lang="sv-SE" dirty="0"/>
              <a:t> </a:t>
            </a:r>
          </a:p>
          <a:p>
            <a:pPr marL="914400" marR="0" lvl="2" indent="0" algn="l" defTabSz="914400" rtl="0" eaLnBrk="1" fontAlgn="auto" latinLnBrk="0" hangingPunct="1">
              <a:lnSpc>
                <a:spcPct val="110000"/>
              </a:lnSpc>
              <a:spcBef>
                <a:spcPts val="500"/>
              </a:spcBef>
              <a:spcAft>
                <a:spcPts val="0"/>
              </a:spcAft>
              <a:buClrTx/>
              <a:buSzTx/>
              <a:buFont typeface="Arial" panose="020B0604020202020204" pitchFamily="34" charset="0"/>
              <a:buNone/>
              <a:tabLst/>
              <a:defRPr/>
            </a:pPr>
            <a:r>
              <a:rPr lang="sv-SE" dirty="0"/>
              <a:t>    </a:t>
            </a:r>
            <a:br>
              <a:rPr lang="sv-SE" dirty="0"/>
            </a:br>
            <a:r>
              <a:rPr lang="sv-SE" dirty="0"/>
              <a:t>        Välj ikon och infoga </a:t>
            </a:r>
            <a:endParaRPr lang="en-US" dirty="0"/>
          </a:p>
          <a:p>
            <a:pPr lvl="2"/>
            <a:endParaRPr lang="en-US" dirty="0"/>
          </a:p>
        </p:txBody>
      </p:sp>
    </p:spTree>
    <p:extLst>
      <p:ext uri="{BB962C8B-B14F-4D97-AF65-F5344CB8AC3E}">
        <p14:creationId xmlns:p14="http://schemas.microsoft.com/office/powerpoint/2010/main" val="232597565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4133"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vå delar hav">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86BA53-80CA-499D-B273-3926ACA41EDA}"/>
              </a:ext>
            </a:extLst>
          </p:cNvPr>
          <p:cNvSpPr>
            <a:spLocks noGrp="1"/>
          </p:cNvSpPr>
          <p:nvPr>
            <p:ph type="title" hasCustomPrompt="1"/>
          </p:nvPr>
        </p:nvSpPr>
        <p:spPr/>
        <p:txBody>
          <a:bodyPr/>
          <a:lstStyle>
            <a:lvl1pPr>
              <a:defRPr>
                <a:solidFill>
                  <a:schemeClr val="bg2"/>
                </a:solidFill>
              </a:defRPr>
            </a:lvl1pPr>
          </a:lstStyle>
          <a:p>
            <a:r>
              <a:rPr lang="sv-SE" dirty="0"/>
              <a:t>Klicka här för att ändra rubrik</a:t>
            </a:r>
            <a:endParaRPr lang="en-US" dirty="0"/>
          </a:p>
        </p:txBody>
      </p:sp>
      <p:sp>
        <p:nvSpPr>
          <p:cNvPr id="3" name="Platshållare för innehåll 2">
            <a:extLst>
              <a:ext uri="{FF2B5EF4-FFF2-40B4-BE49-F238E27FC236}">
                <a16:creationId xmlns:a16="http://schemas.microsoft.com/office/drawing/2014/main" id="{13CB0A19-16FC-4B79-906D-1C26618BA5BC}"/>
              </a:ext>
            </a:extLst>
          </p:cNvPr>
          <p:cNvSpPr>
            <a:spLocks noGrp="1"/>
          </p:cNvSpPr>
          <p:nvPr>
            <p:ph sz="half" idx="1" hasCustomPrompt="1"/>
          </p:nvPr>
        </p:nvSpPr>
        <p:spPr>
          <a:xfrm>
            <a:off x="609600" y="1297173"/>
            <a:ext cx="5181600" cy="4828992"/>
          </a:xfrm>
        </p:spPr>
        <p:txBody>
          <a:bodyPr/>
          <a:lstStyle>
            <a:lvl1pPr>
              <a:lnSpc>
                <a:spcPct val="110000"/>
              </a:lnSpc>
              <a:spcBef>
                <a:spcPts val="1600"/>
              </a:spcBef>
              <a:buClr>
                <a:schemeClr val="bg2"/>
              </a:buClr>
              <a:defRPr sz="2800">
                <a:solidFill>
                  <a:schemeClr val="bg2"/>
                </a:solidFill>
              </a:defRPr>
            </a:lvl1pPr>
            <a:lvl2pPr>
              <a:spcBef>
                <a:spcPts val="1000"/>
              </a:spcBef>
              <a:buClr>
                <a:schemeClr val="bg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4" name="Platshållare för innehåll 3">
            <a:extLst>
              <a:ext uri="{FF2B5EF4-FFF2-40B4-BE49-F238E27FC236}">
                <a16:creationId xmlns:a16="http://schemas.microsoft.com/office/drawing/2014/main" id="{5BFC9B3A-2DF1-4323-8ED3-55CBECCB975D}"/>
              </a:ext>
            </a:extLst>
          </p:cNvPr>
          <p:cNvSpPr>
            <a:spLocks noGrp="1"/>
          </p:cNvSpPr>
          <p:nvPr>
            <p:ph sz="half" idx="2" hasCustomPrompt="1"/>
          </p:nvPr>
        </p:nvSpPr>
        <p:spPr>
          <a:xfrm>
            <a:off x="6172200" y="1297172"/>
            <a:ext cx="5181600" cy="4828992"/>
          </a:xfrm>
        </p:spPr>
        <p:txBody>
          <a:bodyPr/>
          <a:lstStyle>
            <a:lvl1pPr>
              <a:lnSpc>
                <a:spcPct val="110000"/>
              </a:lnSpc>
              <a:spcBef>
                <a:spcPts val="1600"/>
              </a:spcBef>
              <a:buClr>
                <a:schemeClr val="bg2"/>
              </a:buClr>
              <a:defRPr sz="2800">
                <a:solidFill>
                  <a:schemeClr val="bg2"/>
                </a:solidFill>
              </a:defRPr>
            </a:lvl1pPr>
            <a:lvl2pPr>
              <a:lnSpc>
                <a:spcPct val="110000"/>
              </a:lnSpc>
              <a:spcBef>
                <a:spcPts val="1000"/>
              </a:spcBef>
              <a:buClr>
                <a:schemeClr val="bg2"/>
              </a:buClr>
              <a:defRPr sz="2400">
                <a:solidFill>
                  <a:schemeClr val="bg2"/>
                </a:solidFill>
              </a:defRPr>
            </a:lvl2pPr>
            <a:lvl3pPr>
              <a:lnSpc>
                <a:spcPct val="110000"/>
              </a:lnSpc>
              <a:defRPr sz="2400"/>
            </a:lvl3pPr>
            <a:lvl4pPr>
              <a:lnSpc>
                <a:spcPct val="110000"/>
              </a:lnSpc>
              <a:defRPr/>
            </a:lvl4pPr>
            <a:lvl5pPr>
              <a:lnSpc>
                <a:spcPct val="110000"/>
              </a:lnSpc>
              <a:defRPr/>
            </a:lvl5pPr>
          </a:lstStyle>
          <a:p>
            <a:pPr lvl="0"/>
            <a:r>
              <a:rPr lang="sv-SE" dirty="0"/>
              <a:t>Skriv text här</a:t>
            </a:r>
          </a:p>
          <a:p>
            <a:pPr lvl="1"/>
            <a:r>
              <a:rPr lang="sv-SE" dirty="0"/>
              <a:t>Nivå två</a:t>
            </a:r>
          </a:p>
        </p:txBody>
      </p:sp>
      <p:sp>
        <p:nvSpPr>
          <p:cNvPr id="10" name="Platshållare för bildnummer 5">
            <a:extLst>
              <a:ext uri="{FF2B5EF4-FFF2-40B4-BE49-F238E27FC236}">
                <a16:creationId xmlns:a16="http://schemas.microsoft.com/office/drawing/2014/main" id="{225F7BBE-36A5-C806-7DFF-266F0BB893C6}"/>
              </a:ext>
            </a:extLst>
          </p:cNvPr>
          <p:cNvSpPr txBox="1">
            <a:spLocks/>
          </p:cNvSpPr>
          <p:nvPr userDrawn="1"/>
        </p:nvSpPr>
        <p:spPr>
          <a:xfrm>
            <a:off x="11226248" y="6513520"/>
            <a:ext cx="679180" cy="38872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B4730AA7-F777-4CAC-8CCC-AEA20B9348DC}" type="slidenum">
              <a:rPr lang="sv-SE" smtClean="0"/>
              <a:pPr/>
              <a:t>‹#›</a:t>
            </a:fld>
            <a:endParaRPr lang="sv-SE" dirty="0"/>
          </a:p>
        </p:txBody>
      </p:sp>
    </p:spTree>
    <p:extLst>
      <p:ext uri="{BB962C8B-B14F-4D97-AF65-F5344CB8AC3E}">
        <p14:creationId xmlns:p14="http://schemas.microsoft.com/office/powerpoint/2010/main" val="47668769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image" Target="../media/image2.png"/><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dobjekt 5">
            <a:extLst>
              <a:ext uri="{FF2B5EF4-FFF2-40B4-BE49-F238E27FC236}">
                <a16:creationId xmlns:a16="http://schemas.microsoft.com/office/drawing/2014/main" id="{F7A0A58A-FC56-47DC-BCC8-CE51EE2570FE}"/>
              </a:ext>
            </a:extLst>
          </p:cNvPr>
          <p:cNvPicPr>
            <a:picLocks noChangeAspect="1" noChangeArrowheads="1"/>
          </p:cNvPicPr>
          <p:nvPr userDrawn="1"/>
        </p:nvPicPr>
        <p:blipFill>
          <a:blip r:embed="rId34" cstate="screen">
            <a:extLst>
              <a:ext uri="{28A0092B-C50C-407E-A947-70E740481C1C}">
                <a14:useLocalDpi xmlns:a14="http://schemas.microsoft.com/office/drawing/2010/main" val="0"/>
              </a:ext>
            </a:extLst>
          </a:blip>
          <a:srcRect l="2496" t="2553"/>
          <a:stretch>
            <a:fillRect/>
          </a:stretch>
        </p:blipFill>
        <p:spPr bwMode="auto">
          <a:xfrm>
            <a:off x="-12700" y="5457"/>
            <a:ext cx="12217400" cy="688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Platshållare för rubrik 1">
            <a:extLst>
              <a:ext uri="{FF2B5EF4-FFF2-40B4-BE49-F238E27FC236}">
                <a16:creationId xmlns:a16="http://schemas.microsoft.com/office/drawing/2014/main" id="{FD2AB036-DCCD-4091-86D3-9356430B4B4E}"/>
              </a:ext>
            </a:extLst>
          </p:cNvPr>
          <p:cNvSpPr>
            <a:spLocks noGrp="1"/>
          </p:cNvSpPr>
          <p:nvPr>
            <p:ph type="title"/>
          </p:nvPr>
        </p:nvSpPr>
        <p:spPr>
          <a:xfrm>
            <a:off x="609600" y="360000"/>
            <a:ext cx="10972800" cy="735153"/>
          </a:xfrm>
          <a:prstGeom prst="rect">
            <a:avLst/>
          </a:prstGeom>
        </p:spPr>
        <p:txBody>
          <a:bodyPr vert="horz" lIns="91440" tIns="45720" rIns="91440" bIns="45720" rtlCol="0" anchor="t" anchorCtr="0">
            <a:noAutofit/>
          </a:bodyPr>
          <a:lstStyle/>
          <a:p>
            <a:r>
              <a:rPr lang="en-US" dirty="0"/>
              <a:t>Klicka här för </a:t>
            </a:r>
            <a:r>
              <a:rPr lang="en-US" dirty="0" err="1"/>
              <a:t>att</a:t>
            </a:r>
            <a:r>
              <a:rPr lang="en-US" dirty="0"/>
              <a:t> </a:t>
            </a:r>
            <a:r>
              <a:rPr lang="en-US" dirty="0" err="1"/>
              <a:t>ändra</a:t>
            </a:r>
            <a:r>
              <a:rPr lang="en-US" dirty="0"/>
              <a:t> </a:t>
            </a:r>
            <a:r>
              <a:rPr lang="en-US" dirty="0" err="1"/>
              <a:t>rubrikformat</a:t>
            </a:r>
            <a:endParaRPr lang="en-US" dirty="0"/>
          </a:p>
        </p:txBody>
      </p:sp>
      <p:sp>
        <p:nvSpPr>
          <p:cNvPr id="3" name="Platshållare för text 2">
            <a:extLst>
              <a:ext uri="{FF2B5EF4-FFF2-40B4-BE49-F238E27FC236}">
                <a16:creationId xmlns:a16="http://schemas.microsoft.com/office/drawing/2014/main" id="{71996A95-48E2-4F6F-83D8-7449B280FD95}"/>
              </a:ext>
            </a:extLst>
          </p:cNvPr>
          <p:cNvSpPr>
            <a:spLocks noGrp="1"/>
          </p:cNvSpPr>
          <p:nvPr>
            <p:ph type="body" idx="1"/>
          </p:nvPr>
        </p:nvSpPr>
        <p:spPr>
          <a:xfrm>
            <a:off x="609600" y="1201479"/>
            <a:ext cx="10972800" cy="4924685"/>
          </a:xfrm>
          <a:prstGeom prst="rect">
            <a:avLst/>
          </a:prstGeom>
        </p:spPr>
        <p:txBody>
          <a:bodyPr vert="horz" lIns="91440" tIns="45720" rIns="91440" bIns="45720" rtlCol="0">
            <a:noAutofit/>
          </a:bodyPr>
          <a:lstStyle/>
          <a:p>
            <a:pPr lvl="0"/>
            <a:r>
              <a:rPr lang="en-US" dirty="0"/>
              <a:t>Klicka här för att ändra format på bakgrundstexten</a:t>
            </a:r>
          </a:p>
          <a:p>
            <a:pPr lvl="1"/>
            <a:r>
              <a:rPr lang="en-US" dirty="0"/>
              <a:t>Nivå två</a:t>
            </a:r>
          </a:p>
          <a:p>
            <a:pPr lvl="2"/>
            <a:r>
              <a:rPr lang="en-US" dirty="0" err="1"/>
              <a:t>Nivå</a:t>
            </a:r>
            <a:r>
              <a:rPr lang="en-US" dirty="0"/>
              <a:t> </a:t>
            </a:r>
            <a:r>
              <a:rPr lang="en-US" dirty="0" err="1"/>
              <a:t>tre</a:t>
            </a:r>
            <a:endParaRPr lang="en-US" dirty="0"/>
          </a:p>
        </p:txBody>
      </p:sp>
      <p:pic>
        <p:nvPicPr>
          <p:cNvPr id="11" name="Bildobjekt 10">
            <a:extLst>
              <a:ext uri="{FF2B5EF4-FFF2-40B4-BE49-F238E27FC236}">
                <a16:creationId xmlns:a16="http://schemas.microsoft.com/office/drawing/2014/main" id="{8D341EC8-D59E-2394-5413-AB70A2CA75C4}"/>
              </a:ext>
            </a:extLst>
          </p:cNvPr>
          <p:cNvPicPr>
            <a:picLocks noGrp="1" noRot="1" noChangeAspect="1" noMove="1" noResize="1" noEditPoints="1" noAdjustHandles="1" noChangeArrowheads="1" noChangeShapeType="1" noCrop="1"/>
          </p:cNvPicPr>
          <p:nvPr userDrawn="1"/>
        </p:nvPicPr>
        <p:blipFill>
          <a:blip r:embed="rId35" cstate="print">
            <a:extLst>
              <a:ext uri="{28A0092B-C50C-407E-A947-70E740481C1C}">
                <a14:useLocalDpi xmlns:a14="http://schemas.microsoft.com/office/drawing/2010/main" val="0"/>
              </a:ext>
            </a:extLst>
          </a:blip>
          <a:stretch>
            <a:fillRect/>
          </a:stretch>
        </p:blipFill>
        <p:spPr>
          <a:xfrm>
            <a:off x="11111477" y="5853106"/>
            <a:ext cx="746613" cy="691200"/>
          </a:xfrm>
          <a:prstGeom prst="rect">
            <a:avLst/>
          </a:prstGeom>
        </p:spPr>
      </p:pic>
    </p:spTree>
    <p:extLst>
      <p:ext uri="{BB962C8B-B14F-4D97-AF65-F5344CB8AC3E}">
        <p14:creationId xmlns:p14="http://schemas.microsoft.com/office/powerpoint/2010/main" val="2262516603"/>
      </p:ext>
    </p:extLst>
  </p:cSld>
  <p:clrMap bg1="lt1" tx1="dk1" bg2="lt2" tx2="dk2" accent1="accent1" accent2="accent2" accent3="accent3" accent4="accent4" accent5="accent5" accent6="accent6" hlink="hlink" folHlink="folHlink"/>
  <p:sldLayoutIdLst>
    <p:sldLayoutId id="2147483661" r:id="rId1"/>
    <p:sldLayoutId id="2147483675" r:id="rId2"/>
    <p:sldLayoutId id="2147483693" r:id="rId3"/>
    <p:sldLayoutId id="2147483685" r:id="rId4"/>
    <p:sldLayoutId id="2147483676" r:id="rId5"/>
    <p:sldLayoutId id="2147483686" r:id="rId6"/>
    <p:sldLayoutId id="2147483671" r:id="rId7"/>
    <p:sldLayoutId id="2147483679" r:id="rId8"/>
    <p:sldLayoutId id="2147483688" r:id="rId9"/>
    <p:sldLayoutId id="2147483664" r:id="rId10"/>
    <p:sldLayoutId id="2147483689" r:id="rId11"/>
    <p:sldLayoutId id="2147483666" r:id="rId12"/>
    <p:sldLayoutId id="2147483663" r:id="rId13"/>
    <p:sldLayoutId id="2147483682" r:id="rId14"/>
    <p:sldLayoutId id="2147483687" r:id="rId15"/>
    <p:sldLayoutId id="2147483692" r:id="rId16"/>
    <p:sldLayoutId id="2147483698" r:id="rId17"/>
    <p:sldLayoutId id="2147483690" r:id="rId18"/>
    <p:sldLayoutId id="2147483691" r:id="rId19"/>
    <p:sldLayoutId id="2147483665" r:id="rId20"/>
    <p:sldLayoutId id="2147483681" r:id="rId21"/>
    <p:sldLayoutId id="2147483680" r:id="rId22"/>
    <p:sldLayoutId id="2147483667" r:id="rId23"/>
    <p:sldLayoutId id="2147483670" r:id="rId24"/>
    <p:sldLayoutId id="2147483683" r:id="rId25"/>
    <p:sldLayoutId id="2147483684" r:id="rId26"/>
    <p:sldLayoutId id="2147483694" r:id="rId27"/>
    <p:sldLayoutId id="2147483695" r:id="rId28"/>
    <p:sldLayoutId id="2147483696" r:id="rId29"/>
    <p:sldLayoutId id="2147483697" r:id="rId30"/>
    <p:sldLayoutId id="2147483699" r:id="rId31"/>
    <p:sldLayoutId id="2147483700" r:id="rId32"/>
  </p:sldLayoutIdLst>
  <p:hf sldNum="0" hdr="0" ftr="0" dt="0"/>
  <p:txStyles>
    <p:titleStyle>
      <a:lvl1pPr algn="l" defTabSz="914400" rtl="0" eaLnBrk="1" latinLnBrk="0" hangingPunct="1">
        <a:lnSpc>
          <a:spcPct val="11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AE056C2-5D1F-8F8D-429D-68B039A33A85}"/>
              </a:ext>
            </a:extLst>
          </p:cNvPr>
          <p:cNvSpPr>
            <a:spLocks noGrp="1"/>
          </p:cNvSpPr>
          <p:nvPr>
            <p:ph type="ctrTitle"/>
          </p:nvPr>
        </p:nvSpPr>
        <p:spPr/>
        <p:txBody>
          <a:bodyPr/>
          <a:lstStyle/>
          <a:p>
            <a:r>
              <a:rPr lang="sv-SE" dirty="0"/>
              <a:t>Redo för förändring? </a:t>
            </a:r>
            <a:br>
              <a:rPr lang="sv-SE" dirty="0"/>
            </a:br>
            <a:r>
              <a:rPr lang="sv-SE" dirty="0"/>
              <a:t>- en </a:t>
            </a:r>
            <a:r>
              <a:rPr lang="sv-SE" dirty="0">
                <a:latin typeface="Literata" pitchFamily="2" charset="0"/>
              </a:rPr>
              <a:t>självskattning</a:t>
            </a:r>
          </a:p>
        </p:txBody>
      </p:sp>
      <p:sp>
        <p:nvSpPr>
          <p:cNvPr id="3" name="Underrubrik 2">
            <a:extLst>
              <a:ext uri="{FF2B5EF4-FFF2-40B4-BE49-F238E27FC236}">
                <a16:creationId xmlns:a16="http://schemas.microsoft.com/office/drawing/2014/main" id="{04EF1EB3-0013-6384-2C54-0D34007F2C92}"/>
              </a:ext>
            </a:extLst>
          </p:cNvPr>
          <p:cNvSpPr>
            <a:spLocks noGrp="1"/>
          </p:cNvSpPr>
          <p:nvPr>
            <p:ph type="subTitle" idx="1"/>
          </p:nvPr>
        </p:nvSpPr>
        <p:spPr/>
        <p:txBody>
          <a:bodyPr/>
          <a:lstStyle/>
          <a:p>
            <a:r>
              <a:rPr lang="sv-SE" sz="1600" dirty="0">
                <a:latin typeface="Literata" pitchFamily="2" charset="0"/>
              </a:rPr>
              <a:t>En självskattning av förändringsmognad kan ge en tidig bild av hur redo organisationen är att genomföra en förändring. Den identifierar styrkor och riskområden och genom att mäta upplevd beredskap innan genomförandet kan insatser riktas proaktivt och förändringen få större effekt, mindre motstånd och snabbare implementering. </a:t>
            </a:r>
          </a:p>
        </p:txBody>
      </p:sp>
    </p:spTree>
    <p:extLst>
      <p:ext uri="{BB962C8B-B14F-4D97-AF65-F5344CB8AC3E}">
        <p14:creationId xmlns:p14="http://schemas.microsoft.com/office/powerpoint/2010/main" val="565203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38920-CECD-D118-DF53-7C7436B4F48E}"/>
            </a:ext>
          </a:extLst>
        </p:cNvPr>
        <p:cNvGrpSpPr/>
        <p:nvPr/>
      </p:nvGrpSpPr>
      <p:grpSpPr>
        <a:xfrm>
          <a:off x="0" y="0"/>
          <a:ext cx="0" cy="0"/>
          <a:chOff x="0" y="0"/>
          <a:chExt cx="0" cy="0"/>
        </a:xfrm>
      </p:grpSpPr>
      <p:graphicFrame>
        <p:nvGraphicFramePr>
          <p:cNvPr id="6" name="Platshållare för innehåll 5">
            <a:extLst>
              <a:ext uri="{FF2B5EF4-FFF2-40B4-BE49-F238E27FC236}">
                <a16:creationId xmlns:a16="http://schemas.microsoft.com/office/drawing/2014/main" id="{9ABE05F2-32AE-3C24-5D8A-C37025AB9073}"/>
              </a:ext>
            </a:extLst>
          </p:cNvPr>
          <p:cNvGraphicFramePr>
            <a:graphicFrameLocks noGrp="1"/>
          </p:cNvGraphicFramePr>
          <p:nvPr>
            <p:ph idx="1"/>
            <p:extLst>
              <p:ext uri="{D42A27DB-BD31-4B8C-83A1-F6EECF244321}">
                <p14:modId xmlns:p14="http://schemas.microsoft.com/office/powerpoint/2010/main" val="2563178994"/>
              </p:ext>
            </p:extLst>
          </p:nvPr>
        </p:nvGraphicFramePr>
        <p:xfrm>
          <a:off x="427382" y="176688"/>
          <a:ext cx="11509513" cy="6519824"/>
        </p:xfrm>
        <a:graphic>
          <a:graphicData uri="http://schemas.openxmlformats.org/drawingml/2006/table">
            <a:tbl>
              <a:tblPr firstRow="1" bandRow="1">
                <a:tableStyleId>{5C22544A-7EE6-4342-B048-85BDC9FD1C3A}</a:tableStyleId>
              </a:tblPr>
              <a:tblGrid>
                <a:gridCol w="1320536">
                  <a:extLst>
                    <a:ext uri="{9D8B030D-6E8A-4147-A177-3AD203B41FA5}">
                      <a16:colId xmlns:a16="http://schemas.microsoft.com/office/drawing/2014/main" val="1350667372"/>
                    </a:ext>
                  </a:extLst>
                </a:gridCol>
                <a:gridCol w="6286446">
                  <a:extLst>
                    <a:ext uri="{9D8B030D-6E8A-4147-A177-3AD203B41FA5}">
                      <a16:colId xmlns:a16="http://schemas.microsoft.com/office/drawing/2014/main" val="519447039"/>
                    </a:ext>
                  </a:extLst>
                </a:gridCol>
                <a:gridCol w="927850">
                  <a:extLst>
                    <a:ext uri="{9D8B030D-6E8A-4147-A177-3AD203B41FA5}">
                      <a16:colId xmlns:a16="http://schemas.microsoft.com/office/drawing/2014/main" val="1226827955"/>
                    </a:ext>
                  </a:extLst>
                </a:gridCol>
                <a:gridCol w="2974681">
                  <a:extLst>
                    <a:ext uri="{9D8B030D-6E8A-4147-A177-3AD203B41FA5}">
                      <a16:colId xmlns:a16="http://schemas.microsoft.com/office/drawing/2014/main" val="1469341695"/>
                    </a:ext>
                  </a:extLst>
                </a:gridCol>
              </a:tblGrid>
              <a:tr h="0">
                <a:tc>
                  <a:txBody>
                    <a:bodyPr/>
                    <a:lstStyle/>
                    <a:p>
                      <a:pPr>
                        <a:lnSpc>
                          <a:spcPct val="115000"/>
                        </a:lnSpc>
                        <a:spcAft>
                          <a:spcPts val="800"/>
                        </a:spcAft>
                        <a:buNone/>
                      </a:pPr>
                      <a:r>
                        <a:rPr lang="en-GB" sz="1200" b="1" kern="100" dirty="0" err="1">
                          <a:effectLst/>
                          <a:latin typeface="Literata" pitchFamily="2" charset="0"/>
                          <a:ea typeface="Aptos" panose="020B0004020202020204" pitchFamily="34" charset="0"/>
                          <a:cs typeface="Times New Roman" panose="02020603050405020304" pitchFamily="18" charset="0"/>
                        </a:rPr>
                        <a:t>Kategori</a:t>
                      </a:r>
                      <a:r>
                        <a:rPr lang="en-GB" sz="1200" b="1" kern="100" dirty="0">
                          <a:effectLst/>
                          <a:latin typeface="Literata" pitchFamily="2" charset="0"/>
                          <a:ea typeface="Aptos" panose="020B0004020202020204" pitchFamily="34" charset="0"/>
                          <a:cs typeface="Times New Roman" panose="02020603050405020304" pitchFamily="18" charset="0"/>
                        </a:rPr>
                        <a:t> (KASAM)</a:t>
                      </a:r>
                      <a:endParaRPr lang="sv-SE" sz="12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b="1" kern="100" dirty="0">
                          <a:effectLst/>
                          <a:latin typeface="Literata" pitchFamily="2" charset="0"/>
                          <a:ea typeface="Aptos" panose="020B0004020202020204" pitchFamily="34" charset="0"/>
                          <a:cs typeface="Times New Roman" panose="02020603050405020304" pitchFamily="18" charset="0"/>
                        </a:rPr>
                        <a:t>Påstående om den förändring självskattningen gäller </a:t>
                      </a:r>
                      <a:br>
                        <a:rPr lang="sv-SE" sz="1200" b="1" kern="100" dirty="0">
                          <a:effectLst/>
                          <a:latin typeface="Literata" pitchFamily="2" charset="0"/>
                          <a:ea typeface="Aptos" panose="020B0004020202020204" pitchFamily="34" charset="0"/>
                          <a:cs typeface="Times New Roman" panose="02020603050405020304" pitchFamily="18" charset="0"/>
                        </a:rPr>
                      </a:br>
                      <a:r>
                        <a:rPr lang="sv-SE" sz="1200" b="1" kern="100" dirty="0">
                          <a:effectLst/>
                          <a:latin typeface="Literata" pitchFamily="2" charset="0"/>
                          <a:ea typeface="Aptos" panose="020B0004020202020204" pitchFamily="34" charset="0"/>
                          <a:cs typeface="Times New Roman" panose="02020603050405020304" pitchFamily="18" charset="0"/>
                        </a:rPr>
                        <a:t>(1= håller inte alls med, 5 håller helt)</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GB" sz="1200" b="1" kern="100">
                          <a:effectLst/>
                          <a:latin typeface="Literata" pitchFamily="2" charset="0"/>
                          <a:ea typeface="Aptos" panose="020B0004020202020204" pitchFamily="34" charset="0"/>
                          <a:cs typeface="Times New Roman" panose="02020603050405020304" pitchFamily="18" charset="0"/>
                        </a:rPr>
                        <a:t>Nivå</a:t>
                      </a:r>
                      <a:br>
                        <a:rPr lang="en-GB" sz="1200" b="1" kern="100">
                          <a:effectLst/>
                          <a:latin typeface="Literata" pitchFamily="2" charset="0"/>
                          <a:ea typeface="Aptos" panose="020B0004020202020204" pitchFamily="34" charset="0"/>
                          <a:cs typeface="Times New Roman" panose="02020603050405020304" pitchFamily="18" charset="0"/>
                        </a:rPr>
                      </a:br>
                      <a:r>
                        <a:rPr lang="en-GB" sz="1200" b="1" kern="100">
                          <a:effectLst/>
                          <a:latin typeface="Literata" pitchFamily="2" charset="0"/>
                          <a:ea typeface="Aptos" panose="020B0004020202020204" pitchFamily="34" charset="0"/>
                          <a:cs typeface="Times New Roman" panose="02020603050405020304" pitchFamily="18" charset="0"/>
                        </a:rPr>
                        <a:t>(1–5)</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GB" sz="1200" b="1" kern="100">
                          <a:effectLst/>
                          <a:latin typeface="Literata" pitchFamily="2" charset="0"/>
                          <a:ea typeface="Aptos" panose="020B0004020202020204" pitchFamily="34" charset="0"/>
                          <a:cs typeface="Times New Roman" panose="02020603050405020304" pitchFamily="18" charset="0"/>
                        </a:rPr>
                        <a:t>Variation i gruppen?</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1966382"/>
                  </a:ext>
                </a:extLst>
              </a:tr>
              <a:tr h="288000">
                <a:tc>
                  <a:txBody>
                    <a:bodyPr/>
                    <a:lstStyle/>
                    <a:p>
                      <a:pPr>
                        <a:lnSpc>
                          <a:spcPct val="115000"/>
                        </a:lnSpc>
                        <a:spcAft>
                          <a:spcPts val="800"/>
                        </a:spcAft>
                        <a:buNone/>
                      </a:pPr>
                      <a:r>
                        <a:rPr lang="en-GB" sz="1200" kern="100" dirty="0" err="1">
                          <a:effectLst/>
                          <a:latin typeface="Literata" pitchFamily="2" charset="0"/>
                          <a:ea typeface="Aptos" panose="020B0004020202020204" pitchFamily="34" charset="0"/>
                          <a:cs typeface="Times New Roman" panose="02020603050405020304" pitchFamily="18" charset="0"/>
                        </a:rPr>
                        <a:t>Begriplighet</a:t>
                      </a:r>
                      <a:endParaRPr lang="sv-SE" sz="12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Gruppen förstår varför denna förändring ska genomföras.</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2774445055"/>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Begriplighet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 förstår vilka mål förändringen ska uppnå.</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2860954834"/>
                  </a:ext>
                </a:extLst>
              </a:tr>
              <a:tr h="288000">
                <a:tc>
                  <a:txBody>
                    <a:bodyPr/>
                    <a:lstStyle/>
                    <a:p>
                      <a:pPr>
                        <a:lnSpc>
                          <a:spcPct val="115000"/>
                        </a:lnSpc>
                        <a:spcAft>
                          <a:spcPts val="800"/>
                        </a:spcAft>
                        <a:buNone/>
                      </a:pPr>
                      <a:r>
                        <a:rPr lang="en-GB" sz="1200" kern="100" dirty="0" err="1">
                          <a:effectLst/>
                          <a:latin typeface="Literata" pitchFamily="2" charset="0"/>
                          <a:ea typeface="Aptos" panose="020B0004020202020204" pitchFamily="34" charset="0"/>
                          <a:cs typeface="Times New Roman" panose="02020603050405020304" pitchFamily="18" charset="0"/>
                        </a:rPr>
                        <a:t>Begriplighet</a:t>
                      </a:r>
                      <a:endParaRPr lang="sv-SE" sz="12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 vet vad som konkret kommer att förändras i sitt arbete.</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1508237897"/>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Begriplighet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Informationen om förändringen är tydlig och konsekvent för Gruppen.</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307964680"/>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Begriplighet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Gruppen får tillräcklig information och i rätt tid.</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4043831295"/>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Begriplighet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 förstår hur förändringen påverkar dem och sin verksamhet.</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4013867857"/>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Gruppen har tillräckliga resurser (tid, kompetens, verktyg) för att hantera förändringen.</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2913406603"/>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 vet vart de kan vända sig om de behöver stöd.</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2356010361"/>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Gruppens chef ger stöd och vägledning i förändringsarbetet.</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3722875197"/>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Gruppens enskilda medarbetaren har den kompetens som krävs för att anpassa sig till det nya arbetssättet.</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816843064"/>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Gruppen känner att de som arbetsgrupp kan lösa de utmaningar som uppstår.</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1867264483"/>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Det finns en plan för gruppen för hur hinder ska hanteras under förändringen.</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2575534551"/>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 ser ett tydligt värde med förändringen.</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665398958"/>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 tror att förändringen leder till förbättringar för verksamheten/patienterna.</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3673675912"/>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 känner sig engagerad i att bidra till att förändringen lyckas.</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4147016426"/>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Gruppen känner att deras olika roller är viktig för att nå målen.</a:t>
                      </a:r>
                    </a:p>
                  </a:txBody>
                  <a:tcPr marL="68580" marR="68580" marT="0" marB="0"/>
                </a:tc>
                <a:tc>
                  <a:txBody>
                    <a:bodyPr/>
                    <a:lstStyle/>
                    <a:p>
                      <a:endParaRPr lang="sv-SE" sz="1200" kern="10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2250416957"/>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Gruppen upplever att deras synpunkter tas på allvar i förändringsarbetet.</a:t>
                      </a:r>
                    </a:p>
                  </a:txBody>
                  <a:tcPr marL="68580" marR="68580" marT="0" marB="0"/>
                </a:tc>
                <a:tc>
                  <a:txBody>
                    <a:bodyPr/>
                    <a:lstStyle/>
                    <a:p>
                      <a:endParaRPr lang="sv-SE" sz="1200" kern="100" dirty="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2300010053"/>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Förändringen känns meningsfull för gruppen.</a:t>
                      </a:r>
                    </a:p>
                  </a:txBody>
                  <a:tcPr marL="68580" marR="68580" marT="0" marB="0"/>
                </a:tc>
                <a:tc>
                  <a:txBody>
                    <a:bodyPr/>
                    <a:lstStyle/>
                    <a:p>
                      <a:endParaRPr lang="sv-SE" sz="1200" kern="100" dirty="0">
                        <a:effectLst/>
                        <a:latin typeface="Literata" pitchFamily="2" charset="0"/>
                      </a:endParaRPr>
                    </a:p>
                  </a:txBody>
                  <a:tcPr marL="68580" marR="68580" marT="0" marB="0"/>
                </a:tc>
                <a:tc>
                  <a:txBody>
                    <a:bodyPr/>
                    <a:lstStyle/>
                    <a:p>
                      <a:endParaRPr lang="sv-SE" sz="1200" kern="100">
                        <a:effectLst/>
                        <a:latin typeface="Literata" pitchFamily="2" charset="0"/>
                      </a:endParaRPr>
                    </a:p>
                  </a:txBody>
                  <a:tcPr marL="68580" marR="68580" marT="0" marB="0"/>
                </a:tc>
                <a:extLst>
                  <a:ext uri="{0D108BD9-81ED-4DB2-BD59-A6C34878D82A}">
                    <a16:rowId xmlns:a16="http://schemas.microsoft.com/office/drawing/2014/main" val="3856744420"/>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Öppen fråga</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Vilka faktorer tror gruppen mest påverkar om förändringen lyckas?</a:t>
                      </a:r>
                    </a:p>
                  </a:txBody>
                  <a:tcPr marL="68580" marR="68580" marT="0" marB="0"/>
                </a:tc>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Fritext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GB" sz="1200" kern="100" dirty="0" err="1">
                          <a:effectLst/>
                          <a:latin typeface="Literata" pitchFamily="2" charset="0"/>
                          <a:ea typeface="Aptos" panose="020B0004020202020204" pitchFamily="34" charset="0"/>
                          <a:cs typeface="Times New Roman" panose="02020603050405020304" pitchFamily="18" charset="0"/>
                        </a:rPr>
                        <a:t>Fritext</a:t>
                      </a:r>
                      <a:endParaRPr lang="sv-SE" sz="12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0383169"/>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Öppen fråga</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Vad skulle underlätta för gruppen att känna sig mer redo för förändringen?</a:t>
                      </a:r>
                    </a:p>
                  </a:txBody>
                  <a:tcPr marL="68580" marR="68580" marT="0" marB="0"/>
                </a:tc>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Fritext</a:t>
                      </a:r>
                      <a:endParaRPr lang="sv-SE" sz="12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GB" sz="1200" kern="100" dirty="0" err="1">
                          <a:effectLst/>
                          <a:latin typeface="Literata" pitchFamily="2" charset="0"/>
                          <a:ea typeface="Aptos" panose="020B0004020202020204" pitchFamily="34" charset="0"/>
                          <a:cs typeface="Times New Roman" panose="02020603050405020304" pitchFamily="18" charset="0"/>
                        </a:rPr>
                        <a:t>Fritext</a:t>
                      </a:r>
                      <a:endParaRPr lang="sv-SE" sz="12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2066659"/>
                  </a:ext>
                </a:extLst>
              </a:tr>
            </a:tbl>
          </a:graphicData>
        </a:graphic>
      </p:graphicFrame>
    </p:spTree>
    <p:extLst>
      <p:ext uri="{BB962C8B-B14F-4D97-AF65-F5344CB8AC3E}">
        <p14:creationId xmlns:p14="http://schemas.microsoft.com/office/powerpoint/2010/main" val="1841840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336C8-11D8-55D4-87E5-A7282DD46C0A}"/>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1E36C88E-A2A0-67FB-5B68-EE93B61A9AD0}"/>
              </a:ext>
            </a:extLst>
          </p:cNvPr>
          <p:cNvSpPr>
            <a:spLocks noGrp="1"/>
          </p:cNvSpPr>
          <p:nvPr>
            <p:ph type="title"/>
          </p:nvPr>
        </p:nvSpPr>
        <p:spPr/>
        <p:txBody>
          <a:bodyPr/>
          <a:lstStyle/>
          <a:p>
            <a:r>
              <a:rPr lang="sv-SE" dirty="0">
                <a:latin typeface="Literata" pitchFamily="2" charset="0"/>
              </a:rPr>
              <a:t>Bilaga</a:t>
            </a:r>
            <a:r>
              <a:rPr lang="sv-SE" dirty="0"/>
              <a:t> 3:</a:t>
            </a:r>
          </a:p>
        </p:txBody>
      </p:sp>
      <p:sp>
        <p:nvSpPr>
          <p:cNvPr id="6" name="Platshållare för text 5">
            <a:extLst>
              <a:ext uri="{FF2B5EF4-FFF2-40B4-BE49-F238E27FC236}">
                <a16:creationId xmlns:a16="http://schemas.microsoft.com/office/drawing/2014/main" id="{7AA9755E-8B9C-C702-C006-8B8F3B542AE6}"/>
              </a:ext>
            </a:extLst>
          </p:cNvPr>
          <p:cNvSpPr>
            <a:spLocks noGrp="1"/>
          </p:cNvSpPr>
          <p:nvPr>
            <p:ph type="body" idx="1"/>
          </p:nvPr>
        </p:nvSpPr>
        <p:spPr/>
        <p:txBody>
          <a:bodyPr/>
          <a:lstStyle/>
          <a:p>
            <a:r>
              <a:rPr lang="sv-SE" dirty="0"/>
              <a:t>Individens </a:t>
            </a:r>
            <a:r>
              <a:rPr lang="sv-SE" dirty="0">
                <a:latin typeface="Literata" pitchFamily="2" charset="0"/>
              </a:rPr>
              <a:t>förändringsresa</a:t>
            </a:r>
          </a:p>
        </p:txBody>
      </p:sp>
    </p:spTree>
    <p:extLst>
      <p:ext uri="{BB962C8B-B14F-4D97-AF65-F5344CB8AC3E}">
        <p14:creationId xmlns:p14="http://schemas.microsoft.com/office/powerpoint/2010/main" val="17798448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77BAD-4354-5296-0D5D-F58E53F85C33}"/>
            </a:ext>
          </a:extLst>
        </p:cNvPr>
        <p:cNvGrpSpPr/>
        <p:nvPr/>
      </p:nvGrpSpPr>
      <p:grpSpPr>
        <a:xfrm>
          <a:off x="0" y="0"/>
          <a:ext cx="0" cy="0"/>
          <a:chOff x="0" y="0"/>
          <a:chExt cx="0" cy="0"/>
        </a:xfrm>
      </p:grpSpPr>
      <p:sp>
        <p:nvSpPr>
          <p:cNvPr id="15" name="Pil: höger 14">
            <a:extLst>
              <a:ext uri="{FF2B5EF4-FFF2-40B4-BE49-F238E27FC236}">
                <a16:creationId xmlns:a16="http://schemas.microsoft.com/office/drawing/2014/main" id="{DC0AA114-F812-09B6-933B-880D76E1EED9}"/>
              </a:ext>
            </a:extLst>
          </p:cNvPr>
          <p:cNvSpPr/>
          <p:nvPr/>
        </p:nvSpPr>
        <p:spPr>
          <a:xfrm>
            <a:off x="1498600" y="2622308"/>
            <a:ext cx="9194800" cy="1613384"/>
          </a:xfrm>
          <a:prstGeom prst="rightArrow">
            <a:avLst>
              <a:gd name="adj1" fmla="val 50000"/>
              <a:gd name="adj2" fmla="val 38537"/>
            </a:avLst>
          </a:prstGeom>
          <a:solidFill>
            <a:schemeClr val="accent4">
              <a:lumMod val="40000"/>
              <a:lumOff val="60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800" b="0" i="0" u="none" strike="noStrike" kern="1200" cap="none" spc="0" normalizeH="0" baseline="0" noProof="0">
              <a:ln>
                <a:noFill/>
              </a:ln>
              <a:solidFill>
                <a:prstClr val="black"/>
              </a:solidFill>
              <a:effectLst/>
              <a:uLnTx/>
              <a:uFillTx/>
              <a:latin typeface="Literata" pitchFamily="2" charset="0"/>
            </a:endParaRPr>
          </a:p>
        </p:txBody>
      </p:sp>
      <p:sp>
        <p:nvSpPr>
          <p:cNvPr id="4" name="Rektangel 3">
            <a:extLst>
              <a:ext uri="{FF2B5EF4-FFF2-40B4-BE49-F238E27FC236}">
                <a16:creationId xmlns:a16="http://schemas.microsoft.com/office/drawing/2014/main" id="{86E9AF10-DEED-BEDB-D418-B75D58A1259D}"/>
              </a:ext>
            </a:extLst>
          </p:cNvPr>
          <p:cNvSpPr/>
          <p:nvPr/>
        </p:nvSpPr>
        <p:spPr>
          <a:xfrm>
            <a:off x="1845068" y="3064552"/>
            <a:ext cx="1202077" cy="7294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Literata" pitchFamily="2" charset="0"/>
              </a:rPr>
              <a:t>Ha en uppfattning  om</a:t>
            </a:r>
          </a:p>
        </p:txBody>
      </p:sp>
      <p:sp>
        <p:nvSpPr>
          <p:cNvPr id="6" name="Rektangel 5">
            <a:extLst>
              <a:ext uri="{FF2B5EF4-FFF2-40B4-BE49-F238E27FC236}">
                <a16:creationId xmlns:a16="http://schemas.microsoft.com/office/drawing/2014/main" id="{94C28094-019A-B2DB-ADB7-4AF2B0C940CF}"/>
              </a:ext>
            </a:extLst>
          </p:cNvPr>
          <p:cNvSpPr/>
          <p:nvPr/>
        </p:nvSpPr>
        <p:spPr>
          <a:xfrm>
            <a:off x="3531628" y="3064553"/>
            <a:ext cx="1202077" cy="7294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Literata" pitchFamily="2" charset="0"/>
              </a:rPr>
              <a:t>Vara motiverad till </a:t>
            </a:r>
          </a:p>
        </p:txBody>
      </p:sp>
      <p:sp>
        <p:nvSpPr>
          <p:cNvPr id="7" name="Rektangel 6">
            <a:extLst>
              <a:ext uri="{FF2B5EF4-FFF2-40B4-BE49-F238E27FC236}">
                <a16:creationId xmlns:a16="http://schemas.microsoft.com/office/drawing/2014/main" id="{B008C608-7A57-66A7-3F3E-0C2DDD45C602}"/>
              </a:ext>
            </a:extLst>
          </p:cNvPr>
          <p:cNvSpPr/>
          <p:nvPr/>
        </p:nvSpPr>
        <p:spPr>
          <a:xfrm>
            <a:off x="5177547" y="3059188"/>
            <a:ext cx="1202077" cy="7294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Literata" pitchFamily="2" charset="0"/>
              </a:rPr>
              <a:t>Ha kunskap </a:t>
            </a:r>
            <a:br>
              <a:rPr kumimoji="0" lang="sv-SE" sz="1400" b="0" i="0" u="none" strike="noStrike" kern="1200" cap="none" spc="0" normalizeH="0" baseline="0" noProof="0" dirty="0">
                <a:ln>
                  <a:noFill/>
                </a:ln>
                <a:solidFill>
                  <a:prstClr val="black"/>
                </a:solidFill>
                <a:effectLst/>
                <a:uLnTx/>
                <a:uFillTx/>
                <a:latin typeface="Literata" pitchFamily="2" charset="0"/>
              </a:rPr>
            </a:br>
            <a:r>
              <a:rPr kumimoji="0" lang="sv-SE" sz="1400" b="0" i="0" u="none" strike="noStrike" kern="1200" cap="none" spc="0" normalizeH="0" baseline="0" noProof="0" dirty="0">
                <a:ln>
                  <a:noFill/>
                </a:ln>
                <a:solidFill>
                  <a:prstClr val="black"/>
                </a:solidFill>
                <a:effectLst/>
                <a:uLnTx/>
                <a:uFillTx/>
                <a:latin typeface="Literata" pitchFamily="2" charset="0"/>
              </a:rPr>
              <a:t>om</a:t>
            </a:r>
          </a:p>
        </p:txBody>
      </p:sp>
      <p:sp>
        <p:nvSpPr>
          <p:cNvPr id="12" name="Rektangel 11">
            <a:extLst>
              <a:ext uri="{FF2B5EF4-FFF2-40B4-BE49-F238E27FC236}">
                <a16:creationId xmlns:a16="http://schemas.microsoft.com/office/drawing/2014/main" id="{BE372536-9B49-36C9-EC61-FFFE18A72FBD}"/>
              </a:ext>
            </a:extLst>
          </p:cNvPr>
          <p:cNvSpPr/>
          <p:nvPr/>
        </p:nvSpPr>
        <p:spPr>
          <a:xfrm>
            <a:off x="6823466" y="3059188"/>
            <a:ext cx="1202077" cy="7294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Literata" pitchFamily="2" charset="0"/>
              </a:rPr>
              <a:t>Ha möjlighet </a:t>
            </a:r>
            <a:br>
              <a:rPr kumimoji="0" lang="sv-SE" sz="1400" b="0" i="0" u="none" strike="noStrike" kern="1200" cap="none" spc="0" normalizeH="0" baseline="0" noProof="0" dirty="0">
                <a:ln>
                  <a:noFill/>
                </a:ln>
                <a:solidFill>
                  <a:prstClr val="black"/>
                </a:solidFill>
                <a:effectLst/>
                <a:uLnTx/>
                <a:uFillTx/>
                <a:latin typeface="Literata" pitchFamily="2" charset="0"/>
              </a:rPr>
            </a:br>
            <a:r>
              <a:rPr kumimoji="0" lang="sv-SE" sz="1400" b="0" i="0" u="none" strike="noStrike" kern="1200" cap="none" spc="0" normalizeH="0" baseline="0" noProof="0" dirty="0">
                <a:ln>
                  <a:noFill/>
                </a:ln>
                <a:solidFill>
                  <a:prstClr val="black"/>
                </a:solidFill>
                <a:effectLst/>
                <a:uLnTx/>
                <a:uFillTx/>
                <a:latin typeface="Literata" pitchFamily="2" charset="0"/>
              </a:rPr>
              <a:t>att</a:t>
            </a:r>
            <a:br>
              <a:rPr kumimoji="0" lang="sv-SE" sz="1400" b="0" i="0" u="none" strike="noStrike" kern="1200" cap="none" spc="0" normalizeH="0" baseline="0" noProof="0" dirty="0">
                <a:ln>
                  <a:noFill/>
                </a:ln>
                <a:solidFill>
                  <a:prstClr val="black"/>
                </a:solidFill>
                <a:effectLst/>
                <a:uLnTx/>
                <a:uFillTx/>
                <a:latin typeface="Literata" pitchFamily="2" charset="0"/>
              </a:rPr>
            </a:br>
            <a:r>
              <a:rPr kumimoji="0" lang="sv-SE" sz="900" b="0" i="0" u="none" strike="noStrike" kern="1200" cap="none" spc="0" normalizeH="0" baseline="0" noProof="0" dirty="0">
                <a:ln>
                  <a:noFill/>
                </a:ln>
                <a:solidFill>
                  <a:prstClr val="black"/>
                </a:solidFill>
                <a:effectLst/>
                <a:uLnTx/>
                <a:uFillTx/>
                <a:latin typeface="Literata" pitchFamily="2" charset="0"/>
              </a:rPr>
              <a:t>(omsätta i praktiken) </a:t>
            </a:r>
            <a:endParaRPr kumimoji="0" lang="sv-SE" sz="1400" b="0" i="0" u="none" strike="noStrike" kern="1200" cap="none" spc="0" normalizeH="0" baseline="0" noProof="0" dirty="0">
              <a:ln>
                <a:noFill/>
              </a:ln>
              <a:solidFill>
                <a:prstClr val="black"/>
              </a:solidFill>
              <a:effectLst/>
              <a:uLnTx/>
              <a:uFillTx/>
              <a:latin typeface="Literata" pitchFamily="2" charset="0"/>
            </a:endParaRPr>
          </a:p>
        </p:txBody>
      </p:sp>
      <p:sp>
        <p:nvSpPr>
          <p:cNvPr id="13" name="Rektangel 12">
            <a:extLst>
              <a:ext uri="{FF2B5EF4-FFF2-40B4-BE49-F238E27FC236}">
                <a16:creationId xmlns:a16="http://schemas.microsoft.com/office/drawing/2014/main" id="{48E4ACCA-006F-F283-7E57-40C438632238}"/>
              </a:ext>
            </a:extLst>
          </p:cNvPr>
          <p:cNvSpPr/>
          <p:nvPr/>
        </p:nvSpPr>
        <p:spPr>
          <a:xfrm>
            <a:off x="8469385" y="3059187"/>
            <a:ext cx="1202077" cy="72946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0" i="0" u="none" strike="noStrike" kern="1200" cap="none" spc="0" normalizeH="0" baseline="0" noProof="0" dirty="0">
                <a:ln>
                  <a:noFill/>
                </a:ln>
                <a:solidFill>
                  <a:prstClr val="black"/>
                </a:solidFill>
                <a:effectLst/>
                <a:uLnTx/>
                <a:uFillTx/>
                <a:latin typeface="Literata" pitchFamily="2" charset="0"/>
              </a:rPr>
              <a:t>Säkerställa förut-sättningar för</a:t>
            </a:r>
          </a:p>
        </p:txBody>
      </p:sp>
      <p:sp>
        <p:nvSpPr>
          <p:cNvPr id="16" name="Pil: höger 15">
            <a:extLst>
              <a:ext uri="{FF2B5EF4-FFF2-40B4-BE49-F238E27FC236}">
                <a16:creationId xmlns:a16="http://schemas.microsoft.com/office/drawing/2014/main" id="{64E90A92-5077-A7E6-2DAE-44E65D6C7378}"/>
              </a:ext>
            </a:extLst>
          </p:cNvPr>
          <p:cNvSpPr/>
          <p:nvPr/>
        </p:nvSpPr>
        <p:spPr>
          <a:xfrm>
            <a:off x="4791467" y="3192636"/>
            <a:ext cx="345440" cy="462565"/>
          </a:xfrm>
          <a:prstGeom prst="rightArrow">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solidFill>
              <a:effectLst/>
              <a:uLnTx/>
              <a:uFillTx/>
              <a:latin typeface="Literata" pitchFamily="2" charset="0"/>
            </a:endParaRPr>
          </a:p>
        </p:txBody>
      </p:sp>
      <p:sp>
        <p:nvSpPr>
          <p:cNvPr id="18" name="Pil: höger 17">
            <a:extLst>
              <a:ext uri="{FF2B5EF4-FFF2-40B4-BE49-F238E27FC236}">
                <a16:creationId xmlns:a16="http://schemas.microsoft.com/office/drawing/2014/main" id="{F1B6AC48-0620-61CA-B5B5-6B6691EDFA72}"/>
              </a:ext>
            </a:extLst>
          </p:cNvPr>
          <p:cNvSpPr/>
          <p:nvPr/>
        </p:nvSpPr>
        <p:spPr>
          <a:xfrm>
            <a:off x="6429851" y="3196345"/>
            <a:ext cx="345440" cy="462565"/>
          </a:xfrm>
          <a:prstGeom prst="rightArrow">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solidFill>
              <a:effectLst/>
              <a:uLnTx/>
              <a:uFillTx/>
              <a:latin typeface="Literata" pitchFamily="2" charset="0"/>
            </a:endParaRPr>
          </a:p>
        </p:txBody>
      </p:sp>
      <p:sp>
        <p:nvSpPr>
          <p:cNvPr id="19" name="Pil: höger 18">
            <a:extLst>
              <a:ext uri="{FF2B5EF4-FFF2-40B4-BE49-F238E27FC236}">
                <a16:creationId xmlns:a16="http://schemas.microsoft.com/office/drawing/2014/main" id="{B121745F-C579-14AC-B27F-44F9422B3D10}"/>
              </a:ext>
            </a:extLst>
          </p:cNvPr>
          <p:cNvSpPr/>
          <p:nvPr/>
        </p:nvSpPr>
        <p:spPr>
          <a:xfrm>
            <a:off x="8073718" y="3196345"/>
            <a:ext cx="345440" cy="462565"/>
          </a:xfrm>
          <a:prstGeom prst="rightArrow">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solidFill>
              <a:effectLst/>
              <a:uLnTx/>
              <a:uFillTx/>
              <a:latin typeface="Literata" pitchFamily="2" charset="0"/>
            </a:endParaRPr>
          </a:p>
        </p:txBody>
      </p:sp>
      <p:sp>
        <p:nvSpPr>
          <p:cNvPr id="20" name="Pil: höger 19">
            <a:extLst>
              <a:ext uri="{FF2B5EF4-FFF2-40B4-BE49-F238E27FC236}">
                <a16:creationId xmlns:a16="http://schemas.microsoft.com/office/drawing/2014/main" id="{EACA0F93-A515-998B-CD0D-2E580FFCE210}"/>
              </a:ext>
            </a:extLst>
          </p:cNvPr>
          <p:cNvSpPr/>
          <p:nvPr/>
        </p:nvSpPr>
        <p:spPr>
          <a:xfrm>
            <a:off x="3119864" y="3192636"/>
            <a:ext cx="345440" cy="462565"/>
          </a:xfrm>
          <a:prstGeom prst="rightArrow">
            <a:avLst/>
          </a:prstGeom>
          <a:solidFill>
            <a:schemeClr val="accent6">
              <a:lumMod val="20000"/>
              <a:lumOff val="80000"/>
            </a:schemeClr>
          </a:soli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1400" b="0" i="0" u="none" strike="noStrike" kern="1200" cap="none" spc="0" normalizeH="0" baseline="0" noProof="0">
              <a:ln>
                <a:noFill/>
              </a:ln>
              <a:solidFill>
                <a:prstClr val="black"/>
              </a:solidFill>
              <a:effectLst/>
              <a:uLnTx/>
              <a:uFillTx/>
              <a:latin typeface="Literata" pitchFamily="2" charset="0"/>
            </a:endParaRPr>
          </a:p>
        </p:txBody>
      </p:sp>
      <p:sp>
        <p:nvSpPr>
          <p:cNvPr id="21" name="textruta 20">
            <a:extLst>
              <a:ext uri="{FF2B5EF4-FFF2-40B4-BE49-F238E27FC236}">
                <a16:creationId xmlns:a16="http://schemas.microsoft.com/office/drawing/2014/main" id="{99837187-8C63-D1D0-191F-AF1E6D26A829}"/>
              </a:ext>
            </a:extLst>
          </p:cNvPr>
          <p:cNvSpPr txBox="1"/>
          <p:nvPr/>
        </p:nvSpPr>
        <p:spPr>
          <a:xfrm>
            <a:off x="376732" y="3059187"/>
            <a:ext cx="130150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Literata" pitchFamily="2" charset="0"/>
              </a:rPr>
              <a:t>Behov av förändring</a:t>
            </a:r>
          </a:p>
        </p:txBody>
      </p:sp>
      <p:sp>
        <p:nvSpPr>
          <p:cNvPr id="22" name="textruta 21">
            <a:extLst>
              <a:ext uri="{FF2B5EF4-FFF2-40B4-BE49-F238E27FC236}">
                <a16:creationId xmlns:a16="http://schemas.microsoft.com/office/drawing/2014/main" id="{FD5E003B-60BC-AD94-3BEB-E5D39BC858B3}"/>
              </a:ext>
            </a:extLst>
          </p:cNvPr>
          <p:cNvSpPr txBox="1"/>
          <p:nvPr/>
        </p:nvSpPr>
        <p:spPr>
          <a:xfrm>
            <a:off x="10626544" y="2319960"/>
            <a:ext cx="1301508"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800" b="0" i="0" u="none" strike="noStrike" kern="1200" cap="none" spc="0" normalizeH="0" baseline="0" noProof="0" dirty="0">
                <a:ln>
                  <a:noFill/>
                </a:ln>
                <a:solidFill>
                  <a:prstClr val="black"/>
                </a:solidFill>
                <a:effectLst/>
                <a:uLnTx/>
                <a:uFillTx/>
                <a:latin typeface="Literata" pitchFamily="2" charset="0"/>
              </a:rPr>
              <a:t>Uppnådd effekt och nytta!</a:t>
            </a:r>
          </a:p>
        </p:txBody>
      </p:sp>
      <p:sp>
        <p:nvSpPr>
          <p:cNvPr id="30" name="Rubrik 29">
            <a:extLst>
              <a:ext uri="{FF2B5EF4-FFF2-40B4-BE49-F238E27FC236}">
                <a16:creationId xmlns:a16="http://schemas.microsoft.com/office/drawing/2014/main" id="{53FF0D47-292A-A87D-FC97-183648842FCA}"/>
              </a:ext>
            </a:extLst>
          </p:cNvPr>
          <p:cNvSpPr>
            <a:spLocks noGrp="1"/>
          </p:cNvSpPr>
          <p:nvPr>
            <p:ph type="title"/>
          </p:nvPr>
        </p:nvSpPr>
        <p:spPr/>
        <p:txBody>
          <a:bodyPr/>
          <a:lstStyle/>
          <a:p>
            <a:r>
              <a:rPr lang="sv-SE" sz="2400" dirty="0">
                <a:solidFill>
                  <a:schemeClr val="tx1"/>
                </a:solidFill>
                <a:latin typeface="Literata" pitchFamily="2" charset="0"/>
              </a:rPr>
              <a:t>Hur redo du och dina medarbetare är beror på hur långt i förändringsresan ni har kommit</a:t>
            </a:r>
          </a:p>
        </p:txBody>
      </p:sp>
      <p:sp>
        <p:nvSpPr>
          <p:cNvPr id="11" name="textruta 10">
            <a:extLst>
              <a:ext uri="{FF2B5EF4-FFF2-40B4-BE49-F238E27FC236}">
                <a16:creationId xmlns:a16="http://schemas.microsoft.com/office/drawing/2014/main" id="{450FC366-5A3C-0717-13D1-44DDB09C1270}"/>
              </a:ext>
            </a:extLst>
          </p:cNvPr>
          <p:cNvSpPr txBox="1"/>
          <p:nvPr/>
        </p:nvSpPr>
        <p:spPr>
          <a:xfrm>
            <a:off x="1872879" y="4075976"/>
            <a:ext cx="1202077" cy="1107996"/>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200" b="0" i="1" u="none" strike="noStrike" kern="1200" cap="none" spc="0" normalizeH="0" baseline="0" noProof="0" dirty="0">
                <a:ln>
                  <a:noFill/>
                </a:ln>
                <a:solidFill>
                  <a:prstClr val="black"/>
                </a:solidFill>
                <a:effectLst/>
                <a:uLnTx/>
                <a:uFillTx/>
                <a:latin typeface="Literata" pitchFamily="2" charset="0"/>
              </a:rPr>
              <a:t>Jag förstår att det finns något nytt som påverkar mig och varför det tagits fram</a:t>
            </a:r>
          </a:p>
        </p:txBody>
      </p:sp>
      <p:sp>
        <p:nvSpPr>
          <p:cNvPr id="14" name="textruta 13">
            <a:extLst>
              <a:ext uri="{FF2B5EF4-FFF2-40B4-BE49-F238E27FC236}">
                <a16:creationId xmlns:a16="http://schemas.microsoft.com/office/drawing/2014/main" id="{410D797B-2211-C81C-5C49-A63A678534A3}"/>
              </a:ext>
            </a:extLst>
          </p:cNvPr>
          <p:cNvSpPr txBox="1"/>
          <p:nvPr/>
        </p:nvSpPr>
        <p:spPr>
          <a:xfrm>
            <a:off x="3553760" y="4075976"/>
            <a:ext cx="1202077" cy="738664"/>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200" b="0" i="1" u="none" strike="noStrike" kern="1200" cap="none" spc="0" normalizeH="0" baseline="0" noProof="0" dirty="0">
                <a:ln>
                  <a:noFill/>
                </a:ln>
                <a:solidFill>
                  <a:prstClr val="black"/>
                </a:solidFill>
                <a:effectLst/>
                <a:uLnTx/>
                <a:uFillTx/>
                <a:latin typeface="Literata" pitchFamily="2" charset="0"/>
              </a:rPr>
              <a:t>Jag förstår hur det kommer att påverka min vardag</a:t>
            </a:r>
          </a:p>
        </p:txBody>
      </p:sp>
      <p:sp>
        <p:nvSpPr>
          <p:cNvPr id="28" name="textruta 27">
            <a:extLst>
              <a:ext uri="{FF2B5EF4-FFF2-40B4-BE49-F238E27FC236}">
                <a16:creationId xmlns:a16="http://schemas.microsoft.com/office/drawing/2014/main" id="{2F24A5DE-6C69-96C3-FF9E-6E4B2FF26537}"/>
              </a:ext>
            </a:extLst>
          </p:cNvPr>
          <p:cNvSpPr txBox="1"/>
          <p:nvPr/>
        </p:nvSpPr>
        <p:spPr>
          <a:xfrm>
            <a:off x="5205358" y="4075976"/>
            <a:ext cx="1202077" cy="553998"/>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200" b="0" i="1" u="none" strike="noStrike" kern="1200" cap="none" spc="0" normalizeH="0" baseline="0" noProof="0" dirty="0">
                <a:ln>
                  <a:noFill/>
                </a:ln>
                <a:solidFill>
                  <a:prstClr val="black"/>
                </a:solidFill>
                <a:effectLst/>
                <a:uLnTx/>
                <a:uFillTx/>
                <a:latin typeface="Literata" pitchFamily="2" charset="0"/>
              </a:rPr>
              <a:t>Jag har kunskap och fakta om hur jag ska göra</a:t>
            </a:r>
          </a:p>
        </p:txBody>
      </p:sp>
      <p:sp>
        <p:nvSpPr>
          <p:cNvPr id="29" name="textruta 28">
            <a:extLst>
              <a:ext uri="{FF2B5EF4-FFF2-40B4-BE49-F238E27FC236}">
                <a16:creationId xmlns:a16="http://schemas.microsoft.com/office/drawing/2014/main" id="{9D50A242-716C-80CE-1C7E-23C67AE48D65}"/>
              </a:ext>
            </a:extLst>
          </p:cNvPr>
          <p:cNvSpPr txBox="1"/>
          <p:nvPr/>
        </p:nvSpPr>
        <p:spPr>
          <a:xfrm>
            <a:off x="6851278" y="4075976"/>
            <a:ext cx="1202077" cy="923330"/>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200" b="0" i="1" u="none" strike="noStrike" kern="1200" cap="none" spc="0" normalizeH="0" baseline="0" noProof="0" dirty="0">
                <a:ln>
                  <a:noFill/>
                </a:ln>
                <a:solidFill>
                  <a:prstClr val="black"/>
                </a:solidFill>
                <a:effectLst/>
                <a:uLnTx/>
                <a:uFillTx/>
                <a:latin typeface="Literata" pitchFamily="2" charset="0"/>
              </a:rPr>
              <a:t>Jag känner att jag kan och har tid att jobba på det nya sättet</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sv-SE" sz="1200" b="0" i="1" u="none" strike="noStrike" kern="1200" cap="none" spc="0" normalizeH="0" baseline="0" noProof="0" dirty="0">
              <a:ln>
                <a:noFill/>
              </a:ln>
              <a:solidFill>
                <a:prstClr val="black"/>
              </a:solidFill>
              <a:effectLst/>
              <a:uLnTx/>
              <a:uFillTx/>
              <a:latin typeface="Literata" pitchFamily="2" charset="0"/>
            </a:endParaRPr>
          </a:p>
        </p:txBody>
      </p:sp>
      <p:sp>
        <p:nvSpPr>
          <p:cNvPr id="31" name="textruta 30">
            <a:extLst>
              <a:ext uri="{FF2B5EF4-FFF2-40B4-BE49-F238E27FC236}">
                <a16:creationId xmlns:a16="http://schemas.microsoft.com/office/drawing/2014/main" id="{C18F2C74-5F7A-9617-22DF-65A70C774112}"/>
              </a:ext>
            </a:extLst>
          </p:cNvPr>
          <p:cNvSpPr txBox="1"/>
          <p:nvPr/>
        </p:nvSpPr>
        <p:spPr>
          <a:xfrm>
            <a:off x="8469385" y="4075976"/>
            <a:ext cx="1202077" cy="553998"/>
          </a:xfrm>
          <a:prstGeom prst="rect">
            <a:avLst/>
          </a:prstGeom>
          <a:noFill/>
        </p:spPr>
        <p:txBody>
          <a:bodyPr wrap="square" lIns="0" tIns="0" rIns="0" bIns="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sv-SE" sz="1200" b="0" i="1" u="none" strike="noStrike" kern="1200" cap="none" spc="0" normalizeH="0" baseline="0" noProof="0" dirty="0">
                <a:ln>
                  <a:noFill/>
                </a:ln>
                <a:solidFill>
                  <a:prstClr val="black"/>
                </a:solidFill>
                <a:effectLst/>
                <a:uLnTx/>
                <a:uFillTx/>
                <a:latin typeface="Literata" pitchFamily="2" charset="0"/>
              </a:rPr>
              <a:t>Det nya blivit  en del av min vardag</a:t>
            </a:r>
          </a:p>
        </p:txBody>
      </p:sp>
      <p:sp>
        <p:nvSpPr>
          <p:cNvPr id="32" name="Pratbubbla: oval 31">
            <a:extLst>
              <a:ext uri="{FF2B5EF4-FFF2-40B4-BE49-F238E27FC236}">
                <a16:creationId xmlns:a16="http://schemas.microsoft.com/office/drawing/2014/main" id="{38629A6C-1DDA-191F-6897-120D3CCF4915}"/>
              </a:ext>
            </a:extLst>
          </p:cNvPr>
          <p:cNvSpPr/>
          <p:nvPr/>
        </p:nvSpPr>
        <p:spPr>
          <a:xfrm>
            <a:off x="2084059" y="2043360"/>
            <a:ext cx="1202076" cy="738663"/>
          </a:xfrm>
          <a:prstGeom prst="wedgeEllipseCallou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sv-SE"/>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Literata" pitchFamily="2" charset="0"/>
              </a:rPr>
              <a:t>Jag förstår varför…</a:t>
            </a:r>
          </a:p>
        </p:txBody>
      </p:sp>
      <p:sp>
        <p:nvSpPr>
          <p:cNvPr id="33" name="Pratbubbla: oval 32">
            <a:extLst>
              <a:ext uri="{FF2B5EF4-FFF2-40B4-BE49-F238E27FC236}">
                <a16:creationId xmlns:a16="http://schemas.microsoft.com/office/drawing/2014/main" id="{8D541053-6E62-BC72-0146-25CC7DBBE782}"/>
              </a:ext>
            </a:extLst>
          </p:cNvPr>
          <p:cNvSpPr/>
          <p:nvPr/>
        </p:nvSpPr>
        <p:spPr>
          <a:xfrm>
            <a:off x="3770618" y="2043360"/>
            <a:ext cx="1202077" cy="738664"/>
          </a:xfrm>
          <a:prstGeom prst="wedgeEllipseCallou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sv-SE"/>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Literata" pitchFamily="2" charset="0"/>
              </a:rPr>
              <a:t>Jag har bestämt mig för att…</a:t>
            </a:r>
          </a:p>
        </p:txBody>
      </p:sp>
      <p:sp>
        <p:nvSpPr>
          <p:cNvPr id="34" name="Pratbubbla: oval 33">
            <a:extLst>
              <a:ext uri="{FF2B5EF4-FFF2-40B4-BE49-F238E27FC236}">
                <a16:creationId xmlns:a16="http://schemas.microsoft.com/office/drawing/2014/main" id="{A71C5D80-6858-00A6-09CD-0A8BAC41B702}"/>
              </a:ext>
            </a:extLst>
          </p:cNvPr>
          <p:cNvSpPr/>
          <p:nvPr/>
        </p:nvSpPr>
        <p:spPr>
          <a:xfrm>
            <a:off x="5375898" y="2043359"/>
            <a:ext cx="1242717" cy="738664"/>
          </a:xfrm>
          <a:prstGeom prst="wedgeEllipseCallou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sv-SE"/>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Literata" pitchFamily="2" charset="0"/>
              </a:rPr>
              <a:t>Jag vet hur…</a:t>
            </a:r>
          </a:p>
        </p:txBody>
      </p:sp>
      <p:sp>
        <p:nvSpPr>
          <p:cNvPr id="35" name="Pratbubbla: oval 34">
            <a:extLst>
              <a:ext uri="{FF2B5EF4-FFF2-40B4-BE49-F238E27FC236}">
                <a16:creationId xmlns:a16="http://schemas.microsoft.com/office/drawing/2014/main" id="{CE9E8776-38FF-2A40-EA7A-F74CF9EFF3D5}"/>
              </a:ext>
            </a:extLst>
          </p:cNvPr>
          <p:cNvSpPr/>
          <p:nvPr/>
        </p:nvSpPr>
        <p:spPr>
          <a:xfrm>
            <a:off x="7062457" y="2043359"/>
            <a:ext cx="1202077" cy="738663"/>
          </a:xfrm>
          <a:prstGeom prst="wedgeEllipseCallou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sv-SE"/>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Literata" pitchFamily="2" charset="0"/>
              </a:rPr>
              <a:t>Jag har förmåga att…</a:t>
            </a:r>
          </a:p>
        </p:txBody>
      </p:sp>
      <p:sp>
        <p:nvSpPr>
          <p:cNvPr id="36" name="Pratbubbla: oval 35">
            <a:extLst>
              <a:ext uri="{FF2B5EF4-FFF2-40B4-BE49-F238E27FC236}">
                <a16:creationId xmlns:a16="http://schemas.microsoft.com/office/drawing/2014/main" id="{A2877917-5810-0106-D780-83657AE5BEC1}"/>
              </a:ext>
            </a:extLst>
          </p:cNvPr>
          <p:cNvSpPr/>
          <p:nvPr/>
        </p:nvSpPr>
        <p:spPr>
          <a:xfrm>
            <a:off x="8708376" y="2043358"/>
            <a:ext cx="1202077" cy="738663"/>
          </a:xfrm>
          <a:prstGeom prst="wedgeEllipseCallou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defPPr>
              <a:defRPr lang="sv-SE"/>
            </a:defPPr>
            <a:lvl1pPr algn="l" rtl="0" eaLnBrk="0" fontAlgn="base" hangingPunct="0">
              <a:spcBef>
                <a:spcPct val="0"/>
              </a:spcBef>
              <a:spcAft>
                <a:spcPct val="0"/>
              </a:spcAft>
              <a:defRPr sz="2400" kern="1200">
                <a:solidFill>
                  <a:schemeClr val="lt1"/>
                </a:solidFill>
                <a:latin typeface="+mn-lt"/>
                <a:ea typeface="+mn-ea"/>
                <a:cs typeface="+mn-cs"/>
              </a:defRPr>
            </a:lvl1pPr>
            <a:lvl2pPr marL="457200" algn="l" rtl="0" eaLnBrk="0" fontAlgn="base" hangingPunct="0">
              <a:spcBef>
                <a:spcPct val="0"/>
              </a:spcBef>
              <a:spcAft>
                <a:spcPct val="0"/>
              </a:spcAft>
              <a:defRPr sz="2400" kern="1200">
                <a:solidFill>
                  <a:schemeClr val="lt1"/>
                </a:solidFill>
                <a:latin typeface="+mn-lt"/>
                <a:ea typeface="+mn-ea"/>
                <a:cs typeface="+mn-cs"/>
              </a:defRPr>
            </a:lvl2pPr>
            <a:lvl3pPr marL="914400" algn="l" rtl="0" eaLnBrk="0" fontAlgn="base" hangingPunct="0">
              <a:spcBef>
                <a:spcPct val="0"/>
              </a:spcBef>
              <a:spcAft>
                <a:spcPct val="0"/>
              </a:spcAft>
              <a:defRPr sz="2400" kern="1200">
                <a:solidFill>
                  <a:schemeClr val="lt1"/>
                </a:solidFill>
                <a:latin typeface="+mn-lt"/>
                <a:ea typeface="+mn-ea"/>
                <a:cs typeface="+mn-cs"/>
              </a:defRPr>
            </a:lvl3pPr>
            <a:lvl4pPr marL="1371600" algn="l" rtl="0" eaLnBrk="0" fontAlgn="base" hangingPunct="0">
              <a:spcBef>
                <a:spcPct val="0"/>
              </a:spcBef>
              <a:spcAft>
                <a:spcPct val="0"/>
              </a:spcAft>
              <a:defRPr sz="2400" kern="1200">
                <a:solidFill>
                  <a:schemeClr val="lt1"/>
                </a:solidFill>
                <a:latin typeface="+mn-lt"/>
                <a:ea typeface="+mn-ea"/>
                <a:cs typeface="+mn-cs"/>
              </a:defRPr>
            </a:lvl4pPr>
            <a:lvl5pPr marL="1828800" algn="l" rtl="0" eaLnBrk="0" fontAlgn="base" hangingPunct="0">
              <a:spcBef>
                <a:spcPct val="0"/>
              </a:spcBef>
              <a:spcAft>
                <a:spcPct val="0"/>
              </a:spcAft>
              <a:defRPr sz="2400" kern="1200">
                <a:solidFill>
                  <a:schemeClr val="lt1"/>
                </a:solidFill>
                <a:latin typeface="+mn-lt"/>
                <a:ea typeface="+mn-ea"/>
                <a:cs typeface="+mn-cs"/>
              </a:defRPr>
            </a:lvl5pPr>
            <a:lvl6pPr marL="2286000" algn="l" defTabSz="914400" rtl="0" eaLnBrk="1" latinLnBrk="0" hangingPunct="1">
              <a:defRPr sz="2400" kern="1200">
                <a:solidFill>
                  <a:schemeClr val="lt1"/>
                </a:solidFill>
                <a:latin typeface="+mn-lt"/>
                <a:ea typeface="+mn-ea"/>
                <a:cs typeface="+mn-cs"/>
              </a:defRPr>
            </a:lvl6pPr>
            <a:lvl7pPr marL="2743200" algn="l" defTabSz="914400" rtl="0" eaLnBrk="1" latinLnBrk="0" hangingPunct="1">
              <a:defRPr sz="2400" kern="1200">
                <a:solidFill>
                  <a:schemeClr val="lt1"/>
                </a:solidFill>
                <a:latin typeface="+mn-lt"/>
                <a:ea typeface="+mn-ea"/>
                <a:cs typeface="+mn-cs"/>
              </a:defRPr>
            </a:lvl7pPr>
            <a:lvl8pPr marL="3200400" algn="l" defTabSz="914400" rtl="0" eaLnBrk="1" latinLnBrk="0" hangingPunct="1">
              <a:defRPr sz="2400" kern="1200">
                <a:solidFill>
                  <a:schemeClr val="lt1"/>
                </a:solidFill>
                <a:latin typeface="+mn-lt"/>
                <a:ea typeface="+mn-ea"/>
                <a:cs typeface="+mn-cs"/>
              </a:defRPr>
            </a:lvl8pPr>
            <a:lvl9pPr marL="3657600" algn="l" defTabSz="914400" rtl="0" eaLnBrk="1" latinLnBrk="0" hangingPunct="1">
              <a:defRPr sz="2400" kern="1200">
                <a:solidFill>
                  <a:schemeClr val="lt1"/>
                </a:solidFill>
                <a:latin typeface="+mn-lt"/>
                <a:ea typeface="+mn-ea"/>
                <a:cs typeface="+mn-cs"/>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sv-SE" sz="1200" b="0" i="0" u="none" strike="noStrike" kern="1200" cap="none" spc="0" normalizeH="0" baseline="0" noProof="0" dirty="0">
                <a:ln>
                  <a:noFill/>
                </a:ln>
                <a:solidFill>
                  <a:prstClr val="black"/>
                </a:solidFill>
                <a:effectLst/>
                <a:uLnTx/>
                <a:uFillTx/>
                <a:latin typeface="Literata" pitchFamily="2" charset="0"/>
              </a:rPr>
              <a:t>Jag kommer att fortsätta…</a:t>
            </a:r>
          </a:p>
        </p:txBody>
      </p:sp>
      <p:sp>
        <p:nvSpPr>
          <p:cNvPr id="25" name="Rubrik 29">
            <a:extLst>
              <a:ext uri="{FF2B5EF4-FFF2-40B4-BE49-F238E27FC236}">
                <a16:creationId xmlns:a16="http://schemas.microsoft.com/office/drawing/2014/main" id="{5435EC1F-8980-A28D-07F8-06CB81BB5CF9}"/>
              </a:ext>
            </a:extLst>
          </p:cNvPr>
          <p:cNvSpPr txBox="1">
            <a:spLocks/>
          </p:cNvSpPr>
          <p:nvPr/>
        </p:nvSpPr>
        <p:spPr>
          <a:xfrm>
            <a:off x="609600" y="5613049"/>
            <a:ext cx="9194800" cy="495543"/>
          </a:xfrm>
          <a:prstGeom prst="rect">
            <a:avLst/>
          </a:prstGeom>
        </p:spPr>
        <p:txBody>
          <a:bodyPr/>
          <a:lstStyle>
            <a:lvl1pPr algn="l" rtl="0" eaLnBrk="1" fontAlgn="base" hangingPunct="1">
              <a:spcBef>
                <a:spcPct val="0"/>
              </a:spcBef>
              <a:spcAft>
                <a:spcPct val="0"/>
              </a:spcAft>
              <a:defRPr sz="4000" b="1">
                <a:solidFill>
                  <a:schemeClr val="tx1"/>
                </a:solidFill>
                <a:latin typeface="+mj-lt"/>
                <a:ea typeface="+mj-ea"/>
                <a:cs typeface="ヒラギノ角ゴ Pro W3"/>
              </a:defRPr>
            </a:lvl1pPr>
            <a:lvl2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a:defRPr>
            </a:lvl2pPr>
            <a:lvl3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a:defRPr>
            </a:lvl3pPr>
            <a:lvl4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a:defRPr>
            </a:lvl4pPr>
            <a:lvl5pPr algn="l" rtl="0" eaLnBrk="1" fontAlgn="base" hangingPunct="1">
              <a:spcBef>
                <a:spcPct val="0"/>
              </a:spcBef>
              <a:spcAft>
                <a:spcPct val="0"/>
              </a:spcAft>
              <a:defRPr sz="4000" b="1">
                <a:solidFill>
                  <a:schemeClr val="tx1"/>
                </a:solidFill>
                <a:latin typeface="Arial" charset="0"/>
                <a:ea typeface="ヒラギノ角ゴ Pro W3" pitchFamily="1" charset="-128"/>
                <a:cs typeface="ヒラギノ角ゴ Pro W3"/>
              </a:defRPr>
            </a:lvl5pPr>
            <a:lvl6pPr marL="457200" algn="l" rtl="0" eaLnBrk="1" fontAlgn="base" hangingPunct="1">
              <a:spcBef>
                <a:spcPct val="0"/>
              </a:spcBef>
              <a:spcAft>
                <a:spcPct val="0"/>
              </a:spcAft>
              <a:defRPr sz="4000" b="1">
                <a:solidFill>
                  <a:schemeClr val="tx1"/>
                </a:solidFill>
                <a:latin typeface="Arial" charset="0"/>
                <a:ea typeface="ヒラギノ角ゴ Pro W3" pitchFamily="1" charset="-128"/>
              </a:defRPr>
            </a:lvl6pPr>
            <a:lvl7pPr marL="914400" algn="l" rtl="0" eaLnBrk="1" fontAlgn="base" hangingPunct="1">
              <a:spcBef>
                <a:spcPct val="0"/>
              </a:spcBef>
              <a:spcAft>
                <a:spcPct val="0"/>
              </a:spcAft>
              <a:defRPr sz="4000" b="1">
                <a:solidFill>
                  <a:schemeClr val="tx1"/>
                </a:solidFill>
                <a:latin typeface="Arial" charset="0"/>
                <a:ea typeface="ヒラギノ角ゴ Pro W3" pitchFamily="1" charset="-128"/>
              </a:defRPr>
            </a:lvl7pPr>
            <a:lvl8pPr marL="1371600" algn="l" rtl="0" eaLnBrk="1" fontAlgn="base" hangingPunct="1">
              <a:spcBef>
                <a:spcPct val="0"/>
              </a:spcBef>
              <a:spcAft>
                <a:spcPct val="0"/>
              </a:spcAft>
              <a:defRPr sz="4000" b="1">
                <a:solidFill>
                  <a:schemeClr val="tx1"/>
                </a:solidFill>
                <a:latin typeface="Arial" charset="0"/>
                <a:ea typeface="ヒラギノ角ゴ Pro W3" pitchFamily="1" charset="-128"/>
              </a:defRPr>
            </a:lvl8pPr>
            <a:lvl9pPr marL="1828800" algn="l" rtl="0" eaLnBrk="1" fontAlgn="base" hangingPunct="1">
              <a:spcBef>
                <a:spcPct val="0"/>
              </a:spcBef>
              <a:spcAft>
                <a:spcPct val="0"/>
              </a:spcAft>
              <a:defRPr sz="4000" b="1">
                <a:solidFill>
                  <a:schemeClr val="tx1"/>
                </a:solidFill>
                <a:latin typeface="Arial" charset="0"/>
                <a:ea typeface="ヒラギノ角ゴ Pro W3" pitchFamily="1"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sv-SE" sz="2400" b="1" i="0" u="none" strike="noStrike" kern="0" cap="none" spc="0" normalizeH="0" baseline="0" noProof="0" dirty="0">
                <a:ln>
                  <a:noFill/>
                </a:ln>
                <a:solidFill>
                  <a:prstClr val="black"/>
                </a:solidFill>
                <a:effectLst/>
                <a:uLnTx/>
                <a:uFillTx/>
                <a:latin typeface="Literata" pitchFamily="2" charset="0"/>
              </a:rPr>
              <a:t>…och vad som krävs är beroende på situation, roll och individ. </a:t>
            </a:r>
          </a:p>
        </p:txBody>
      </p:sp>
      <p:pic>
        <p:nvPicPr>
          <p:cNvPr id="3" name="Bild 2" descr="Märkesfäste1 med hel fyllning">
            <a:extLst>
              <a:ext uri="{FF2B5EF4-FFF2-40B4-BE49-F238E27FC236}">
                <a16:creationId xmlns:a16="http://schemas.microsoft.com/office/drawing/2014/main" id="{EE312298-B9E9-E1C6-C705-5B0DA3BD0ED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43226" y="3566354"/>
            <a:ext cx="327752" cy="327752"/>
          </a:xfrm>
          <a:prstGeom prst="rect">
            <a:avLst/>
          </a:prstGeom>
        </p:spPr>
      </p:pic>
      <p:pic>
        <p:nvPicPr>
          <p:cNvPr id="5" name="Bild 4" descr="Märkesfäste1 med hel fyllning">
            <a:extLst>
              <a:ext uri="{FF2B5EF4-FFF2-40B4-BE49-F238E27FC236}">
                <a16:creationId xmlns:a16="http://schemas.microsoft.com/office/drawing/2014/main" id="{0867E5A9-0D9D-5D68-0946-9365C2AF27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05594" y="3566354"/>
            <a:ext cx="327752" cy="327752"/>
          </a:xfrm>
          <a:prstGeom prst="rect">
            <a:avLst/>
          </a:prstGeom>
        </p:spPr>
      </p:pic>
      <p:pic>
        <p:nvPicPr>
          <p:cNvPr id="8" name="Bild 7" descr="Märkesfäste1 med hel fyllning">
            <a:extLst>
              <a:ext uri="{FF2B5EF4-FFF2-40B4-BE49-F238E27FC236}">
                <a16:creationId xmlns:a16="http://schemas.microsoft.com/office/drawing/2014/main" id="{AE5DFB6F-F171-CB3E-EF47-982F1B21786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227111" y="3580431"/>
            <a:ext cx="327752" cy="327752"/>
          </a:xfrm>
          <a:prstGeom prst="rect">
            <a:avLst/>
          </a:prstGeom>
        </p:spPr>
      </p:pic>
      <p:pic>
        <p:nvPicPr>
          <p:cNvPr id="9" name="Bild 8" descr="Märkesfäste1 med hel fyllning">
            <a:extLst>
              <a:ext uri="{FF2B5EF4-FFF2-40B4-BE49-F238E27FC236}">
                <a16:creationId xmlns:a16="http://schemas.microsoft.com/office/drawing/2014/main" id="{42B8E5F8-86A4-4E62-0F98-0796E22B025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889479" y="3580431"/>
            <a:ext cx="327752" cy="327752"/>
          </a:xfrm>
          <a:prstGeom prst="rect">
            <a:avLst/>
          </a:prstGeom>
        </p:spPr>
      </p:pic>
      <p:pic>
        <p:nvPicPr>
          <p:cNvPr id="10" name="Bild 9" descr="Märkesfäste1 med hel fyllning">
            <a:extLst>
              <a:ext uri="{FF2B5EF4-FFF2-40B4-BE49-F238E27FC236}">
                <a16:creationId xmlns:a16="http://schemas.microsoft.com/office/drawing/2014/main" id="{EE4BBC92-6129-F4DA-25BE-FC7F68E8A78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41026" y="3572294"/>
            <a:ext cx="327752" cy="327752"/>
          </a:xfrm>
          <a:prstGeom prst="rect">
            <a:avLst/>
          </a:prstGeom>
        </p:spPr>
      </p:pic>
      <p:pic>
        <p:nvPicPr>
          <p:cNvPr id="17" name="Bild 9" descr="Märkesfäste1 med hel fyllning">
            <a:extLst>
              <a:ext uri="{FF2B5EF4-FFF2-40B4-BE49-F238E27FC236}">
                <a16:creationId xmlns:a16="http://schemas.microsoft.com/office/drawing/2014/main" id="{DCCF8B30-28AC-CF9B-80A2-7E3C5194CF6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23702" y="735309"/>
            <a:ext cx="538767" cy="585659"/>
          </a:xfrm>
          <a:prstGeom prst="rect">
            <a:avLst/>
          </a:prstGeom>
        </p:spPr>
      </p:pic>
      <p:pic>
        <p:nvPicPr>
          <p:cNvPr id="2" name="Bild 9" descr="Märkesfäste1 med hel fyllning">
            <a:extLst>
              <a:ext uri="{FF2B5EF4-FFF2-40B4-BE49-F238E27FC236}">
                <a16:creationId xmlns:a16="http://schemas.microsoft.com/office/drawing/2014/main" id="{E2FB28DF-DAA8-32A2-D0B2-638FE8557A7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940419" y="3175907"/>
            <a:ext cx="538767" cy="585659"/>
          </a:xfrm>
          <a:prstGeom prst="rect">
            <a:avLst/>
          </a:prstGeom>
        </p:spPr>
      </p:pic>
    </p:spTree>
    <p:extLst>
      <p:ext uri="{BB962C8B-B14F-4D97-AF65-F5344CB8AC3E}">
        <p14:creationId xmlns:p14="http://schemas.microsoft.com/office/powerpoint/2010/main" val="2179166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3FF8E-7C47-8BB0-9B97-27E8B7E74E14}"/>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A5DFB43D-545B-1189-AC02-9BF1E329A300}"/>
              </a:ext>
            </a:extLst>
          </p:cNvPr>
          <p:cNvSpPr>
            <a:spLocks noGrp="1"/>
          </p:cNvSpPr>
          <p:nvPr>
            <p:ph type="title"/>
          </p:nvPr>
        </p:nvSpPr>
        <p:spPr/>
        <p:txBody>
          <a:bodyPr>
            <a:noAutofit/>
          </a:bodyPr>
          <a:lstStyle/>
          <a:p>
            <a:r>
              <a:rPr lang="sv-SE" dirty="0">
                <a:latin typeface="Literata" pitchFamily="2" charset="0"/>
              </a:rPr>
              <a:t>Redo för förändring?</a:t>
            </a:r>
            <a:br>
              <a:rPr lang="sv-SE" dirty="0">
                <a:latin typeface="Literata" pitchFamily="2" charset="0"/>
              </a:rPr>
            </a:br>
            <a:r>
              <a:rPr lang="sv-SE" sz="2800" dirty="0">
                <a:latin typeface="Literata" pitchFamily="2" charset="0"/>
              </a:rPr>
              <a:t>Reflektion för individ och grupp vid förändringsarbete</a:t>
            </a:r>
          </a:p>
        </p:txBody>
      </p:sp>
      <p:sp>
        <p:nvSpPr>
          <p:cNvPr id="5" name="Platshållare för innehåll 4">
            <a:extLst>
              <a:ext uri="{FF2B5EF4-FFF2-40B4-BE49-F238E27FC236}">
                <a16:creationId xmlns:a16="http://schemas.microsoft.com/office/drawing/2014/main" id="{FE0289FC-073D-C54F-31C5-C4FD80AEB432}"/>
              </a:ext>
            </a:extLst>
          </p:cNvPr>
          <p:cNvSpPr>
            <a:spLocks noGrp="1"/>
          </p:cNvSpPr>
          <p:nvPr>
            <p:ph sz="half" idx="1"/>
          </p:nvPr>
        </p:nvSpPr>
        <p:spPr>
          <a:xfrm>
            <a:off x="609600" y="1779103"/>
            <a:ext cx="6814930" cy="4347061"/>
          </a:xfrm>
        </p:spPr>
        <p:txBody>
          <a:bodyPr vert="horz" lIns="91440" tIns="45720" rIns="91440" bIns="45720" rtlCol="0" anchor="t">
            <a:noAutofit/>
          </a:bodyPr>
          <a:lstStyle/>
          <a:p>
            <a:pPr>
              <a:buFont typeface="Wingdings" panose="05000000000000000000" pitchFamily="2" charset="2"/>
              <a:buChar char="q"/>
            </a:pPr>
            <a:r>
              <a:rPr lang="sv-SE" sz="2000" dirty="0">
                <a:latin typeface="Literata" pitchFamily="2" charset="0"/>
              </a:rPr>
              <a:t> Är förändringen </a:t>
            </a:r>
            <a:r>
              <a:rPr lang="sv-SE" sz="2000" b="1" dirty="0">
                <a:latin typeface="Literata" pitchFamily="2" charset="0"/>
              </a:rPr>
              <a:t>begriplig</a:t>
            </a:r>
            <a:r>
              <a:rPr lang="sv-SE" sz="2000" dirty="0">
                <a:latin typeface="Literata" pitchFamily="2" charset="0"/>
              </a:rPr>
              <a:t> för medarbetarna?</a:t>
            </a:r>
          </a:p>
          <a:p>
            <a:pPr lvl="1"/>
            <a:r>
              <a:rPr lang="sv-SE" sz="1800" dirty="0">
                <a:latin typeface="Literata" pitchFamily="2" charset="0"/>
              </a:rPr>
              <a:t>Med begriplighet menas i början av förändringen att först varför, vem som leder och bestämt och vad slutmålet är med förändringen</a:t>
            </a:r>
          </a:p>
          <a:p>
            <a:pPr>
              <a:buFont typeface="Wingdings" panose="05000000000000000000" pitchFamily="2" charset="2"/>
              <a:buChar char="q"/>
            </a:pPr>
            <a:r>
              <a:rPr lang="sv-SE" sz="2000" dirty="0">
                <a:latin typeface="Literata" pitchFamily="2" charset="0"/>
              </a:rPr>
              <a:t> Känner medarbetarna att förändringen känns </a:t>
            </a:r>
            <a:r>
              <a:rPr lang="sv-SE" sz="2000" b="1" dirty="0">
                <a:latin typeface="Literata" pitchFamily="2" charset="0"/>
              </a:rPr>
              <a:t>meningsfull</a:t>
            </a:r>
            <a:r>
              <a:rPr lang="sv-SE" sz="2000" dirty="0">
                <a:latin typeface="Literata" pitchFamily="2" charset="0"/>
              </a:rPr>
              <a:t>?</a:t>
            </a:r>
          </a:p>
          <a:p>
            <a:pPr lvl="1"/>
            <a:r>
              <a:rPr lang="sv-SE" sz="1800" dirty="0">
                <a:latin typeface="Literata" pitchFamily="2" charset="0"/>
              </a:rPr>
              <a:t>En förändrings känns meningsfull om den känns relevant för det uppdrag, syfte, värderingar och mål vi har.</a:t>
            </a:r>
          </a:p>
          <a:p>
            <a:pPr>
              <a:buFont typeface="Wingdings,Sans-Serif" panose="020B0604020202020204" pitchFamily="34" charset="0"/>
              <a:buChar char="q"/>
            </a:pPr>
            <a:r>
              <a:rPr lang="sv-SE" sz="2000" dirty="0">
                <a:latin typeface="Literata" pitchFamily="2" charset="0"/>
              </a:rPr>
              <a:t> Känner medarbetarna att de kommer att ha tid, kompetens och stöd att </a:t>
            </a:r>
            <a:r>
              <a:rPr lang="sv-SE" sz="2000" b="1" dirty="0">
                <a:latin typeface="Literata" pitchFamily="2" charset="0"/>
              </a:rPr>
              <a:t>hantera</a:t>
            </a:r>
            <a:r>
              <a:rPr lang="sv-SE" sz="2000" dirty="0">
                <a:latin typeface="Literata" pitchFamily="2" charset="0"/>
              </a:rPr>
              <a:t> förändringen? </a:t>
            </a:r>
            <a:endParaRPr lang="en-US" sz="2000" dirty="0">
              <a:solidFill>
                <a:srgbClr val="000000"/>
              </a:solidFill>
              <a:latin typeface="Literata" pitchFamily="2" charset="0"/>
            </a:endParaRPr>
          </a:p>
          <a:p>
            <a:pPr lvl="1"/>
            <a:r>
              <a:rPr lang="sv-SE" sz="1800" dirty="0">
                <a:latin typeface="Literata" pitchFamily="2" charset="0"/>
              </a:rPr>
              <a:t>Med hanterbarhet menas att känna att ha rätt förutsättningar för att genomföra förändringen.</a:t>
            </a:r>
            <a:endParaRPr lang="en-US" sz="1800" dirty="0">
              <a:solidFill>
                <a:srgbClr val="000000"/>
              </a:solidFill>
              <a:latin typeface="Literata" pitchFamily="2" charset="0"/>
            </a:endParaRPr>
          </a:p>
        </p:txBody>
      </p:sp>
      <p:graphicFrame>
        <p:nvGraphicFramePr>
          <p:cNvPr id="3" name="Platshållare för innehåll 2">
            <a:extLst>
              <a:ext uri="{FF2B5EF4-FFF2-40B4-BE49-F238E27FC236}">
                <a16:creationId xmlns:a16="http://schemas.microsoft.com/office/drawing/2014/main" id="{16CCBCC5-981C-6627-1FAB-669B0AB0E195}"/>
              </a:ext>
            </a:extLst>
          </p:cNvPr>
          <p:cNvGraphicFramePr>
            <a:graphicFrameLocks noGrp="1"/>
          </p:cNvGraphicFramePr>
          <p:nvPr>
            <p:ph sz="half" idx="2"/>
            <p:extLst>
              <p:ext uri="{D42A27DB-BD31-4B8C-83A1-F6EECF244321}">
                <p14:modId xmlns:p14="http://schemas.microsoft.com/office/powerpoint/2010/main" val="2451063563"/>
              </p:ext>
            </p:extLst>
          </p:nvPr>
        </p:nvGraphicFramePr>
        <p:xfrm>
          <a:off x="7625678" y="1470991"/>
          <a:ext cx="3728121" cy="46551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ruta 5">
            <a:extLst>
              <a:ext uri="{FF2B5EF4-FFF2-40B4-BE49-F238E27FC236}">
                <a16:creationId xmlns:a16="http://schemas.microsoft.com/office/drawing/2014/main" id="{4D0DD95B-9961-D389-DB91-55EF2873C8F8}"/>
              </a:ext>
            </a:extLst>
          </p:cNvPr>
          <p:cNvSpPr txBox="1"/>
          <p:nvPr/>
        </p:nvSpPr>
        <p:spPr>
          <a:xfrm>
            <a:off x="7620869" y="2007447"/>
            <a:ext cx="607860" cy="707886"/>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0" i="0" u="none" strike="noStrike" kern="1200" cap="none" spc="0" normalizeH="0" baseline="0" noProof="0" dirty="0">
                <a:ln>
                  <a:noFill/>
                </a:ln>
                <a:solidFill>
                  <a:prstClr val="black"/>
                </a:solidFill>
                <a:effectLst/>
                <a:uLnTx/>
                <a:uFillTx/>
                <a:latin typeface="Literata" pitchFamily="2" charset="0"/>
                <a:ea typeface="ヒラギノ角ゴ Pro W3" charset="-128"/>
              </a:rPr>
              <a:t>Jag</a:t>
            </a:r>
            <a:br>
              <a:rPr kumimoji="0" lang="sv-SE" sz="2000" b="0" i="0" u="none" strike="noStrike" kern="1200" cap="none" spc="0" normalizeH="0" baseline="0" noProof="0" dirty="0">
                <a:ln>
                  <a:noFill/>
                </a:ln>
                <a:solidFill>
                  <a:prstClr val="black"/>
                </a:solidFill>
                <a:effectLst/>
                <a:uLnTx/>
                <a:uFillTx/>
                <a:latin typeface="Literata" pitchFamily="2" charset="0"/>
                <a:ea typeface="ヒラギノ角ゴ Pro W3" charset="-128"/>
              </a:rPr>
            </a:br>
            <a:r>
              <a:rPr kumimoji="0" lang="sv-SE" sz="2000" b="0" i="0" u="none" strike="noStrike" kern="1200" cap="none" spc="0" normalizeH="0" baseline="0" noProof="0" dirty="0">
                <a:ln>
                  <a:noFill/>
                </a:ln>
                <a:solidFill>
                  <a:prstClr val="black"/>
                </a:solidFill>
                <a:effectLst/>
                <a:uLnTx/>
                <a:uFillTx/>
                <a:latin typeface="Literata" pitchFamily="2" charset="0"/>
                <a:ea typeface="ヒラギノ角ゴ Pro W3" charset="-128"/>
              </a:rPr>
              <a:t>vill</a:t>
            </a:r>
          </a:p>
        </p:txBody>
      </p:sp>
      <p:sp>
        <p:nvSpPr>
          <p:cNvPr id="7" name="textruta 6">
            <a:extLst>
              <a:ext uri="{FF2B5EF4-FFF2-40B4-BE49-F238E27FC236}">
                <a16:creationId xmlns:a16="http://schemas.microsoft.com/office/drawing/2014/main" id="{E16630B0-1E46-090B-8E59-CD0617FD1C43}"/>
              </a:ext>
            </a:extLst>
          </p:cNvPr>
          <p:cNvSpPr txBox="1"/>
          <p:nvPr/>
        </p:nvSpPr>
        <p:spPr>
          <a:xfrm>
            <a:off x="10582405" y="1980180"/>
            <a:ext cx="1035861" cy="707886"/>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0" i="0" u="none" strike="noStrike" kern="1200" cap="none" spc="0" normalizeH="0" baseline="0" noProof="0" dirty="0">
                <a:ln>
                  <a:noFill/>
                </a:ln>
                <a:solidFill>
                  <a:prstClr val="black"/>
                </a:solidFill>
                <a:effectLst/>
                <a:uLnTx/>
                <a:uFillTx/>
                <a:latin typeface="Literata" pitchFamily="2" charset="0"/>
                <a:ea typeface="ヒラギノ角ゴ Pro W3" charset="-128"/>
              </a:rPr>
              <a:t>Jag</a:t>
            </a:r>
            <a:br>
              <a:rPr kumimoji="0" lang="sv-SE" sz="2000" b="0" i="0" u="none" strike="noStrike" kern="1200" cap="none" spc="0" normalizeH="0" baseline="0" noProof="0" dirty="0">
                <a:ln>
                  <a:noFill/>
                </a:ln>
                <a:solidFill>
                  <a:prstClr val="black"/>
                </a:solidFill>
                <a:effectLst/>
                <a:uLnTx/>
                <a:uFillTx/>
                <a:latin typeface="Literata" pitchFamily="2" charset="0"/>
                <a:ea typeface="ヒラギノ角ゴ Pro W3" charset="-128"/>
              </a:rPr>
            </a:br>
            <a:r>
              <a:rPr kumimoji="0" lang="sv-SE" sz="2000" b="0" i="0" u="none" strike="noStrike" kern="1200" cap="none" spc="0" normalizeH="0" baseline="0" noProof="0" dirty="0">
                <a:ln>
                  <a:noFill/>
                </a:ln>
                <a:solidFill>
                  <a:prstClr val="black"/>
                </a:solidFill>
                <a:effectLst/>
                <a:uLnTx/>
                <a:uFillTx/>
                <a:latin typeface="Literata" pitchFamily="2" charset="0"/>
                <a:ea typeface="ヒラギノ角ゴ Pro W3" charset="-128"/>
              </a:rPr>
              <a:t>förstår</a:t>
            </a:r>
          </a:p>
        </p:txBody>
      </p:sp>
      <p:sp>
        <p:nvSpPr>
          <p:cNvPr id="8" name="textruta 7">
            <a:extLst>
              <a:ext uri="{FF2B5EF4-FFF2-40B4-BE49-F238E27FC236}">
                <a16:creationId xmlns:a16="http://schemas.microsoft.com/office/drawing/2014/main" id="{5F77ACB1-1F89-6858-093D-DED13BEAA302}"/>
              </a:ext>
            </a:extLst>
          </p:cNvPr>
          <p:cNvSpPr txBox="1"/>
          <p:nvPr/>
        </p:nvSpPr>
        <p:spPr>
          <a:xfrm>
            <a:off x="9165771" y="5524761"/>
            <a:ext cx="647934" cy="707886"/>
          </a:xfrm>
          <a:prstGeom prst="rect">
            <a:avLst/>
          </a:prstGeom>
          <a:noFill/>
        </p:spPr>
        <p:txBody>
          <a:bodyPr wrap="non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sv-SE" sz="2000" b="0" i="0" u="none" strike="noStrike" kern="1200" cap="none" spc="0" normalizeH="0" baseline="0" noProof="0" dirty="0">
                <a:ln>
                  <a:noFill/>
                </a:ln>
                <a:solidFill>
                  <a:prstClr val="black"/>
                </a:solidFill>
                <a:effectLst/>
                <a:uLnTx/>
                <a:uFillTx/>
                <a:latin typeface="Literata" pitchFamily="2" charset="0"/>
                <a:ea typeface="ヒラギノ角ゴ Pro W3" charset="-128"/>
              </a:rPr>
              <a:t>Jag</a:t>
            </a:r>
            <a:br>
              <a:rPr kumimoji="0" lang="sv-SE" sz="2000" b="0" i="0" u="none" strike="noStrike" kern="1200" cap="none" spc="0" normalizeH="0" baseline="0" noProof="0" dirty="0">
                <a:ln>
                  <a:noFill/>
                </a:ln>
                <a:solidFill>
                  <a:prstClr val="black"/>
                </a:solidFill>
                <a:effectLst/>
                <a:uLnTx/>
                <a:uFillTx/>
                <a:latin typeface="Literata" pitchFamily="2" charset="0"/>
                <a:ea typeface="ヒラギノ角ゴ Pro W3" charset="-128"/>
              </a:rPr>
            </a:br>
            <a:r>
              <a:rPr kumimoji="0" lang="sv-SE" sz="2000" b="0" i="0" u="none" strike="noStrike" kern="1200" cap="none" spc="0" normalizeH="0" baseline="0" noProof="0" dirty="0">
                <a:ln>
                  <a:noFill/>
                </a:ln>
                <a:solidFill>
                  <a:prstClr val="black"/>
                </a:solidFill>
                <a:effectLst/>
                <a:uLnTx/>
                <a:uFillTx/>
                <a:latin typeface="Literata" pitchFamily="2" charset="0"/>
                <a:ea typeface="ヒラギノ角ゴ Pro W3" charset="-128"/>
              </a:rPr>
              <a:t>kan</a:t>
            </a:r>
          </a:p>
        </p:txBody>
      </p:sp>
    </p:spTree>
    <p:extLst>
      <p:ext uri="{BB962C8B-B14F-4D97-AF65-F5344CB8AC3E}">
        <p14:creationId xmlns:p14="http://schemas.microsoft.com/office/powerpoint/2010/main" val="1248172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EF99F0B-69C1-81C2-4F04-1C12ACBB8F9F}"/>
              </a:ext>
            </a:extLst>
          </p:cNvPr>
          <p:cNvSpPr>
            <a:spLocks noGrp="1"/>
          </p:cNvSpPr>
          <p:nvPr>
            <p:ph type="title"/>
          </p:nvPr>
        </p:nvSpPr>
        <p:spPr/>
        <p:txBody>
          <a:bodyPr/>
          <a:lstStyle/>
          <a:p>
            <a:r>
              <a:rPr lang="sv-SE" dirty="0">
                <a:latin typeface="Literata" pitchFamily="2" charset="0"/>
              </a:rPr>
              <a:t>Redo för förändring? - en självskattning</a:t>
            </a:r>
          </a:p>
        </p:txBody>
      </p:sp>
      <p:sp>
        <p:nvSpPr>
          <p:cNvPr id="8" name="Platshållare för text 7">
            <a:extLst>
              <a:ext uri="{FF2B5EF4-FFF2-40B4-BE49-F238E27FC236}">
                <a16:creationId xmlns:a16="http://schemas.microsoft.com/office/drawing/2014/main" id="{FA546F93-0755-167C-CF10-C9E649E530BB}"/>
              </a:ext>
            </a:extLst>
          </p:cNvPr>
          <p:cNvSpPr>
            <a:spLocks noGrp="1"/>
          </p:cNvSpPr>
          <p:nvPr>
            <p:ph type="body" idx="1"/>
          </p:nvPr>
        </p:nvSpPr>
        <p:spPr/>
        <p:txBody>
          <a:bodyPr/>
          <a:lstStyle/>
          <a:p>
            <a:r>
              <a:rPr lang="sv-SE" dirty="0">
                <a:latin typeface="Literata" pitchFamily="2" charset="0"/>
              </a:rPr>
              <a:t>Varför behöver vi bedöma om vi är redo för förändring?</a:t>
            </a:r>
          </a:p>
        </p:txBody>
      </p:sp>
      <p:sp>
        <p:nvSpPr>
          <p:cNvPr id="5" name="Platshållare för innehåll 4">
            <a:extLst>
              <a:ext uri="{FF2B5EF4-FFF2-40B4-BE49-F238E27FC236}">
                <a16:creationId xmlns:a16="http://schemas.microsoft.com/office/drawing/2014/main" id="{C8C2650C-0636-CDB7-C6D7-B0134CE09465}"/>
              </a:ext>
            </a:extLst>
          </p:cNvPr>
          <p:cNvSpPr>
            <a:spLocks noGrp="1"/>
          </p:cNvSpPr>
          <p:nvPr>
            <p:ph sz="half" idx="2"/>
          </p:nvPr>
        </p:nvSpPr>
        <p:spPr/>
        <p:txBody>
          <a:bodyPr/>
          <a:lstStyle/>
          <a:p>
            <a:r>
              <a:rPr lang="sv-SE" sz="1600" dirty="0">
                <a:latin typeface="Literata" pitchFamily="2" charset="0"/>
              </a:rPr>
              <a:t>En självskattning av förändringsmognad kan ge en tidig bild av hur redo organisationen är att genomföra en förändring. Den identifierar styrkor och riskområden kopplade till förståelse, förmåga och motivation, vilket gör det möjligt att anpassa stöd, kommunikation och ledningsinsatser. </a:t>
            </a:r>
          </a:p>
          <a:p>
            <a:r>
              <a:rPr lang="sv-SE" sz="1600" dirty="0">
                <a:latin typeface="Literata" pitchFamily="2" charset="0"/>
              </a:rPr>
              <a:t>Genom att mäta upplevd beredskap innan genomförandet kan insatser riktas proaktivt och förändringen få större effekt, mindre motstånd och snabbare implementering. Vi har valt att koppla skattningen till KASAM-kategorierna begriplighet, hanterbarhet och meningsfullhet vilket alla tre behövs för att lyckas med en förändring.</a:t>
            </a:r>
          </a:p>
          <a:p>
            <a:endParaRPr lang="sv-SE" sz="1600" dirty="0">
              <a:latin typeface="Literata" pitchFamily="2" charset="0"/>
            </a:endParaRPr>
          </a:p>
        </p:txBody>
      </p:sp>
      <p:sp>
        <p:nvSpPr>
          <p:cNvPr id="9" name="Platshållare för text 8">
            <a:extLst>
              <a:ext uri="{FF2B5EF4-FFF2-40B4-BE49-F238E27FC236}">
                <a16:creationId xmlns:a16="http://schemas.microsoft.com/office/drawing/2014/main" id="{A5A4D33B-E9F3-1522-D679-D3FC96D9F1B2}"/>
              </a:ext>
            </a:extLst>
          </p:cNvPr>
          <p:cNvSpPr>
            <a:spLocks noGrp="1"/>
          </p:cNvSpPr>
          <p:nvPr>
            <p:ph type="body" sz="quarter" idx="3"/>
          </p:nvPr>
        </p:nvSpPr>
        <p:spPr/>
        <p:txBody>
          <a:bodyPr/>
          <a:lstStyle/>
          <a:p>
            <a:r>
              <a:rPr lang="sv-SE" dirty="0">
                <a:latin typeface="Literata" pitchFamily="2" charset="0"/>
              </a:rPr>
              <a:t>Vad behöver jag veta innan jag gör skattningen?</a:t>
            </a:r>
          </a:p>
        </p:txBody>
      </p:sp>
      <p:sp>
        <p:nvSpPr>
          <p:cNvPr id="10" name="Platshållare för innehåll 9">
            <a:extLst>
              <a:ext uri="{FF2B5EF4-FFF2-40B4-BE49-F238E27FC236}">
                <a16:creationId xmlns:a16="http://schemas.microsoft.com/office/drawing/2014/main" id="{64E93ED3-9E84-7A0A-30BF-7C5BC8184041}"/>
              </a:ext>
            </a:extLst>
          </p:cNvPr>
          <p:cNvSpPr>
            <a:spLocks noGrp="1"/>
          </p:cNvSpPr>
          <p:nvPr>
            <p:ph sz="quarter" idx="4"/>
          </p:nvPr>
        </p:nvSpPr>
        <p:spPr/>
        <p:txBody>
          <a:bodyPr/>
          <a:lstStyle/>
          <a:p>
            <a:r>
              <a:rPr lang="sv-SE" sz="1600" dirty="0">
                <a:latin typeface="Literata" pitchFamily="2" charset="0"/>
              </a:rPr>
              <a:t>Innan en skattning behöver chefen ha en tydlig och gemensam bild av vad som ska förändras, varför det görs, och vilka som påverkas. Om det inte är gjort kan du behöva göra en intressentanalys (länk), vilket är ett strukturerat sätt att identifiera de som berörs av förändringen och de som behöver medverka i förändringen för att den ska lyckas. </a:t>
            </a:r>
          </a:p>
          <a:p>
            <a:r>
              <a:rPr lang="sv-SE" sz="1600" dirty="0">
                <a:latin typeface="Literata" pitchFamily="2" charset="0"/>
              </a:rPr>
              <a:t>Genom att veta hur medarbetare och andra intressenter berörs kan du bedöma hur mycket de påverkas/behöver medverka, ex om de ansvarar för något, om de ska utföra något, om de behöver konsulteras eller informeras. Här finns ett verktyg som heter HUKI (länk) för att sortera upp detta</a:t>
            </a:r>
          </a:p>
        </p:txBody>
      </p:sp>
    </p:spTree>
    <p:extLst>
      <p:ext uri="{BB962C8B-B14F-4D97-AF65-F5344CB8AC3E}">
        <p14:creationId xmlns:p14="http://schemas.microsoft.com/office/powerpoint/2010/main" val="485256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7AF644-FCA1-1E52-025C-9B35FACC9E3A}"/>
              </a:ext>
            </a:extLst>
          </p:cNvPr>
          <p:cNvSpPr>
            <a:spLocks noGrp="1"/>
          </p:cNvSpPr>
          <p:nvPr>
            <p:ph type="title"/>
          </p:nvPr>
        </p:nvSpPr>
        <p:spPr>
          <a:xfrm>
            <a:off x="609600" y="360000"/>
            <a:ext cx="10972800" cy="735153"/>
          </a:xfrm>
        </p:spPr>
        <p:txBody>
          <a:bodyPr anchor="t">
            <a:normAutofit/>
          </a:bodyPr>
          <a:lstStyle/>
          <a:p>
            <a:r>
              <a:rPr lang="sv-SE" dirty="0">
                <a:latin typeface="Literata" pitchFamily="2" charset="0"/>
              </a:rPr>
              <a:t>Hur gör jag skattningen?</a:t>
            </a:r>
          </a:p>
        </p:txBody>
      </p:sp>
      <p:sp>
        <p:nvSpPr>
          <p:cNvPr id="4" name="Platshållare för innehåll 3">
            <a:extLst>
              <a:ext uri="{FF2B5EF4-FFF2-40B4-BE49-F238E27FC236}">
                <a16:creationId xmlns:a16="http://schemas.microsoft.com/office/drawing/2014/main" id="{687604B8-0D0D-D1DE-F9CD-B74CBA2B48DA}"/>
              </a:ext>
            </a:extLst>
          </p:cNvPr>
          <p:cNvSpPr>
            <a:spLocks noGrp="1"/>
          </p:cNvSpPr>
          <p:nvPr>
            <p:ph sz="half" idx="1"/>
          </p:nvPr>
        </p:nvSpPr>
        <p:spPr>
          <a:xfrm>
            <a:off x="609600" y="1297173"/>
            <a:ext cx="6725478" cy="4828992"/>
          </a:xfrm>
        </p:spPr>
        <p:txBody>
          <a:bodyPr>
            <a:normAutofit/>
          </a:bodyPr>
          <a:lstStyle/>
          <a:p>
            <a:pPr>
              <a:lnSpc>
                <a:spcPct val="100000"/>
              </a:lnSpc>
            </a:pPr>
            <a:r>
              <a:rPr lang="sv-SE" sz="1800" dirty="0">
                <a:latin typeface="Literata" pitchFamily="2" charset="0"/>
              </a:rPr>
              <a:t>Börja alltid med dig själv! Hur är din egen känsla? Är du redo? </a:t>
            </a:r>
          </a:p>
          <a:p>
            <a:pPr>
              <a:lnSpc>
                <a:spcPct val="100000"/>
              </a:lnSpc>
            </a:pPr>
            <a:r>
              <a:rPr lang="sv-SE" sz="1800" dirty="0">
                <a:latin typeface="Literata" pitchFamily="2" charset="0"/>
              </a:rPr>
              <a:t>Skattningen av dina medarbetare kan du göra själv (kan alltid vara en bra början), tillsammans eller om du skickar ut frågorna exempelvis som en FORMS-enkät (mall finns). </a:t>
            </a:r>
          </a:p>
          <a:p>
            <a:pPr>
              <a:lnSpc>
                <a:spcPct val="100000"/>
              </a:lnSpc>
            </a:pPr>
            <a:r>
              <a:rPr lang="sv-SE" sz="1800" dirty="0">
                <a:latin typeface="Literata" pitchFamily="2" charset="0"/>
              </a:rPr>
              <a:t>För medarbetarna är frågan ställd i "jag form", då du skattar hela gruppen behöver du därför göra en sammanvägning. Här är det då viktigt att du även bedömer om det varierar mycket bland medarbetarna.</a:t>
            </a:r>
          </a:p>
          <a:p>
            <a:pPr>
              <a:lnSpc>
                <a:spcPct val="100000"/>
              </a:lnSpc>
            </a:pPr>
            <a:r>
              <a:rPr lang="sv-SE" sz="1800" dirty="0">
                <a:latin typeface="Literata" pitchFamily="2" charset="0"/>
              </a:rPr>
              <a:t>Ibland kan det vara en bra idé att göra om skattningen längre fram, för då är kunskapen större med även kraven från medarbetarna är större när vi närmar oss genomförandet.</a:t>
            </a:r>
          </a:p>
        </p:txBody>
      </p:sp>
      <p:pic>
        <p:nvPicPr>
          <p:cNvPr id="8" name="Platshållare för innehåll 7" descr="Checklista med hel fyllning">
            <a:extLst>
              <a:ext uri="{FF2B5EF4-FFF2-40B4-BE49-F238E27FC236}">
                <a16:creationId xmlns:a16="http://schemas.microsoft.com/office/drawing/2014/main" id="{C4007DDF-66B6-F3EE-5D93-BB97FE65416F}"/>
              </a:ext>
            </a:extLst>
          </p:cNvPr>
          <p:cNvPicPr>
            <a:picLocks noGrp="1" noChangeAspect="1"/>
          </p:cNvPicPr>
          <p:nvPr>
            <p:ph sz="half" idx="2"/>
          </p:nvPr>
        </p:nvPicPr>
        <p:blipFill>
          <a:blip r:embed="rId2">
            <a:extLst>
              <a:ext uri="{96DAC541-7B7A-43D3-8B79-37D633B846F1}">
                <asvg:svgBlip xmlns:asvg="http://schemas.microsoft.com/office/drawing/2016/SVG/main" r:embed="rId3"/>
              </a:ext>
            </a:extLst>
          </a:blip>
          <a:stretch>
            <a:fillRect/>
          </a:stretch>
        </p:blipFill>
        <p:spPr>
          <a:xfrm>
            <a:off x="8021936" y="1841281"/>
            <a:ext cx="3175437" cy="3175437"/>
          </a:xfrm>
        </p:spPr>
      </p:pic>
    </p:spTree>
    <p:extLst>
      <p:ext uri="{BB962C8B-B14F-4D97-AF65-F5344CB8AC3E}">
        <p14:creationId xmlns:p14="http://schemas.microsoft.com/office/powerpoint/2010/main" val="338735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454D64F-BB30-9519-BB6E-8F7C522A649F}"/>
              </a:ext>
            </a:extLst>
          </p:cNvPr>
          <p:cNvSpPr>
            <a:spLocks noGrp="1"/>
          </p:cNvSpPr>
          <p:nvPr>
            <p:ph type="title"/>
          </p:nvPr>
        </p:nvSpPr>
        <p:spPr/>
        <p:txBody>
          <a:bodyPr/>
          <a:lstStyle/>
          <a:p>
            <a:r>
              <a:rPr lang="sv-SE" dirty="0">
                <a:latin typeface="Literata" pitchFamily="2" charset="0"/>
              </a:rPr>
              <a:t>Hur tolkar jag resultatet?</a:t>
            </a:r>
          </a:p>
        </p:txBody>
      </p:sp>
      <p:sp>
        <p:nvSpPr>
          <p:cNvPr id="4" name="Platshållare för innehåll 3">
            <a:extLst>
              <a:ext uri="{FF2B5EF4-FFF2-40B4-BE49-F238E27FC236}">
                <a16:creationId xmlns:a16="http://schemas.microsoft.com/office/drawing/2014/main" id="{6A727723-0C78-72DC-6790-384AA364C37C}"/>
              </a:ext>
            </a:extLst>
          </p:cNvPr>
          <p:cNvSpPr>
            <a:spLocks noGrp="1"/>
          </p:cNvSpPr>
          <p:nvPr>
            <p:ph sz="half" idx="1"/>
          </p:nvPr>
        </p:nvSpPr>
        <p:spPr/>
        <p:txBody>
          <a:bodyPr/>
          <a:lstStyle/>
          <a:p>
            <a:r>
              <a:rPr lang="sv-SE" sz="1600" dirty="0">
                <a:latin typeface="Literata" pitchFamily="2" charset="0"/>
              </a:rPr>
              <a:t>I skattningsfälten (se bilaga i detta dokument) finns en bedömning, 1-5, för att hjälpa till att värdera hur redo gruppen eller individen är. </a:t>
            </a:r>
          </a:p>
          <a:p>
            <a:r>
              <a:rPr lang="sv-SE" sz="1600" dirty="0">
                <a:latin typeface="Literata" pitchFamily="2" charset="0"/>
              </a:rPr>
              <a:t>Bedömer du en grupp, så uppmanas du också att bedöma om alla tycker ungefär lika, alltså om variationen är "liten", "medel" eller "stor". </a:t>
            </a:r>
          </a:p>
          <a:p>
            <a:r>
              <a:rPr lang="sv-SE" sz="1600" dirty="0">
                <a:latin typeface="Literata" pitchFamily="2" charset="0"/>
              </a:rPr>
              <a:t>Använd resultatet som hjälp och stöd, inte som ett mål! Du kommer också få ett medeltal och en bedömning om variationen är stor eller liten i gruppen</a:t>
            </a:r>
          </a:p>
          <a:p>
            <a:r>
              <a:rPr lang="sv-SE" sz="1600" dirty="0">
                <a:latin typeface="Literata" pitchFamily="2" charset="0"/>
              </a:rPr>
              <a:t>Resultaten kan tolkas som att om du har låga värden krävs en insats, medan ett högt värde gör att vi kan gå vidare. </a:t>
            </a:r>
          </a:p>
        </p:txBody>
      </p:sp>
      <p:sp>
        <p:nvSpPr>
          <p:cNvPr id="6" name="Platshållare för innehåll 5">
            <a:extLst>
              <a:ext uri="{FF2B5EF4-FFF2-40B4-BE49-F238E27FC236}">
                <a16:creationId xmlns:a16="http://schemas.microsoft.com/office/drawing/2014/main" id="{06362644-81A5-D3E4-522A-648553BADAA7}"/>
              </a:ext>
            </a:extLst>
          </p:cNvPr>
          <p:cNvSpPr>
            <a:spLocks noGrp="1"/>
          </p:cNvSpPr>
          <p:nvPr>
            <p:ph sz="half" idx="2"/>
          </p:nvPr>
        </p:nvSpPr>
        <p:spPr/>
        <p:txBody>
          <a:bodyPr/>
          <a:lstStyle/>
          <a:p>
            <a:r>
              <a:rPr lang="sv-SE" sz="1600" dirty="0">
                <a:latin typeface="Literata" pitchFamily="2" charset="0"/>
              </a:rPr>
              <a:t>En stor variation säger att vi behöver riktade insatser mot individer eller grupper. Om du i din egen självskattning får låga värden behöver du själv skaffa dig eller begära mer information eller stöd. </a:t>
            </a:r>
          </a:p>
          <a:p>
            <a:r>
              <a:rPr lang="sv-SE" sz="1600" dirty="0">
                <a:latin typeface="Literata" pitchFamily="2" charset="0"/>
              </a:rPr>
              <a:t>KASAM kategorierna ger dig också viss vägledning. Lågt på begriplighet beror ofta på brist på information, lågt på hanterbarhet en oro för att klara av förändringen, inte sällan på grund av brist på tid eller kompetens, medan lågt på meningsfullhet visar på en brist på engagemang och/eller delaktighet.</a:t>
            </a:r>
          </a:p>
        </p:txBody>
      </p:sp>
    </p:spTree>
    <p:extLst>
      <p:ext uri="{BB962C8B-B14F-4D97-AF65-F5344CB8AC3E}">
        <p14:creationId xmlns:p14="http://schemas.microsoft.com/office/powerpoint/2010/main" val="687263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18FFCE-A738-8A13-214C-C8BA1CCF86C9}"/>
              </a:ext>
            </a:extLst>
          </p:cNvPr>
          <p:cNvSpPr>
            <a:spLocks noGrp="1"/>
          </p:cNvSpPr>
          <p:nvPr>
            <p:ph type="title"/>
          </p:nvPr>
        </p:nvSpPr>
        <p:spPr/>
        <p:txBody>
          <a:bodyPr/>
          <a:lstStyle/>
          <a:p>
            <a:r>
              <a:rPr lang="sv-SE" dirty="0">
                <a:latin typeface="Literata" pitchFamily="2" charset="0"/>
              </a:rPr>
              <a:t>Vad använder jag det tolkade resultatet till?</a:t>
            </a:r>
          </a:p>
        </p:txBody>
      </p:sp>
      <p:sp>
        <p:nvSpPr>
          <p:cNvPr id="4" name="Platshållare för innehåll 3">
            <a:extLst>
              <a:ext uri="{FF2B5EF4-FFF2-40B4-BE49-F238E27FC236}">
                <a16:creationId xmlns:a16="http://schemas.microsoft.com/office/drawing/2014/main" id="{D5A8A7E7-3026-6A44-C2A4-BA20EC93FF73}"/>
              </a:ext>
            </a:extLst>
          </p:cNvPr>
          <p:cNvSpPr>
            <a:spLocks noGrp="1"/>
          </p:cNvSpPr>
          <p:nvPr>
            <p:ph sz="half" idx="1"/>
          </p:nvPr>
        </p:nvSpPr>
        <p:spPr>
          <a:xfrm>
            <a:off x="609600" y="1297173"/>
            <a:ext cx="4340087" cy="4828992"/>
          </a:xfrm>
        </p:spPr>
        <p:txBody>
          <a:bodyPr/>
          <a:lstStyle/>
          <a:p>
            <a:pPr marL="0" indent="0">
              <a:buNone/>
            </a:pPr>
            <a:r>
              <a:rPr lang="sv-SE" sz="1600" dirty="0">
                <a:latin typeface="Literata" pitchFamily="2" charset="0"/>
              </a:rPr>
              <a:t>Skattningen och dess tolkning ger förutom om vi faktiskt redo, viktig information till:</a:t>
            </a:r>
          </a:p>
          <a:p>
            <a:pPr lvl="0"/>
            <a:r>
              <a:rPr lang="sv-SE" sz="1600" dirty="0">
                <a:latin typeface="Literata" pitchFamily="2" charset="0"/>
              </a:rPr>
              <a:t>Ska vi gå vidare? </a:t>
            </a:r>
          </a:p>
          <a:p>
            <a:pPr lvl="0"/>
            <a:r>
              <a:rPr lang="sv-SE" sz="1600" dirty="0">
                <a:latin typeface="Literata" pitchFamily="2" charset="0"/>
              </a:rPr>
              <a:t>Jämförelse med andra grupper och organisationer eller tidigare faser av förändringen</a:t>
            </a:r>
          </a:p>
          <a:p>
            <a:pPr lvl="0"/>
            <a:r>
              <a:rPr lang="sv-SE" sz="1600" dirty="0">
                <a:latin typeface="Literata" pitchFamily="2" charset="0"/>
              </a:rPr>
              <a:t>Behov av informationsaktiviteter</a:t>
            </a:r>
          </a:p>
          <a:p>
            <a:pPr lvl="0"/>
            <a:r>
              <a:rPr lang="sv-SE" sz="1600" dirty="0">
                <a:latin typeface="Literata" pitchFamily="2" charset="0"/>
              </a:rPr>
              <a:t>Informationsluckor där vi behöver mer fakta</a:t>
            </a:r>
          </a:p>
          <a:p>
            <a:pPr lvl="0"/>
            <a:r>
              <a:rPr lang="sv-SE" sz="1600" dirty="0">
                <a:latin typeface="Literata" pitchFamily="2" charset="0"/>
              </a:rPr>
              <a:t>Områden och grupper som behöver riktade insatser</a:t>
            </a:r>
          </a:p>
          <a:p>
            <a:pPr lvl="0"/>
            <a:endParaRPr lang="sv-SE" sz="1600" dirty="0">
              <a:latin typeface="Literata" pitchFamily="2" charset="0"/>
            </a:endParaRPr>
          </a:p>
          <a:p>
            <a:endParaRPr lang="sv-SE" sz="1050" dirty="0">
              <a:latin typeface="Literata" pitchFamily="2" charset="0"/>
            </a:endParaRPr>
          </a:p>
        </p:txBody>
      </p:sp>
      <p:pic>
        <p:nvPicPr>
          <p:cNvPr id="12" name="Platshållare för innehåll 11">
            <a:extLst>
              <a:ext uri="{FF2B5EF4-FFF2-40B4-BE49-F238E27FC236}">
                <a16:creationId xmlns:a16="http://schemas.microsoft.com/office/drawing/2014/main" id="{E5C02862-26D2-6625-C64B-0C8130B317DF}"/>
              </a:ext>
            </a:extLst>
          </p:cNvPr>
          <p:cNvPicPr>
            <a:picLocks noGrp="1" noChangeAspect="1"/>
          </p:cNvPicPr>
          <p:nvPr>
            <p:ph sz="half" idx="2"/>
          </p:nvPr>
        </p:nvPicPr>
        <p:blipFill>
          <a:blip r:embed="rId2"/>
          <a:stretch>
            <a:fillRect/>
          </a:stretch>
        </p:blipFill>
        <p:spPr>
          <a:xfrm>
            <a:off x="5388985" y="1462875"/>
            <a:ext cx="6193415" cy="1547541"/>
          </a:xfrm>
          <a:prstGeom prst="rect">
            <a:avLst/>
          </a:prstGeom>
        </p:spPr>
      </p:pic>
      <p:sp>
        <p:nvSpPr>
          <p:cNvPr id="14" name="textruta 13">
            <a:extLst>
              <a:ext uri="{FF2B5EF4-FFF2-40B4-BE49-F238E27FC236}">
                <a16:creationId xmlns:a16="http://schemas.microsoft.com/office/drawing/2014/main" id="{503C6BA6-C0ED-0F64-7925-B797B983A180}"/>
              </a:ext>
            </a:extLst>
          </p:cNvPr>
          <p:cNvSpPr txBox="1"/>
          <p:nvPr/>
        </p:nvSpPr>
        <p:spPr>
          <a:xfrm>
            <a:off x="5474806" y="3966865"/>
            <a:ext cx="6107594" cy="830997"/>
          </a:xfrm>
          <a:prstGeom prst="rect">
            <a:avLst/>
          </a:prstGeom>
          <a:noFill/>
        </p:spPr>
        <p:txBody>
          <a:bodyPr wrap="square">
            <a:spAutoFit/>
          </a:bodyPr>
          <a:lstStyle/>
          <a:p>
            <a:r>
              <a:rPr lang="sv-SE" sz="1600" i="1" dirty="0">
                <a:latin typeface="Literata" pitchFamily="2" charset="0"/>
              </a:rPr>
              <a:t>Beroende på var vi är i förändringsresan (se bilaga 3), kommer hur redo gruppen och individen skilja sig och vad som krävs för att de ska känna sig redo!</a:t>
            </a:r>
          </a:p>
        </p:txBody>
      </p:sp>
    </p:spTree>
    <p:extLst>
      <p:ext uri="{BB962C8B-B14F-4D97-AF65-F5344CB8AC3E}">
        <p14:creationId xmlns:p14="http://schemas.microsoft.com/office/powerpoint/2010/main" val="1014034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EB432DE2-55AE-75E0-026E-21B51AAA166B}"/>
              </a:ext>
            </a:extLst>
          </p:cNvPr>
          <p:cNvSpPr>
            <a:spLocks noGrp="1"/>
          </p:cNvSpPr>
          <p:nvPr>
            <p:ph type="title"/>
          </p:nvPr>
        </p:nvSpPr>
        <p:spPr/>
        <p:txBody>
          <a:bodyPr/>
          <a:lstStyle/>
          <a:p>
            <a:r>
              <a:rPr lang="sv-SE" dirty="0"/>
              <a:t>Bilaga 1:</a:t>
            </a:r>
          </a:p>
        </p:txBody>
      </p:sp>
      <p:sp>
        <p:nvSpPr>
          <p:cNvPr id="6" name="Platshållare för text 5">
            <a:extLst>
              <a:ext uri="{FF2B5EF4-FFF2-40B4-BE49-F238E27FC236}">
                <a16:creationId xmlns:a16="http://schemas.microsoft.com/office/drawing/2014/main" id="{420AC47F-4F9F-8F80-2C45-1B494B0F9A91}"/>
              </a:ext>
            </a:extLst>
          </p:cNvPr>
          <p:cNvSpPr>
            <a:spLocks noGrp="1"/>
          </p:cNvSpPr>
          <p:nvPr>
            <p:ph type="body" idx="1"/>
          </p:nvPr>
        </p:nvSpPr>
        <p:spPr/>
        <p:txBody>
          <a:bodyPr/>
          <a:lstStyle/>
          <a:p>
            <a:r>
              <a:rPr lang="sv-SE" dirty="0">
                <a:latin typeface="Literata" pitchFamily="2" charset="0"/>
              </a:rPr>
              <a:t>Självskattning individ</a:t>
            </a:r>
          </a:p>
        </p:txBody>
      </p:sp>
    </p:spTree>
    <p:extLst>
      <p:ext uri="{BB962C8B-B14F-4D97-AF65-F5344CB8AC3E}">
        <p14:creationId xmlns:p14="http://schemas.microsoft.com/office/powerpoint/2010/main" val="2830593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Platshållare för innehåll 5">
            <a:extLst>
              <a:ext uri="{FF2B5EF4-FFF2-40B4-BE49-F238E27FC236}">
                <a16:creationId xmlns:a16="http://schemas.microsoft.com/office/drawing/2014/main" id="{15ED819C-404E-0B13-C9B8-F8567A7B075B}"/>
              </a:ext>
            </a:extLst>
          </p:cNvPr>
          <p:cNvGraphicFramePr>
            <a:graphicFrameLocks noGrp="1"/>
          </p:cNvGraphicFramePr>
          <p:nvPr>
            <p:ph idx="1"/>
            <p:extLst>
              <p:ext uri="{D42A27DB-BD31-4B8C-83A1-F6EECF244321}">
                <p14:modId xmlns:p14="http://schemas.microsoft.com/office/powerpoint/2010/main" val="1138624859"/>
              </p:ext>
            </p:extLst>
          </p:nvPr>
        </p:nvGraphicFramePr>
        <p:xfrm>
          <a:off x="427382" y="176688"/>
          <a:ext cx="11509513" cy="6501956"/>
        </p:xfrm>
        <a:graphic>
          <a:graphicData uri="http://schemas.openxmlformats.org/drawingml/2006/table">
            <a:tbl>
              <a:tblPr firstRow="1" bandRow="1">
                <a:tableStyleId>{5C22544A-7EE6-4342-B048-85BDC9FD1C3A}</a:tableStyleId>
              </a:tblPr>
              <a:tblGrid>
                <a:gridCol w="1320536">
                  <a:extLst>
                    <a:ext uri="{9D8B030D-6E8A-4147-A177-3AD203B41FA5}">
                      <a16:colId xmlns:a16="http://schemas.microsoft.com/office/drawing/2014/main" val="1350667372"/>
                    </a:ext>
                  </a:extLst>
                </a:gridCol>
                <a:gridCol w="6286446">
                  <a:extLst>
                    <a:ext uri="{9D8B030D-6E8A-4147-A177-3AD203B41FA5}">
                      <a16:colId xmlns:a16="http://schemas.microsoft.com/office/drawing/2014/main" val="519447039"/>
                    </a:ext>
                  </a:extLst>
                </a:gridCol>
                <a:gridCol w="927850">
                  <a:extLst>
                    <a:ext uri="{9D8B030D-6E8A-4147-A177-3AD203B41FA5}">
                      <a16:colId xmlns:a16="http://schemas.microsoft.com/office/drawing/2014/main" val="1226827955"/>
                    </a:ext>
                  </a:extLst>
                </a:gridCol>
                <a:gridCol w="2974681">
                  <a:extLst>
                    <a:ext uri="{9D8B030D-6E8A-4147-A177-3AD203B41FA5}">
                      <a16:colId xmlns:a16="http://schemas.microsoft.com/office/drawing/2014/main" val="1469341695"/>
                    </a:ext>
                  </a:extLst>
                </a:gridCol>
              </a:tblGrid>
              <a:tr h="0">
                <a:tc>
                  <a:txBody>
                    <a:bodyPr/>
                    <a:lstStyle/>
                    <a:p>
                      <a:pPr>
                        <a:lnSpc>
                          <a:spcPct val="115000"/>
                        </a:lnSpc>
                        <a:spcAft>
                          <a:spcPts val="800"/>
                        </a:spcAft>
                        <a:buNone/>
                      </a:pPr>
                      <a:r>
                        <a:rPr lang="en-GB" sz="1200" b="1" kern="100" dirty="0" err="1">
                          <a:effectLst/>
                          <a:latin typeface="Literata" pitchFamily="2" charset="0"/>
                          <a:ea typeface="Aptos" panose="020B0004020202020204" pitchFamily="34" charset="0"/>
                          <a:cs typeface="Times New Roman" panose="02020603050405020304" pitchFamily="18" charset="0"/>
                        </a:rPr>
                        <a:t>Kategori</a:t>
                      </a:r>
                      <a:r>
                        <a:rPr lang="en-GB" sz="1200" b="1" kern="100" dirty="0">
                          <a:effectLst/>
                          <a:latin typeface="Literata" pitchFamily="2" charset="0"/>
                          <a:ea typeface="Aptos" panose="020B0004020202020204" pitchFamily="34" charset="0"/>
                          <a:cs typeface="Times New Roman" panose="02020603050405020304" pitchFamily="18" charset="0"/>
                        </a:rPr>
                        <a:t> </a:t>
                      </a:r>
                      <a:r>
                        <a:rPr lang="en-GB" sz="1100" b="1" kern="100" dirty="0">
                          <a:effectLst/>
                          <a:latin typeface="Literata" pitchFamily="2" charset="0"/>
                          <a:ea typeface="Aptos" panose="020B0004020202020204" pitchFamily="34" charset="0"/>
                          <a:cs typeface="Times New Roman" panose="02020603050405020304" pitchFamily="18" charset="0"/>
                        </a:rPr>
                        <a:t>(KASAM)</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b="1" kern="100" dirty="0">
                          <a:effectLst/>
                          <a:latin typeface="Literata" pitchFamily="2" charset="0"/>
                          <a:ea typeface="Aptos" panose="020B0004020202020204" pitchFamily="34" charset="0"/>
                          <a:cs typeface="Times New Roman" panose="02020603050405020304" pitchFamily="18" charset="0"/>
                        </a:rPr>
                        <a:t>Påstående om den förändring självskattningen gäller </a:t>
                      </a:r>
                      <a:br>
                        <a:rPr lang="sv-SE" sz="1200" b="1" kern="100" dirty="0">
                          <a:effectLst/>
                          <a:latin typeface="Literata" pitchFamily="2" charset="0"/>
                          <a:ea typeface="Aptos" panose="020B0004020202020204" pitchFamily="34" charset="0"/>
                          <a:cs typeface="Times New Roman" panose="02020603050405020304" pitchFamily="18" charset="0"/>
                        </a:rPr>
                      </a:br>
                      <a:r>
                        <a:rPr lang="sv-SE" sz="1200" b="1" kern="100" dirty="0">
                          <a:effectLst/>
                          <a:latin typeface="Literata" pitchFamily="2" charset="0"/>
                          <a:ea typeface="Aptos" panose="020B0004020202020204" pitchFamily="34" charset="0"/>
                          <a:cs typeface="Times New Roman" panose="02020603050405020304" pitchFamily="18" charset="0"/>
                        </a:rPr>
                        <a:t>(1= håller inte alls med, 5 håller helt)</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GB" sz="1200" b="1" kern="100">
                          <a:effectLst/>
                          <a:latin typeface="Literata" pitchFamily="2" charset="0"/>
                          <a:ea typeface="Aptos" panose="020B0004020202020204" pitchFamily="34" charset="0"/>
                          <a:cs typeface="Times New Roman" panose="02020603050405020304" pitchFamily="18" charset="0"/>
                        </a:rPr>
                        <a:t>Nivå </a:t>
                      </a:r>
                      <a:br>
                        <a:rPr lang="en-GB" sz="1200" b="1" kern="100">
                          <a:effectLst/>
                          <a:latin typeface="Literata" pitchFamily="2" charset="0"/>
                          <a:ea typeface="Aptos" panose="020B0004020202020204" pitchFamily="34" charset="0"/>
                          <a:cs typeface="Times New Roman" panose="02020603050405020304" pitchFamily="18" charset="0"/>
                        </a:rPr>
                      </a:br>
                      <a:r>
                        <a:rPr lang="en-GB" sz="1200" b="1" kern="100">
                          <a:effectLst/>
                          <a:latin typeface="Literata" pitchFamily="2" charset="0"/>
                          <a:ea typeface="Aptos" panose="020B0004020202020204" pitchFamily="34" charset="0"/>
                          <a:cs typeface="Times New Roman" panose="02020603050405020304" pitchFamily="18" charset="0"/>
                        </a:rPr>
                        <a:t>(1–5)</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GB" sz="1200" b="1" kern="100">
                          <a:effectLst/>
                          <a:latin typeface="Literata" pitchFamily="2" charset="0"/>
                          <a:ea typeface="Aptos" panose="020B0004020202020204" pitchFamily="34" charset="0"/>
                          <a:cs typeface="Times New Roman" panose="02020603050405020304" pitchFamily="18" charset="0"/>
                        </a:rPr>
                        <a:t>Kommentar</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1966382"/>
                  </a:ext>
                </a:extLst>
              </a:tr>
              <a:tr h="288000">
                <a:tc>
                  <a:txBody>
                    <a:bodyPr/>
                    <a:lstStyle/>
                    <a:p>
                      <a:pPr>
                        <a:lnSpc>
                          <a:spcPct val="115000"/>
                        </a:lnSpc>
                        <a:spcAft>
                          <a:spcPts val="800"/>
                        </a:spcAft>
                        <a:buNone/>
                      </a:pPr>
                      <a:r>
                        <a:rPr lang="en-GB" sz="1200" kern="100" dirty="0" err="1">
                          <a:effectLst/>
                          <a:latin typeface="Literata" pitchFamily="2" charset="0"/>
                          <a:ea typeface="Aptos" panose="020B0004020202020204" pitchFamily="34" charset="0"/>
                          <a:cs typeface="Times New Roman" panose="02020603050405020304" pitchFamily="18" charset="0"/>
                        </a:rPr>
                        <a:t>Begriplighet</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förstår varför denna förändring ska genomföras.</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2774445055"/>
                  </a:ext>
                </a:extLst>
              </a:tr>
              <a:tr h="288000">
                <a:tc>
                  <a:txBody>
                    <a:bodyPr/>
                    <a:lstStyle/>
                    <a:p>
                      <a:pPr>
                        <a:lnSpc>
                          <a:spcPct val="115000"/>
                        </a:lnSpc>
                        <a:spcAft>
                          <a:spcPts val="800"/>
                        </a:spcAft>
                        <a:buNone/>
                      </a:pPr>
                      <a:r>
                        <a:rPr lang="en-GB" sz="1200" kern="100" dirty="0" err="1">
                          <a:effectLst/>
                          <a:latin typeface="Literata" pitchFamily="2" charset="0"/>
                          <a:ea typeface="Aptos" panose="020B0004020202020204" pitchFamily="34" charset="0"/>
                          <a:cs typeface="Times New Roman" panose="02020603050405020304" pitchFamily="18" charset="0"/>
                        </a:rPr>
                        <a:t>Begriplighet</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förstår vilka mål förändringen ska uppnå.</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2860954834"/>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Begriplighet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vet vad som konkret kommer att förändras i mitt arbete.</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1508237897"/>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Begriplighet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Informationen om förändringen är tydlig och konsekvent.</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307964680"/>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Begriplighet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får tillräcklig information i rätt tid.</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4043831295"/>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Begriplighet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förstår hur förändringen påverkar mig och min enhet.</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4013867857"/>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har tillräckliga resurser (tid, kompetens, verktyg) för att hantera förändringen.</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2913406603"/>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vet vart jag kan vända mig om jag behöver stöd.</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2356010361"/>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Min chef ger mig stöd och vägledning i förändringsarbetet.</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3722875197"/>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har den kompetens som krävs för att anpassa mig till det nya arbetssättet.</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816843064"/>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Min arbetsgrupp kan lösa de utmaningar som uppstår.</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1867264483"/>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Hanterbarhet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Det finns en plan för hur hinder ska hanteras under förändringen.</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2575534551"/>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ser ett tydligt värde med förändringen.</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665398958"/>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tror att förändringen leder till förbättringar för verksamheten/patienterna.</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3673675912"/>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dirty="0">
                          <a:effectLst/>
                          <a:latin typeface="Literata" pitchFamily="2" charset="0"/>
                          <a:ea typeface="Aptos" panose="020B0004020202020204" pitchFamily="34" charset="0"/>
                          <a:cs typeface="Times New Roman" panose="02020603050405020304" pitchFamily="18" charset="0"/>
                        </a:rPr>
                        <a:t>Jag känner mig engagerad i att bidra till att förändringen lyckas.</a:t>
                      </a:r>
                      <a:endParaRPr lang="sv-SE" sz="2000" kern="100" dirty="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dirty="0">
                        <a:effectLst/>
                        <a:latin typeface="Literata" pitchFamily="2" charset="0"/>
                      </a:endParaRPr>
                    </a:p>
                  </a:txBody>
                  <a:tcPr marL="68580" marR="68580" marT="0" marB="0"/>
                </a:tc>
                <a:tc>
                  <a:txBody>
                    <a:bodyPr/>
                    <a:lstStyle/>
                    <a:p>
                      <a:endParaRPr lang="sv-SE" sz="2000" kern="100">
                        <a:effectLst/>
                        <a:latin typeface="Literata" pitchFamily="2" charset="0"/>
                      </a:endParaRPr>
                    </a:p>
                  </a:txBody>
                  <a:tcPr marL="68580" marR="68580" marT="0" marB="0"/>
                </a:tc>
                <a:extLst>
                  <a:ext uri="{0D108BD9-81ED-4DB2-BD59-A6C34878D82A}">
                    <a16:rowId xmlns:a16="http://schemas.microsoft.com/office/drawing/2014/main" val="4147016426"/>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Jag känner att min roll är viktig för att nå målen.</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dirty="0">
                        <a:effectLst/>
                        <a:latin typeface="Literata" pitchFamily="2" charset="0"/>
                      </a:endParaRPr>
                    </a:p>
                  </a:txBody>
                  <a:tcPr marL="68580" marR="68580" marT="0" marB="0"/>
                </a:tc>
                <a:tc>
                  <a:txBody>
                    <a:bodyPr/>
                    <a:lstStyle/>
                    <a:p>
                      <a:endParaRPr lang="sv-SE" sz="2000" kern="100" dirty="0">
                        <a:effectLst/>
                        <a:latin typeface="Literata" pitchFamily="2" charset="0"/>
                      </a:endParaRPr>
                    </a:p>
                  </a:txBody>
                  <a:tcPr marL="68580" marR="68580" marT="0" marB="0"/>
                </a:tc>
                <a:extLst>
                  <a:ext uri="{0D108BD9-81ED-4DB2-BD59-A6C34878D82A}">
                    <a16:rowId xmlns:a16="http://schemas.microsoft.com/office/drawing/2014/main" val="2250416957"/>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Jag upplever att mina synpunkter tas på allvar i förändringsarbetet.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dirty="0">
                        <a:effectLst/>
                        <a:latin typeface="Literata" pitchFamily="2" charset="0"/>
                      </a:endParaRPr>
                    </a:p>
                  </a:txBody>
                  <a:tcPr marL="68580" marR="68580" marT="0" marB="0"/>
                </a:tc>
                <a:extLst>
                  <a:ext uri="{0D108BD9-81ED-4DB2-BD59-A6C34878D82A}">
                    <a16:rowId xmlns:a16="http://schemas.microsoft.com/office/drawing/2014/main" val="2300010053"/>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Meningsfullhet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Förändringen känns meningsfull för mig personligen.</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a:effectLst/>
                        <a:latin typeface="Literata" pitchFamily="2" charset="0"/>
                      </a:endParaRPr>
                    </a:p>
                  </a:txBody>
                  <a:tcPr marL="68580" marR="68580" marT="0" marB="0"/>
                </a:tc>
                <a:tc>
                  <a:txBody>
                    <a:bodyPr/>
                    <a:lstStyle/>
                    <a:p>
                      <a:endParaRPr lang="sv-SE" sz="2000" kern="100" dirty="0">
                        <a:effectLst/>
                        <a:latin typeface="Literata" pitchFamily="2" charset="0"/>
                      </a:endParaRPr>
                    </a:p>
                  </a:txBody>
                  <a:tcPr marL="68580" marR="68580" marT="0" marB="0"/>
                </a:tc>
                <a:extLst>
                  <a:ext uri="{0D108BD9-81ED-4DB2-BD59-A6C34878D82A}">
                    <a16:rowId xmlns:a16="http://schemas.microsoft.com/office/drawing/2014/main" val="3856744420"/>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Öppen fråga</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Vilka faktorer tror du mest påverkar om förändringen lyckas?</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Fritext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dirty="0">
                        <a:effectLst/>
                        <a:latin typeface="Literata" pitchFamily="2" charset="0"/>
                      </a:endParaRPr>
                    </a:p>
                  </a:txBody>
                  <a:tcPr marL="68580" marR="68580" marT="0" marB="0"/>
                </a:tc>
                <a:extLst>
                  <a:ext uri="{0D108BD9-81ED-4DB2-BD59-A6C34878D82A}">
                    <a16:rowId xmlns:a16="http://schemas.microsoft.com/office/drawing/2014/main" val="2540383169"/>
                  </a:ext>
                </a:extLst>
              </a:tr>
              <a:tr h="288000">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Öppen fråga</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sv-SE" sz="1200" kern="100">
                          <a:effectLst/>
                          <a:latin typeface="Literata" pitchFamily="2" charset="0"/>
                          <a:ea typeface="Aptos" panose="020B0004020202020204" pitchFamily="34" charset="0"/>
                          <a:cs typeface="Times New Roman" panose="02020603050405020304" pitchFamily="18" charset="0"/>
                        </a:rPr>
                        <a:t>Vad skulle underlätta för dig att känna dig mer redo för förändringen?</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GB" sz="1200" kern="100">
                          <a:effectLst/>
                          <a:latin typeface="Literata" pitchFamily="2" charset="0"/>
                          <a:ea typeface="Aptos" panose="020B0004020202020204" pitchFamily="34" charset="0"/>
                          <a:cs typeface="Times New Roman" panose="02020603050405020304" pitchFamily="18" charset="0"/>
                        </a:rPr>
                        <a:t>Fritext</a:t>
                      </a:r>
                      <a:endParaRPr lang="sv-SE" sz="2000" kern="100">
                        <a:effectLst/>
                        <a:latin typeface="Literata" pitchFamily="2" charset="0"/>
                        <a:ea typeface="Aptos" panose="020B0004020202020204" pitchFamily="34" charset="0"/>
                        <a:cs typeface="Times New Roman" panose="02020603050405020304" pitchFamily="18" charset="0"/>
                      </a:endParaRPr>
                    </a:p>
                  </a:txBody>
                  <a:tcPr marL="68580" marR="68580" marT="0" marB="0"/>
                </a:tc>
                <a:tc>
                  <a:txBody>
                    <a:bodyPr/>
                    <a:lstStyle/>
                    <a:p>
                      <a:endParaRPr lang="sv-SE" sz="2000" kern="100" dirty="0">
                        <a:effectLst/>
                        <a:latin typeface="Literata" pitchFamily="2" charset="0"/>
                      </a:endParaRPr>
                    </a:p>
                  </a:txBody>
                  <a:tcPr marL="68580" marR="68580" marT="0" marB="0"/>
                </a:tc>
                <a:extLst>
                  <a:ext uri="{0D108BD9-81ED-4DB2-BD59-A6C34878D82A}">
                    <a16:rowId xmlns:a16="http://schemas.microsoft.com/office/drawing/2014/main" val="192066659"/>
                  </a:ext>
                </a:extLst>
              </a:tr>
            </a:tbl>
          </a:graphicData>
        </a:graphic>
      </p:graphicFrame>
    </p:spTree>
    <p:extLst>
      <p:ext uri="{BB962C8B-B14F-4D97-AF65-F5344CB8AC3E}">
        <p14:creationId xmlns:p14="http://schemas.microsoft.com/office/powerpoint/2010/main" val="3983143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060B1-7558-3E0C-FFAF-453818C98C95}"/>
            </a:ext>
          </a:extLst>
        </p:cNvPr>
        <p:cNvGrpSpPr/>
        <p:nvPr/>
      </p:nvGrpSpPr>
      <p:grpSpPr>
        <a:xfrm>
          <a:off x="0" y="0"/>
          <a:ext cx="0" cy="0"/>
          <a:chOff x="0" y="0"/>
          <a:chExt cx="0" cy="0"/>
        </a:xfrm>
      </p:grpSpPr>
      <p:sp>
        <p:nvSpPr>
          <p:cNvPr id="5" name="Rubrik 4">
            <a:extLst>
              <a:ext uri="{FF2B5EF4-FFF2-40B4-BE49-F238E27FC236}">
                <a16:creationId xmlns:a16="http://schemas.microsoft.com/office/drawing/2014/main" id="{28E7D0D5-5987-7C35-F08F-52151313B3F7}"/>
              </a:ext>
            </a:extLst>
          </p:cNvPr>
          <p:cNvSpPr>
            <a:spLocks noGrp="1"/>
          </p:cNvSpPr>
          <p:nvPr>
            <p:ph type="title"/>
          </p:nvPr>
        </p:nvSpPr>
        <p:spPr/>
        <p:txBody>
          <a:bodyPr/>
          <a:lstStyle/>
          <a:p>
            <a:r>
              <a:rPr lang="sv-SE" dirty="0">
                <a:latin typeface="Literata" pitchFamily="2" charset="0"/>
              </a:rPr>
              <a:t>Bilaga</a:t>
            </a:r>
            <a:r>
              <a:rPr lang="sv-SE" dirty="0"/>
              <a:t> 2:</a:t>
            </a:r>
          </a:p>
        </p:txBody>
      </p:sp>
      <p:sp>
        <p:nvSpPr>
          <p:cNvPr id="6" name="Platshållare för text 5">
            <a:extLst>
              <a:ext uri="{FF2B5EF4-FFF2-40B4-BE49-F238E27FC236}">
                <a16:creationId xmlns:a16="http://schemas.microsoft.com/office/drawing/2014/main" id="{0BCCB441-47EE-1F6E-11F4-98B817886023}"/>
              </a:ext>
            </a:extLst>
          </p:cNvPr>
          <p:cNvSpPr>
            <a:spLocks noGrp="1"/>
          </p:cNvSpPr>
          <p:nvPr>
            <p:ph type="body" idx="1"/>
          </p:nvPr>
        </p:nvSpPr>
        <p:spPr/>
        <p:txBody>
          <a:bodyPr/>
          <a:lstStyle/>
          <a:p>
            <a:r>
              <a:rPr lang="sv-SE" dirty="0">
                <a:latin typeface="Literata" pitchFamily="2" charset="0"/>
              </a:rPr>
              <a:t>Självskattning</a:t>
            </a:r>
            <a:r>
              <a:rPr lang="sv-SE" dirty="0"/>
              <a:t> grupp</a:t>
            </a:r>
          </a:p>
        </p:txBody>
      </p:sp>
    </p:spTree>
    <p:extLst>
      <p:ext uri="{BB962C8B-B14F-4D97-AF65-F5344CB8AC3E}">
        <p14:creationId xmlns:p14="http://schemas.microsoft.com/office/powerpoint/2010/main" val="30858873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Region Skåne presentation">
  <a:themeElements>
    <a:clrScheme name="Anpassat 1">
      <a:dk1>
        <a:sysClr val="windowText" lastClr="000000"/>
      </a:dk1>
      <a:lt1>
        <a:sysClr val="window" lastClr="FFFFFF"/>
      </a:lt1>
      <a:dk2>
        <a:srgbClr val="307C8E"/>
      </a:dk2>
      <a:lt2>
        <a:srgbClr val="FDF9E4"/>
      </a:lt2>
      <a:accent1>
        <a:srgbClr val="307C8E"/>
      </a:accent1>
      <a:accent2>
        <a:srgbClr val="FDF9E4"/>
      </a:accent2>
      <a:accent3>
        <a:srgbClr val="E40135"/>
      </a:accent3>
      <a:accent4>
        <a:srgbClr val="FDF9E4"/>
      </a:accent4>
      <a:accent5>
        <a:srgbClr val="5F5236"/>
      </a:accent5>
      <a:accent6>
        <a:srgbClr val="FDD32F"/>
      </a:accent6>
      <a:hlink>
        <a:srgbClr val="0563C1"/>
      </a:hlink>
      <a:folHlink>
        <a:srgbClr val="954F72"/>
      </a:folHlink>
    </a:clrScheme>
    <a:fontScheme name="Anpassat 1">
      <a:majorFont>
        <a:latin typeface="Public Sans"/>
        <a:ea typeface=""/>
        <a:cs typeface=""/>
      </a:majorFont>
      <a:minorFont>
        <a:latin typeface="Public Sans"/>
        <a:ea typeface=""/>
        <a:cs typeface=""/>
      </a:minorFont>
    </a:fontScheme>
    <a:fmtScheme name="Region Skån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ion Skåne presentationsmall" id="{82A43277-CA18-448D-AC0C-4481BC1E5CCE}" vid="{BFA01A30-6AA5-4689-8265-A62CBE8FFEE6}"/>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E31EBBC7768F1E4A9E0C4E1A60879018" ma:contentTypeVersion="23" ma:contentTypeDescription="Skapa ett nytt dokument." ma:contentTypeScope="" ma:versionID="b51fa440b3cc9ed81f4598ea0a859911">
  <xsd:schema xmlns:xsd="http://www.w3.org/2001/XMLSchema" xmlns:xs="http://www.w3.org/2001/XMLSchema" xmlns:p="http://schemas.microsoft.com/office/2006/metadata/properties" xmlns:ns2="b9481cc7-f7fc-4d3a-a93a-4be4fcbf4595" xmlns:ns3="2e68ab6b-79c8-43ea-b178-dccb9842d64a" targetNamespace="http://schemas.microsoft.com/office/2006/metadata/properties" ma:root="true" ma:fieldsID="11bd03370ac16f4fddda6c8774723a50" ns2:_="" ns3:_="">
    <xsd:import namespace="b9481cc7-f7fc-4d3a-a93a-4be4fcbf4595"/>
    <xsd:import namespace="2e68ab6b-79c8-43ea-b178-dccb9842d64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3:SharedWithUsers" minOccurs="0"/>
                <xsd:element ref="ns3:SharedWithDetails" minOccurs="0"/>
                <xsd:element ref="ns2:MediaServiceAutoKeyPoints" minOccurs="0"/>
                <xsd:element ref="ns2:MediaServiceKeyPoint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Dokument_x00e4_gar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9481cc7-f7fc-4d3a-a93a-4be4fcbf45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lcf76f155ced4ddcb4097134ff3c332f" ma:index="19" nillable="true" ma:taxonomy="true" ma:internalName="lcf76f155ced4ddcb4097134ff3c332f" ma:taxonomyFieldName="MediaServiceImageTags" ma:displayName="Bildmarkeringar" ma:readOnly="false" ma:fieldId="{5cf76f15-5ced-4ddc-b409-7134ff3c332f}" ma:taxonomyMulti="true" ma:sspId="0712f857-838a-48cf-af71-0d5f19c87c4b"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Dokument_x00e4_gare" ma:index="25" nillable="true" ma:displayName="Dokumentägare" ma:format="Dropdown" ma:internalName="Dokument_x00e4_gare">
      <xsd:simpleType>
        <xsd:restriction base="dms:Text">
          <xsd:maxLength value="255"/>
        </xsd:restriction>
      </xsd:simpleType>
    </xsd:element>
    <xsd:element name="MediaServiceLocation" ma:index="26"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68ab6b-79c8-43ea-b178-dccb9842d64a" elementFormDefault="qualified">
    <xsd:import namespace="http://schemas.microsoft.com/office/2006/documentManagement/types"/>
    <xsd:import namespace="http://schemas.microsoft.com/office/infopath/2007/PartnerControls"/>
    <xsd:element name="SharedWithUsers" ma:index="13"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Delat med information" ma:internalName="SharedWithDetails" ma:readOnly="true">
      <xsd:simpleType>
        <xsd:restriction base="dms:Note">
          <xsd:maxLength value="255"/>
        </xsd:restriction>
      </xsd:simpleType>
    </xsd:element>
    <xsd:element name="TaxCatchAll" ma:index="20" nillable="true" ma:displayName="Taxonomy Catch All Column" ma:hidden="true" ma:list="{cbaeb4bc-d153-4d99-b5e3-a4e457393579}" ma:internalName="TaxCatchAll" ma:showField="CatchAllData" ma:web="2e68ab6b-79c8-43ea-b178-dccb9842d6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Dokument_x00e4_gare xmlns="b9481cc7-f7fc-4d3a-a93a-4be4fcbf4595" xsi:nil="true"/>
    <lcf76f155ced4ddcb4097134ff3c332f xmlns="b9481cc7-f7fc-4d3a-a93a-4be4fcbf4595">
      <Terms xmlns="http://schemas.microsoft.com/office/infopath/2007/PartnerControls"/>
    </lcf76f155ced4ddcb4097134ff3c332f>
    <TaxCatchAll xmlns="2e68ab6b-79c8-43ea-b178-dccb9842d64a" xsi:nil="true"/>
  </documentManagement>
</p:properties>
</file>

<file path=customXml/itemProps1.xml><?xml version="1.0" encoding="utf-8"?>
<ds:datastoreItem xmlns:ds="http://schemas.openxmlformats.org/officeDocument/2006/customXml" ds:itemID="{1B1E9610-026A-4F4A-9BD4-BE5E66CC27EB}">
  <ds:schemaRefs>
    <ds:schemaRef ds:uri="http://schemas.microsoft.com/sharepoint/v3/contenttype/forms"/>
  </ds:schemaRefs>
</ds:datastoreItem>
</file>

<file path=customXml/itemProps2.xml><?xml version="1.0" encoding="utf-8"?>
<ds:datastoreItem xmlns:ds="http://schemas.openxmlformats.org/officeDocument/2006/customXml" ds:itemID="{DDBCFD85-3EDE-4F54-80CD-98487E35F5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9481cc7-f7fc-4d3a-a93a-4be4fcbf4595"/>
    <ds:schemaRef ds:uri="2e68ab6b-79c8-43ea-b178-dccb9842d6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7D669A9-D0F3-43D8-A07F-822C15C11313}">
  <ds:schemaRefs>
    <ds:schemaRef ds:uri="http://schemas.microsoft.com/office/2006/metadata/properties"/>
    <ds:schemaRef ds:uri="b9481cc7-f7fc-4d3a-a93a-4be4fcbf4595"/>
    <ds:schemaRef ds:uri="http://purl.org/dc/elements/1.1/"/>
    <ds:schemaRef ds:uri="http://schemas.microsoft.com/office/2006/documentManagement/types"/>
    <ds:schemaRef ds:uri="http://www.w3.org/XML/1998/namespace"/>
    <ds:schemaRef ds:uri="http://purl.org/dc/dcmitype/"/>
    <ds:schemaRef ds:uri="2e68ab6b-79c8-43ea-b178-dccb9842d64a"/>
    <ds:schemaRef ds:uri="http://schemas.openxmlformats.org/package/2006/metadata/core-properties"/>
    <ds:schemaRef ds:uri="http://purl.org/dc/terms/"/>
    <ds:schemaRef ds:uri="http://schemas.microsoft.com/office/infopath/2007/PartnerControls"/>
  </ds:schemaRefs>
</ds:datastoreItem>
</file>

<file path=docMetadata/LabelInfo.xml><?xml version="1.0" encoding="utf-8"?>
<clbl:labelList xmlns:clbl="http://schemas.microsoft.com/office/2020/mipLabelMetadata">
  <clbl:label id="{92f52389-3f0f-4623-9a3b-957c32d194e5}" enabled="0" method="" siteId="{92f52389-3f0f-4623-9a3b-957c32d194e5}" removed="1"/>
</clbl:labelList>
</file>

<file path=docProps/app.xml><?xml version="1.0" encoding="utf-8"?>
<Properties xmlns="http://schemas.openxmlformats.org/officeDocument/2006/extended-properties" xmlns:vt="http://schemas.openxmlformats.org/officeDocument/2006/docPropsVTypes">
  <Template>Office Region Skånes prestentationsmall</Template>
  <TotalTime>0</TotalTime>
  <Words>1528</Words>
  <Application>Microsoft Office PowerPoint</Application>
  <PresentationFormat>Bredbild</PresentationFormat>
  <Paragraphs>161</Paragraphs>
  <Slides>12</Slides>
  <Notes>0</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12</vt:i4>
      </vt:variant>
    </vt:vector>
  </HeadingPairs>
  <TitlesOfParts>
    <vt:vector size="19" baseType="lpstr">
      <vt:lpstr>Literata</vt:lpstr>
      <vt:lpstr>Wingdings</vt:lpstr>
      <vt:lpstr>Wingdings,Sans-Serif</vt:lpstr>
      <vt:lpstr>Calibri</vt:lpstr>
      <vt:lpstr>Arial</vt:lpstr>
      <vt:lpstr>Public Sans</vt:lpstr>
      <vt:lpstr>Region Skåne presentation</vt:lpstr>
      <vt:lpstr>Redo för förändring?  - en självskattning</vt:lpstr>
      <vt:lpstr>Redo för förändring? Reflektion för individ och grupp vid förändringsarbete</vt:lpstr>
      <vt:lpstr>Redo för förändring? - en självskattning</vt:lpstr>
      <vt:lpstr>Hur gör jag skattningen?</vt:lpstr>
      <vt:lpstr>Hur tolkar jag resultatet?</vt:lpstr>
      <vt:lpstr>Vad använder jag det tolkade resultatet till?</vt:lpstr>
      <vt:lpstr>Bilaga 1:</vt:lpstr>
      <vt:lpstr>PowerPoint-presentation</vt:lpstr>
      <vt:lpstr>Bilaga 2:</vt:lpstr>
      <vt:lpstr>PowerPoint-presentation</vt:lpstr>
      <vt:lpstr>Bilaga 3:</vt:lpstr>
      <vt:lpstr>Hur redo du och dina medarbetare är beror på hur långt i förändringsresan ni har kommit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Augustinsson Magnus</dc:creator>
  <cp:keywords>Region Skåne;Powerpointmall;2025</cp:keywords>
  <cp:lastModifiedBy>Varga Claudia</cp:lastModifiedBy>
  <cp:revision>23</cp:revision>
  <dcterms:created xsi:type="dcterms:W3CDTF">2025-11-14T12:09:42Z</dcterms:created>
  <dcterms:modified xsi:type="dcterms:W3CDTF">2025-12-18T12:26:40Z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3D0126CF-E299-4EA6-B5B5-949059109E94</vt:lpwstr>
  </property>
  <property fmtid="{D5CDD505-2E9C-101B-9397-08002B2CF9AE}" pid="3" name="ArticulatePath">
    <vt:lpwstr>Presentation5</vt:lpwstr>
  </property>
  <property fmtid="{D5CDD505-2E9C-101B-9397-08002B2CF9AE}" pid="4" name="ContentTypeId">
    <vt:lpwstr>0x010100E31EBBC7768F1E4A9E0C4E1A60879018</vt:lpwstr>
  </property>
  <property fmtid="{D5CDD505-2E9C-101B-9397-08002B2CF9AE}" pid="5" name="MediaServiceImageTags">
    <vt:lpwstr/>
  </property>
</Properties>
</file>