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8"/>
  </p:notesMasterIdLst>
  <p:handoutMasterIdLst>
    <p:handoutMasterId r:id="rId9"/>
  </p:handoutMasterIdLst>
  <p:sldIdLst>
    <p:sldId id="512" r:id="rId2"/>
    <p:sldId id="374" r:id="rId3"/>
    <p:sldId id="514" r:id="rId4"/>
    <p:sldId id="513" r:id="rId5"/>
    <p:sldId id="511" r:id="rId6"/>
    <p:sldId id="515" r:id="rId7"/>
  </p:sldIdLst>
  <p:sldSz cx="12192000" cy="6858000"/>
  <p:notesSz cx="6858000" cy="9144000"/>
  <p:embeddedFontLst>
    <p:embeddedFont>
      <p:font typeface="Public Sans" pitchFamily="2" charset="0"/>
      <p:regular r:id="rId10"/>
      <p:bold r:id="rId11"/>
      <p:italic r:id="rId12"/>
      <p:boldItalic r:id="rId13"/>
    </p:embeddedFont>
  </p:embeddedFontLst>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2" userDrawn="1">
          <p15:clr>
            <a:srgbClr val="A4A3A4"/>
          </p15:clr>
        </p15:guide>
        <p15:guide id="2" pos="699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ED8FC8-7A7F-080D-6359-75CE526FDDFA}" name="Pasoma Shpresa" initials="SP" userId="S::260236@skane.se::77733149-42b6-42d2-82df-405dda34b8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F63D42-A827-4746-A62B-90780578ED82}" v="126" dt="2025-06-12T14:32:06.452"/>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441" autoAdjust="0"/>
  </p:normalViewPr>
  <p:slideViewPr>
    <p:cSldViewPr snapToGrid="0">
      <p:cViewPr varScale="1">
        <p:scale>
          <a:sx n="95" d="100"/>
          <a:sy n="95" d="100"/>
        </p:scale>
        <p:origin x="180" y="84"/>
      </p:cViewPr>
      <p:guideLst>
        <p:guide orient="horz" pos="822"/>
        <p:guide pos="699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544"/>
    </p:cViewPr>
  </p:sorterViewPr>
  <p:notesViewPr>
    <p:cSldViewPr snapToGrid="0" showGuides="1">
      <p:cViewPr varScale="1">
        <p:scale>
          <a:sx n="51" d="100"/>
          <a:sy n="51" d="100"/>
        </p:scale>
        <p:origin x="1836"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4.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1.fntdata"/><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74955F-9648-4CF4-855A-05484C1A25A9}"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sv-SE"/>
        </a:p>
      </dgm:t>
    </dgm:pt>
    <dgm:pt modelId="{B6FF51F1-6B9C-4992-AB23-609A3371A975}">
      <dgm:prSet/>
      <dgm:spPr>
        <a:xfrm>
          <a:off x="0" y="69176"/>
          <a:ext cx="9791887" cy="491399"/>
        </a:xfrm>
        <a:prstGeom prst="roundRect">
          <a:avLst/>
        </a:prstGeom>
        <a:solidFill>
          <a:srgbClr val="3D9378">
            <a:hueOff val="0"/>
            <a:satOff val="0"/>
            <a:lumOff val="0"/>
            <a:alphaOff val="0"/>
          </a:srgbClr>
        </a:solidFill>
        <a:ln w="25400" cap="flat" cmpd="sng" algn="ctr">
          <a:noFill/>
          <a:prstDash val="solid"/>
        </a:ln>
        <a:effectLst/>
      </dgm:spPr>
      <dgm:t>
        <a:bodyPr/>
        <a:lstStyle/>
        <a:p>
          <a:pPr rtl="0">
            <a:buNone/>
          </a:pPr>
          <a:r>
            <a:rPr lang="sv-SE" b="1">
              <a:solidFill>
                <a:srgbClr val="FFFFFF"/>
              </a:solidFill>
              <a:latin typeface="Arial"/>
              <a:ea typeface="ヒラギノ角ゴ Pro W3"/>
              <a:cs typeface="+mn-cs"/>
            </a:rPr>
            <a:t>1. Säkra att behovet av förändringen känns angelägen  </a:t>
          </a:r>
          <a:endParaRPr lang="sv-SE">
            <a:solidFill>
              <a:srgbClr val="FFFFFF"/>
            </a:solidFill>
            <a:latin typeface="Arial"/>
            <a:ea typeface="ヒラギノ角ゴ Pro W3"/>
            <a:cs typeface="+mn-cs"/>
          </a:endParaRPr>
        </a:p>
      </dgm:t>
    </dgm:pt>
    <dgm:pt modelId="{3DF2F448-0315-441C-9F50-874B509E8E1D}" type="parTrans" cxnId="{0E22759D-3F95-4E2B-846F-CF9D1BA432CA}">
      <dgm:prSet/>
      <dgm:spPr/>
      <dgm:t>
        <a:bodyPr/>
        <a:lstStyle/>
        <a:p>
          <a:endParaRPr lang="sv-SE"/>
        </a:p>
      </dgm:t>
    </dgm:pt>
    <dgm:pt modelId="{FB62E870-DAF2-4FAF-9C62-F2D5415FE222}" type="sibTrans" cxnId="{0E22759D-3F95-4E2B-846F-CF9D1BA432CA}">
      <dgm:prSet/>
      <dgm:spPr/>
      <dgm:t>
        <a:bodyPr/>
        <a:lstStyle/>
        <a:p>
          <a:endParaRPr lang="sv-SE"/>
        </a:p>
      </dgm:t>
    </dgm:pt>
    <dgm:pt modelId="{B9F15B98-3179-4AFD-8081-9477FF040574}">
      <dgm:prSet/>
      <dgm:spPr>
        <a:xfrm>
          <a:off x="0" y="621056"/>
          <a:ext cx="9791887" cy="491399"/>
        </a:xfrm>
        <a:prstGeom prst="roundRect">
          <a:avLst/>
        </a:prstGeom>
        <a:solidFill>
          <a:srgbClr val="3D9378">
            <a:hueOff val="0"/>
            <a:satOff val="0"/>
            <a:lumOff val="0"/>
            <a:alphaOff val="0"/>
          </a:srgbClr>
        </a:solidFill>
        <a:ln w="25400" cap="flat" cmpd="sng" algn="ctr">
          <a:noFill/>
          <a:prstDash val="solid"/>
        </a:ln>
        <a:effectLst/>
      </dgm:spPr>
      <dgm:t>
        <a:bodyPr/>
        <a:lstStyle/>
        <a:p>
          <a:pPr>
            <a:buNone/>
          </a:pPr>
          <a:r>
            <a:rPr lang="sv-SE" b="1">
              <a:solidFill>
                <a:srgbClr val="FFFFFF"/>
              </a:solidFill>
              <a:latin typeface="Arial"/>
              <a:ea typeface="ヒラギノ角ゴ Pro W3"/>
              <a:cs typeface="+mn-cs"/>
            </a:rPr>
            <a:t>2. Bilda en stark förändringsledargrupp</a:t>
          </a:r>
        </a:p>
      </dgm:t>
    </dgm:pt>
    <dgm:pt modelId="{EB392C93-C921-4F32-AA99-2993AC2E21EC}" type="parTrans" cxnId="{4B08DF84-947F-451E-8C79-FB4BF479DB4A}">
      <dgm:prSet/>
      <dgm:spPr/>
      <dgm:t>
        <a:bodyPr/>
        <a:lstStyle/>
        <a:p>
          <a:endParaRPr lang="sv-SE"/>
        </a:p>
      </dgm:t>
    </dgm:pt>
    <dgm:pt modelId="{A3B36806-8060-4CBD-920E-22D771FF6B56}" type="sibTrans" cxnId="{4B08DF84-947F-451E-8C79-FB4BF479DB4A}">
      <dgm:prSet/>
      <dgm:spPr/>
      <dgm:t>
        <a:bodyPr/>
        <a:lstStyle/>
        <a:p>
          <a:endParaRPr lang="sv-SE"/>
        </a:p>
      </dgm:t>
    </dgm:pt>
    <dgm:pt modelId="{8D67242F-9BE8-4067-9794-1CCDA37501FB}">
      <dgm:prSet/>
      <dgm:spPr>
        <a:xfrm>
          <a:off x="0" y="1172936"/>
          <a:ext cx="9791887" cy="491399"/>
        </a:xfrm>
        <a:prstGeom prst="roundRect">
          <a:avLst/>
        </a:prstGeom>
        <a:solidFill>
          <a:srgbClr val="3D9378">
            <a:hueOff val="0"/>
            <a:satOff val="0"/>
            <a:lumOff val="0"/>
            <a:alphaOff val="0"/>
          </a:srgbClr>
        </a:solidFill>
        <a:ln w="25400" cap="flat" cmpd="sng" algn="ctr">
          <a:noFill/>
          <a:prstDash val="solid"/>
        </a:ln>
        <a:effectLst/>
      </dgm:spPr>
      <dgm:t>
        <a:bodyPr/>
        <a:lstStyle/>
        <a:p>
          <a:pPr>
            <a:buNone/>
          </a:pPr>
          <a:r>
            <a:rPr lang="sv-SE" b="1">
              <a:solidFill>
                <a:srgbClr val="FFFFFF"/>
              </a:solidFill>
              <a:latin typeface="Arial"/>
              <a:ea typeface="ヒラギノ角ゴ Pro W3"/>
              <a:cs typeface="+mn-cs"/>
            </a:rPr>
            <a:t>3. Utveckla ett attraktivt och tydligt slutmål  </a:t>
          </a:r>
        </a:p>
      </dgm:t>
    </dgm:pt>
    <dgm:pt modelId="{11FE45F1-78DD-4A98-9711-F724A3808ECA}" type="parTrans" cxnId="{0816045B-4368-4B49-963F-B7C73E08ECD1}">
      <dgm:prSet/>
      <dgm:spPr/>
      <dgm:t>
        <a:bodyPr/>
        <a:lstStyle/>
        <a:p>
          <a:endParaRPr lang="sv-SE"/>
        </a:p>
      </dgm:t>
    </dgm:pt>
    <dgm:pt modelId="{5D262EAF-89B5-4725-BC52-DFC9096DB694}" type="sibTrans" cxnId="{0816045B-4368-4B49-963F-B7C73E08ECD1}">
      <dgm:prSet/>
      <dgm:spPr/>
      <dgm:t>
        <a:bodyPr/>
        <a:lstStyle/>
        <a:p>
          <a:endParaRPr lang="sv-SE"/>
        </a:p>
      </dgm:t>
    </dgm:pt>
    <dgm:pt modelId="{6009FBB1-625B-487A-A387-B6E74D2D2AAA}">
      <dgm:prSet/>
      <dgm:spPr>
        <a:xfrm>
          <a:off x="0" y="1724816"/>
          <a:ext cx="9791887" cy="491399"/>
        </a:xfrm>
        <a:prstGeom prst="roundRect">
          <a:avLst/>
        </a:prstGeom>
        <a:solidFill>
          <a:srgbClr val="3D9378">
            <a:hueOff val="0"/>
            <a:satOff val="0"/>
            <a:lumOff val="0"/>
            <a:alphaOff val="0"/>
          </a:srgbClr>
        </a:solidFill>
        <a:ln w="25400" cap="flat" cmpd="sng" algn="ctr">
          <a:noFill/>
          <a:prstDash val="solid"/>
        </a:ln>
        <a:effectLst/>
      </dgm:spPr>
      <dgm:t>
        <a:bodyPr/>
        <a:lstStyle/>
        <a:p>
          <a:pPr>
            <a:buNone/>
          </a:pPr>
          <a:r>
            <a:rPr lang="sv-SE" b="1">
              <a:solidFill>
                <a:srgbClr val="FFFFFF"/>
              </a:solidFill>
              <a:latin typeface="Arial"/>
              <a:ea typeface="ヒラギノ角ゴ Pro W3"/>
              <a:cs typeface="+mn-cs"/>
            </a:rPr>
            <a:t>4. Identifiera nyckelpersoner och kommunicera slutmålet</a:t>
          </a:r>
        </a:p>
      </dgm:t>
    </dgm:pt>
    <dgm:pt modelId="{E61D7015-F80F-4A09-B593-2EFD4C2AC088}" type="parTrans" cxnId="{5EAD17F9-1EAE-4D74-950D-D6C16AA3BE12}">
      <dgm:prSet/>
      <dgm:spPr/>
      <dgm:t>
        <a:bodyPr/>
        <a:lstStyle/>
        <a:p>
          <a:endParaRPr lang="sv-SE"/>
        </a:p>
      </dgm:t>
    </dgm:pt>
    <dgm:pt modelId="{A03C95E0-E009-4FC3-A3E0-B53EE2935AAC}" type="sibTrans" cxnId="{5EAD17F9-1EAE-4D74-950D-D6C16AA3BE12}">
      <dgm:prSet/>
      <dgm:spPr/>
      <dgm:t>
        <a:bodyPr/>
        <a:lstStyle/>
        <a:p>
          <a:endParaRPr lang="sv-SE"/>
        </a:p>
      </dgm:t>
    </dgm:pt>
    <dgm:pt modelId="{01264E7C-9E57-4936-B94B-67CF4CB243A5}">
      <dgm:prSet/>
      <dgm:spPr>
        <a:xfrm>
          <a:off x="0" y="2276696"/>
          <a:ext cx="9791887" cy="491399"/>
        </a:xfrm>
        <a:prstGeom prst="roundRect">
          <a:avLst/>
        </a:prstGeom>
        <a:solidFill>
          <a:srgbClr val="3D9378">
            <a:hueOff val="0"/>
            <a:satOff val="0"/>
            <a:lumOff val="0"/>
            <a:alphaOff val="0"/>
          </a:srgbClr>
        </a:solidFill>
        <a:ln w="25400" cap="flat" cmpd="sng" algn="ctr">
          <a:noFill/>
          <a:prstDash val="solid"/>
        </a:ln>
        <a:effectLst/>
      </dgm:spPr>
      <dgm:t>
        <a:bodyPr/>
        <a:lstStyle/>
        <a:p>
          <a:pPr>
            <a:buNone/>
          </a:pPr>
          <a:r>
            <a:rPr lang="sv-SE" b="1">
              <a:solidFill>
                <a:srgbClr val="FFFFFF"/>
              </a:solidFill>
              <a:latin typeface="Arial"/>
              <a:ea typeface="ヒラギノ角ゴ Pro W3"/>
              <a:cs typeface="+mn-cs"/>
            </a:rPr>
            <a:t>5. Säkra att alla har möjlighet att förverkliga förändringen </a:t>
          </a:r>
        </a:p>
      </dgm:t>
    </dgm:pt>
    <dgm:pt modelId="{49C6ABDB-C1D7-4843-A265-741D8073C733}" type="parTrans" cxnId="{2E5639CE-A89A-4F24-913C-28C02A082E55}">
      <dgm:prSet/>
      <dgm:spPr/>
      <dgm:t>
        <a:bodyPr/>
        <a:lstStyle/>
        <a:p>
          <a:endParaRPr lang="sv-SE"/>
        </a:p>
      </dgm:t>
    </dgm:pt>
    <dgm:pt modelId="{10DD8F0F-B8DB-4E9A-9CBF-37A416AB7204}" type="sibTrans" cxnId="{2E5639CE-A89A-4F24-913C-28C02A082E55}">
      <dgm:prSet/>
      <dgm:spPr/>
      <dgm:t>
        <a:bodyPr/>
        <a:lstStyle/>
        <a:p>
          <a:endParaRPr lang="sv-SE"/>
        </a:p>
      </dgm:t>
    </dgm:pt>
    <dgm:pt modelId="{50F5F881-D0AE-48A2-A55A-B562E1C54355}">
      <dgm:prSet/>
      <dgm:spPr>
        <a:xfrm>
          <a:off x="0" y="2828576"/>
          <a:ext cx="9791887" cy="491399"/>
        </a:xfrm>
        <a:prstGeom prst="roundRect">
          <a:avLst/>
        </a:prstGeom>
        <a:solidFill>
          <a:srgbClr val="3D9378">
            <a:hueOff val="0"/>
            <a:satOff val="0"/>
            <a:lumOff val="0"/>
            <a:alphaOff val="0"/>
          </a:srgbClr>
        </a:solidFill>
        <a:ln w="25400" cap="flat" cmpd="sng" algn="ctr">
          <a:noFill/>
          <a:prstDash val="solid"/>
        </a:ln>
        <a:effectLst/>
      </dgm:spPr>
      <dgm:t>
        <a:bodyPr/>
        <a:lstStyle/>
        <a:p>
          <a:pPr>
            <a:buNone/>
          </a:pPr>
          <a:r>
            <a:rPr lang="sv-SE" b="1">
              <a:solidFill>
                <a:srgbClr val="FFFFFF"/>
              </a:solidFill>
              <a:latin typeface="Arial"/>
              <a:ea typeface="ヒラギノ角ゴ Pro W3"/>
              <a:cs typeface="+mn-cs"/>
            </a:rPr>
            <a:t>6. Prioritera och visa på tidiga fördelar </a:t>
          </a:r>
        </a:p>
      </dgm:t>
    </dgm:pt>
    <dgm:pt modelId="{33EB5C4D-71D8-41E2-9B4B-FE24402C1250}" type="parTrans" cxnId="{82DD5AC9-8A9D-4459-85F3-756E293AED68}">
      <dgm:prSet/>
      <dgm:spPr/>
      <dgm:t>
        <a:bodyPr/>
        <a:lstStyle/>
        <a:p>
          <a:endParaRPr lang="sv-SE"/>
        </a:p>
      </dgm:t>
    </dgm:pt>
    <dgm:pt modelId="{35848986-9C70-4634-8460-E853145D3166}" type="sibTrans" cxnId="{82DD5AC9-8A9D-4459-85F3-756E293AED68}">
      <dgm:prSet/>
      <dgm:spPr/>
      <dgm:t>
        <a:bodyPr/>
        <a:lstStyle/>
        <a:p>
          <a:endParaRPr lang="sv-SE"/>
        </a:p>
      </dgm:t>
    </dgm:pt>
    <dgm:pt modelId="{9C95596A-6237-4915-A64E-27B06D4092FC}">
      <dgm:prSet/>
      <dgm:spPr>
        <a:xfrm>
          <a:off x="0" y="3380457"/>
          <a:ext cx="9791887" cy="491399"/>
        </a:xfrm>
        <a:prstGeom prst="roundRect">
          <a:avLst/>
        </a:prstGeom>
        <a:solidFill>
          <a:srgbClr val="3D9378">
            <a:hueOff val="0"/>
            <a:satOff val="0"/>
            <a:lumOff val="0"/>
            <a:alphaOff val="0"/>
          </a:srgbClr>
        </a:solidFill>
        <a:ln w="25400" cap="flat" cmpd="sng" algn="ctr">
          <a:noFill/>
          <a:prstDash val="solid"/>
        </a:ln>
        <a:effectLst/>
      </dgm:spPr>
      <dgm:t>
        <a:bodyPr/>
        <a:lstStyle/>
        <a:p>
          <a:pPr>
            <a:buNone/>
          </a:pPr>
          <a:r>
            <a:rPr lang="sv-SE" b="1" dirty="0">
              <a:solidFill>
                <a:srgbClr val="FFFFFF"/>
              </a:solidFill>
              <a:latin typeface="Arial"/>
              <a:ea typeface="ヒラギノ角ゴ Pro W3"/>
              <a:cs typeface="+mn-cs"/>
            </a:rPr>
            <a:t>7. Säkra nyttan av förändringen och bibehåll takten </a:t>
          </a:r>
        </a:p>
      </dgm:t>
    </dgm:pt>
    <dgm:pt modelId="{6652AC69-E323-47E3-8E61-C048079772A4}" type="parTrans" cxnId="{BADEAD54-26C5-4CAA-90D5-81DB2021C191}">
      <dgm:prSet/>
      <dgm:spPr/>
      <dgm:t>
        <a:bodyPr/>
        <a:lstStyle/>
        <a:p>
          <a:endParaRPr lang="sv-SE"/>
        </a:p>
      </dgm:t>
    </dgm:pt>
    <dgm:pt modelId="{9A8F332F-4853-4DA5-BF4F-5A852558715E}" type="sibTrans" cxnId="{BADEAD54-26C5-4CAA-90D5-81DB2021C191}">
      <dgm:prSet/>
      <dgm:spPr/>
      <dgm:t>
        <a:bodyPr/>
        <a:lstStyle/>
        <a:p>
          <a:endParaRPr lang="sv-SE"/>
        </a:p>
      </dgm:t>
    </dgm:pt>
    <dgm:pt modelId="{AB077995-80B7-42EC-B7CA-77B927B8BAC2}">
      <dgm:prSet/>
      <dgm:spPr>
        <a:xfrm>
          <a:off x="0" y="3932337"/>
          <a:ext cx="9791887" cy="491399"/>
        </a:xfrm>
        <a:prstGeom prst="roundRect">
          <a:avLst/>
        </a:prstGeom>
        <a:solidFill>
          <a:srgbClr val="3D9378">
            <a:hueOff val="0"/>
            <a:satOff val="0"/>
            <a:lumOff val="0"/>
            <a:alphaOff val="0"/>
          </a:srgbClr>
        </a:solidFill>
        <a:ln w="25400" cap="flat" cmpd="sng" algn="ctr">
          <a:noFill/>
          <a:prstDash val="solid"/>
        </a:ln>
        <a:effectLst/>
      </dgm:spPr>
      <dgm:t>
        <a:bodyPr/>
        <a:lstStyle/>
        <a:p>
          <a:pPr>
            <a:buNone/>
          </a:pPr>
          <a:r>
            <a:rPr lang="sv-SE" b="1">
              <a:solidFill>
                <a:srgbClr val="FFFFFF"/>
              </a:solidFill>
              <a:latin typeface="Arial"/>
              <a:ea typeface="ヒラギノ角ゴ Pro W3"/>
              <a:cs typeface="+mn-cs"/>
            </a:rPr>
            <a:t>8. Förankra det nya arbetssättet som en naturlig del i vår verksamhet</a:t>
          </a:r>
        </a:p>
      </dgm:t>
    </dgm:pt>
    <dgm:pt modelId="{D7569E94-9473-471B-B9E4-6A2D305DA96B}" type="parTrans" cxnId="{AD041EBD-F0A2-4D38-97B1-691206C93CF1}">
      <dgm:prSet/>
      <dgm:spPr/>
      <dgm:t>
        <a:bodyPr/>
        <a:lstStyle/>
        <a:p>
          <a:endParaRPr lang="sv-SE"/>
        </a:p>
      </dgm:t>
    </dgm:pt>
    <dgm:pt modelId="{E5078B04-020D-489F-A6E3-68B41E92FC0E}" type="sibTrans" cxnId="{AD041EBD-F0A2-4D38-97B1-691206C93CF1}">
      <dgm:prSet/>
      <dgm:spPr/>
      <dgm:t>
        <a:bodyPr/>
        <a:lstStyle/>
        <a:p>
          <a:endParaRPr lang="sv-SE"/>
        </a:p>
      </dgm:t>
    </dgm:pt>
    <dgm:pt modelId="{0E38F07D-8556-400F-BF4B-A608CF687265}" type="pres">
      <dgm:prSet presAssocID="{8D74955F-9648-4CF4-855A-05484C1A25A9}" presName="linear" presStyleCnt="0">
        <dgm:presLayoutVars>
          <dgm:animLvl val="lvl"/>
          <dgm:resizeHandles val="exact"/>
        </dgm:presLayoutVars>
      </dgm:prSet>
      <dgm:spPr/>
    </dgm:pt>
    <dgm:pt modelId="{DE225949-B28B-416B-A7A1-465430F95AE3}" type="pres">
      <dgm:prSet presAssocID="{B6FF51F1-6B9C-4992-AB23-609A3371A975}" presName="parentText" presStyleLbl="node1" presStyleIdx="0" presStyleCnt="8">
        <dgm:presLayoutVars>
          <dgm:chMax val="0"/>
          <dgm:bulletEnabled val="1"/>
        </dgm:presLayoutVars>
      </dgm:prSet>
      <dgm:spPr/>
    </dgm:pt>
    <dgm:pt modelId="{8E85DC20-2ACE-4EA4-8C2B-66E17F07F9A0}" type="pres">
      <dgm:prSet presAssocID="{FB62E870-DAF2-4FAF-9C62-F2D5415FE222}" presName="spacer" presStyleCnt="0"/>
      <dgm:spPr/>
    </dgm:pt>
    <dgm:pt modelId="{679585BC-2518-46EF-8961-FEE27A4DB576}" type="pres">
      <dgm:prSet presAssocID="{B9F15B98-3179-4AFD-8081-9477FF040574}" presName="parentText" presStyleLbl="node1" presStyleIdx="1" presStyleCnt="8">
        <dgm:presLayoutVars>
          <dgm:chMax val="0"/>
          <dgm:bulletEnabled val="1"/>
        </dgm:presLayoutVars>
      </dgm:prSet>
      <dgm:spPr/>
    </dgm:pt>
    <dgm:pt modelId="{372C9E20-3D1C-43B6-AE7F-1D58E7B5889A}" type="pres">
      <dgm:prSet presAssocID="{A3B36806-8060-4CBD-920E-22D771FF6B56}" presName="spacer" presStyleCnt="0"/>
      <dgm:spPr/>
    </dgm:pt>
    <dgm:pt modelId="{D3827CA1-AB6F-481A-8211-D40682855C7E}" type="pres">
      <dgm:prSet presAssocID="{8D67242F-9BE8-4067-9794-1CCDA37501FB}" presName="parentText" presStyleLbl="node1" presStyleIdx="2" presStyleCnt="8">
        <dgm:presLayoutVars>
          <dgm:chMax val="0"/>
          <dgm:bulletEnabled val="1"/>
        </dgm:presLayoutVars>
      </dgm:prSet>
      <dgm:spPr/>
    </dgm:pt>
    <dgm:pt modelId="{7531A73A-6009-40A2-AD95-6647FA5192F9}" type="pres">
      <dgm:prSet presAssocID="{5D262EAF-89B5-4725-BC52-DFC9096DB694}" presName="spacer" presStyleCnt="0"/>
      <dgm:spPr/>
    </dgm:pt>
    <dgm:pt modelId="{8B81589A-FB31-40D5-A91F-6C084E39CBF7}" type="pres">
      <dgm:prSet presAssocID="{6009FBB1-625B-487A-A387-B6E74D2D2AAA}" presName="parentText" presStyleLbl="node1" presStyleIdx="3" presStyleCnt="8">
        <dgm:presLayoutVars>
          <dgm:chMax val="0"/>
          <dgm:bulletEnabled val="1"/>
        </dgm:presLayoutVars>
      </dgm:prSet>
      <dgm:spPr/>
    </dgm:pt>
    <dgm:pt modelId="{750C42D7-F969-4EEA-9C11-0E1128445800}" type="pres">
      <dgm:prSet presAssocID="{A03C95E0-E009-4FC3-A3E0-B53EE2935AAC}" presName="spacer" presStyleCnt="0"/>
      <dgm:spPr/>
    </dgm:pt>
    <dgm:pt modelId="{CC386940-9391-4FD5-A800-438778DDF7FB}" type="pres">
      <dgm:prSet presAssocID="{01264E7C-9E57-4936-B94B-67CF4CB243A5}" presName="parentText" presStyleLbl="node1" presStyleIdx="4" presStyleCnt="8">
        <dgm:presLayoutVars>
          <dgm:chMax val="0"/>
          <dgm:bulletEnabled val="1"/>
        </dgm:presLayoutVars>
      </dgm:prSet>
      <dgm:spPr/>
    </dgm:pt>
    <dgm:pt modelId="{3B068514-89D3-4EBF-92E2-37C8F24093F2}" type="pres">
      <dgm:prSet presAssocID="{10DD8F0F-B8DB-4E9A-9CBF-37A416AB7204}" presName="spacer" presStyleCnt="0"/>
      <dgm:spPr/>
    </dgm:pt>
    <dgm:pt modelId="{7593FBC3-FA9C-4134-B132-6E3C70F48390}" type="pres">
      <dgm:prSet presAssocID="{50F5F881-D0AE-48A2-A55A-B562E1C54355}" presName="parentText" presStyleLbl="node1" presStyleIdx="5" presStyleCnt="8">
        <dgm:presLayoutVars>
          <dgm:chMax val="0"/>
          <dgm:bulletEnabled val="1"/>
        </dgm:presLayoutVars>
      </dgm:prSet>
      <dgm:spPr/>
    </dgm:pt>
    <dgm:pt modelId="{9E9D3C03-897D-48B0-9787-BBEC271385BE}" type="pres">
      <dgm:prSet presAssocID="{35848986-9C70-4634-8460-E853145D3166}" presName="spacer" presStyleCnt="0"/>
      <dgm:spPr/>
    </dgm:pt>
    <dgm:pt modelId="{784751F1-1291-4516-8FEF-96328C521F15}" type="pres">
      <dgm:prSet presAssocID="{9C95596A-6237-4915-A64E-27B06D4092FC}" presName="parentText" presStyleLbl="node1" presStyleIdx="6" presStyleCnt="8">
        <dgm:presLayoutVars>
          <dgm:chMax val="0"/>
          <dgm:bulletEnabled val="1"/>
        </dgm:presLayoutVars>
      </dgm:prSet>
      <dgm:spPr/>
    </dgm:pt>
    <dgm:pt modelId="{1EF53392-BDB6-4A69-A10F-D69E7FD07D71}" type="pres">
      <dgm:prSet presAssocID="{9A8F332F-4853-4DA5-BF4F-5A852558715E}" presName="spacer" presStyleCnt="0"/>
      <dgm:spPr/>
    </dgm:pt>
    <dgm:pt modelId="{771B8CC4-2DBD-4C26-8C3E-8AFE98145CDC}" type="pres">
      <dgm:prSet presAssocID="{AB077995-80B7-42EC-B7CA-77B927B8BAC2}" presName="parentText" presStyleLbl="node1" presStyleIdx="7" presStyleCnt="8">
        <dgm:presLayoutVars>
          <dgm:chMax val="0"/>
          <dgm:bulletEnabled val="1"/>
        </dgm:presLayoutVars>
      </dgm:prSet>
      <dgm:spPr/>
    </dgm:pt>
  </dgm:ptLst>
  <dgm:cxnLst>
    <dgm:cxn modelId="{51257009-9DEC-4AC0-B644-2FD15A8641A1}" type="presOf" srcId="{9C95596A-6237-4915-A64E-27B06D4092FC}" destId="{784751F1-1291-4516-8FEF-96328C521F15}" srcOrd="0" destOrd="0" presId="urn:microsoft.com/office/officeart/2005/8/layout/vList2"/>
    <dgm:cxn modelId="{27D5B117-CB74-4D1B-B56D-A8C946929C20}" type="presOf" srcId="{01264E7C-9E57-4936-B94B-67CF4CB243A5}" destId="{CC386940-9391-4FD5-A800-438778DDF7FB}" srcOrd="0" destOrd="0" presId="urn:microsoft.com/office/officeart/2005/8/layout/vList2"/>
    <dgm:cxn modelId="{0816045B-4368-4B49-963F-B7C73E08ECD1}" srcId="{8D74955F-9648-4CF4-855A-05484C1A25A9}" destId="{8D67242F-9BE8-4067-9794-1CCDA37501FB}" srcOrd="2" destOrd="0" parTransId="{11FE45F1-78DD-4A98-9711-F724A3808ECA}" sibTransId="{5D262EAF-89B5-4725-BC52-DFC9096DB694}"/>
    <dgm:cxn modelId="{6B45F742-4ECB-4167-9627-2EC435C42C45}" type="presOf" srcId="{50F5F881-D0AE-48A2-A55A-B562E1C54355}" destId="{7593FBC3-FA9C-4134-B132-6E3C70F48390}" srcOrd="0" destOrd="0" presId="urn:microsoft.com/office/officeart/2005/8/layout/vList2"/>
    <dgm:cxn modelId="{53A8046F-06A8-49E6-B48D-4F0C967D19B7}" type="presOf" srcId="{B9F15B98-3179-4AFD-8081-9477FF040574}" destId="{679585BC-2518-46EF-8961-FEE27A4DB576}" srcOrd="0" destOrd="0" presId="urn:microsoft.com/office/officeart/2005/8/layout/vList2"/>
    <dgm:cxn modelId="{BADEAD54-26C5-4CAA-90D5-81DB2021C191}" srcId="{8D74955F-9648-4CF4-855A-05484C1A25A9}" destId="{9C95596A-6237-4915-A64E-27B06D4092FC}" srcOrd="6" destOrd="0" parTransId="{6652AC69-E323-47E3-8E61-C048079772A4}" sibTransId="{9A8F332F-4853-4DA5-BF4F-5A852558715E}"/>
    <dgm:cxn modelId="{AB2B9657-4E05-4B57-9DCD-A88C05AE931B}" type="presOf" srcId="{8D67242F-9BE8-4067-9794-1CCDA37501FB}" destId="{D3827CA1-AB6F-481A-8211-D40682855C7E}" srcOrd="0" destOrd="0" presId="urn:microsoft.com/office/officeart/2005/8/layout/vList2"/>
    <dgm:cxn modelId="{3149AF84-CD16-4B24-A85F-209ACB7C0AA3}" type="presOf" srcId="{AB077995-80B7-42EC-B7CA-77B927B8BAC2}" destId="{771B8CC4-2DBD-4C26-8C3E-8AFE98145CDC}" srcOrd="0" destOrd="0" presId="urn:microsoft.com/office/officeart/2005/8/layout/vList2"/>
    <dgm:cxn modelId="{4B08DF84-947F-451E-8C79-FB4BF479DB4A}" srcId="{8D74955F-9648-4CF4-855A-05484C1A25A9}" destId="{B9F15B98-3179-4AFD-8081-9477FF040574}" srcOrd="1" destOrd="0" parTransId="{EB392C93-C921-4F32-AA99-2993AC2E21EC}" sibTransId="{A3B36806-8060-4CBD-920E-22D771FF6B56}"/>
    <dgm:cxn modelId="{8F5C7E9C-40C4-4E0A-8438-B766E51B504E}" type="presOf" srcId="{6009FBB1-625B-487A-A387-B6E74D2D2AAA}" destId="{8B81589A-FB31-40D5-A91F-6C084E39CBF7}" srcOrd="0" destOrd="0" presId="urn:microsoft.com/office/officeart/2005/8/layout/vList2"/>
    <dgm:cxn modelId="{0E22759D-3F95-4E2B-846F-CF9D1BA432CA}" srcId="{8D74955F-9648-4CF4-855A-05484C1A25A9}" destId="{B6FF51F1-6B9C-4992-AB23-609A3371A975}" srcOrd="0" destOrd="0" parTransId="{3DF2F448-0315-441C-9F50-874B509E8E1D}" sibTransId="{FB62E870-DAF2-4FAF-9C62-F2D5415FE222}"/>
    <dgm:cxn modelId="{A2E5AAA5-E08C-4BED-92D5-2E438572765D}" type="presOf" srcId="{8D74955F-9648-4CF4-855A-05484C1A25A9}" destId="{0E38F07D-8556-400F-BF4B-A608CF687265}" srcOrd="0" destOrd="0" presId="urn:microsoft.com/office/officeart/2005/8/layout/vList2"/>
    <dgm:cxn modelId="{AD041EBD-F0A2-4D38-97B1-691206C93CF1}" srcId="{8D74955F-9648-4CF4-855A-05484C1A25A9}" destId="{AB077995-80B7-42EC-B7CA-77B927B8BAC2}" srcOrd="7" destOrd="0" parTransId="{D7569E94-9473-471B-B9E4-6A2D305DA96B}" sibTransId="{E5078B04-020D-489F-A6E3-68B41E92FC0E}"/>
    <dgm:cxn modelId="{82DD5AC9-8A9D-4459-85F3-756E293AED68}" srcId="{8D74955F-9648-4CF4-855A-05484C1A25A9}" destId="{50F5F881-D0AE-48A2-A55A-B562E1C54355}" srcOrd="5" destOrd="0" parTransId="{33EB5C4D-71D8-41E2-9B4B-FE24402C1250}" sibTransId="{35848986-9C70-4634-8460-E853145D3166}"/>
    <dgm:cxn modelId="{2E5639CE-A89A-4F24-913C-28C02A082E55}" srcId="{8D74955F-9648-4CF4-855A-05484C1A25A9}" destId="{01264E7C-9E57-4936-B94B-67CF4CB243A5}" srcOrd="4" destOrd="0" parTransId="{49C6ABDB-C1D7-4843-A265-741D8073C733}" sibTransId="{10DD8F0F-B8DB-4E9A-9CBF-37A416AB7204}"/>
    <dgm:cxn modelId="{7E7A19EF-DDD7-46C0-84A4-3E624B75E6C5}" type="presOf" srcId="{B6FF51F1-6B9C-4992-AB23-609A3371A975}" destId="{DE225949-B28B-416B-A7A1-465430F95AE3}" srcOrd="0" destOrd="0" presId="urn:microsoft.com/office/officeart/2005/8/layout/vList2"/>
    <dgm:cxn modelId="{5EAD17F9-1EAE-4D74-950D-D6C16AA3BE12}" srcId="{8D74955F-9648-4CF4-855A-05484C1A25A9}" destId="{6009FBB1-625B-487A-A387-B6E74D2D2AAA}" srcOrd="3" destOrd="0" parTransId="{E61D7015-F80F-4A09-B593-2EFD4C2AC088}" sibTransId="{A03C95E0-E009-4FC3-A3E0-B53EE2935AAC}"/>
    <dgm:cxn modelId="{C4B91628-86F0-4B20-9DFE-893C35CCB8EA}" type="presParOf" srcId="{0E38F07D-8556-400F-BF4B-A608CF687265}" destId="{DE225949-B28B-416B-A7A1-465430F95AE3}" srcOrd="0" destOrd="0" presId="urn:microsoft.com/office/officeart/2005/8/layout/vList2"/>
    <dgm:cxn modelId="{721CB446-0AF0-4FA0-8460-C877C441EE33}" type="presParOf" srcId="{0E38F07D-8556-400F-BF4B-A608CF687265}" destId="{8E85DC20-2ACE-4EA4-8C2B-66E17F07F9A0}" srcOrd="1" destOrd="0" presId="urn:microsoft.com/office/officeart/2005/8/layout/vList2"/>
    <dgm:cxn modelId="{CD262CC8-31DC-42DA-910B-2A7FB80A6EDE}" type="presParOf" srcId="{0E38F07D-8556-400F-BF4B-A608CF687265}" destId="{679585BC-2518-46EF-8961-FEE27A4DB576}" srcOrd="2" destOrd="0" presId="urn:microsoft.com/office/officeart/2005/8/layout/vList2"/>
    <dgm:cxn modelId="{F265CE17-33A8-45DA-A576-7A36A5B229A0}" type="presParOf" srcId="{0E38F07D-8556-400F-BF4B-A608CF687265}" destId="{372C9E20-3D1C-43B6-AE7F-1D58E7B5889A}" srcOrd="3" destOrd="0" presId="urn:microsoft.com/office/officeart/2005/8/layout/vList2"/>
    <dgm:cxn modelId="{ED274E0E-582B-4839-B849-B8391CE29A15}" type="presParOf" srcId="{0E38F07D-8556-400F-BF4B-A608CF687265}" destId="{D3827CA1-AB6F-481A-8211-D40682855C7E}" srcOrd="4" destOrd="0" presId="urn:microsoft.com/office/officeart/2005/8/layout/vList2"/>
    <dgm:cxn modelId="{3D62CE3F-41A9-45BC-BA51-E9A9B1EB5752}" type="presParOf" srcId="{0E38F07D-8556-400F-BF4B-A608CF687265}" destId="{7531A73A-6009-40A2-AD95-6647FA5192F9}" srcOrd="5" destOrd="0" presId="urn:microsoft.com/office/officeart/2005/8/layout/vList2"/>
    <dgm:cxn modelId="{41EC6D41-18B2-46D5-91E6-B5F76DE062C1}" type="presParOf" srcId="{0E38F07D-8556-400F-BF4B-A608CF687265}" destId="{8B81589A-FB31-40D5-A91F-6C084E39CBF7}" srcOrd="6" destOrd="0" presId="urn:microsoft.com/office/officeart/2005/8/layout/vList2"/>
    <dgm:cxn modelId="{49ED8E7F-97CB-41EB-A4D8-09A49B17A259}" type="presParOf" srcId="{0E38F07D-8556-400F-BF4B-A608CF687265}" destId="{750C42D7-F969-4EEA-9C11-0E1128445800}" srcOrd="7" destOrd="0" presId="urn:microsoft.com/office/officeart/2005/8/layout/vList2"/>
    <dgm:cxn modelId="{4D279F07-F907-4B77-8EAF-711F3D1DBE45}" type="presParOf" srcId="{0E38F07D-8556-400F-BF4B-A608CF687265}" destId="{CC386940-9391-4FD5-A800-438778DDF7FB}" srcOrd="8" destOrd="0" presId="urn:microsoft.com/office/officeart/2005/8/layout/vList2"/>
    <dgm:cxn modelId="{DB517F3E-AD15-4FCD-9B7C-AD9A7F15B85B}" type="presParOf" srcId="{0E38F07D-8556-400F-BF4B-A608CF687265}" destId="{3B068514-89D3-4EBF-92E2-37C8F24093F2}" srcOrd="9" destOrd="0" presId="urn:microsoft.com/office/officeart/2005/8/layout/vList2"/>
    <dgm:cxn modelId="{76AE771D-6BBB-496A-9A88-41D6B4945BEE}" type="presParOf" srcId="{0E38F07D-8556-400F-BF4B-A608CF687265}" destId="{7593FBC3-FA9C-4134-B132-6E3C70F48390}" srcOrd="10" destOrd="0" presId="urn:microsoft.com/office/officeart/2005/8/layout/vList2"/>
    <dgm:cxn modelId="{96686009-072C-4D8A-AAA7-08EB816A1CB2}" type="presParOf" srcId="{0E38F07D-8556-400F-BF4B-A608CF687265}" destId="{9E9D3C03-897D-48B0-9787-BBEC271385BE}" srcOrd="11" destOrd="0" presId="urn:microsoft.com/office/officeart/2005/8/layout/vList2"/>
    <dgm:cxn modelId="{F6BE777E-D86E-4F7D-8F90-55C015F53AC1}" type="presParOf" srcId="{0E38F07D-8556-400F-BF4B-A608CF687265}" destId="{784751F1-1291-4516-8FEF-96328C521F15}" srcOrd="12" destOrd="0" presId="urn:microsoft.com/office/officeart/2005/8/layout/vList2"/>
    <dgm:cxn modelId="{7CEB8B35-753D-475A-BA64-B506B4CFC642}" type="presParOf" srcId="{0E38F07D-8556-400F-BF4B-A608CF687265}" destId="{1EF53392-BDB6-4A69-A10F-D69E7FD07D71}" srcOrd="13" destOrd="0" presId="urn:microsoft.com/office/officeart/2005/8/layout/vList2"/>
    <dgm:cxn modelId="{ACC003C1-CE8E-47E4-B544-7C2739CD71FB}" type="presParOf" srcId="{0E38F07D-8556-400F-BF4B-A608CF687265}" destId="{771B8CC4-2DBD-4C26-8C3E-8AFE98145CDC}"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C870C3-2059-4B99-A29B-F06D85C95F8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sv-SE"/>
        </a:p>
      </dgm:t>
    </dgm:pt>
    <dgm:pt modelId="{A3BEB2C7-F65E-473C-9FBB-9EFC39094222}">
      <dgm:prSet/>
      <dgm:spPr/>
      <dgm:t>
        <a:bodyPr/>
        <a:lstStyle/>
        <a:p>
          <a:r>
            <a:rPr lang="sv-SE"/>
            <a:t>Workshops och brainstorming-sessioner</a:t>
          </a:r>
        </a:p>
      </dgm:t>
    </dgm:pt>
    <dgm:pt modelId="{5B2553AD-E924-461B-805F-00A9C1879E8C}" type="parTrans" cxnId="{21EC471B-2B7F-4815-B3A8-AE55534302EF}">
      <dgm:prSet/>
      <dgm:spPr/>
      <dgm:t>
        <a:bodyPr/>
        <a:lstStyle/>
        <a:p>
          <a:endParaRPr lang="sv-SE"/>
        </a:p>
      </dgm:t>
    </dgm:pt>
    <dgm:pt modelId="{B53AEACA-EFBA-40F6-A7C4-EDEE932A6D01}" type="sibTrans" cxnId="{21EC471B-2B7F-4815-B3A8-AE55534302EF}">
      <dgm:prSet/>
      <dgm:spPr/>
      <dgm:t>
        <a:bodyPr/>
        <a:lstStyle/>
        <a:p>
          <a:endParaRPr lang="sv-SE"/>
        </a:p>
      </dgm:t>
    </dgm:pt>
    <dgm:pt modelId="{196E46B3-A697-4E02-8107-4E7F79710C2C}">
      <dgm:prSet/>
      <dgm:spPr/>
      <dgm:t>
        <a:bodyPr/>
        <a:lstStyle/>
        <a:p>
          <a:r>
            <a:rPr lang="sv-SE" dirty="0"/>
            <a:t>Anordna interaktiva workshops där utsedda nyckelpersoner kan bidra med sina idéer och lösningar för att implementera förändringen. Detta skapar en känsla av delaktighet och ägarskap.</a:t>
          </a:r>
        </a:p>
      </dgm:t>
    </dgm:pt>
    <dgm:pt modelId="{876F504B-B864-4F52-B73A-93FC39FB56D5}" type="parTrans" cxnId="{EC9F8A27-D266-42F4-AD22-3FE13C18ECF4}">
      <dgm:prSet/>
      <dgm:spPr/>
      <dgm:t>
        <a:bodyPr/>
        <a:lstStyle/>
        <a:p>
          <a:endParaRPr lang="sv-SE"/>
        </a:p>
      </dgm:t>
    </dgm:pt>
    <dgm:pt modelId="{7D6F0C3C-36AA-4459-A79E-71D07D69ACFD}" type="sibTrans" cxnId="{EC9F8A27-D266-42F4-AD22-3FE13C18ECF4}">
      <dgm:prSet/>
      <dgm:spPr/>
      <dgm:t>
        <a:bodyPr/>
        <a:lstStyle/>
        <a:p>
          <a:endParaRPr lang="sv-SE"/>
        </a:p>
      </dgm:t>
    </dgm:pt>
    <dgm:pt modelId="{3E9D395A-EFE3-4725-9166-40B2E20AE7CB}">
      <dgm:prSet/>
      <dgm:spPr/>
      <dgm:t>
        <a:bodyPr/>
        <a:lstStyle/>
        <a:p>
          <a:r>
            <a:rPr lang="sv-SE" dirty="0"/>
            <a:t>Stöd och tillgång till kunskap</a:t>
          </a:r>
        </a:p>
      </dgm:t>
    </dgm:pt>
    <dgm:pt modelId="{0A076521-2A11-4588-A539-615CD25CC61C}" type="parTrans" cxnId="{6341B92B-CC35-4374-9065-F21A519958E3}">
      <dgm:prSet/>
      <dgm:spPr/>
      <dgm:t>
        <a:bodyPr/>
        <a:lstStyle/>
        <a:p>
          <a:endParaRPr lang="sv-SE"/>
        </a:p>
      </dgm:t>
    </dgm:pt>
    <dgm:pt modelId="{3870A7C5-A4C5-423C-A0E2-67D61460A39A}" type="sibTrans" cxnId="{6341B92B-CC35-4374-9065-F21A519958E3}">
      <dgm:prSet/>
      <dgm:spPr/>
      <dgm:t>
        <a:bodyPr/>
        <a:lstStyle/>
        <a:p>
          <a:endParaRPr lang="sv-SE"/>
        </a:p>
      </dgm:t>
    </dgm:pt>
    <dgm:pt modelId="{EDED1269-32CD-4666-9781-734E5172BDAA}">
      <dgm:prSet/>
      <dgm:spPr/>
      <dgm:t>
        <a:bodyPr/>
        <a:lstStyle/>
        <a:p>
          <a:r>
            <a:rPr lang="sv-SE" dirty="0"/>
            <a:t>Se till att ge stöd till medarbetare som vill engagera sig i förändringen, exempelvis genom att koppla ihop dem med våra experter och nätverk. Detta hjälper dem att känna sig mer säkra och fortsatt engagerade. </a:t>
          </a:r>
        </a:p>
      </dgm:t>
    </dgm:pt>
    <dgm:pt modelId="{C78D0F4C-E41B-467F-BE0D-428C83F1E219}" type="parTrans" cxnId="{0B9074A8-EC89-4952-ABB7-3D238451205D}">
      <dgm:prSet/>
      <dgm:spPr/>
      <dgm:t>
        <a:bodyPr/>
        <a:lstStyle/>
        <a:p>
          <a:endParaRPr lang="sv-SE"/>
        </a:p>
      </dgm:t>
    </dgm:pt>
    <dgm:pt modelId="{38F8453E-50DC-4824-8807-334849E4793D}" type="sibTrans" cxnId="{0B9074A8-EC89-4952-ABB7-3D238451205D}">
      <dgm:prSet/>
      <dgm:spPr/>
      <dgm:t>
        <a:bodyPr/>
        <a:lstStyle/>
        <a:p>
          <a:endParaRPr lang="sv-SE"/>
        </a:p>
      </dgm:t>
    </dgm:pt>
    <dgm:pt modelId="{91018CBA-D2D5-40A6-B40F-E4114BDBBB22}">
      <dgm:prSet/>
      <dgm:spPr/>
      <dgm:t>
        <a:bodyPr/>
        <a:lstStyle/>
        <a:p>
          <a:r>
            <a:rPr lang="sv-SE" dirty="0"/>
            <a:t>Kommunikations-plattformar</a:t>
          </a:r>
        </a:p>
      </dgm:t>
    </dgm:pt>
    <dgm:pt modelId="{36479D96-14B2-4759-A19C-1EA87890B673}" type="parTrans" cxnId="{20F820BF-9327-46CB-B303-3CAB13B2A982}">
      <dgm:prSet/>
      <dgm:spPr/>
      <dgm:t>
        <a:bodyPr/>
        <a:lstStyle/>
        <a:p>
          <a:endParaRPr lang="sv-SE"/>
        </a:p>
      </dgm:t>
    </dgm:pt>
    <dgm:pt modelId="{669D06CA-ABE6-4A74-912D-C42125DFBFB2}" type="sibTrans" cxnId="{20F820BF-9327-46CB-B303-3CAB13B2A982}">
      <dgm:prSet/>
      <dgm:spPr/>
      <dgm:t>
        <a:bodyPr/>
        <a:lstStyle/>
        <a:p>
          <a:endParaRPr lang="sv-SE"/>
        </a:p>
      </dgm:t>
    </dgm:pt>
    <dgm:pt modelId="{10266E39-F749-4D62-BC8D-EE469FEABFAB}">
      <dgm:prSet/>
      <dgm:spPr/>
      <dgm:t>
        <a:bodyPr/>
        <a:lstStyle/>
        <a:p>
          <a:r>
            <a:rPr lang="sv-SE" dirty="0"/>
            <a:t>Skapa forum eller plattformar där frivilliga kan få svar på frågor och dela sina utmaningar och framgångar. Regelbunden kommunikation stärker gemenskapen och håller alla informerade, vilket också sprider informationen vidare.</a:t>
          </a:r>
        </a:p>
      </dgm:t>
    </dgm:pt>
    <dgm:pt modelId="{14237552-28D1-4D74-BE1C-D75821872E11}" type="parTrans" cxnId="{617B4DD7-7BF1-459A-99FF-AC63AE167BB7}">
      <dgm:prSet/>
      <dgm:spPr/>
      <dgm:t>
        <a:bodyPr/>
        <a:lstStyle/>
        <a:p>
          <a:endParaRPr lang="sv-SE"/>
        </a:p>
      </dgm:t>
    </dgm:pt>
    <dgm:pt modelId="{0E314F3E-5BBC-4A2B-AEA9-4C0B1A96A44B}" type="sibTrans" cxnId="{617B4DD7-7BF1-459A-99FF-AC63AE167BB7}">
      <dgm:prSet/>
      <dgm:spPr/>
      <dgm:t>
        <a:bodyPr/>
        <a:lstStyle/>
        <a:p>
          <a:endParaRPr lang="sv-SE"/>
        </a:p>
      </dgm:t>
    </dgm:pt>
    <dgm:pt modelId="{E01BEEC5-2510-49EA-A620-A84D542A3853}">
      <dgm:prSet/>
      <dgm:spPr/>
      <dgm:t>
        <a:bodyPr/>
        <a:lstStyle/>
        <a:p>
          <a:r>
            <a:rPr lang="sv-SE" dirty="0"/>
            <a:t>Uppmärksammande  och erkännande</a:t>
          </a:r>
        </a:p>
      </dgm:t>
    </dgm:pt>
    <dgm:pt modelId="{B44B8CFD-2C4D-4A94-AFA8-2EDEDAF6A526}" type="parTrans" cxnId="{F7E9F55B-7A23-4864-930F-799D1234B1C7}">
      <dgm:prSet/>
      <dgm:spPr/>
      <dgm:t>
        <a:bodyPr/>
        <a:lstStyle/>
        <a:p>
          <a:endParaRPr lang="sv-SE"/>
        </a:p>
      </dgm:t>
    </dgm:pt>
    <dgm:pt modelId="{2C1CB047-DF84-4FD9-804E-B2E5A7A0D6CE}" type="sibTrans" cxnId="{F7E9F55B-7A23-4864-930F-799D1234B1C7}">
      <dgm:prSet/>
      <dgm:spPr/>
      <dgm:t>
        <a:bodyPr/>
        <a:lstStyle/>
        <a:p>
          <a:endParaRPr lang="sv-SE"/>
        </a:p>
      </dgm:t>
    </dgm:pt>
    <dgm:pt modelId="{6CEEF8A7-05E1-4F6D-A37C-1976B1B25123}">
      <dgm:prSet/>
      <dgm:spPr/>
      <dgm:t>
        <a:bodyPr/>
        <a:lstStyle/>
        <a:p>
          <a:r>
            <a:rPr lang="sv-SE" dirty="0"/>
            <a:t>Uppmärksamma engagemang! Enklast genom återkoppla personligen eller visa offentligt. Bäst blir det om det görs i närtid kopplat till en viss arbetsinsats, men engagemang bör också uppmärksammas i den samlade årliga bedömningen.</a:t>
          </a:r>
        </a:p>
      </dgm:t>
    </dgm:pt>
    <dgm:pt modelId="{EEDD38F0-F7AD-4F5D-B5C2-41C55D837A49}" type="parTrans" cxnId="{488E4A5E-1944-4491-866E-B3FFD0D08543}">
      <dgm:prSet/>
      <dgm:spPr/>
      <dgm:t>
        <a:bodyPr/>
        <a:lstStyle/>
        <a:p>
          <a:endParaRPr lang="sv-SE"/>
        </a:p>
      </dgm:t>
    </dgm:pt>
    <dgm:pt modelId="{EE6CD1C7-9F96-41CD-9D75-CEC29369B2BE}" type="sibTrans" cxnId="{488E4A5E-1944-4491-866E-B3FFD0D08543}">
      <dgm:prSet/>
      <dgm:spPr/>
      <dgm:t>
        <a:bodyPr/>
        <a:lstStyle/>
        <a:p>
          <a:endParaRPr lang="sv-SE"/>
        </a:p>
      </dgm:t>
    </dgm:pt>
    <dgm:pt modelId="{CFD4FAB3-559D-4F3B-A99D-DC49FF0326B0}">
      <dgm:prSet/>
      <dgm:spPr/>
      <dgm:t>
        <a:bodyPr/>
        <a:lstStyle/>
        <a:p>
          <a:r>
            <a:rPr lang="sv-SE" dirty="0"/>
            <a:t>Utbildning och utveckling</a:t>
          </a:r>
        </a:p>
      </dgm:t>
    </dgm:pt>
    <dgm:pt modelId="{FAD40E57-A105-4BA1-BD5B-425EB5666786}" type="parTrans" cxnId="{E0F4B9F4-AF93-4551-BF0D-2AAC7F03C0C1}">
      <dgm:prSet/>
      <dgm:spPr/>
      <dgm:t>
        <a:bodyPr/>
        <a:lstStyle/>
        <a:p>
          <a:endParaRPr lang="sv-SE"/>
        </a:p>
      </dgm:t>
    </dgm:pt>
    <dgm:pt modelId="{D8408AA3-8D84-467D-B23B-7680BCCA1D33}" type="sibTrans" cxnId="{E0F4B9F4-AF93-4551-BF0D-2AAC7F03C0C1}">
      <dgm:prSet/>
      <dgm:spPr/>
      <dgm:t>
        <a:bodyPr/>
        <a:lstStyle/>
        <a:p>
          <a:endParaRPr lang="sv-SE"/>
        </a:p>
      </dgm:t>
    </dgm:pt>
    <dgm:pt modelId="{C805A507-8ECA-4197-BCCB-BF43F2FCF9B7}">
      <dgm:prSet/>
      <dgm:spPr/>
      <dgm:t>
        <a:bodyPr/>
        <a:lstStyle/>
        <a:p>
          <a:r>
            <a:rPr lang="sv-SE" dirty="0"/>
            <a:t>Erbjud ett lärande som </a:t>
          </a:r>
          <a:r>
            <a:rPr lang="sv-SE"/>
            <a:t>hjälper engagerade </a:t>
          </a:r>
          <a:r>
            <a:rPr lang="sv-SE" dirty="0"/>
            <a:t>att utveckla de färdigheter som behövs för att stödja förändringen. Detta kan inkludera deltagande i workshops, ledarskapsutbildning, kommunikationskurser och projektledning, men framförallt i det dagliga arbetet.</a:t>
          </a:r>
        </a:p>
      </dgm:t>
    </dgm:pt>
    <dgm:pt modelId="{D8938F86-CA25-466A-B7C3-149AEA025A12}" type="parTrans" cxnId="{DBEC0491-7C3E-43E7-BEC3-DABF1D9059F6}">
      <dgm:prSet/>
      <dgm:spPr/>
      <dgm:t>
        <a:bodyPr/>
        <a:lstStyle/>
        <a:p>
          <a:endParaRPr lang="sv-SE"/>
        </a:p>
      </dgm:t>
    </dgm:pt>
    <dgm:pt modelId="{09CD0493-B049-4EB5-BB39-1692489F291B}" type="sibTrans" cxnId="{DBEC0491-7C3E-43E7-BEC3-DABF1D9059F6}">
      <dgm:prSet/>
      <dgm:spPr/>
      <dgm:t>
        <a:bodyPr/>
        <a:lstStyle/>
        <a:p>
          <a:endParaRPr lang="sv-SE"/>
        </a:p>
      </dgm:t>
    </dgm:pt>
    <dgm:pt modelId="{A0018DF1-DD3C-4CA3-9ACB-97B751845277}">
      <dgm:prSet/>
      <dgm:spPr/>
      <dgm:t>
        <a:bodyPr/>
        <a:lstStyle/>
        <a:p>
          <a:r>
            <a:rPr lang="sv-SE" dirty="0"/>
            <a:t>Feedback-loopar </a:t>
          </a:r>
        </a:p>
      </dgm:t>
    </dgm:pt>
    <dgm:pt modelId="{91041A2A-51B9-4133-83F5-CD5658C5C222}" type="parTrans" cxnId="{45B6F879-8889-4D13-B069-D8B1DB531671}">
      <dgm:prSet/>
      <dgm:spPr/>
      <dgm:t>
        <a:bodyPr/>
        <a:lstStyle/>
        <a:p>
          <a:endParaRPr lang="sv-SE"/>
        </a:p>
      </dgm:t>
    </dgm:pt>
    <dgm:pt modelId="{6CED2760-D033-4B86-823F-110C9049EC20}" type="sibTrans" cxnId="{45B6F879-8889-4D13-B069-D8B1DB531671}">
      <dgm:prSet/>
      <dgm:spPr/>
      <dgm:t>
        <a:bodyPr/>
        <a:lstStyle/>
        <a:p>
          <a:endParaRPr lang="sv-SE"/>
        </a:p>
      </dgm:t>
    </dgm:pt>
    <dgm:pt modelId="{91BB06FF-C3C8-4EBC-AB53-CD1A2F38972B}">
      <dgm:prSet/>
      <dgm:spPr/>
      <dgm:t>
        <a:bodyPr/>
        <a:lstStyle/>
        <a:p>
          <a:r>
            <a:rPr lang="sv-SE" dirty="0"/>
            <a:t>Skapa mekanismer för att samla in och agera på feedback från nyckelpersoner. Detta visar att deras åsikter värderas och att de har en verklig inverkan på förändringsprocessen.</a:t>
          </a:r>
        </a:p>
      </dgm:t>
    </dgm:pt>
    <dgm:pt modelId="{314B42B2-9BBA-480B-A1A0-465A2DBBFE9C}" type="parTrans" cxnId="{E2549782-8DD3-4E7F-8CDE-BDEC94417328}">
      <dgm:prSet/>
      <dgm:spPr/>
      <dgm:t>
        <a:bodyPr/>
        <a:lstStyle/>
        <a:p>
          <a:endParaRPr lang="sv-SE"/>
        </a:p>
      </dgm:t>
    </dgm:pt>
    <dgm:pt modelId="{A3FEFC57-B3C6-4B12-946D-FB64C25DBC45}" type="sibTrans" cxnId="{E2549782-8DD3-4E7F-8CDE-BDEC94417328}">
      <dgm:prSet/>
      <dgm:spPr/>
      <dgm:t>
        <a:bodyPr/>
        <a:lstStyle/>
        <a:p>
          <a:endParaRPr lang="sv-SE"/>
        </a:p>
      </dgm:t>
    </dgm:pt>
    <dgm:pt modelId="{3C0ACD83-1159-4000-A022-A3B26804ED9E}" type="pres">
      <dgm:prSet presAssocID="{EEC870C3-2059-4B99-A29B-F06D85C95F88}" presName="vert0" presStyleCnt="0">
        <dgm:presLayoutVars>
          <dgm:dir/>
          <dgm:animOne val="branch"/>
          <dgm:animLvl val="lvl"/>
        </dgm:presLayoutVars>
      </dgm:prSet>
      <dgm:spPr/>
    </dgm:pt>
    <dgm:pt modelId="{80682402-3A6B-4273-BE66-F02BC990B5F8}" type="pres">
      <dgm:prSet presAssocID="{A3BEB2C7-F65E-473C-9FBB-9EFC39094222}" presName="thickLine" presStyleLbl="alignNode1" presStyleIdx="0" presStyleCnt="6"/>
      <dgm:spPr/>
    </dgm:pt>
    <dgm:pt modelId="{D4A6DD0F-931E-4BBC-91EA-58ECAF9003E5}" type="pres">
      <dgm:prSet presAssocID="{A3BEB2C7-F65E-473C-9FBB-9EFC39094222}" presName="horz1" presStyleCnt="0"/>
      <dgm:spPr/>
    </dgm:pt>
    <dgm:pt modelId="{199BF90D-CF04-4F35-9555-01D3F3B09340}" type="pres">
      <dgm:prSet presAssocID="{A3BEB2C7-F65E-473C-9FBB-9EFC39094222}" presName="tx1" presStyleLbl="revTx" presStyleIdx="0" presStyleCnt="12"/>
      <dgm:spPr/>
    </dgm:pt>
    <dgm:pt modelId="{DCD2B5BF-D8A6-42D4-9811-06F3E8EAC981}" type="pres">
      <dgm:prSet presAssocID="{A3BEB2C7-F65E-473C-9FBB-9EFC39094222}" presName="vert1" presStyleCnt="0"/>
      <dgm:spPr/>
    </dgm:pt>
    <dgm:pt modelId="{0C1EF2E7-514E-4950-BA48-4EBA013928A9}" type="pres">
      <dgm:prSet presAssocID="{196E46B3-A697-4E02-8107-4E7F79710C2C}" presName="vertSpace2a" presStyleCnt="0"/>
      <dgm:spPr/>
    </dgm:pt>
    <dgm:pt modelId="{4C155C9C-C5AE-4BB7-936B-076C82E25135}" type="pres">
      <dgm:prSet presAssocID="{196E46B3-A697-4E02-8107-4E7F79710C2C}" presName="horz2" presStyleCnt="0"/>
      <dgm:spPr/>
    </dgm:pt>
    <dgm:pt modelId="{FB4B06F6-16D4-4DD2-9F64-6A6B33732233}" type="pres">
      <dgm:prSet presAssocID="{196E46B3-A697-4E02-8107-4E7F79710C2C}" presName="horzSpace2" presStyleCnt="0"/>
      <dgm:spPr/>
    </dgm:pt>
    <dgm:pt modelId="{91602F16-7948-4EF5-8144-98AAAE36D983}" type="pres">
      <dgm:prSet presAssocID="{196E46B3-A697-4E02-8107-4E7F79710C2C}" presName="tx2" presStyleLbl="revTx" presStyleIdx="1" presStyleCnt="12"/>
      <dgm:spPr/>
    </dgm:pt>
    <dgm:pt modelId="{9B2493B5-DD87-4C22-9747-4455D619B2F4}" type="pres">
      <dgm:prSet presAssocID="{196E46B3-A697-4E02-8107-4E7F79710C2C}" presName="vert2" presStyleCnt="0"/>
      <dgm:spPr/>
    </dgm:pt>
    <dgm:pt modelId="{8FABC485-ECBA-44C6-B0BD-16779CE486D9}" type="pres">
      <dgm:prSet presAssocID="{196E46B3-A697-4E02-8107-4E7F79710C2C}" presName="thinLine2b" presStyleLbl="callout" presStyleIdx="0" presStyleCnt="6"/>
      <dgm:spPr/>
    </dgm:pt>
    <dgm:pt modelId="{5D0582E6-2342-483F-BC6F-F8B6796BA717}" type="pres">
      <dgm:prSet presAssocID="{196E46B3-A697-4E02-8107-4E7F79710C2C}" presName="vertSpace2b" presStyleCnt="0"/>
      <dgm:spPr/>
    </dgm:pt>
    <dgm:pt modelId="{8DCAB6B3-7643-44F5-98AB-67CA19519126}" type="pres">
      <dgm:prSet presAssocID="{3E9D395A-EFE3-4725-9166-40B2E20AE7CB}" presName="thickLine" presStyleLbl="alignNode1" presStyleIdx="1" presStyleCnt="6"/>
      <dgm:spPr/>
    </dgm:pt>
    <dgm:pt modelId="{D80E9DBE-EAD1-46A5-AE85-24AE8389210F}" type="pres">
      <dgm:prSet presAssocID="{3E9D395A-EFE3-4725-9166-40B2E20AE7CB}" presName="horz1" presStyleCnt="0"/>
      <dgm:spPr/>
    </dgm:pt>
    <dgm:pt modelId="{B64DA132-52BB-4CF3-8170-F6E30A28AA1C}" type="pres">
      <dgm:prSet presAssocID="{3E9D395A-EFE3-4725-9166-40B2E20AE7CB}" presName="tx1" presStyleLbl="revTx" presStyleIdx="2" presStyleCnt="12"/>
      <dgm:spPr/>
    </dgm:pt>
    <dgm:pt modelId="{42C90379-E447-4E01-AFD3-4A1DE74026C1}" type="pres">
      <dgm:prSet presAssocID="{3E9D395A-EFE3-4725-9166-40B2E20AE7CB}" presName="vert1" presStyleCnt="0"/>
      <dgm:spPr/>
    </dgm:pt>
    <dgm:pt modelId="{43FF6072-3BFB-475F-80BA-FA9AD119262F}" type="pres">
      <dgm:prSet presAssocID="{EDED1269-32CD-4666-9781-734E5172BDAA}" presName="vertSpace2a" presStyleCnt="0"/>
      <dgm:spPr/>
    </dgm:pt>
    <dgm:pt modelId="{5166341C-B527-49EB-9ED6-C52087A24FEB}" type="pres">
      <dgm:prSet presAssocID="{EDED1269-32CD-4666-9781-734E5172BDAA}" presName="horz2" presStyleCnt="0"/>
      <dgm:spPr/>
    </dgm:pt>
    <dgm:pt modelId="{D5AF1497-4815-43A4-9076-FB75DD3CC0B3}" type="pres">
      <dgm:prSet presAssocID="{EDED1269-32CD-4666-9781-734E5172BDAA}" presName="horzSpace2" presStyleCnt="0"/>
      <dgm:spPr/>
    </dgm:pt>
    <dgm:pt modelId="{35563CE0-A71C-4F73-A1C7-2274A6D8884F}" type="pres">
      <dgm:prSet presAssocID="{EDED1269-32CD-4666-9781-734E5172BDAA}" presName="tx2" presStyleLbl="revTx" presStyleIdx="3" presStyleCnt="12"/>
      <dgm:spPr/>
    </dgm:pt>
    <dgm:pt modelId="{53A5FDDC-147D-42DF-BC32-E9B96DB7C1B6}" type="pres">
      <dgm:prSet presAssocID="{EDED1269-32CD-4666-9781-734E5172BDAA}" presName="vert2" presStyleCnt="0"/>
      <dgm:spPr/>
    </dgm:pt>
    <dgm:pt modelId="{8D9C1744-BDEB-4571-94FC-76C9B1CA9B61}" type="pres">
      <dgm:prSet presAssocID="{EDED1269-32CD-4666-9781-734E5172BDAA}" presName="thinLine2b" presStyleLbl="callout" presStyleIdx="1" presStyleCnt="6"/>
      <dgm:spPr/>
    </dgm:pt>
    <dgm:pt modelId="{3F2E7122-E51A-47DD-A207-0B71D1A879D9}" type="pres">
      <dgm:prSet presAssocID="{EDED1269-32CD-4666-9781-734E5172BDAA}" presName="vertSpace2b" presStyleCnt="0"/>
      <dgm:spPr/>
    </dgm:pt>
    <dgm:pt modelId="{FBC127CD-A0EC-43B8-B572-3E95A76915B4}" type="pres">
      <dgm:prSet presAssocID="{91018CBA-D2D5-40A6-B40F-E4114BDBBB22}" presName="thickLine" presStyleLbl="alignNode1" presStyleIdx="2" presStyleCnt="6"/>
      <dgm:spPr/>
    </dgm:pt>
    <dgm:pt modelId="{84333DF7-5B78-4222-A699-DB0C7CF3F8E3}" type="pres">
      <dgm:prSet presAssocID="{91018CBA-D2D5-40A6-B40F-E4114BDBBB22}" presName="horz1" presStyleCnt="0"/>
      <dgm:spPr/>
    </dgm:pt>
    <dgm:pt modelId="{0673BAB8-552D-4181-94CC-0BBB3EA83B0C}" type="pres">
      <dgm:prSet presAssocID="{91018CBA-D2D5-40A6-B40F-E4114BDBBB22}" presName="tx1" presStyleLbl="revTx" presStyleIdx="4" presStyleCnt="12"/>
      <dgm:spPr/>
    </dgm:pt>
    <dgm:pt modelId="{DFC3D52F-BAED-4A75-8301-64F58550EE85}" type="pres">
      <dgm:prSet presAssocID="{91018CBA-D2D5-40A6-B40F-E4114BDBBB22}" presName="vert1" presStyleCnt="0"/>
      <dgm:spPr/>
    </dgm:pt>
    <dgm:pt modelId="{AED3ED9F-E757-4697-A0B5-A2CFE2669F56}" type="pres">
      <dgm:prSet presAssocID="{10266E39-F749-4D62-BC8D-EE469FEABFAB}" presName="vertSpace2a" presStyleCnt="0"/>
      <dgm:spPr/>
    </dgm:pt>
    <dgm:pt modelId="{00F9C760-3F79-4653-97A6-9EF13C4774EB}" type="pres">
      <dgm:prSet presAssocID="{10266E39-F749-4D62-BC8D-EE469FEABFAB}" presName="horz2" presStyleCnt="0"/>
      <dgm:spPr/>
    </dgm:pt>
    <dgm:pt modelId="{5B397907-DD2E-4755-8F6D-531A055DAEC5}" type="pres">
      <dgm:prSet presAssocID="{10266E39-F749-4D62-BC8D-EE469FEABFAB}" presName="horzSpace2" presStyleCnt="0"/>
      <dgm:spPr/>
    </dgm:pt>
    <dgm:pt modelId="{DFFB5250-08BF-4F8D-8EFF-E00C7EC3F897}" type="pres">
      <dgm:prSet presAssocID="{10266E39-F749-4D62-BC8D-EE469FEABFAB}" presName="tx2" presStyleLbl="revTx" presStyleIdx="5" presStyleCnt="12"/>
      <dgm:spPr/>
    </dgm:pt>
    <dgm:pt modelId="{217A7312-14FB-4730-8136-1F393B5872FD}" type="pres">
      <dgm:prSet presAssocID="{10266E39-F749-4D62-BC8D-EE469FEABFAB}" presName="vert2" presStyleCnt="0"/>
      <dgm:spPr/>
    </dgm:pt>
    <dgm:pt modelId="{12169C99-5EC4-4028-A9FA-21321617721F}" type="pres">
      <dgm:prSet presAssocID="{10266E39-F749-4D62-BC8D-EE469FEABFAB}" presName="thinLine2b" presStyleLbl="callout" presStyleIdx="2" presStyleCnt="6"/>
      <dgm:spPr/>
    </dgm:pt>
    <dgm:pt modelId="{0613A446-2680-4B09-9E05-87CD8BB82618}" type="pres">
      <dgm:prSet presAssocID="{10266E39-F749-4D62-BC8D-EE469FEABFAB}" presName="vertSpace2b" presStyleCnt="0"/>
      <dgm:spPr/>
    </dgm:pt>
    <dgm:pt modelId="{551D1EC1-0C67-4CBD-88E9-47C81C61FADA}" type="pres">
      <dgm:prSet presAssocID="{E01BEEC5-2510-49EA-A620-A84D542A3853}" presName="thickLine" presStyleLbl="alignNode1" presStyleIdx="3" presStyleCnt="6"/>
      <dgm:spPr/>
    </dgm:pt>
    <dgm:pt modelId="{AB2A17A6-B63C-4F3C-9EEE-B786E8022BF2}" type="pres">
      <dgm:prSet presAssocID="{E01BEEC5-2510-49EA-A620-A84D542A3853}" presName="horz1" presStyleCnt="0"/>
      <dgm:spPr/>
    </dgm:pt>
    <dgm:pt modelId="{1D2EB884-3D2A-4C39-8839-38E5DCA4810D}" type="pres">
      <dgm:prSet presAssocID="{E01BEEC5-2510-49EA-A620-A84D542A3853}" presName="tx1" presStyleLbl="revTx" presStyleIdx="6" presStyleCnt="12"/>
      <dgm:spPr/>
    </dgm:pt>
    <dgm:pt modelId="{F96722F6-8E0E-4BC1-9A34-CCEB7301DF68}" type="pres">
      <dgm:prSet presAssocID="{E01BEEC5-2510-49EA-A620-A84D542A3853}" presName="vert1" presStyleCnt="0"/>
      <dgm:spPr/>
    </dgm:pt>
    <dgm:pt modelId="{C57CC4AA-FA9A-4085-8C75-8081891C3F7B}" type="pres">
      <dgm:prSet presAssocID="{6CEEF8A7-05E1-4F6D-A37C-1976B1B25123}" presName="vertSpace2a" presStyleCnt="0"/>
      <dgm:spPr/>
    </dgm:pt>
    <dgm:pt modelId="{D5E36AA4-D2DF-4DC2-BB88-F7798621BA43}" type="pres">
      <dgm:prSet presAssocID="{6CEEF8A7-05E1-4F6D-A37C-1976B1B25123}" presName="horz2" presStyleCnt="0"/>
      <dgm:spPr/>
    </dgm:pt>
    <dgm:pt modelId="{CE2EBEE1-7B36-4FAD-A0A1-9726020FC646}" type="pres">
      <dgm:prSet presAssocID="{6CEEF8A7-05E1-4F6D-A37C-1976B1B25123}" presName="horzSpace2" presStyleCnt="0"/>
      <dgm:spPr/>
    </dgm:pt>
    <dgm:pt modelId="{D87CF84C-3CF8-4F20-91A6-439A8E0BDD6C}" type="pres">
      <dgm:prSet presAssocID="{6CEEF8A7-05E1-4F6D-A37C-1976B1B25123}" presName="tx2" presStyleLbl="revTx" presStyleIdx="7" presStyleCnt="12"/>
      <dgm:spPr/>
    </dgm:pt>
    <dgm:pt modelId="{1664D47F-17FF-4C81-B046-AEA331A9BFAA}" type="pres">
      <dgm:prSet presAssocID="{6CEEF8A7-05E1-4F6D-A37C-1976B1B25123}" presName="vert2" presStyleCnt="0"/>
      <dgm:spPr/>
    </dgm:pt>
    <dgm:pt modelId="{0FF60744-888E-454A-A333-9F018E6FA819}" type="pres">
      <dgm:prSet presAssocID="{6CEEF8A7-05E1-4F6D-A37C-1976B1B25123}" presName="thinLine2b" presStyleLbl="callout" presStyleIdx="3" presStyleCnt="6"/>
      <dgm:spPr/>
    </dgm:pt>
    <dgm:pt modelId="{44CC5412-52BD-4A20-94E5-777D5D631F72}" type="pres">
      <dgm:prSet presAssocID="{6CEEF8A7-05E1-4F6D-A37C-1976B1B25123}" presName="vertSpace2b" presStyleCnt="0"/>
      <dgm:spPr/>
    </dgm:pt>
    <dgm:pt modelId="{00ABF685-110C-4CF9-9B04-4EE6BC4148D3}" type="pres">
      <dgm:prSet presAssocID="{CFD4FAB3-559D-4F3B-A99D-DC49FF0326B0}" presName="thickLine" presStyleLbl="alignNode1" presStyleIdx="4" presStyleCnt="6"/>
      <dgm:spPr/>
    </dgm:pt>
    <dgm:pt modelId="{640AF72D-037A-4E79-B7FC-B279D1C39BD9}" type="pres">
      <dgm:prSet presAssocID="{CFD4FAB3-559D-4F3B-A99D-DC49FF0326B0}" presName="horz1" presStyleCnt="0"/>
      <dgm:spPr/>
    </dgm:pt>
    <dgm:pt modelId="{122785B6-5072-4119-A170-74C99C7AA305}" type="pres">
      <dgm:prSet presAssocID="{CFD4FAB3-559D-4F3B-A99D-DC49FF0326B0}" presName="tx1" presStyleLbl="revTx" presStyleIdx="8" presStyleCnt="12"/>
      <dgm:spPr/>
    </dgm:pt>
    <dgm:pt modelId="{DCE6D1A8-4C88-4CC6-97C9-9A7CFCAFBA04}" type="pres">
      <dgm:prSet presAssocID="{CFD4FAB3-559D-4F3B-A99D-DC49FF0326B0}" presName="vert1" presStyleCnt="0"/>
      <dgm:spPr/>
    </dgm:pt>
    <dgm:pt modelId="{552A3E71-4316-467E-9C78-72725E108161}" type="pres">
      <dgm:prSet presAssocID="{C805A507-8ECA-4197-BCCB-BF43F2FCF9B7}" presName="vertSpace2a" presStyleCnt="0"/>
      <dgm:spPr/>
    </dgm:pt>
    <dgm:pt modelId="{2EB63795-5B7F-46AD-A34A-64D2942F755B}" type="pres">
      <dgm:prSet presAssocID="{C805A507-8ECA-4197-BCCB-BF43F2FCF9B7}" presName="horz2" presStyleCnt="0"/>
      <dgm:spPr/>
    </dgm:pt>
    <dgm:pt modelId="{4351F637-5577-4E69-ADF7-99C2510D9B77}" type="pres">
      <dgm:prSet presAssocID="{C805A507-8ECA-4197-BCCB-BF43F2FCF9B7}" presName="horzSpace2" presStyleCnt="0"/>
      <dgm:spPr/>
    </dgm:pt>
    <dgm:pt modelId="{5ECF52DF-6C42-402F-8D16-8E260D478E88}" type="pres">
      <dgm:prSet presAssocID="{C805A507-8ECA-4197-BCCB-BF43F2FCF9B7}" presName="tx2" presStyleLbl="revTx" presStyleIdx="9" presStyleCnt="12"/>
      <dgm:spPr/>
    </dgm:pt>
    <dgm:pt modelId="{DE70D760-C826-4B62-A1DD-DF6CDF7BEC0A}" type="pres">
      <dgm:prSet presAssocID="{C805A507-8ECA-4197-BCCB-BF43F2FCF9B7}" presName="vert2" presStyleCnt="0"/>
      <dgm:spPr/>
    </dgm:pt>
    <dgm:pt modelId="{204DB8D3-8ED2-44BA-B095-643B438CE9CC}" type="pres">
      <dgm:prSet presAssocID="{C805A507-8ECA-4197-BCCB-BF43F2FCF9B7}" presName="thinLine2b" presStyleLbl="callout" presStyleIdx="4" presStyleCnt="6"/>
      <dgm:spPr/>
    </dgm:pt>
    <dgm:pt modelId="{08F7D8E3-FBD8-4C2D-912E-B4103710D1A8}" type="pres">
      <dgm:prSet presAssocID="{C805A507-8ECA-4197-BCCB-BF43F2FCF9B7}" presName="vertSpace2b" presStyleCnt="0"/>
      <dgm:spPr/>
    </dgm:pt>
    <dgm:pt modelId="{E510A3C0-566F-4192-94CD-3B36E5519235}" type="pres">
      <dgm:prSet presAssocID="{A0018DF1-DD3C-4CA3-9ACB-97B751845277}" presName="thickLine" presStyleLbl="alignNode1" presStyleIdx="5" presStyleCnt="6"/>
      <dgm:spPr/>
    </dgm:pt>
    <dgm:pt modelId="{C9B8ADBE-61AC-40C9-AF36-686758B6706A}" type="pres">
      <dgm:prSet presAssocID="{A0018DF1-DD3C-4CA3-9ACB-97B751845277}" presName="horz1" presStyleCnt="0"/>
      <dgm:spPr/>
    </dgm:pt>
    <dgm:pt modelId="{AE40C996-FC17-4A85-8485-B5234A3D3BBC}" type="pres">
      <dgm:prSet presAssocID="{A0018DF1-DD3C-4CA3-9ACB-97B751845277}" presName="tx1" presStyleLbl="revTx" presStyleIdx="10" presStyleCnt="12"/>
      <dgm:spPr/>
    </dgm:pt>
    <dgm:pt modelId="{CB9135E8-36DA-4BAA-9FC5-10C0201C9558}" type="pres">
      <dgm:prSet presAssocID="{A0018DF1-DD3C-4CA3-9ACB-97B751845277}" presName="vert1" presStyleCnt="0"/>
      <dgm:spPr/>
    </dgm:pt>
    <dgm:pt modelId="{27C0F439-2B22-497D-8D8E-01F7CBEDD929}" type="pres">
      <dgm:prSet presAssocID="{91BB06FF-C3C8-4EBC-AB53-CD1A2F38972B}" presName="vertSpace2a" presStyleCnt="0"/>
      <dgm:spPr/>
    </dgm:pt>
    <dgm:pt modelId="{E29EDC22-6679-4539-8A52-6F8D0DA000F7}" type="pres">
      <dgm:prSet presAssocID="{91BB06FF-C3C8-4EBC-AB53-CD1A2F38972B}" presName="horz2" presStyleCnt="0"/>
      <dgm:spPr/>
    </dgm:pt>
    <dgm:pt modelId="{D85B29DF-8884-406B-A144-1A2D9AC798CD}" type="pres">
      <dgm:prSet presAssocID="{91BB06FF-C3C8-4EBC-AB53-CD1A2F38972B}" presName="horzSpace2" presStyleCnt="0"/>
      <dgm:spPr/>
    </dgm:pt>
    <dgm:pt modelId="{C3B1485D-F162-46A9-B35E-AE89C7263A07}" type="pres">
      <dgm:prSet presAssocID="{91BB06FF-C3C8-4EBC-AB53-CD1A2F38972B}" presName="tx2" presStyleLbl="revTx" presStyleIdx="11" presStyleCnt="12"/>
      <dgm:spPr/>
    </dgm:pt>
    <dgm:pt modelId="{AD166492-FBC3-48C4-9E2E-4D9A98156A65}" type="pres">
      <dgm:prSet presAssocID="{91BB06FF-C3C8-4EBC-AB53-CD1A2F38972B}" presName="vert2" presStyleCnt="0"/>
      <dgm:spPr/>
    </dgm:pt>
    <dgm:pt modelId="{1A8CE4A0-8B4D-49FB-9FEE-15B7901ABC76}" type="pres">
      <dgm:prSet presAssocID="{91BB06FF-C3C8-4EBC-AB53-CD1A2F38972B}" presName="thinLine2b" presStyleLbl="callout" presStyleIdx="5" presStyleCnt="6"/>
      <dgm:spPr/>
    </dgm:pt>
    <dgm:pt modelId="{DEE0DB27-3401-4D6A-AF5E-DA83FECDD92A}" type="pres">
      <dgm:prSet presAssocID="{91BB06FF-C3C8-4EBC-AB53-CD1A2F38972B}" presName="vertSpace2b" presStyleCnt="0"/>
      <dgm:spPr/>
    </dgm:pt>
  </dgm:ptLst>
  <dgm:cxnLst>
    <dgm:cxn modelId="{8CCF4708-7164-4EB3-8E1B-55993F67048D}" type="presOf" srcId="{A0018DF1-DD3C-4CA3-9ACB-97B751845277}" destId="{AE40C996-FC17-4A85-8485-B5234A3D3BBC}" srcOrd="0" destOrd="0" presId="urn:microsoft.com/office/officeart/2008/layout/LinedList"/>
    <dgm:cxn modelId="{66786215-3A40-453D-AFB7-17AC42FE3815}" type="presOf" srcId="{196E46B3-A697-4E02-8107-4E7F79710C2C}" destId="{91602F16-7948-4EF5-8144-98AAAE36D983}" srcOrd="0" destOrd="0" presId="urn:microsoft.com/office/officeart/2008/layout/LinedList"/>
    <dgm:cxn modelId="{21EC471B-2B7F-4815-B3A8-AE55534302EF}" srcId="{EEC870C3-2059-4B99-A29B-F06D85C95F88}" destId="{A3BEB2C7-F65E-473C-9FBB-9EFC39094222}" srcOrd="0" destOrd="0" parTransId="{5B2553AD-E924-461B-805F-00A9C1879E8C}" sibTransId="{B53AEACA-EFBA-40F6-A7C4-EDEE932A6D01}"/>
    <dgm:cxn modelId="{EC9F8A27-D266-42F4-AD22-3FE13C18ECF4}" srcId="{A3BEB2C7-F65E-473C-9FBB-9EFC39094222}" destId="{196E46B3-A697-4E02-8107-4E7F79710C2C}" srcOrd="0" destOrd="0" parTransId="{876F504B-B864-4F52-B73A-93FC39FB56D5}" sibTransId="{7D6F0C3C-36AA-4459-A79E-71D07D69ACFD}"/>
    <dgm:cxn modelId="{6341B92B-CC35-4374-9065-F21A519958E3}" srcId="{EEC870C3-2059-4B99-A29B-F06D85C95F88}" destId="{3E9D395A-EFE3-4725-9166-40B2E20AE7CB}" srcOrd="1" destOrd="0" parTransId="{0A076521-2A11-4588-A539-615CD25CC61C}" sibTransId="{3870A7C5-A4C5-423C-A0E2-67D61460A39A}"/>
    <dgm:cxn modelId="{5B07863D-3297-45EF-9497-21DE77FC4780}" type="presOf" srcId="{EDED1269-32CD-4666-9781-734E5172BDAA}" destId="{35563CE0-A71C-4F73-A1C7-2274A6D8884F}" srcOrd="0" destOrd="0" presId="urn:microsoft.com/office/officeart/2008/layout/LinedList"/>
    <dgm:cxn modelId="{F7E9F55B-7A23-4864-930F-799D1234B1C7}" srcId="{EEC870C3-2059-4B99-A29B-F06D85C95F88}" destId="{E01BEEC5-2510-49EA-A620-A84D542A3853}" srcOrd="3" destOrd="0" parTransId="{B44B8CFD-2C4D-4A94-AFA8-2EDEDAF6A526}" sibTransId="{2C1CB047-DF84-4FD9-804E-B2E5A7A0D6CE}"/>
    <dgm:cxn modelId="{488E4A5E-1944-4491-866E-B3FFD0D08543}" srcId="{E01BEEC5-2510-49EA-A620-A84D542A3853}" destId="{6CEEF8A7-05E1-4F6D-A37C-1976B1B25123}" srcOrd="0" destOrd="0" parTransId="{EEDD38F0-F7AD-4F5D-B5C2-41C55D837A49}" sibTransId="{EE6CD1C7-9F96-41CD-9D75-CEC29369B2BE}"/>
    <dgm:cxn modelId="{CC2D6D44-B64D-4500-B3AD-73F53E5F5692}" type="presOf" srcId="{91BB06FF-C3C8-4EBC-AB53-CD1A2F38972B}" destId="{C3B1485D-F162-46A9-B35E-AE89C7263A07}" srcOrd="0" destOrd="0" presId="urn:microsoft.com/office/officeart/2008/layout/LinedList"/>
    <dgm:cxn modelId="{A541A26A-E59A-49DE-90D4-D247D7AB635D}" type="presOf" srcId="{C805A507-8ECA-4197-BCCB-BF43F2FCF9B7}" destId="{5ECF52DF-6C42-402F-8D16-8E260D478E88}" srcOrd="0" destOrd="0" presId="urn:microsoft.com/office/officeart/2008/layout/LinedList"/>
    <dgm:cxn modelId="{5D704B4D-397D-4C29-A73D-69187C699B5B}" type="presOf" srcId="{3E9D395A-EFE3-4725-9166-40B2E20AE7CB}" destId="{B64DA132-52BB-4CF3-8170-F6E30A28AA1C}" srcOrd="0" destOrd="0" presId="urn:microsoft.com/office/officeart/2008/layout/LinedList"/>
    <dgm:cxn modelId="{45B6F879-8889-4D13-B069-D8B1DB531671}" srcId="{EEC870C3-2059-4B99-A29B-F06D85C95F88}" destId="{A0018DF1-DD3C-4CA3-9ACB-97B751845277}" srcOrd="5" destOrd="0" parTransId="{91041A2A-51B9-4133-83F5-CD5658C5C222}" sibTransId="{6CED2760-D033-4B86-823F-110C9049EC20}"/>
    <dgm:cxn modelId="{200F3D80-B441-43B2-B5B8-AB96B292D8B2}" type="presOf" srcId="{CFD4FAB3-559D-4F3B-A99D-DC49FF0326B0}" destId="{122785B6-5072-4119-A170-74C99C7AA305}" srcOrd="0" destOrd="0" presId="urn:microsoft.com/office/officeart/2008/layout/LinedList"/>
    <dgm:cxn modelId="{E2549782-8DD3-4E7F-8CDE-BDEC94417328}" srcId="{A0018DF1-DD3C-4CA3-9ACB-97B751845277}" destId="{91BB06FF-C3C8-4EBC-AB53-CD1A2F38972B}" srcOrd="0" destOrd="0" parTransId="{314B42B2-9BBA-480B-A1A0-465A2DBBFE9C}" sibTransId="{A3FEFC57-B3C6-4B12-946D-FB64C25DBC45}"/>
    <dgm:cxn modelId="{8FCD9486-0F26-4016-A576-B979530C33FE}" type="presOf" srcId="{10266E39-F749-4D62-BC8D-EE469FEABFAB}" destId="{DFFB5250-08BF-4F8D-8EFF-E00C7EC3F897}" srcOrd="0" destOrd="0" presId="urn:microsoft.com/office/officeart/2008/layout/LinedList"/>
    <dgm:cxn modelId="{4383618F-8F13-409A-BF31-ED755C65026F}" type="presOf" srcId="{91018CBA-D2D5-40A6-B40F-E4114BDBBB22}" destId="{0673BAB8-552D-4181-94CC-0BBB3EA83B0C}" srcOrd="0" destOrd="0" presId="urn:microsoft.com/office/officeart/2008/layout/LinedList"/>
    <dgm:cxn modelId="{DBEC0491-7C3E-43E7-BEC3-DABF1D9059F6}" srcId="{CFD4FAB3-559D-4F3B-A99D-DC49FF0326B0}" destId="{C805A507-8ECA-4197-BCCB-BF43F2FCF9B7}" srcOrd="0" destOrd="0" parTransId="{D8938F86-CA25-466A-B7C3-149AEA025A12}" sibTransId="{09CD0493-B049-4EB5-BB39-1692489F291B}"/>
    <dgm:cxn modelId="{D9835099-F1A0-49FD-8F42-F98E869C1E62}" type="presOf" srcId="{A3BEB2C7-F65E-473C-9FBB-9EFC39094222}" destId="{199BF90D-CF04-4F35-9555-01D3F3B09340}" srcOrd="0" destOrd="0" presId="urn:microsoft.com/office/officeart/2008/layout/LinedList"/>
    <dgm:cxn modelId="{8F23269A-C9D6-4213-9571-8CEB3C338959}" type="presOf" srcId="{6CEEF8A7-05E1-4F6D-A37C-1976B1B25123}" destId="{D87CF84C-3CF8-4F20-91A6-439A8E0BDD6C}" srcOrd="0" destOrd="0" presId="urn:microsoft.com/office/officeart/2008/layout/LinedList"/>
    <dgm:cxn modelId="{0B9074A8-EC89-4952-ABB7-3D238451205D}" srcId="{3E9D395A-EFE3-4725-9166-40B2E20AE7CB}" destId="{EDED1269-32CD-4666-9781-734E5172BDAA}" srcOrd="0" destOrd="0" parTransId="{C78D0F4C-E41B-467F-BE0D-428C83F1E219}" sibTransId="{38F8453E-50DC-4824-8807-334849E4793D}"/>
    <dgm:cxn modelId="{17BA34BA-73CC-4D9D-AFE8-D8D1ACADA4FC}" type="presOf" srcId="{EEC870C3-2059-4B99-A29B-F06D85C95F88}" destId="{3C0ACD83-1159-4000-A022-A3B26804ED9E}" srcOrd="0" destOrd="0" presId="urn:microsoft.com/office/officeart/2008/layout/LinedList"/>
    <dgm:cxn modelId="{20F820BF-9327-46CB-B303-3CAB13B2A982}" srcId="{EEC870C3-2059-4B99-A29B-F06D85C95F88}" destId="{91018CBA-D2D5-40A6-B40F-E4114BDBBB22}" srcOrd="2" destOrd="0" parTransId="{36479D96-14B2-4759-A19C-1EA87890B673}" sibTransId="{669D06CA-ABE6-4A74-912D-C42125DFBFB2}"/>
    <dgm:cxn modelId="{091CC1D5-25E7-4067-B799-51AB8A1A4953}" type="presOf" srcId="{E01BEEC5-2510-49EA-A620-A84D542A3853}" destId="{1D2EB884-3D2A-4C39-8839-38E5DCA4810D}" srcOrd="0" destOrd="0" presId="urn:microsoft.com/office/officeart/2008/layout/LinedList"/>
    <dgm:cxn modelId="{617B4DD7-7BF1-459A-99FF-AC63AE167BB7}" srcId="{91018CBA-D2D5-40A6-B40F-E4114BDBBB22}" destId="{10266E39-F749-4D62-BC8D-EE469FEABFAB}" srcOrd="0" destOrd="0" parTransId="{14237552-28D1-4D74-BE1C-D75821872E11}" sibTransId="{0E314F3E-5BBC-4A2B-AEA9-4C0B1A96A44B}"/>
    <dgm:cxn modelId="{E0F4B9F4-AF93-4551-BF0D-2AAC7F03C0C1}" srcId="{EEC870C3-2059-4B99-A29B-F06D85C95F88}" destId="{CFD4FAB3-559D-4F3B-A99D-DC49FF0326B0}" srcOrd="4" destOrd="0" parTransId="{FAD40E57-A105-4BA1-BD5B-425EB5666786}" sibTransId="{D8408AA3-8D84-467D-B23B-7680BCCA1D33}"/>
    <dgm:cxn modelId="{6426F423-3083-43CD-BC4A-55260E8BA459}" type="presParOf" srcId="{3C0ACD83-1159-4000-A022-A3B26804ED9E}" destId="{80682402-3A6B-4273-BE66-F02BC990B5F8}" srcOrd="0" destOrd="0" presId="urn:microsoft.com/office/officeart/2008/layout/LinedList"/>
    <dgm:cxn modelId="{852C5CA4-DDB2-43E2-8AE0-A7BA286A079A}" type="presParOf" srcId="{3C0ACD83-1159-4000-A022-A3B26804ED9E}" destId="{D4A6DD0F-931E-4BBC-91EA-58ECAF9003E5}" srcOrd="1" destOrd="0" presId="urn:microsoft.com/office/officeart/2008/layout/LinedList"/>
    <dgm:cxn modelId="{019735E7-657F-4C30-8D24-3DDFF7B360F9}" type="presParOf" srcId="{D4A6DD0F-931E-4BBC-91EA-58ECAF9003E5}" destId="{199BF90D-CF04-4F35-9555-01D3F3B09340}" srcOrd="0" destOrd="0" presId="urn:microsoft.com/office/officeart/2008/layout/LinedList"/>
    <dgm:cxn modelId="{EC380899-5D35-4EC8-9759-C5642D3C43C6}" type="presParOf" srcId="{D4A6DD0F-931E-4BBC-91EA-58ECAF9003E5}" destId="{DCD2B5BF-D8A6-42D4-9811-06F3E8EAC981}" srcOrd="1" destOrd="0" presId="urn:microsoft.com/office/officeart/2008/layout/LinedList"/>
    <dgm:cxn modelId="{29F05C7C-FEEC-4673-AB9F-D3E690D6E270}" type="presParOf" srcId="{DCD2B5BF-D8A6-42D4-9811-06F3E8EAC981}" destId="{0C1EF2E7-514E-4950-BA48-4EBA013928A9}" srcOrd="0" destOrd="0" presId="urn:microsoft.com/office/officeart/2008/layout/LinedList"/>
    <dgm:cxn modelId="{36BD6597-1345-4E02-9AD8-5C5A02D793AC}" type="presParOf" srcId="{DCD2B5BF-D8A6-42D4-9811-06F3E8EAC981}" destId="{4C155C9C-C5AE-4BB7-936B-076C82E25135}" srcOrd="1" destOrd="0" presId="urn:microsoft.com/office/officeart/2008/layout/LinedList"/>
    <dgm:cxn modelId="{93E91DA5-7F4D-4B98-A71A-B76947E17179}" type="presParOf" srcId="{4C155C9C-C5AE-4BB7-936B-076C82E25135}" destId="{FB4B06F6-16D4-4DD2-9F64-6A6B33732233}" srcOrd="0" destOrd="0" presId="urn:microsoft.com/office/officeart/2008/layout/LinedList"/>
    <dgm:cxn modelId="{6C87087C-EA1F-48D2-BB8D-349DF5A69E92}" type="presParOf" srcId="{4C155C9C-C5AE-4BB7-936B-076C82E25135}" destId="{91602F16-7948-4EF5-8144-98AAAE36D983}" srcOrd="1" destOrd="0" presId="urn:microsoft.com/office/officeart/2008/layout/LinedList"/>
    <dgm:cxn modelId="{AE67FBEA-2E64-43A5-AB6B-687F79344EBC}" type="presParOf" srcId="{4C155C9C-C5AE-4BB7-936B-076C82E25135}" destId="{9B2493B5-DD87-4C22-9747-4455D619B2F4}" srcOrd="2" destOrd="0" presId="urn:microsoft.com/office/officeart/2008/layout/LinedList"/>
    <dgm:cxn modelId="{10D199CC-175D-4FC7-AE9D-06D902362B83}" type="presParOf" srcId="{DCD2B5BF-D8A6-42D4-9811-06F3E8EAC981}" destId="{8FABC485-ECBA-44C6-B0BD-16779CE486D9}" srcOrd="2" destOrd="0" presId="urn:microsoft.com/office/officeart/2008/layout/LinedList"/>
    <dgm:cxn modelId="{53F69A16-0F14-4E85-811C-E2088A8DA497}" type="presParOf" srcId="{DCD2B5BF-D8A6-42D4-9811-06F3E8EAC981}" destId="{5D0582E6-2342-483F-BC6F-F8B6796BA717}" srcOrd="3" destOrd="0" presId="urn:microsoft.com/office/officeart/2008/layout/LinedList"/>
    <dgm:cxn modelId="{3691DAFF-5E6B-42BD-BEF4-437B8F645539}" type="presParOf" srcId="{3C0ACD83-1159-4000-A022-A3B26804ED9E}" destId="{8DCAB6B3-7643-44F5-98AB-67CA19519126}" srcOrd="2" destOrd="0" presId="urn:microsoft.com/office/officeart/2008/layout/LinedList"/>
    <dgm:cxn modelId="{9D851D0B-5A61-4988-A4D0-93D8CFE55FE5}" type="presParOf" srcId="{3C0ACD83-1159-4000-A022-A3B26804ED9E}" destId="{D80E9DBE-EAD1-46A5-AE85-24AE8389210F}" srcOrd="3" destOrd="0" presId="urn:microsoft.com/office/officeart/2008/layout/LinedList"/>
    <dgm:cxn modelId="{B9F5CC17-93E0-4ACF-A527-22226F853C73}" type="presParOf" srcId="{D80E9DBE-EAD1-46A5-AE85-24AE8389210F}" destId="{B64DA132-52BB-4CF3-8170-F6E30A28AA1C}" srcOrd="0" destOrd="0" presId="urn:microsoft.com/office/officeart/2008/layout/LinedList"/>
    <dgm:cxn modelId="{01185F7D-8C53-4363-BCEB-7939997E83EE}" type="presParOf" srcId="{D80E9DBE-EAD1-46A5-AE85-24AE8389210F}" destId="{42C90379-E447-4E01-AFD3-4A1DE74026C1}" srcOrd="1" destOrd="0" presId="urn:microsoft.com/office/officeart/2008/layout/LinedList"/>
    <dgm:cxn modelId="{4D90EB0E-0D62-4CB5-8518-12B8748CB0DC}" type="presParOf" srcId="{42C90379-E447-4E01-AFD3-4A1DE74026C1}" destId="{43FF6072-3BFB-475F-80BA-FA9AD119262F}" srcOrd="0" destOrd="0" presId="urn:microsoft.com/office/officeart/2008/layout/LinedList"/>
    <dgm:cxn modelId="{B4635C68-38B5-4247-B2B1-9D94CD41C5AD}" type="presParOf" srcId="{42C90379-E447-4E01-AFD3-4A1DE74026C1}" destId="{5166341C-B527-49EB-9ED6-C52087A24FEB}" srcOrd="1" destOrd="0" presId="urn:microsoft.com/office/officeart/2008/layout/LinedList"/>
    <dgm:cxn modelId="{1BF6CE92-DF22-4D76-A98C-09591D0ECAAA}" type="presParOf" srcId="{5166341C-B527-49EB-9ED6-C52087A24FEB}" destId="{D5AF1497-4815-43A4-9076-FB75DD3CC0B3}" srcOrd="0" destOrd="0" presId="urn:microsoft.com/office/officeart/2008/layout/LinedList"/>
    <dgm:cxn modelId="{147ADB82-6CD9-4E0C-9D9C-B56C36F38938}" type="presParOf" srcId="{5166341C-B527-49EB-9ED6-C52087A24FEB}" destId="{35563CE0-A71C-4F73-A1C7-2274A6D8884F}" srcOrd="1" destOrd="0" presId="urn:microsoft.com/office/officeart/2008/layout/LinedList"/>
    <dgm:cxn modelId="{76DF9EFD-0B2D-412B-AD69-CA8E5B31965A}" type="presParOf" srcId="{5166341C-B527-49EB-9ED6-C52087A24FEB}" destId="{53A5FDDC-147D-42DF-BC32-E9B96DB7C1B6}" srcOrd="2" destOrd="0" presId="urn:microsoft.com/office/officeart/2008/layout/LinedList"/>
    <dgm:cxn modelId="{3688C24D-3C0B-46A7-A151-9717BA0F2E13}" type="presParOf" srcId="{42C90379-E447-4E01-AFD3-4A1DE74026C1}" destId="{8D9C1744-BDEB-4571-94FC-76C9B1CA9B61}" srcOrd="2" destOrd="0" presId="urn:microsoft.com/office/officeart/2008/layout/LinedList"/>
    <dgm:cxn modelId="{4C268B2F-EFD9-4CB2-99D7-3E44BAF4BC26}" type="presParOf" srcId="{42C90379-E447-4E01-AFD3-4A1DE74026C1}" destId="{3F2E7122-E51A-47DD-A207-0B71D1A879D9}" srcOrd="3" destOrd="0" presId="urn:microsoft.com/office/officeart/2008/layout/LinedList"/>
    <dgm:cxn modelId="{89316ECF-5BA5-48BD-ADF8-E3A2AF92008A}" type="presParOf" srcId="{3C0ACD83-1159-4000-A022-A3B26804ED9E}" destId="{FBC127CD-A0EC-43B8-B572-3E95A76915B4}" srcOrd="4" destOrd="0" presId="urn:microsoft.com/office/officeart/2008/layout/LinedList"/>
    <dgm:cxn modelId="{E4EB742F-E123-4D7F-B545-224F0BCD1DFD}" type="presParOf" srcId="{3C0ACD83-1159-4000-A022-A3B26804ED9E}" destId="{84333DF7-5B78-4222-A699-DB0C7CF3F8E3}" srcOrd="5" destOrd="0" presId="urn:microsoft.com/office/officeart/2008/layout/LinedList"/>
    <dgm:cxn modelId="{B9508601-D7D6-4D5F-943A-423189B5B9BF}" type="presParOf" srcId="{84333DF7-5B78-4222-A699-DB0C7CF3F8E3}" destId="{0673BAB8-552D-4181-94CC-0BBB3EA83B0C}" srcOrd="0" destOrd="0" presId="urn:microsoft.com/office/officeart/2008/layout/LinedList"/>
    <dgm:cxn modelId="{E8FCEDDD-4D9A-479D-ACD0-692BE2DAE252}" type="presParOf" srcId="{84333DF7-5B78-4222-A699-DB0C7CF3F8E3}" destId="{DFC3D52F-BAED-4A75-8301-64F58550EE85}" srcOrd="1" destOrd="0" presId="urn:microsoft.com/office/officeart/2008/layout/LinedList"/>
    <dgm:cxn modelId="{65EC6B3D-F1BC-4257-B7A1-307B0EB0F3C2}" type="presParOf" srcId="{DFC3D52F-BAED-4A75-8301-64F58550EE85}" destId="{AED3ED9F-E757-4697-A0B5-A2CFE2669F56}" srcOrd="0" destOrd="0" presId="urn:microsoft.com/office/officeart/2008/layout/LinedList"/>
    <dgm:cxn modelId="{EFF51E46-8FA6-495C-B120-27A1B9859454}" type="presParOf" srcId="{DFC3D52F-BAED-4A75-8301-64F58550EE85}" destId="{00F9C760-3F79-4653-97A6-9EF13C4774EB}" srcOrd="1" destOrd="0" presId="urn:microsoft.com/office/officeart/2008/layout/LinedList"/>
    <dgm:cxn modelId="{EC63507D-F733-4392-B00C-E1E7B58A534F}" type="presParOf" srcId="{00F9C760-3F79-4653-97A6-9EF13C4774EB}" destId="{5B397907-DD2E-4755-8F6D-531A055DAEC5}" srcOrd="0" destOrd="0" presId="urn:microsoft.com/office/officeart/2008/layout/LinedList"/>
    <dgm:cxn modelId="{B7014A28-88CC-40BD-9C60-086256B8A72F}" type="presParOf" srcId="{00F9C760-3F79-4653-97A6-9EF13C4774EB}" destId="{DFFB5250-08BF-4F8D-8EFF-E00C7EC3F897}" srcOrd="1" destOrd="0" presId="urn:microsoft.com/office/officeart/2008/layout/LinedList"/>
    <dgm:cxn modelId="{2D611885-1424-4053-A730-0F27B423C600}" type="presParOf" srcId="{00F9C760-3F79-4653-97A6-9EF13C4774EB}" destId="{217A7312-14FB-4730-8136-1F393B5872FD}" srcOrd="2" destOrd="0" presId="urn:microsoft.com/office/officeart/2008/layout/LinedList"/>
    <dgm:cxn modelId="{B7512C44-30E6-4A35-8744-830BD490D636}" type="presParOf" srcId="{DFC3D52F-BAED-4A75-8301-64F58550EE85}" destId="{12169C99-5EC4-4028-A9FA-21321617721F}" srcOrd="2" destOrd="0" presId="urn:microsoft.com/office/officeart/2008/layout/LinedList"/>
    <dgm:cxn modelId="{A905B8D0-B0F1-4767-8D75-0559EDADA22A}" type="presParOf" srcId="{DFC3D52F-BAED-4A75-8301-64F58550EE85}" destId="{0613A446-2680-4B09-9E05-87CD8BB82618}" srcOrd="3" destOrd="0" presId="urn:microsoft.com/office/officeart/2008/layout/LinedList"/>
    <dgm:cxn modelId="{47339467-862C-4B72-B2B7-6C7EE2525FBF}" type="presParOf" srcId="{3C0ACD83-1159-4000-A022-A3B26804ED9E}" destId="{551D1EC1-0C67-4CBD-88E9-47C81C61FADA}" srcOrd="6" destOrd="0" presId="urn:microsoft.com/office/officeart/2008/layout/LinedList"/>
    <dgm:cxn modelId="{DF7D9965-328D-4133-A77B-A81DD09B9233}" type="presParOf" srcId="{3C0ACD83-1159-4000-A022-A3B26804ED9E}" destId="{AB2A17A6-B63C-4F3C-9EEE-B786E8022BF2}" srcOrd="7" destOrd="0" presId="urn:microsoft.com/office/officeart/2008/layout/LinedList"/>
    <dgm:cxn modelId="{EAA03977-429E-4149-AC4D-8F08BEF26BCD}" type="presParOf" srcId="{AB2A17A6-B63C-4F3C-9EEE-B786E8022BF2}" destId="{1D2EB884-3D2A-4C39-8839-38E5DCA4810D}" srcOrd="0" destOrd="0" presId="urn:microsoft.com/office/officeart/2008/layout/LinedList"/>
    <dgm:cxn modelId="{A9FF6DF4-816A-4C31-9518-9031BF3D8A6A}" type="presParOf" srcId="{AB2A17A6-B63C-4F3C-9EEE-B786E8022BF2}" destId="{F96722F6-8E0E-4BC1-9A34-CCEB7301DF68}" srcOrd="1" destOrd="0" presId="urn:microsoft.com/office/officeart/2008/layout/LinedList"/>
    <dgm:cxn modelId="{FB116039-0F01-4EF6-96DD-B9BDF71DB7BB}" type="presParOf" srcId="{F96722F6-8E0E-4BC1-9A34-CCEB7301DF68}" destId="{C57CC4AA-FA9A-4085-8C75-8081891C3F7B}" srcOrd="0" destOrd="0" presId="urn:microsoft.com/office/officeart/2008/layout/LinedList"/>
    <dgm:cxn modelId="{22B6C0E9-F08D-478F-B508-F3144139B3FC}" type="presParOf" srcId="{F96722F6-8E0E-4BC1-9A34-CCEB7301DF68}" destId="{D5E36AA4-D2DF-4DC2-BB88-F7798621BA43}" srcOrd="1" destOrd="0" presId="urn:microsoft.com/office/officeart/2008/layout/LinedList"/>
    <dgm:cxn modelId="{AFEB78F6-99A1-46A1-978D-B2FED88AEBF6}" type="presParOf" srcId="{D5E36AA4-D2DF-4DC2-BB88-F7798621BA43}" destId="{CE2EBEE1-7B36-4FAD-A0A1-9726020FC646}" srcOrd="0" destOrd="0" presId="urn:microsoft.com/office/officeart/2008/layout/LinedList"/>
    <dgm:cxn modelId="{D01DC15D-B9A3-4B1F-B195-EBB0B14184D5}" type="presParOf" srcId="{D5E36AA4-D2DF-4DC2-BB88-F7798621BA43}" destId="{D87CF84C-3CF8-4F20-91A6-439A8E0BDD6C}" srcOrd="1" destOrd="0" presId="urn:microsoft.com/office/officeart/2008/layout/LinedList"/>
    <dgm:cxn modelId="{2200DD2F-2E12-4262-AE7B-B7161248AC12}" type="presParOf" srcId="{D5E36AA4-D2DF-4DC2-BB88-F7798621BA43}" destId="{1664D47F-17FF-4C81-B046-AEA331A9BFAA}" srcOrd="2" destOrd="0" presId="urn:microsoft.com/office/officeart/2008/layout/LinedList"/>
    <dgm:cxn modelId="{C765368A-E35B-49B0-835A-D5CA9F5B3439}" type="presParOf" srcId="{F96722F6-8E0E-4BC1-9A34-CCEB7301DF68}" destId="{0FF60744-888E-454A-A333-9F018E6FA819}" srcOrd="2" destOrd="0" presId="urn:microsoft.com/office/officeart/2008/layout/LinedList"/>
    <dgm:cxn modelId="{A4880C4E-DC54-4D5B-8E8D-188F56E66453}" type="presParOf" srcId="{F96722F6-8E0E-4BC1-9A34-CCEB7301DF68}" destId="{44CC5412-52BD-4A20-94E5-777D5D631F72}" srcOrd="3" destOrd="0" presId="urn:microsoft.com/office/officeart/2008/layout/LinedList"/>
    <dgm:cxn modelId="{19451F12-5D69-470C-AF59-6398CD834DA2}" type="presParOf" srcId="{3C0ACD83-1159-4000-A022-A3B26804ED9E}" destId="{00ABF685-110C-4CF9-9B04-4EE6BC4148D3}" srcOrd="8" destOrd="0" presId="urn:microsoft.com/office/officeart/2008/layout/LinedList"/>
    <dgm:cxn modelId="{367667FA-B8FD-47EE-B8AE-080094F4F35B}" type="presParOf" srcId="{3C0ACD83-1159-4000-A022-A3B26804ED9E}" destId="{640AF72D-037A-4E79-B7FC-B279D1C39BD9}" srcOrd="9" destOrd="0" presId="urn:microsoft.com/office/officeart/2008/layout/LinedList"/>
    <dgm:cxn modelId="{D88963C0-CAA9-4BE2-AEC1-020EFE91F74A}" type="presParOf" srcId="{640AF72D-037A-4E79-B7FC-B279D1C39BD9}" destId="{122785B6-5072-4119-A170-74C99C7AA305}" srcOrd="0" destOrd="0" presId="urn:microsoft.com/office/officeart/2008/layout/LinedList"/>
    <dgm:cxn modelId="{2D2E5514-30C1-4A63-8E5A-9A29ABD5DFA3}" type="presParOf" srcId="{640AF72D-037A-4E79-B7FC-B279D1C39BD9}" destId="{DCE6D1A8-4C88-4CC6-97C9-9A7CFCAFBA04}" srcOrd="1" destOrd="0" presId="urn:microsoft.com/office/officeart/2008/layout/LinedList"/>
    <dgm:cxn modelId="{271AFFDE-693B-49B2-9379-99F1C09D1F9B}" type="presParOf" srcId="{DCE6D1A8-4C88-4CC6-97C9-9A7CFCAFBA04}" destId="{552A3E71-4316-467E-9C78-72725E108161}" srcOrd="0" destOrd="0" presId="urn:microsoft.com/office/officeart/2008/layout/LinedList"/>
    <dgm:cxn modelId="{DFA0B7C2-4054-4411-8670-E73F87B4136F}" type="presParOf" srcId="{DCE6D1A8-4C88-4CC6-97C9-9A7CFCAFBA04}" destId="{2EB63795-5B7F-46AD-A34A-64D2942F755B}" srcOrd="1" destOrd="0" presId="urn:microsoft.com/office/officeart/2008/layout/LinedList"/>
    <dgm:cxn modelId="{A460A81D-ED21-4D41-8D7D-CD82E594C27E}" type="presParOf" srcId="{2EB63795-5B7F-46AD-A34A-64D2942F755B}" destId="{4351F637-5577-4E69-ADF7-99C2510D9B77}" srcOrd="0" destOrd="0" presId="urn:microsoft.com/office/officeart/2008/layout/LinedList"/>
    <dgm:cxn modelId="{F3E0B85A-8300-4DC7-BE8B-7A5CB0DA829A}" type="presParOf" srcId="{2EB63795-5B7F-46AD-A34A-64D2942F755B}" destId="{5ECF52DF-6C42-402F-8D16-8E260D478E88}" srcOrd="1" destOrd="0" presId="urn:microsoft.com/office/officeart/2008/layout/LinedList"/>
    <dgm:cxn modelId="{F697CE45-36CD-444B-976B-30816F96F099}" type="presParOf" srcId="{2EB63795-5B7F-46AD-A34A-64D2942F755B}" destId="{DE70D760-C826-4B62-A1DD-DF6CDF7BEC0A}" srcOrd="2" destOrd="0" presId="urn:microsoft.com/office/officeart/2008/layout/LinedList"/>
    <dgm:cxn modelId="{69D31A24-9A76-45BC-B3C7-24734D30795F}" type="presParOf" srcId="{DCE6D1A8-4C88-4CC6-97C9-9A7CFCAFBA04}" destId="{204DB8D3-8ED2-44BA-B095-643B438CE9CC}" srcOrd="2" destOrd="0" presId="urn:microsoft.com/office/officeart/2008/layout/LinedList"/>
    <dgm:cxn modelId="{A2E4C298-7057-4B8B-AEBA-E59976782416}" type="presParOf" srcId="{DCE6D1A8-4C88-4CC6-97C9-9A7CFCAFBA04}" destId="{08F7D8E3-FBD8-4C2D-912E-B4103710D1A8}" srcOrd="3" destOrd="0" presId="urn:microsoft.com/office/officeart/2008/layout/LinedList"/>
    <dgm:cxn modelId="{87AFCFCD-C258-4B42-ABC2-868F20883192}" type="presParOf" srcId="{3C0ACD83-1159-4000-A022-A3B26804ED9E}" destId="{E510A3C0-566F-4192-94CD-3B36E5519235}" srcOrd="10" destOrd="0" presId="urn:microsoft.com/office/officeart/2008/layout/LinedList"/>
    <dgm:cxn modelId="{E747A281-0C56-452E-A4A0-2F6FB7D67E0E}" type="presParOf" srcId="{3C0ACD83-1159-4000-A022-A3B26804ED9E}" destId="{C9B8ADBE-61AC-40C9-AF36-686758B6706A}" srcOrd="11" destOrd="0" presId="urn:microsoft.com/office/officeart/2008/layout/LinedList"/>
    <dgm:cxn modelId="{20AD0B76-1CA7-41FC-A484-29101B5468A6}" type="presParOf" srcId="{C9B8ADBE-61AC-40C9-AF36-686758B6706A}" destId="{AE40C996-FC17-4A85-8485-B5234A3D3BBC}" srcOrd="0" destOrd="0" presId="urn:microsoft.com/office/officeart/2008/layout/LinedList"/>
    <dgm:cxn modelId="{F5DE1172-5DD6-4700-B725-F482F8B2D22D}" type="presParOf" srcId="{C9B8ADBE-61AC-40C9-AF36-686758B6706A}" destId="{CB9135E8-36DA-4BAA-9FC5-10C0201C9558}" srcOrd="1" destOrd="0" presId="urn:microsoft.com/office/officeart/2008/layout/LinedList"/>
    <dgm:cxn modelId="{418FB112-2D16-469A-AB6D-C3FDF0F7BD5C}" type="presParOf" srcId="{CB9135E8-36DA-4BAA-9FC5-10C0201C9558}" destId="{27C0F439-2B22-497D-8D8E-01F7CBEDD929}" srcOrd="0" destOrd="0" presId="urn:microsoft.com/office/officeart/2008/layout/LinedList"/>
    <dgm:cxn modelId="{F1325045-143E-412B-B4D7-A4393ECC8D38}" type="presParOf" srcId="{CB9135E8-36DA-4BAA-9FC5-10C0201C9558}" destId="{E29EDC22-6679-4539-8A52-6F8D0DA000F7}" srcOrd="1" destOrd="0" presId="urn:microsoft.com/office/officeart/2008/layout/LinedList"/>
    <dgm:cxn modelId="{3FC00984-40C9-46B7-9DD0-042336C34C0F}" type="presParOf" srcId="{E29EDC22-6679-4539-8A52-6F8D0DA000F7}" destId="{D85B29DF-8884-406B-A144-1A2D9AC798CD}" srcOrd="0" destOrd="0" presId="urn:microsoft.com/office/officeart/2008/layout/LinedList"/>
    <dgm:cxn modelId="{ABE2DDBF-46B6-43AB-B4F8-BDF1E59688BA}" type="presParOf" srcId="{E29EDC22-6679-4539-8A52-6F8D0DA000F7}" destId="{C3B1485D-F162-46A9-B35E-AE89C7263A07}" srcOrd="1" destOrd="0" presId="urn:microsoft.com/office/officeart/2008/layout/LinedList"/>
    <dgm:cxn modelId="{A2E365EB-D9AA-4632-96CD-E6114C42CC8D}" type="presParOf" srcId="{E29EDC22-6679-4539-8A52-6F8D0DA000F7}" destId="{AD166492-FBC3-48C4-9E2E-4D9A98156A65}" srcOrd="2" destOrd="0" presId="urn:microsoft.com/office/officeart/2008/layout/LinedList"/>
    <dgm:cxn modelId="{1987E3F8-0FCF-42E7-855B-0B1098156D3A}" type="presParOf" srcId="{CB9135E8-36DA-4BAA-9FC5-10C0201C9558}" destId="{1A8CE4A0-8B4D-49FB-9FEE-15B7901ABC76}" srcOrd="2" destOrd="0" presId="urn:microsoft.com/office/officeart/2008/layout/LinedList"/>
    <dgm:cxn modelId="{07A6D5DC-471A-4D41-98EA-FFA6E7012D0C}" type="presParOf" srcId="{CB9135E8-36DA-4BAA-9FC5-10C0201C9558}" destId="{DEE0DB27-3401-4D6A-AF5E-DA83FECDD92A}"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679FF7-5B35-4BB9-B92F-D067BBBEC50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sv-SE"/>
        </a:p>
      </dgm:t>
    </dgm:pt>
    <dgm:pt modelId="{81C14EE3-F21B-49D0-A3C1-8FA3057A12D8}">
      <dgm:prSet/>
      <dgm:spPr/>
      <dgm:t>
        <a:bodyPr/>
        <a:lstStyle/>
        <a:p>
          <a:r>
            <a:rPr lang="sv-SE" dirty="0"/>
            <a:t>Ledarskap</a:t>
          </a:r>
        </a:p>
      </dgm:t>
    </dgm:pt>
    <dgm:pt modelId="{B4C4E3B7-9CB1-45D7-B810-AA9A9BF821CB}" type="parTrans" cxnId="{3A6B9AE9-5AB6-4F75-AB1E-8C017BCD4FA1}">
      <dgm:prSet/>
      <dgm:spPr/>
      <dgm:t>
        <a:bodyPr/>
        <a:lstStyle/>
        <a:p>
          <a:endParaRPr lang="sv-SE"/>
        </a:p>
      </dgm:t>
    </dgm:pt>
    <dgm:pt modelId="{B93D2A14-C9C3-4B19-B744-E56111B8D866}" type="sibTrans" cxnId="{3A6B9AE9-5AB6-4F75-AB1E-8C017BCD4FA1}">
      <dgm:prSet/>
      <dgm:spPr/>
      <dgm:t>
        <a:bodyPr/>
        <a:lstStyle/>
        <a:p>
          <a:endParaRPr lang="sv-SE"/>
        </a:p>
      </dgm:t>
    </dgm:pt>
    <dgm:pt modelId="{03AFFA80-6CE2-4477-9203-F0D5A5F95A4E}">
      <dgm:prSet/>
      <dgm:spPr/>
      <dgm:t>
        <a:bodyPr/>
        <a:lstStyle/>
        <a:p>
          <a:r>
            <a:rPr lang="sv-SE" dirty="0"/>
            <a:t>Nyckelpersonerna bör kunna inspirera och motivera andra att känna motivation att göra förändringen så bra som möjligt.</a:t>
          </a:r>
        </a:p>
      </dgm:t>
    </dgm:pt>
    <dgm:pt modelId="{85C6FA05-EEE5-4544-AF60-3C25F0F45B37}" type="parTrans" cxnId="{FE239282-9514-468D-9E75-FFA518B07FD7}">
      <dgm:prSet/>
      <dgm:spPr/>
      <dgm:t>
        <a:bodyPr/>
        <a:lstStyle/>
        <a:p>
          <a:endParaRPr lang="sv-SE"/>
        </a:p>
      </dgm:t>
    </dgm:pt>
    <dgm:pt modelId="{2DD286E6-FDE6-4CAA-9606-3053AE717C77}" type="sibTrans" cxnId="{FE239282-9514-468D-9E75-FFA518B07FD7}">
      <dgm:prSet/>
      <dgm:spPr/>
      <dgm:t>
        <a:bodyPr/>
        <a:lstStyle/>
        <a:p>
          <a:endParaRPr lang="sv-SE"/>
        </a:p>
      </dgm:t>
    </dgm:pt>
    <dgm:pt modelId="{8F91820F-EA71-4298-88C5-0F2A762C2371}">
      <dgm:prSet/>
      <dgm:spPr/>
      <dgm:t>
        <a:bodyPr/>
        <a:lstStyle/>
        <a:p>
          <a:r>
            <a:rPr lang="sv-SE" dirty="0"/>
            <a:t>Kommunikation</a:t>
          </a:r>
        </a:p>
      </dgm:t>
    </dgm:pt>
    <dgm:pt modelId="{B4D7350D-4B30-45A8-8994-527087017871}" type="parTrans" cxnId="{0A56B24B-0CB3-46DC-99A2-E5D296FF73D2}">
      <dgm:prSet/>
      <dgm:spPr/>
      <dgm:t>
        <a:bodyPr/>
        <a:lstStyle/>
        <a:p>
          <a:endParaRPr lang="sv-SE"/>
        </a:p>
      </dgm:t>
    </dgm:pt>
    <dgm:pt modelId="{45109ADB-C3CB-4CA5-9D0D-35B371B43E96}" type="sibTrans" cxnId="{0A56B24B-0CB3-46DC-99A2-E5D296FF73D2}">
      <dgm:prSet/>
      <dgm:spPr/>
      <dgm:t>
        <a:bodyPr/>
        <a:lstStyle/>
        <a:p>
          <a:endParaRPr lang="sv-SE"/>
        </a:p>
      </dgm:t>
    </dgm:pt>
    <dgm:pt modelId="{B21DF361-04F6-4114-A38D-D613C6D49570}">
      <dgm:prSet/>
      <dgm:spPr/>
      <dgm:t>
        <a:bodyPr/>
        <a:lstStyle/>
        <a:p>
          <a:r>
            <a:rPr lang="sv-SE" dirty="0"/>
            <a:t>Effektiv kommunikation är avgörande i förändring. Utsedda nyckelpersoner måste kunna förklara förändringsprocessen tydligt och hantera frågor som uppstår.</a:t>
          </a:r>
        </a:p>
      </dgm:t>
    </dgm:pt>
    <dgm:pt modelId="{69844C4B-DA82-4398-A0DA-EEEF956F8E26}" type="parTrans" cxnId="{4E3E125C-80BE-44B4-89B9-EB9FB10A28C4}">
      <dgm:prSet/>
      <dgm:spPr/>
      <dgm:t>
        <a:bodyPr/>
        <a:lstStyle/>
        <a:p>
          <a:endParaRPr lang="sv-SE"/>
        </a:p>
      </dgm:t>
    </dgm:pt>
    <dgm:pt modelId="{470C63B4-D000-4880-A124-8E9A5B05B4D3}" type="sibTrans" cxnId="{4E3E125C-80BE-44B4-89B9-EB9FB10A28C4}">
      <dgm:prSet/>
      <dgm:spPr/>
      <dgm:t>
        <a:bodyPr/>
        <a:lstStyle/>
        <a:p>
          <a:endParaRPr lang="sv-SE"/>
        </a:p>
      </dgm:t>
    </dgm:pt>
    <dgm:pt modelId="{6281B32F-4D4E-4BB6-8ADC-5B53CEFB34EF}">
      <dgm:prSet/>
      <dgm:spPr/>
      <dgm:t>
        <a:bodyPr/>
        <a:lstStyle/>
        <a:p>
          <a:r>
            <a:rPr lang="sv-SE" dirty="0"/>
            <a:t>Flexibilitet</a:t>
          </a:r>
        </a:p>
      </dgm:t>
    </dgm:pt>
    <dgm:pt modelId="{1748B5DC-7B0C-49C3-BD5A-DF05A8D7329C}" type="parTrans" cxnId="{9874A605-CAEC-459E-9C0B-C0306651BF41}">
      <dgm:prSet/>
      <dgm:spPr/>
      <dgm:t>
        <a:bodyPr/>
        <a:lstStyle/>
        <a:p>
          <a:endParaRPr lang="sv-SE"/>
        </a:p>
      </dgm:t>
    </dgm:pt>
    <dgm:pt modelId="{AB2BCBE4-0C9F-4D9D-99E7-21E3CB5742EA}" type="sibTrans" cxnId="{9874A605-CAEC-459E-9C0B-C0306651BF41}">
      <dgm:prSet/>
      <dgm:spPr/>
      <dgm:t>
        <a:bodyPr/>
        <a:lstStyle/>
        <a:p>
          <a:endParaRPr lang="sv-SE"/>
        </a:p>
      </dgm:t>
    </dgm:pt>
    <dgm:pt modelId="{178F6D81-699D-407B-A133-CEF7693454DC}">
      <dgm:prSet/>
      <dgm:spPr/>
      <dgm:t>
        <a:bodyPr/>
        <a:lstStyle/>
        <a:p>
          <a:r>
            <a:rPr lang="sv-SE" dirty="0"/>
            <a:t>En förändring följer sällan plan till punkt och pricka. Förmågan att anpassa sig till förändrade omständigheter och justera strategier är viktig.</a:t>
          </a:r>
        </a:p>
      </dgm:t>
    </dgm:pt>
    <dgm:pt modelId="{1B11A8B7-1D68-4DA7-85A5-AA29AD121EB7}" type="parTrans" cxnId="{2BCA12B0-9321-42BF-B16C-A7716C8A757C}">
      <dgm:prSet/>
      <dgm:spPr/>
      <dgm:t>
        <a:bodyPr/>
        <a:lstStyle/>
        <a:p>
          <a:endParaRPr lang="sv-SE"/>
        </a:p>
      </dgm:t>
    </dgm:pt>
    <dgm:pt modelId="{4907B7B6-3A95-4013-84D0-A4AF9E5D8F62}" type="sibTrans" cxnId="{2BCA12B0-9321-42BF-B16C-A7716C8A757C}">
      <dgm:prSet/>
      <dgm:spPr/>
      <dgm:t>
        <a:bodyPr/>
        <a:lstStyle/>
        <a:p>
          <a:endParaRPr lang="sv-SE"/>
        </a:p>
      </dgm:t>
    </dgm:pt>
    <dgm:pt modelId="{C7B1E482-6A8A-48A6-AC8C-BA7BC0F4F8F0}">
      <dgm:prSet/>
      <dgm:spPr/>
      <dgm:t>
        <a:bodyPr/>
        <a:lstStyle/>
        <a:p>
          <a:r>
            <a:rPr lang="sv-SE" dirty="0"/>
            <a:t>Lösa problem</a:t>
          </a:r>
        </a:p>
      </dgm:t>
    </dgm:pt>
    <dgm:pt modelId="{5904DD02-1973-4BA3-BAB3-15FAC25896F2}" type="parTrans" cxnId="{9B9F8231-1BE4-45A9-92F8-AEBB85F224FB}">
      <dgm:prSet/>
      <dgm:spPr/>
      <dgm:t>
        <a:bodyPr/>
        <a:lstStyle/>
        <a:p>
          <a:endParaRPr lang="sv-SE"/>
        </a:p>
      </dgm:t>
    </dgm:pt>
    <dgm:pt modelId="{33CB1C4D-0D29-4F76-9FFC-6B615EC36266}" type="sibTrans" cxnId="{9B9F8231-1BE4-45A9-92F8-AEBB85F224FB}">
      <dgm:prSet/>
      <dgm:spPr/>
      <dgm:t>
        <a:bodyPr/>
        <a:lstStyle/>
        <a:p>
          <a:endParaRPr lang="sv-SE"/>
        </a:p>
      </dgm:t>
    </dgm:pt>
    <dgm:pt modelId="{02029008-0711-459F-91A4-B7B2A2CE49BB}">
      <dgm:prSet/>
      <dgm:spPr/>
      <dgm:t>
        <a:bodyPr/>
        <a:lstStyle/>
        <a:p>
          <a:r>
            <a:rPr lang="sv-SE" dirty="0"/>
            <a:t>Nyckelpersoner bör kunna identifiera och lösa problem snabbt för att hålla förändringsprocessen på rätt spår.</a:t>
          </a:r>
        </a:p>
      </dgm:t>
    </dgm:pt>
    <dgm:pt modelId="{C95B583F-3E86-4F21-8CB3-9BC9F249FDB8}" type="parTrans" cxnId="{C4C5DB58-0F85-40B0-9B11-9A09ED9ED602}">
      <dgm:prSet/>
      <dgm:spPr/>
      <dgm:t>
        <a:bodyPr/>
        <a:lstStyle/>
        <a:p>
          <a:endParaRPr lang="sv-SE"/>
        </a:p>
      </dgm:t>
    </dgm:pt>
    <dgm:pt modelId="{E528BD2F-64D6-4B67-88AC-BEE3BD488249}" type="sibTrans" cxnId="{C4C5DB58-0F85-40B0-9B11-9A09ED9ED602}">
      <dgm:prSet/>
      <dgm:spPr/>
      <dgm:t>
        <a:bodyPr/>
        <a:lstStyle/>
        <a:p>
          <a:endParaRPr lang="sv-SE"/>
        </a:p>
      </dgm:t>
    </dgm:pt>
    <dgm:pt modelId="{D255EEF6-3F99-4F56-BA7E-58C902A558BE}">
      <dgm:prSet/>
      <dgm:spPr/>
      <dgm:t>
        <a:bodyPr/>
        <a:lstStyle/>
        <a:p>
          <a:r>
            <a:rPr lang="sv-SE" dirty="0"/>
            <a:t>Planera</a:t>
          </a:r>
        </a:p>
      </dgm:t>
    </dgm:pt>
    <dgm:pt modelId="{0223A1A3-A54B-41C2-B6F1-345A6D1A1815}" type="parTrans" cxnId="{ACBBF860-90D0-4D9B-9FD3-2D4547AFBE33}">
      <dgm:prSet/>
      <dgm:spPr/>
      <dgm:t>
        <a:bodyPr/>
        <a:lstStyle/>
        <a:p>
          <a:endParaRPr lang="sv-SE"/>
        </a:p>
      </dgm:t>
    </dgm:pt>
    <dgm:pt modelId="{3CE59206-17A8-4EAF-B8B2-6BBD723B3D50}" type="sibTrans" cxnId="{ACBBF860-90D0-4D9B-9FD3-2D4547AFBE33}">
      <dgm:prSet/>
      <dgm:spPr/>
      <dgm:t>
        <a:bodyPr/>
        <a:lstStyle/>
        <a:p>
          <a:endParaRPr lang="sv-SE"/>
        </a:p>
      </dgm:t>
    </dgm:pt>
    <dgm:pt modelId="{931A4974-9234-4387-95F8-9615C4FD4C58}">
      <dgm:prSet/>
      <dgm:spPr/>
      <dgm:t>
        <a:bodyPr/>
        <a:lstStyle/>
        <a:p>
          <a:r>
            <a:rPr lang="sv-SE" dirty="0"/>
            <a:t>Nyckelpersoner bör kunna planera, organisera och följa upp olika aspekter av förändringsprocessen.</a:t>
          </a:r>
        </a:p>
      </dgm:t>
    </dgm:pt>
    <dgm:pt modelId="{8D649126-5B7A-49E9-875D-DADA1C67A166}" type="parTrans" cxnId="{4A909EAD-1706-4A12-B940-DEA603521234}">
      <dgm:prSet/>
      <dgm:spPr/>
      <dgm:t>
        <a:bodyPr/>
        <a:lstStyle/>
        <a:p>
          <a:endParaRPr lang="sv-SE"/>
        </a:p>
      </dgm:t>
    </dgm:pt>
    <dgm:pt modelId="{626BEB13-5BA9-41FB-A98D-DD2B5A75AE99}" type="sibTrans" cxnId="{4A909EAD-1706-4A12-B940-DEA603521234}">
      <dgm:prSet/>
      <dgm:spPr/>
      <dgm:t>
        <a:bodyPr/>
        <a:lstStyle/>
        <a:p>
          <a:endParaRPr lang="sv-SE"/>
        </a:p>
      </dgm:t>
    </dgm:pt>
    <dgm:pt modelId="{1B3AC212-01B4-4B1F-A1C5-34A0C5A6219A}" type="pres">
      <dgm:prSet presAssocID="{D1679FF7-5B35-4BB9-B92F-D067BBBEC507}" presName="vert0" presStyleCnt="0">
        <dgm:presLayoutVars>
          <dgm:dir/>
          <dgm:animOne val="branch"/>
          <dgm:animLvl val="lvl"/>
        </dgm:presLayoutVars>
      </dgm:prSet>
      <dgm:spPr/>
    </dgm:pt>
    <dgm:pt modelId="{B8D5DEA7-1673-421E-ACB9-333B675240CD}" type="pres">
      <dgm:prSet presAssocID="{81C14EE3-F21B-49D0-A3C1-8FA3057A12D8}" presName="thickLine" presStyleLbl="alignNode1" presStyleIdx="0" presStyleCnt="5"/>
      <dgm:spPr/>
    </dgm:pt>
    <dgm:pt modelId="{7727AB45-2A1A-4F7C-8C3C-0551CC023DC6}" type="pres">
      <dgm:prSet presAssocID="{81C14EE3-F21B-49D0-A3C1-8FA3057A12D8}" presName="horz1" presStyleCnt="0"/>
      <dgm:spPr/>
    </dgm:pt>
    <dgm:pt modelId="{A8C52F2B-FB4A-4DF5-9139-B2D3C8311047}" type="pres">
      <dgm:prSet presAssocID="{81C14EE3-F21B-49D0-A3C1-8FA3057A12D8}" presName="tx1" presStyleLbl="revTx" presStyleIdx="0" presStyleCnt="10"/>
      <dgm:spPr/>
    </dgm:pt>
    <dgm:pt modelId="{A2239DFE-01C5-47A3-8E0A-7F7945D200BA}" type="pres">
      <dgm:prSet presAssocID="{81C14EE3-F21B-49D0-A3C1-8FA3057A12D8}" presName="vert1" presStyleCnt="0"/>
      <dgm:spPr/>
    </dgm:pt>
    <dgm:pt modelId="{63980406-A9C5-41A6-90FC-BF08E7896DE6}" type="pres">
      <dgm:prSet presAssocID="{03AFFA80-6CE2-4477-9203-F0D5A5F95A4E}" presName="vertSpace2a" presStyleCnt="0"/>
      <dgm:spPr/>
    </dgm:pt>
    <dgm:pt modelId="{CB5FCF82-FF2C-4EB9-BC94-B3BB6C4F5531}" type="pres">
      <dgm:prSet presAssocID="{03AFFA80-6CE2-4477-9203-F0D5A5F95A4E}" presName="horz2" presStyleCnt="0"/>
      <dgm:spPr/>
    </dgm:pt>
    <dgm:pt modelId="{F227BC54-25C6-45B4-9DD1-8EDE107191F9}" type="pres">
      <dgm:prSet presAssocID="{03AFFA80-6CE2-4477-9203-F0D5A5F95A4E}" presName="horzSpace2" presStyleCnt="0"/>
      <dgm:spPr/>
    </dgm:pt>
    <dgm:pt modelId="{72EA3665-9882-4AC8-899C-4CB63879A271}" type="pres">
      <dgm:prSet presAssocID="{03AFFA80-6CE2-4477-9203-F0D5A5F95A4E}" presName="tx2" presStyleLbl="revTx" presStyleIdx="1" presStyleCnt="10"/>
      <dgm:spPr/>
    </dgm:pt>
    <dgm:pt modelId="{9DCB4209-B21F-4FFE-B11C-7419C204D3DE}" type="pres">
      <dgm:prSet presAssocID="{03AFFA80-6CE2-4477-9203-F0D5A5F95A4E}" presName="vert2" presStyleCnt="0"/>
      <dgm:spPr/>
    </dgm:pt>
    <dgm:pt modelId="{DCBD8C15-AB28-4A89-B78C-B207A6AE3FD5}" type="pres">
      <dgm:prSet presAssocID="{03AFFA80-6CE2-4477-9203-F0D5A5F95A4E}" presName="thinLine2b" presStyleLbl="callout" presStyleIdx="0" presStyleCnt="5"/>
      <dgm:spPr/>
    </dgm:pt>
    <dgm:pt modelId="{8603E27E-2DDE-4619-898F-52EAA0C6F99E}" type="pres">
      <dgm:prSet presAssocID="{03AFFA80-6CE2-4477-9203-F0D5A5F95A4E}" presName="vertSpace2b" presStyleCnt="0"/>
      <dgm:spPr/>
    </dgm:pt>
    <dgm:pt modelId="{69AE42A9-9877-47F9-9D79-B35CB47D93FC}" type="pres">
      <dgm:prSet presAssocID="{8F91820F-EA71-4298-88C5-0F2A762C2371}" presName="thickLine" presStyleLbl="alignNode1" presStyleIdx="1" presStyleCnt="5"/>
      <dgm:spPr/>
    </dgm:pt>
    <dgm:pt modelId="{FCABBD52-DF04-418E-9A94-1B237955FA7A}" type="pres">
      <dgm:prSet presAssocID="{8F91820F-EA71-4298-88C5-0F2A762C2371}" presName="horz1" presStyleCnt="0"/>
      <dgm:spPr/>
    </dgm:pt>
    <dgm:pt modelId="{0F316479-B45F-4BD7-94D4-B46BF2D55CF2}" type="pres">
      <dgm:prSet presAssocID="{8F91820F-EA71-4298-88C5-0F2A762C2371}" presName="tx1" presStyleLbl="revTx" presStyleIdx="2" presStyleCnt="10"/>
      <dgm:spPr/>
    </dgm:pt>
    <dgm:pt modelId="{FD0565AD-D619-4149-8555-8D01D9156273}" type="pres">
      <dgm:prSet presAssocID="{8F91820F-EA71-4298-88C5-0F2A762C2371}" presName="vert1" presStyleCnt="0"/>
      <dgm:spPr/>
    </dgm:pt>
    <dgm:pt modelId="{D2F9B5FE-ABA5-40E4-9000-72F0346689F7}" type="pres">
      <dgm:prSet presAssocID="{B21DF361-04F6-4114-A38D-D613C6D49570}" presName="vertSpace2a" presStyleCnt="0"/>
      <dgm:spPr/>
    </dgm:pt>
    <dgm:pt modelId="{337A05AD-D903-4BBD-AE32-D4B46A8B6FF0}" type="pres">
      <dgm:prSet presAssocID="{B21DF361-04F6-4114-A38D-D613C6D49570}" presName="horz2" presStyleCnt="0"/>
      <dgm:spPr/>
    </dgm:pt>
    <dgm:pt modelId="{4454EC9B-7B5D-4C35-A11E-48BD84A56898}" type="pres">
      <dgm:prSet presAssocID="{B21DF361-04F6-4114-A38D-D613C6D49570}" presName="horzSpace2" presStyleCnt="0"/>
      <dgm:spPr/>
    </dgm:pt>
    <dgm:pt modelId="{5B73BDB2-8471-4B26-8F21-47DCDE6FF5F2}" type="pres">
      <dgm:prSet presAssocID="{B21DF361-04F6-4114-A38D-D613C6D49570}" presName="tx2" presStyleLbl="revTx" presStyleIdx="3" presStyleCnt="10"/>
      <dgm:spPr/>
    </dgm:pt>
    <dgm:pt modelId="{C003D331-84A9-42AE-BA2C-DFBA4F6C3C4A}" type="pres">
      <dgm:prSet presAssocID="{B21DF361-04F6-4114-A38D-D613C6D49570}" presName="vert2" presStyleCnt="0"/>
      <dgm:spPr/>
    </dgm:pt>
    <dgm:pt modelId="{2471B758-C9F1-4D5C-AD81-26D90D2B95AD}" type="pres">
      <dgm:prSet presAssocID="{B21DF361-04F6-4114-A38D-D613C6D49570}" presName="thinLine2b" presStyleLbl="callout" presStyleIdx="1" presStyleCnt="5"/>
      <dgm:spPr/>
    </dgm:pt>
    <dgm:pt modelId="{385EE445-9522-4E10-BCEF-F151339D8FB7}" type="pres">
      <dgm:prSet presAssocID="{B21DF361-04F6-4114-A38D-D613C6D49570}" presName="vertSpace2b" presStyleCnt="0"/>
      <dgm:spPr/>
    </dgm:pt>
    <dgm:pt modelId="{3AD813E8-C8CB-4BBF-9D72-540328CDC585}" type="pres">
      <dgm:prSet presAssocID="{6281B32F-4D4E-4BB6-8ADC-5B53CEFB34EF}" presName="thickLine" presStyleLbl="alignNode1" presStyleIdx="2" presStyleCnt="5"/>
      <dgm:spPr/>
    </dgm:pt>
    <dgm:pt modelId="{3C4F226C-87EC-4A0F-B40E-62BF98D60CA9}" type="pres">
      <dgm:prSet presAssocID="{6281B32F-4D4E-4BB6-8ADC-5B53CEFB34EF}" presName="horz1" presStyleCnt="0"/>
      <dgm:spPr/>
    </dgm:pt>
    <dgm:pt modelId="{05B6417A-1C86-419F-92A0-574449C8322F}" type="pres">
      <dgm:prSet presAssocID="{6281B32F-4D4E-4BB6-8ADC-5B53CEFB34EF}" presName="tx1" presStyleLbl="revTx" presStyleIdx="4" presStyleCnt="10"/>
      <dgm:spPr/>
    </dgm:pt>
    <dgm:pt modelId="{4A3811FA-0A19-4594-88E9-FD13AAC95AED}" type="pres">
      <dgm:prSet presAssocID="{6281B32F-4D4E-4BB6-8ADC-5B53CEFB34EF}" presName="vert1" presStyleCnt="0"/>
      <dgm:spPr/>
    </dgm:pt>
    <dgm:pt modelId="{710FE4D1-42F1-44CB-B89C-52DCE3F6A1B0}" type="pres">
      <dgm:prSet presAssocID="{178F6D81-699D-407B-A133-CEF7693454DC}" presName="vertSpace2a" presStyleCnt="0"/>
      <dgm:spPr/>
    </dgm:pt>
    <dgm:pt modelId="{1C73EF94-A69C-43A0-8718-C5212A0D57DD}" type="pres">
      <dgm:prSet presAssocID="{178F6D81-699D-407B-A133-CEF7693454DC}" presName="horz2" presStyleCnt="0"/>
      <dgm:spPr/>
    </dgm:pt>
    <dgm:pt modelId="{20F4A9D1-6D16-4C7D-8BD7-19B2C07EC0F8}" type="pres">
      <dgm:prSet presAssocID="{178F6D81-699D-407B-A133-CEF7693454DC}" presName="horzSpace2" presStyleCnt="0"/>
      <dgm:spPr/>
    </dgm:pt>
    <dgm:pt modelId="{8C90A752-796B-4BF8-9035-72C189FE1090}" type="pres">
      <dgm:prSet presAssocID="{178F6D81-699D-407B-A133-CEF7693454DC}" presName="tx2" presStyleLbl="revTx" presStyleIdx="5" presStyleCnt="10"/>
      <dgm:spPr/>
    </dgm:pt>
    <dgm:pt modelId="{5CEFC41A-7BD5-451C-AA83-BC2EC8539397}" type="pres">
      <dgm:prSet presAssocID="{178F6D81-699D-407B-A133-CEF7693454DC}" presName="vert2" presStyleCnt="0"/>
      <dgm:spPr/>
    </dgm:pt>
    <dgm:pt modelId="{13F987BC-D9E3-4310-8990-788D5E0D07FE}" type="pres">
      <dgm:prSet presAssocID="{178F6D81-699D-407B-A133-CEF7693454DC}" presName="thinLine2b" presStyleLbl="callout" presStyleIdx="2" presStyleCnt="5"/>
      <dgm:spPr/>
    </dgm:pt>
    <dgm:pt modelId="{8EDABA73-E0DB-4797-AFEE-BB1A13E38E82}" type="pres">
      <dgm:prSet presAssocID="{178F6D81-699D-407B-A133-CEF7693454DC}" presName="vertSpace2b" presStyleCnt="0"/>
      <dgm:spPr/>
    </dgm:pt>
    <dgm:pt modelId="{20B50BCC-BE7F-4ACB-98B2-AD85A7DBF7C6}" type="pres">
      <dgm:prSet presAssocID="{C7B1E482-6A8A-48A6-AC8C-BA7BC0F4F8F0}" presName="thickLine" presStyleLbl="alignNode1" presStyleIdx="3" presStyleCnt="5"/>
      <dgm:spPr/>
    </dgm:pt>
    <dgm:pt modelId="{76518D94-822F-4C55-866D-E449FC6E800B}" type="pres">
      <dgm:prSet presAssocID="{C7B1E482-6A8A-48A6-AC8C-BA7BC0F4F8F0}" presName="horz1" presStyleCnt="0"/>
      <dgm:spPr/>
    </dgm:pt>
    <dgm:pt modelId="{A2ED09E2-CFCF-41DF-9F8A-37D59CEB22E4}" type="pres">
      <dgm:prSet presAssocID="{C7B1E482-6A8A-48A6-AC8C-BA7BC0F4F8F0}" presName="tx1" presStyleLbl="revTx" presStyleIdx="6" presStyleCnt="10"/>
      <dgm:spPr/>
    </dgm:pt>
    <dgm:pt modelId="{32E4AEA5-F758-44C8-B1E3-3248EBCA8151}" type="pres">
      <dgm:prSet presAssocID="{C7B1E482-6A8A-48A6-AC8C-BA7BC0F4F8F0}" presName="vert1" presStyleCnt="0"/>
      <dgm:spPr/>
    </dgm:pt>
    <dgm:pt modelId="{54C2B266-12E7-46CF-AE46-3FD7075EA6CD}" type="pres">
      <dgm:prSet presAssocID="{02029008-0711-459F-91A4-B7B2A2CE49BB}" presName="vertSpace2a" presStyleCnt="0"/>
      <dgm:spPr/>
    </dgm:pt>
    <dgm:pt modelId="{CCD7295C-538E-4A19-AF3C-406B5AFCAD44}" type="pres">
      <dgm:prSet presAssocID="{02029008-0711-459F-91A4-B7B2A2CE49BB}" presName="horz2" presStyleCnt="0"/>
      <dgm:spPr/>
    </dgm:pt>
    <dgm:pt modelId="{1E5F5E77-95EB-45A0-8FE9-509496B0723B}" type="pres">
      <dgm:prSet presAssocID="{02029008-0711-459F-91A4-B7B2A2CE49BB}" presName="horzSpace2" presStyleCnt="0"/>
      <dgm:spPr/>
    </dgm:pt>
    <dgm:pt modelId="{78B96909-C483-4F46-8FF2-8611B7C87E64}" type="pres">
      <dgm:prSet presAssocID="{02029008-0711-459F-91A4-B7B2A2CE49BB}" presName="tx2" presStyleLbl="revTx" presStyleIdx="7" presStyleCnt="10"/>
      <dgm:spPr/>
    </dgm:pt>
    <dgm:pt modelId="{15A7F7B1-2930-43FA-B40C-62AA68E498B1}" type="pres">
      <dgm:prSet presAssocID="{02029008-0711-459F-91A4-B7B2A2CE49BB}" presName="vert2" presStyleCnt="0"/>
      <dgm:spPr/>
    </dgm:pt>
    <dgm:pt modelId="{814309A2-F4DC-46CB-B6B8-7114E71FEB41}" type="pres">
      <dgm:prSet presAssocID="{02029008-0711-459F-91A4-B7B2A2CE49BB}" presName="thinLine2b" presStyleLbl="callout" presStyleIdx="3" presStyleCnt="5"/>
      <dgm:spPr/>
    </dgm:pt>
    <dgm:pt modelId="{DDDA9BDB-3DB1-4221-9C66-691A4631488F}" type="pres">
      <dgm:prSet presAssocID="{02029008-0711-459F-91A4-B7B2A2CE49BB}" presName="vertSpace2b" presStyleCnt="0"/>
      <dgm:spPr/>
    </dgm:pt>
    <dgm:pt modelId="{1174950E-2052-4117-A961-61FFD2A50365}" type="pres">
      <dgm:prSet presAssocID="{D255EEF6-3F99-4F56-BA7E-58C902A558BE}" presName="thickLine" presStyleLbl="alignNode1" presStyleIdx="4" presStyleCnt="5"/>
      <dgm:spPr/>
    </dgm:pt>
    <dgm:pt modelId="{150EAB7C-7624-4B2A-93C3-3053C4C8452D}" type="pres">
      <dgm:prSet presAssocID="{D255EEF6-3F99-4F56-BA7E-58C902A558BE}" presName="horz1" presStyleCnt="0"/>
      <dgm:spPr/>
    </dgm:pt>
    <dgm:pt modelId="{FF62254E-A16E-4F3C-891C-6D3CECC939FB}" type="pres">
      <dgm:prSet presAssocID="{D255EEF6-3F99-4F56-BA7E-58C902A558BE}" presName="tx1" presStyleLbl="revTx" presStyleIdx="8" presStyleCnt="10"/>
      <dgm:spPr/>
    </dgm:pt>
    <dgm:pt modelId="{75DA22BF-8719-469A-BC78-75F0C0D9BAFE}" type="pres">
      <dgm:prSet presAssocID="{D255EEF6-3F99-4F56-BA7E-58C902A558BE}" presName="vert1" presStyleCnt="0"/>
      <dgm:spPr/>
    </dgm:pt>
    <dgm:pt modelId="{C1FDCA3C-F0EF-4A9F-BF5C-E14A2076237A}" type="pres">
      <dgm:prSet presAssocID="{931A4974-9234-4387-95F8-9615C4FD4C58}" presName="vertSpace2a" presStyleCnt="0"/>
      <dgm:spPr/>
    </dgm:pt>
    <dgm:pt modelId="{6978CABA-4F66-4DA2-87D6-71241D59B64F}" type="pres">
      <dgm:prSet presAssocID="{931A4974-9234-4387-95F8-9615C4FD4C58}" presName="horz2" presStyleCnt="0"/>
      <dgm:spPr/>
    </dgm:pt>
    <dgm:pt modelId="{CA11937E-29A7-4384-AB48-E16273FDFD9E}" type="pres">
      <dgm:prSet presAssocID="{931A4974-9234-4387-95F8-9615C4FD4C58}" presName="horzSpace2" presStyleCnt="0"/>
      <dgm:spPr/>
    </dgm:pt>
    <dgm:pt modelId="{384912B2-1BDD-4952-9597-E81AC6FDF5C7}" type="pres">
      <dgm:prSet presAssocID="{931A4974-9234-4387-95F8-9615C4FD4C58}" presName="tx2" presStyleLbl="revTx" presStyleIdx="9" presStyleCnt="10"/>
      <dgm:spPr/>
    </dgm:pt>
    <dgm:pt modelId="{2D5E49B9-0C61-4C41-A894-74D3A74F9361}" type="pres">
      <dgm:prSet presAssocID="{931A4974-9234-4387-95F8-9615C4FD4C58}" presName="vert2" presStyleCnt="0"/>
      <dgm:spPr/>
    </dgm:pt>
    <dgm:pt modelId="{DDC4BFEE-9CBF-49D0-9FF4-AEAE3D24F95A}" type="pres">
      <dgm:prSet presAssocID="{931A4974-9234-4387-95F8-9615C4FD4C58}" presName="thinLine2b" presStyleLbl="callout" presStyleIdx="4" presStyleCnt="5"/>
      <dgm:spPr/>
    </dgm:pt>
    <dgm:pt modelId="{8C497B77-8738-4F71-8E33-F5AB6137C62D}" type="pres">
      <dgm:prSet presAssocID="{931A4974-9234-4387-95F8-9615C4FD4C58}" presName="vertSpace2b" presStyleCnt="0"/>
      <dgm:spPr/>
    </dgm:pt>
  </dgm:ptLst>
  <dgm:cxnLst>
    <dgm:cxn modelId="{C2322805-C24E-4EE3-B05F-DED7154652CA}" type="presOf" srcId="{81C14EE3-F21B-49D0-A3C1-8FA3057A12D8}" destId="{A8C52F2B-FB4A-4DF5-9139-B2D3C8311047}" srcOrd="0" destOrd="0" presId="urn:microsoft.com/office/officeart/2008/layout/LinedList"/>
    <dgm:cxn modelId="{9874A605-CAEC-459E-9C0B-C0306651BF41}" srcId="{D1679FF7-5B35-4BB9-B92F-D067BBBEC507}" destId="{6281B32F-4D4E-4BB6-8ADC-5B53CEFB34EF}" srcOrd="2" destOrd="0" parTransId="{1748B5DC-7B0C-49C3-BD5A-DF05A8D7329C}" sibTransId="{AB2BCBE4-0C9F-4D9D-99E7-21E3CB5742EA}"/>
    <dgm:cxn modelId="{8DF87607-641E-4EB2-8C8B-1EDCD22862EF}" type="presOf" srcId="{02029008-0711-459F-91A4-B7B2A2CE49BB}" destId="{78B96909-C483-4F46-8FF2-8611B7C87E64}" srcOrd="0" destOrd="0" presId="urn:microsoft.com/office/officeart/2008/layout/LinedList"/>
    <dgm:cxn modelId="{725C9820-9FA8-4134-B181-F616EA78F270}" type="presOf" srcId="{D255EEF6-3F99-4F56-BA7E-58C902A558BE}" destId="{FF62254E-A16E-4F3C-891C-6D3CECC939FB}" srcOrd="0" destOrd="0" presId="urn:microsoft.com/office/officeart/2008/layout/LinedList"/>
    <dgm:cxn modelId="{9B9F8231-1BE4-45A9-92F8-AEBB85F224FB}" srcId="{D1679FF7-5B35-4BB9-B92F-D067BBBEC507}" destId="{C7B1E482-6A8A-48A6-AC8C-BA7BC0F4F8F0}" srcOrd="3" destOrd="0" parTransId="{5904DD02-1973-4BA3-BAB3-15FAC25896F2}" sibTransId="{33CB1C4D-0D29-4F76-9FFC-6B615EC36266}"/>
    <dgm:cxn modelId="{7BE4613E-6CC8-4905-B7F8-FECCC40EB59C}" type="presOf" srcId="{6281B32F-4D4E-4BB6-8ADC-5B53CEFB34EF}" destId="{05B6417A-1C86-419F-92A0-574449C8322F}" srcOrd="0" destOrd="0" presId="urn:microsoft.com/office/officeart/2008/layout/LinedList"/>
    <dgm:cxn modelId="{4E3E125C-80BE-44B4-89B9-EB9FB10A28C4}" srcId="{8F91820F-EA71-4298-88C5-0F2A762C2371}" destId="{B21DF361-04F6-4114-A38D-D613C6D49570}" srcOrd="0" destOrd="0" parTransId="{69844C4B-DA82-4398-A0DA-EEEF956F8E26}" sibTransId="{470C63B4-D000-4880-A124-8E9A5B05B4D3}"/>
    <dgm:cxn modelId="{08B1185C-F3B6-44C3-8CD7-05C924084D4E}" type="presOf" srcId="{B21DF361-04F6-4114-A38D-D613C6D49570}" destId="{5B73BDB2-8471-4B26-8F21-47DCDE6FF5F2}" srcOrd="0" destOrd="0" presId="urn:microsoft.com/office/officeart/2008/layout/LinedList"/>
    <dgm:cxn modelId="{ACBBF860-90D0-4D9B-9FD3-2D4547AFBE33}" srcId="{D1679FF7-5B35-4BB9-B92F-D067BBBEC507}" destId="{D255EEF6-3F99-4F56-BA7E-58C902A558BE}" srcOrd="4" destOrd="0" parTransId="{0223A1A3-A54B-41C2-B6F1-345A6D1A1815}" sibTransId="{3CE59206-17A8-4EAF-B8B2-6BBD723B3D50}"/>
    <dgm:cxn modelId="{BF1F2A61-3C70-46D9-B849-140F27033601}" type="presOf" srcId="{D1679FF7-5B35-4BB9-B92F-D067BBBEC507}" destId="{1B3AC212-01B4-4B1F-A1C5-34A0C5A6219A}" srcOrd="0" destOrd="0" presId="urn:microsoft.com/office/officeart/2008/layout/LinedList"/>
    <dgm:cxn modelId="{5D671A48-DF4D-4F2E-ACB0-90A5E7C71593}" type="presOf" srcId="{C7B1E482-6A8A-48A6-AC8C-BA7BC0F4F8F0}" destId="{A2ED09E2-CFCF-41DF-9F8A-37D59CEB22E4}" srcOrd="0" destOrd="0" presId="urn:microsoft.com/office/officeart/2008/layout/LinedList"/>
    <dgm:cxn modelId="{0A56B24B-0CB3-46DC-99A2-E5D296FF73D2}" srcId="{D1679FF7-5B35-4BB9-B92F-D067BBBEC507}" destId="{8F91820F-EA71-4298-88C5-0F2A762C2371}" srcOrd="1" destOrd="0" parTransId="{B4D7350D-4B30-45A8-8994-527087017871}" sibTransId="{45109ADB-C3CB-4CA5-9D0D-35B371B43E96}"/>
    <dgm:cxn modelId="{C4C5DB58-0F85-40B0-9B11-9A09ED9ED602}" srcId="{C7B1E482-6A8A-48A6-AC8C-BA7BC0F4F8F0}" destId="{02029008-0711-459F-91A4-B7B2A2CE49BB}" srcOrd="0" destOrd="0" parTransId="{C95B583F-3E86-4F21-8CB3-9BC9F249FDB8}" sibTransId="{E528BD2F-64D6-4B67-88AC-BEE3BD488249}"/>
    <dgm:cxn modelId="{FE239282-9514-468D-9E75-FFA518B07FD7}" srcId="{81C14EE3-F21B-49D0-A3C1-8FA3057A12D8}" destId="{03AFFA80-6CE2-4477-9203-F0D5A5F95A4E}" srcOrd="0" destOrd="0" parTransId="{85C6FA05-EEE5-4544-AF60-3C25F0F45B37}" sibTransId="{2DD286E6-FDE6-4CAA-9606-3053AE717C77}"/>
    <dgm:cxn modelId="{B636F398-8050-4E26-8CF3-DFA27551E433}" type="presOf" srcId="{03AFFA80-6CE2-4477-9203-F0D5A5F95A4E}" destId="{72EA3665-9882-4AC8-899C-4CB63879A271}" srcOrd="0" destOrd="0" presId="urn:microsoft.com/office/officeart/2008/layout/LinedList"/>
    <dgm:cxn modelId="{4A909EAD-1706-4A12-B940-DEA603521234}" srcId="{D255EEF6-3F99-4F56-BA7E-58C902A558BE}" destId="{931A4974-9234-4387-95F8-9615C4FD4C58}" srcOrd="0" destOrd="0" parTransId="{8D649126-5B7A-49E9-875D-DADA1C67A166}" sibTransId="{626BEB13-5BA9-41FB-A98D-DD2B5A75AE99}"/>
    <dgm:cxn modelId="{2BCA12B0-9321-42BF-B16C-A7716C8A757C}" srcId="{6281B32F-4D4E-4BB6-8ADC-5B53CEFB34EF}" destId="{178F6D81-699D-407B-A133-CEF7693454DC}" srcOrd="0" destOrd="0" parTransId="{1B11A8B7-1D68-4DA7-85A5-AA29AD121EB7}" sibTransId="{4907B7B6-3A95-4013-84D0-A4AF9E5D8F62}"/>
    <dgm:cxn modelId="{A9559FBE-0ECD-4BE8-834A-48E5495AE6C2}" type="presOf" srcId="{931A4974-9234-4387-95F8-9615C4FD4C58}" destId="{384912B2-1BDD-4952-9597-E81AC6FDF5C7}" srcOrd="0" destOrd="0" presId="urn:microsoft.com/office/officeart/2008/layout/LinedList"/>
    <dgm:cxn modelId="{96FFB1E6-F34E-4885-B7FF-F25BA8515558}" type="presOf" srcId="{178F6D81-699D-407B-A133-CEF7693454DC}" destId="{8C90A752-796B-4BF8-9035-72C189FE1090}" srcOrd="0" destOrd="0" presId="urn:microsoft.com/office/officeart/2008/layout/LinedList"/>
    <dgm:cxn modelId="{0F853DE8-1D26-4A1F-971F-D02F6B40208A}" type="presOf" srcId="{8F91820F-EA71-4298-88C5-0F2A762C2371}" destId="{0F316479-B45F-4BD7-94D4-B46BF2D55CF2}" srcOrd="0" destOrd="0" presId="urn:microsoft.com/office/officeart/2008/layout/LinedList"/>
    <dgm:cxn modelId="{3A6B9AE9-5AB6-4F75-AB1E-8C017BCD4FA1}" srcId="{D1679FF7-5B35-4BB9-B92F-D067BBBEC507}" destId="{81C14EE3-F21B-49D0-A3C1-8FA3057A12D8}" srcOrd="0" destOrd="0" parTransId="{B4C4E3B7-9CB1-45D7-B810-AA9A9BF821CB}" sibTransId="{B93D2A14-C9C3-4B19-B744-E56111B8D866}"/>
    <dgm:cxn modelId="{5238D613-F3B9-4956-AE91-0B375D6C86B3}" type="presParOf" srcId="{1B3AC212-01B4-4B1F-A1C5-34A0C5A6219A}" destId="{B8D5DEA7-1673-421E-ACB9-333B675240CD}" srcOrd="0" destOrd="0" presId="urn:microsoft.com/office/officeart/2008/layout/LinedList"/>
    <dgm:cxn modelId="{4660A7A7-4ED0-460E-A8B7-A1869E504632}" type="presParOf" srcId="{1B3AC212-01B4-4B1F-A1C5-34A0C5A6219A}" destId="{7727AB45-2A1A-4F7C-8C3C-0551CC023DC6}" srcOrd="1" destOrd="0" presId="urn:microsoft.com/office/officeart/2008/layout/LinedList"/>
    <dgm:cxn modelId="{2B2A291E-2503-478F-9BF4-18598FCEF598}" type="presParOf" srcId="{7727AB45-2A1A-4F7C-8C3C-0551CC023DC6}" destId="{A8C52F2B-FB4A-4DF5-9139-B2D3C8311047}" srcOrd="0" destOrd="0" presId="urn:microsoft.com/office/officeart/2008/layout/LinedList"/>
    <dgm:cxn modelId="{7A03454D-64CB-4397-811B-F2693AF39339}" type="presParOf" srcId="{7727AB45-2A1A-4F7C-8C3C-0551CC023DC6}" destId="{A2239DFE-01C5-47A3-8E0A-7F7945D200BA}" srcOrd="1" destOrd="0" presId="urn:microsoft.com/office/officeart/2008/layout/LinedList"/>
    <dgm:cxn modelId="{BF8B34B8-05B1-4F81-8313-08594B9632A7}" type="presParOf" srcId="{A2239DFE-01C5-47A3-8E0A-7F7945D200BA}" destId="{63980406-A9C5-41A6-90FC-BF08E7896DE6}" srcOrd="0" destOrd="0" presId="urn:microsoft.com/office/officeart/2008/layout/LinedList"/>
    <dgm:cxn modelId="{09B941AA-0998-40B6-84CD-C817EEDBA621}" type="presParOf" srcId="{A2239DFE-01C5-47A3-8E0A-7F7945D200BA}" destId="{CB5FCF82-FF2C-4EB9-BC94-B3BB6C4F5531}" srcOrd="1" destOrd="0" presId="urn:microsoft.com/office/officeart/2008/layout/LinedList"/>
    <dgm:cxn modelId="{660EE5BE-35F1-458E-BAAA-A20DD84BF4C4}" type="presParOf" srcId="{CB5FCF82-FF2C-4EB9-BC94-B3BB6C4F5531}" destId="{F227BC54-25C6-45B4-9DD1-8EDE107191F9}" srcOrd="0" destOrd="0" presId="urn:microsoft.com/office/officeart/2008/layout/LinedList"/>
    <dgm:cxn modelId="{81BF8BA7-AFFE-42F9-B730-DABD9AFF456B}" type="presParOf" srcId="{CB5FCF82-FF2C-4EB9-BC94-B3BB6C4F5531}" destId="{72EA3665-9882-4AC8-899C-4CB63879A271}" srcOrd="1" destOrd="0" presId="urn:microsoft.com/office/officeart/2008/layout/LinedList"/>
    <dgm:cxn modelId="{52643F0A-4D02-45FE-9F07-4E6EFFDE3C15}" type="presParOf" srcId="{CB5FCF82-FF2C-4EB9-BC94-B3BB6C4F5531}" destId="{9DCB4209-B21F-4FFE-B11C-7419C204D3DE}" srcOrd="2" destOrd="0" presId="urn:microsoft.com/office/officeart/2008/layout/LinedList"/>
    <dgm:cxn modelId="{6FDCC0DE-6A68-4832-A051-84B73278D57D}" type="presParOf" srcId="{A2239DFE-01C5-47A3-8E0A-7F7945D200BA}" destId="{DCBD8C15-AB28-4A89-B78C-B207A6AE3FD5}" srcOrd="2" destOrd="0" presId="urn:microsoft.com/office/officeart/2008/layout/LinedList"/>
    <dgm:cxn modelId="{35A17BAC-4060-4198-9162-E792F129218F}" type="presParOf" srcId="{A2239DFE-01C5-47A3-8E0A-7F7945D200BA}" destId="{8603E27E-2DDE-4619-898F-52EAA0C6F99E}" srcOrd="3" destOrd="0" presId="urn:microsoft.com/office/officeart/2008/layout/LinedList"/>
    <dgm:cxn modelId="{277F9D60-5612-44CE-A582-DAE1DD8F0870}" type="presParOf" srcId="{1B3AC212-01B4-4B1F-A1C5-34A0C5A6219A}" destId="{69AE42A9-9877-47F9-9D79-B35CB47D93FC}" srcOrd="2" destOrd="0" presId="urn:microsoft.com/office/officeart/2008/layout/LinedList"/>
    <dgm:cxn modelId="{1F6EA956-E668-41E6-8941-471E29D02660}" type="presParOf" srcId="{1B3AC212-01B4-4B1F-A1C5-34A0C5A6219A}" destId="{FCABBD52-DF04-418E-9A94-1B237955FA7A}" srcOrd="3" destOrd="0" presId="urn:microsoft.com/office/officeart/2008/layout/LinedList"/>
    <dgm:cxn modelId="{D69B14AC-9CBD-442B-B20A-803F7703AA04}" type="presParOf" srcId="{FCABBD52-DF04-418E-9A94-1B237955FA7A}" destId="{0F316479-B45F-4BD7-94D4-B46BF2D55CF2}" srcOrd="0" destOrd="0" presId="urn:microsoft.com/office/officeart/2008/layout/LinedList"/>
    <dgm:cxn modelId="{4427C0E2-DA91-4A97-AF34-F1E9A294FCA8}" type="presParOf" srcId="{FCABBD52-DF04-418E-9A94-1B237955FA7A}" destId="{FD0565AD-D619-4149-8555-8D01D9156273}" srcOrd="1" destOrd="0" presId="urn:microsoft.com/office/officeart/2008/layout/LinedList"/>
    <dgm:cxn modelId="{7CC761E4-B205-42A1-B6CA-3B200BFAB3C7}" type="presParOf" srcId="{FD0565AD-D619-4149-8555-8D01D9156273}" destId="{D2F9B5FE-ABA5-40E4-9000-72F0346689F7}" srcOrd="0" destOrd="0" presId="urn:microsoft.com/office/officeart/2008/layout/LinedList"/>
    <dgm:cxn modelId="{3A115DE4-F037-42AB-AF91-06EC82614A1C}" type="presParOf" srcId="{FD0565AD-D619-4149-8555-8D01D9156273}" destId="{337A05AD-D903-4BBD-AE32-D4B46A8B6FF0}" srcOrd="1" destOrd="0" presId="urn:microsoft.com/office/officeart/2008/layout/LinedList"/>
    <dgm:cxn modelId="{8E56ED9E-B98E-41FA-A151-C3169A1027D8}" type="presParOf" srcId="{337A05AD-D903-4BBD-AE32-D4B46A8B6FF0}" destId="{4454EC9B-7B5D-4C35-A11E-48BD84A56898}" srcOrd="0" destOrd="0" presId="urn:microsoft.com/office/officeart/2008/layout/LinedList"/>
    <dgm:cxn modelId="{0403D6B7-773E-4CC8-B81F-200D8969E4E1}" type="presParOf" srcId="{337A05AD-D903-4BBD-AE32-D4B46A8B6FF0}" destId="{5B73BDB2-8471-4B26-8F21-47DCDE6FF5F2}" srcOrd="1" destOrd="0" presId="urn:microsoft.com/office/officeart/2008/layout/LinedList"/>
    <dgm:cxn modelId="{6233D4E5-0AE9-4183-B8DD-FD594A2784C1}" type="presParOf" srcId="{337A05AD-D903-4BBD-AE32-D4B46A8B6FF0}" destId="{C003D331-84A9-42AE-BA2C-DFBA4F6C3C4A}" srcOrd="2" destOrd="0" presId="urn:microsoft.com/office/officeart/2008/layout/LinedList"/>
    <dgm:cxn modelId="{CF8C4FAE-093B-432B-AB1E-B7271C998F5E}" type="presParOf" srcId="{FD0565AD-D619-4149-8555-8D01D9156273}" destId="{2471B758-C9F1-4D5C-AD81-26D90D2B95AD}" srcOrd="2" destOrd="0" presId="urn:microsoft.com/office/officeart/2008/layout/LinedList"/>
    <dgm:cxn modelId="{B94F3B04-9511-496D-85F1-2099E74C496E}" type="presParOf" srcId="{FD0565AD-D619-4149-8555-8D01D9156273}" destId="{385EE445-9522-4E10-BCEF-F151339D8FB7}" srcOrd="3" destOrd="0" presId="urn:microsoft.com/office/officeart/2008/layout/LinedList"/>
    <dgm:cxn modelId="{D01CFC86-A300-463C-9270-13CDB9FD124F}" type="presParOf" srcId="{1B3AC212-01B4-4B1F-A1C5-34A0C5A6219A}" destId="{3AD813E8-C8CB-4BBF-9D72-540328CDC585}" srcOrd="4" destOrd="0" presId="urn:microsoft.com/office/officeart/2008/layout/LinedList"/>
    <dgm:cxn modelId="{81CDCAAB-C14E-4940-8E8B-3A39A70677A6}" type="presParOf" srcId="{1B3AC212-01B4-4B1F-A1C5-34A0C5A6219A}" destId="{3C4F226C-87EC-4A0F-B40E-62BF98D60CA9}" srcOrd="5" destOrd="0" presId="urn:microsoft.com/office/officeart/2008/layout/LinedList"/>
    <dgm:cxn modelId="{20CF54C9-D07B-4401-BA59-429146136759}" type="presParOf" srcId="{3C4F226C-87EC-4A0F-B40E-62BF98D60CA9}" destId="{05B6417A-1C86-419F-92A0-574449C8322F}" srcOrd="0" destOrd="0" presId="urn:microsoft.com/office/officeart/2008/layout/LinedList"/>
    <dgm:cxn modelId="{2CF58DA9-F60D-4541-936F-44CC233CE7F2}" type="presParOf" srcId="{3C4F226C-87EC-4A0F-B40E-62BF98D60CA9}" destId="{4A3811FA-0A19-4594-88E9-FD13AAC95AED}" srcOrd="1" destOrd="0" presId="urn:microsoft.com/office/officeart/2008/layout/LinedList"/>
    <dgm:cxn modelId="{EFCA115C-C4A9-43E9-8AFB-CA8C9ECB0C39}" type="presParOf" srcId="{4A3811FA-0A19-4594-88E9-FD13AAC95AED}" destId="{710FE4D1-42F1-44CB-B89C-52DCE3F6A1B0}" srcOrd="0" destOrd="0" presId="urn:microsoft.com/office/officeart/2008/layout/LinedList"/>
    <dgm:cxn modelId="{920919DA-F867-43CD-8E06-849FE67EFE69}" type="presParOf" srcId="{4A3811FA-0A19-4594-88E9-FD13AAC95AED}" destId="{1C73EF94-A69C-43A0-8718-C5212A0D57DD}" srcOrd="1" destOrd="0" presId="urn:microsoft.com/office/officeart/2008/layout/LinedList"/>
    <dgm:cxn modelId="{FB9C9F25-C198-4CB1-8C01-B177C2B0A222}" type="presParOf" srcId="{1C73EF94-A69C-43A0-8718-C5212A0D57DD}" destId="{20F4A9D1-6D16-4C7D-8BD7-19B2C07EC0F8}" srcOrd="0" destOrd="0" presId="urn:microsoft.com/office/officeart/2008/layout/LinedList"/>
    <dgm:cxn modelId="{B13F6DEA-9A7B-4D3A-BC22-45D2F77B6E62}" type="presParOf" srcId="{1C73EF94-A69C-43A0-8718-C5212A0D57DD}" destId="{8C90A752-796B-4BF8-9035-72C189FE1090}" srcOrd="1" destOrd="0" presId="urn:microsoft.com/office/officeart/2008/layout/LinedList"/>
    <dgm:cxn modelId="{1183C1F2-CD45-4147-9F25-7CCCACC83DB0}" type="presParOf" srcId="{1C73EF94-A69C-43A0-8718-C5212A0D57DD}" destId="{5CEFC41A-7BD5-451C-AA83-BC2EC8539397}" srcOrd="2" destOrd="0" presId="urn:microsoft.com/office/officeart/2008/layout/LinedList"/>
    <dgm:cxn modelId="{E9054698-507B-45BD-B5DA-F52EE8163E66}" type="presParOf" srcId="{4A3811FA-0A19-4594-88E9-FD13AAC95AED}" destId="{13F987BC-D9E3-4310-8990-788D5E0D07FE}" srcOrd="2" destOrd="0" presId="urn:microsoft.com/office/officeart/2008/layout/LinedList"/>
    <dgm:cxn modelId="{DDD1B93B-74B9-4412-B771-38C558E28685}" type="presParOf" srcId="{4A3811FA-0A19-4594-88E9-FD13AAC95AED}" destId="{8EDABA73-E0DB-4797-AFEE-BB1A13E38E82}" srcOrd="3" destOrd="0" presId="urn:microsoft.com/office/officeart/2008/layout/LinedList"/>
    <dgm:cxn modelId="{C023AC32-BE32-4CDC-938F-6786C54EC0ED}" type="presParOf" srcId="{1B3AC212-01B4-4B1F-A1C5-34A0C5A6219A}" destId="{20B50BCC-BE7F-4ACB-98B2-AD85A7DBF7C6}" srcOrd="6" destOrd="0" presId="urn:microsoft.com/office/officeart/2008/layout/LinedList"/>
    <dgm:cxn modelId="{B927C8B4-CFBC-4979-90D4-D8B9534F7E68}" type="presParOf" srcId="{1B3AC212-01B4-4B1F-A1C5-34A0C5A6219A}" destId="{76518D94-822F-4C55-866D-E449FC6E800B}" srcOrd="7" destOrd="0" presId="urn:microsoft.com/office/officeart/2008/layout/LinedList"/>
    <dgm:cxn modelId="{1D7F52E1-8AE2-4E80-9286-7A1D49D90391}" type="presParOf" srcId="{76518D94-822F-4C55-866D-E449FC6E800B}" destId="{A2ED09E2-CFCF-41DF-9F8A-37D59CEB22E4}" srcOrd="0" destOrd="0" presId="urn:microsoft.com/office/officeart/2008/layout/LinedList"/>
    <dgm:cxn modelId="{3C44AAED-4103-4733-8684-D5C9063E0528}" type="presParOf" srcId="{76518D94-822F-4C55-866D-E449FC6E800B}" destId="{32E4AEA5-F758-44C8-B1E3-3248EBCA8151}" srcOrd="1" destOrd="0" presId="urn:microsoft.com/office/officeart/2008/layout/LinedList"/>
    <dgm:cxn modelId="{DC11BB5C-4BFB-4308-8F68-541B053F988B}" type="presParOf" srcId="{32E4AEA5-F758-44C8-B1E3-3248EBCA8151}" destId="{54C2B266-12E7-46CF-AE46-3FD7075EA6CD}" srcOrd="0" destOrd="0" presId="urn:microsoft.com/office/officeart/2008/layout/LinedList"/>
    <dgm:cxn modelId="{BCB19D97-FDC9-4D3C-8CA8-18311D6313D2}" type="presParOf" srcId="{32E4AEA5-F758-44C8-B1E3-3248EBCA8151}" destId="{CCD7295C-538E-4A19-AF3C-406B5AFCAD44}" srcOrd="1" destOrd="0" presId="urn:microsoft.com/office/officeart/2008/layout/LinedList"/>
    <dgm:cxn modelId="{C0A444D7-A141-427A-A1FD-80DD3EDB6A12}" type="presParOf" srcId="{CCD7295C-538E-4A19-AF3C-406B5AFCAD44}" destId="{1E5F5E77-95EB-45A0-8FE9-509496B0723B}" srcOrd="0" destOrd="0" presId="urn:microsoft.com/office/officeart/2008/layout/LinedList"/>
    <dgm:cxn modelId="{D549DB09-B640-4ADC-AF20-8097508EB87B}" type="presParOf" srcId="{CCD7295C-538E-4A19-AF3C-406B5AFCAD44}" destId="{78B96909-C483-4F46-8FF2-8611B7C87E64}" srcOrd="1" destOrd="0" presId="urn:microsoft.com/office/officeart/2008/layout/LinedList"/>
    <dgm:cxn modelId="{979340C6-005D-46A3-AD4C-CB1C155F6E04}" type="presParOf" srcId="{CCD7295C-538E-4A19-AF3C-406B5AFCAD44}" destId="{15A7F7B1-2930-43FA-B40C-62AA68E498B1}" srcOrd="2" destOrd="0" presId="urn:microsoft.com/office/officeart/2008/layout/LinedList"/>
    <dgm:cxn modelId="{A0DB6ACA-D3DA-40EB-83F6-8D095798EFCC}" type="presParOf" srcId="{32E4AEA5-F758-44C8-B1E3-3248EBCA8151}" destId="{814309A2-F4DC-46CB-B6B8-7114E71FEB41}" srcOrd="2" destOrd="0" presId="urn:microsoft.com/office/officeart/2008/layout/LinedList"/>
    <dgm:cxn modelId="{98FF5CF4-73F0-498B-BF1D-699E1418D7DC}" type="presParOf" srcId="{32E4AEA5-F758-44C8-B1E3-3248EBCA8151}" destId="{DDDA9BDB-3DB1-4221-9C66-691A4631488F}" srcOrd="3" destOrd="0" presId="urn:microsoft.com/office/officeart/2008/layout/LinedList"/>
    <dgm:cxn modelId="{35CAF913-DFE7-4686-A9D1-4258B58A7B56}" type="presParOf" srcId="{1B3AC212-01B4-4B1F-A1C5-34A0C5A6219A}" destId="{1174950E-2052-4117-A961-61FFD2A50365}" srcOrd="8" destOrd="0" presId="urn:microsoft.com/office/officeart/2008/layout/LinedList"/>
    <dgm:cxn modelId="{F7198510-1701-44C8-B6B9-9C1FF7D8C39D}" type="presParOf" srcId="{1B3AC212-01B4-4B1F-A1C5-34A0C5A6219A}" destId="{150EAB7C-7624-4B2A-93C3-3053C4C8452D}" srcOrd="9" destOrd="0" presId="urn:microsoft.com/office/officeart/2008/layout/LinedList"/>
    <dgm:cxn modelId="{10E6E7DA-258F-4705-AB2C-434234ACFEC6}" type="presParOf" srcId="{150EAB7C-7624-4B2A-93C3-3053C4C8452D}" destId="{FF62254E-A16E-4F3C-891C-6D3CECC939FB}" srcOrd="0" destOrd="0" presId="urn:microsoft.com/office/officeart/2008/layout/LinedList"/>
    <dgm:cxn modelId="{8477309C-B0D3-4900-A723-5AE7B3C2BCA9}" type="presParOf" srcId="{150EAB7C-7624-4B2A-93C3-3053C4C8452D}" destId="{75DA22BF-8719-469A-BC78-75F0C0D9BAFE}" srcOrd="1" destOrd="0" presId="urn:microsoft.com/office/officeart/2008/layout/LinedList"/>
    <dgm:cxn modelId="{C4D74B07-2703-40E9-9D49-843201B002B0}" type="presParOf" srcId="{75DA22BF-8719-469A-BC78-75F0C0D9BAFE}" destId="{C1FDCA3C-F0EF-4A9F-BF5C-E14A2076237A}" srcOrd="0" destOrd="0" presId="urn:microsoft.com/office/officeart/2008/layout/LinedList"/>
    <dgm:cxn modelId="{FDF687F6-68FC-4A68-8BB1-3F14FB773778}" type="presParOf" srcId="{75DA22BF-8719-469A-BC78-75F0C0D9BAFE}" destId="{6978CABA-4F66-4DA2-87D6-71241D59B64F}" srcOrd="1" destOrd="0" presId="urn:microsoft.com/office/officeart/2008/layout/LinedList"/>
    <dgm:cxn modelId="{93C3E102-66FC-455C-B486-181AC2A6F91A}" type="presParOf" srcId="{6978CABA-4F66-4DA2-87D6-71241D59B64F}" destId="{CA11937E-29A7-4384-AB48-E16273FDFD9E}" srcOrd="0" destOrd="0" presId="urn:microsoft.com/office/officeart/2008/layout/LinedList"/>
    <dgm:cxn modelId="{A056D552-25F8-4461-9665-5041E07E1929}" type="presParOf" srcId="{6978CABA-4F66-4DA2-87D6-71241D59B64F}" destId="{384912B2-1BDD-4952-9597-E81AC6FDF5C7}" srcOrd="1" destOrd="0" presId="urn:microsoft.com/office/officeart/2008/layout/LinedList"/>
    <dgm:cxn modelId="{3A4C72BB-5BF0-408E-9936-238932FBFD50}" type="presParOf" srcId="{6978CABA-4F66-4DA2-87D6-71241D59B64F}" destId="{2D5E49B9-0C61-4C41-A894-74D3A74F9361}" srcOrd="2" destOrd="0" presId="urn:microsoft.com/office/officeart/2008/layout/LinedList"/>
    <dgm:cxn modelId="{79A7596A-A9B3-4440-92A6-0809129BC175}" type="presParOf" srcId="{75DA22BF-8719-469A-BC78-75F0C0D9BAFE}" destId="{DDC4BFEE-9CBF-49D0-9FF4-AEAE3D24F95A}" srcOrd="2" destOrd="0" presId="urn:microsoft.com/office/officeart/2008/layout/LinedList"/>
    <dgm:cxn modelId="{C5972410-6A3B-4FBA-908E-F9043A2B40C5}" type="presParOf" srcId="{75DA22BF-8719-469A-BC78-75F0C0D9BAFE}" destId="{8C497B77-8738-4F71-8E33-F5AB6137C62D}"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25949-B28B-416B-A7A1-465430F95AE3}">
      <dsp:nvSpPr>
        <dsp:cNvPr id="0" name=""/>
        <dsp:cNvSpPr/>
      </dsp:nvSpPr>
      <dsp:spPr>
        <a:xfrm>
          <a:off x="0" y="69176"/>
          <a:ext cx="9791887" cy="491399"/>
        </a:xfrm>
        <a:prstGeom prst="roundRect">
          <a:avLst/>
        </a:prstGeom>
        <a:solidFill>
          <a:srgbClr val="3D9378">
            <a:hueOff val="0"/>
            <a:satOff val="0"/>
            <a:lumOff val="0"/>
            <a:alphaOff val="0"/>
          </a:srgbClr>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sv-SE" sz="2100" b="1" kern="1200">
              <a:solidFill>
                <a:srgbClr val="FFFFFF"/>
              </a:solidFill>
              <a:latin typeface="Arial"/>
              <a:ea typeface="ヒラギノ角ゴ Pro W3"/>
              <a:cs typeface="+mn-cs"/>
            </a:rPr>
            <a:t>1. Säkra att behovet av förändringen känns angelägen  </a:t>
          </a:r>
          <a:endParaRPr lang="sv-SE" sz="2100" kern="1200">
            <a:solidFill>
              <a:srgbClr val="FFFFFF"/>
            </a:solidFill>
            <a:latin typeface="Arial"/>
            <a:ea typeface="ヒラギノ角ゴ Pro W3"/>
            <a:cs typeface="+mn-cs"/>
          </a:endParaRPr>
        </a:p>
      </dsp:txBody>
      <dsp:txXfrm>
        <a:off x="23988" y="93164"/>
        <a:ext cx="9743911" cy="443423"/>
      </dsp:txXfrm>
    </dsp:sp>
    <dsp:sp modelId="{679585BC-2518-46EF-8961-FEE27A4DB576}">
      <dsp:nvSpPr>
        <dsp:cNvPr id="0" name=""/>
        <dsp:cNvSpPr/>
      </dsp:nvSpPr>
      <dsp:spPr>
        <a:xfrm>
          <a:off x="0" y="621056"/>
          <a:ext cx="9791887" cy="491399"/>
        </a:xfrm>
        <a:prstGeom prst="roundRect">
          <a:avLst/>
        </a:prstGeom>
        <a:solidFill>
          <a:srgbClr val="3D9378">
            <a:hueOff val="0"/>
            <a:satOff val="0"/>
            <a:lumOff val="0"/>
            <a:alphaOff val="0"/>
          </a:srgbClr>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sv-SE" sz="2100" b="1" kern="1200">
              <a:solidFill>
                <a:srgbClr val="FFFFFF"/>
              </a:solidFill>
              <a:latin typeface="Arial"/>
              <a:ea typeface="ヒラギノ角ゴ Pro W3"/>
              <a:cs typeface="+mn-cs"/>
            </a:rPr>
            <a:t>2. Bilda en stark förändringsledargrupp</a:t>
          </a:r>
        </a:p>
      </dsp:txBody>
      <dsp:txXfrm>
        <a:off x="23988" y="645044"/>
        <a:ext cx="9743911" cy="443423"/>
      </dsp:txXfrm>
    </dsp:sp>
    <dsp:sp modelId="{D3827CA1-AB6F-481A-8211-D40682855C7E}">
      <dsp:nvSpPr>
        <dsp:cNvPr id="0" name=""/>
        <dsp:cNvSpPr/>
      </dsp:nvSpPr>
      <dsp:spPr>
        <a:xfrm>
          <a:off x="0" y="1172936"/>
          <a:ext cx="9791887" cy="491399"/>
        </a:xfrm>
        <a:prstGeom prst="roundRect">
          <a:avLst/>
        </a:prstGeom>
        <a:solidFill>
          <a:srgbClr val="3D9378">
            <a:hueOff val="0"/>
            <a:satOff val="0"/>
            <a:lumOff val="0"/>
            <a:alphaOff val="0"/>
          </a:srgbClr>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sv-SE" sz="2100" b="1" kern="1200">
              <a:solidFill>
                <a:srgbClr val="FFFFFF"/>
              </a:solidFill>
              <a:latin typeface="Arial"/>
              <a:ea typeface="ヒラギノ角ゴ Pro W3"/>
              <a:cs typeface="+mn-cs"/>
            </a:rPr>
            <a:t>3. Utveckla ett attraktivt och tydligt slutmål  </a:t>
          </a:r>
        </a:p>
      </dsp:txBody>
      <dsp:txXfrm>
        <a:off x="23988" y="1196924"/>
        <a:ext cx="9743911" cy="443423"/>
      </dsp:txXfrm>
    </dsp:sp>
    <dsp:sp modelId="{8B81589A-FB31-40D5-A91F-6C084E39CBF7}">
      <dsp:nvSpPr>
        <dsp:cNvPr id="0" name=""/>
        <dsp:cNvSpPr/>
      </dsp:nvSpPr>
      <dsp:spPr>
        <a:xfrm>
          <a:off x="0" y="1724816"/>
          <a:ext cx="9791887" cy="491399"/>
        </a:xfrm>
        <a:prstGeom prst="roundRect">
          <a:avLst/>
        </a:prstGeom>
        <a:solidFill>
          <a:srgbClr val="3D9378">
            <a:hueOff val="0"/>
            <a:satOff val="0"/>
            <a:lumOff val="0"/>
            <a:alphaOff val="0"/>
          </a:srgbClr>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sv-SE" sz="2100" b="1" kern="1200">
              <a:solidFill>
                <a:srgbClr val="FFFFFF"/>
              </a:solidFill>
              <a:latin typeface="Arial"/>
              <a:ea typeface="ヒラギノ角ゴ Pro W3"/>
              <a:cs typeface="+mn-cs"/>
            </a:rPr>
            <a:t>4. Identifiera nyckelpersoner och kommunicera slutmålet</a:t>
          </a:r>
        </a:p>
      </dsp:txBody>
      <dsp:txXfrm>
        <a:off x="23988" y="1748804"/>
        <a:ext cx="9743911" cy="443423"/>
      </dsp:txXfrm>
    </dsp:sp>
    <dsp:sp modelId="{CC386940-9391-4FD5-A800-438778DDF7FB}">
      <dsp:nvSpPr>
        <dsp:cNvPr id="0" name=""/>
        <dsp:cNvSpPr/>
      </dsp:nvSpPr>
      <dsp:spPr>
        <a:xfrm>
          <a:off x="0" y="2276696"/>
          <a:ext cx="9791887" cy="491399"/>
        </a:xfrm>
        <a:prstGeom prst="roundRect">
          <a:avLst/>
        </a:prstGeom>
        <a:solidFill>
          <a:srgbClr val="3D9378">
            <a:hueOff val="0"/>
            <a:satOff val="0"/>
            <a:lumOff val="0"/>
            <a:alphaOff val="0"/>
          </a:srgbClr>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sv-SE" sz="2100" b="1" kern="1200">
              <a:solidFill>
                <a:srgbClr val="FFFFFF"/>
              </a:solidFill>
              <a:latin typeface="Arial"/>
              <a:ea typeface="ヒラギノ角ゴ Pro W3"/>
              <a:cs typeface="+mn-cs"/>
            </a:rPr>
            <a:t>5. Säkra att alla har möjlighet att förverkliga förändringen </a:t>
          </a:r>
        </a:p>
      </dsp:txBody>
      <dsp:txXfrm>
        <a:off x="23988" y="2300684"/>
        <a:ext cx="9743911" cy="443423"/>
      </dsp:txXfrm>
    </dsp:sp>
    <dsp:sp modelId="{7593FBC3-FA9C-4134-B132-6E3C70F48390}">
      <dsp:nvSpPr>
        <dsp:cNvPr id="0" name=""/>
        <dsp:cNvSpPr/>
      </dsp:nvSpPr>
      <dsp:spPr>
        <a:xfrm>
          <a:off x="0" y="2828576"/>
          <a:ext cx="9791887" cy="491399"/>
        </a:xfrm>
        <a:prstGeom prst="roundRect">
          <a:avLst/>
        </a:prstGeom>
        <a:solidFill>
          <a:srgbClr val="3D9378">
            <a:hueOff val="0"/>
            <a:satOff val="0"/>
            <a:lumOff val="0"/>
            <a:alphaOff val="0"/>
          </a:srgbClr>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sv-SE" sz="2100" b="1" kern="1200">
              <a:solidFill>
                <a:srgbClr val="FFFFFF"/>
              </a:solidFill>
              <a:latin typeface="Arial"/>
              <a:ea typeface="ヒラギノ角ゴ Pro W3"/>
              <a:cs typeface="+mn-cs"/>
            </a:rPr>
            <a:t>6. Prioritera och visa på tidiga fördelar </a:t>
          </a:r>
        </a:p>
      </dsp:txBody>
      <dsp:txXfrm>
        <a:off x="23988" y="2852564"/>
        <a:ext cx="9743911" cy="443423"/>
      </dsp:txXfrm>
    </dsp:sp>
    <dsp:sp modelId="{784751F1-1291-4516-8FEF-96328C521F15}">
      <dsp:nvSpPr>
        <dsp:cNvPr id="0" name=""/>
        <dsp:cNvSpPr/>
      </dsp:nvSpPr>
      <dsp:spPr>
        <a:xfrm>
          <a:off x="0" y="3380457"/>
          <a:ext cx="9791887" cy="491399"/>
        </a:xfrm>
        <a:prstGeom prst="roundRect">
          <a:avLst/>
        </a:prstGeom>
        <a:solidFill>
          <a:srgbClr val="3D9378">
            <a:hueOff val="0"/>
            <a:satOff val="0"/>
            <a:lumOff val="0"/>
            <a:alphaOff val="0"/>
          </a:srgbClr>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sv-SE" sz="2100" b="1" kern="1200" dirty="0">
              <a:solidFill>
                <a:srgbClr val="FFFFFF"/>
              </a:solidFill>
              <a:latin typeface="Arial"/>
              <a:ea typeface="ヒラギノ角ゴ Pro W3"/>
              <a:cs typeface="+mn-cs"/>
            </a:rPr>
            <a:t>7. Säkra nyttan av förändringen och bibehåll takten </a:t>
          </a:r>
        </a:p>
      </dsp:txBody>
      <dsp:txXfrm>
        <a:off x="23988" y="3404445"/>
        <a:ext cx="9743911" cy="443423"/>
      </dsp:txXfrm>
    </dsp:sp>
    <dsp:sp modelId="{771B8CC4-2DBD-4C26-8C3E-8AFE98145CDC}">
      <dsp:nvSpPr>
        <dsp:cNvPr id="0" name=""/>
        <dsp:cNvSpPr/>
      </dsp:nvSpPr>
      <dsp:spPr>
        <a:xfrm>
          <a:off x="0" y="3932337"/>
          <a:ext cx="9791887" cy="491399"/>
        </a:xfrm>
        <a:prstGeom prst="roundRect">
          <a:avLst/>
        </a:prstGeom>
        <a:solidFill>
          <a:srgbClr val="3D9378">
            <a:hueOff val="0"/>
            <a:satOff val="0"/>
            <a:lumOff val="0"/>
            <a:alphaOff val="0"/>
          </a:srgbClr>
        </a:solidFill>
        <a:ln w="254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sv-SE" sz="2100" b="1" kern="1200">
              <a:solidFill>
                <a:srgbClr val="FFFFFF"/>
              </a:solidFill>
              <a:latin typeface="Arial"/>
              <a:ea typeface="ヒラギノ角ゴ Pro W3"/>
              <a:cs typeface="+mn-cs"/>
            </a:rPr>
            <a:t>8. Förankra det nya arbetssättet som en naturlig del i vår verksamhet</a:t>
          </a:r>
        </a:p>
      </dsp:txBody>
      <dsp:txXfrm>
        <a:off x="23988" y="3956325"/>
        <a:ext cx="9743911" cy="4434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82402-3A6B-4273-BE66-F02BC990B5F8}">
      <dsp:nvSpPr>
        <dsp:cNvPr id="0" name=""/>
        <dsp:cNvSpPr/>
      </dsp:nvSpPr>
      <dsp:spPr>
        <a:xfrm>
          <a:off x="0" y="2368"/>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9BF90D-CF04-4F35-9555-01D3F3B09340}">
      <dsp:nvSpPr>
        <dsp:cNvPr id="0" name=""/>
        <dsp:cNvSpPr/>
      </dsp:nvSpPr>
      <dsp:spPr>
        <a:xfrm>
          <a:off x="0" y="2368"/>
          <a:ext cx="2194560" cy="80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sv-SE" sz="1600" kern="1200"/>
            <a:t>Workshops och brainstorming-sessioner</a:t>
          </a:r>
        </a:p>
      </dsp:txBody>
      <dsp:txXfrm>
        <a:off x="0" y="2368"/>
        <a:ext cx="2194560" cy="807586"/>
      </dsp:txXfrm>
    </dsp:sp>
    <dsp:sp modelId="{91602F16-7948-4EF5-8144-98AAAE36D983}">
      <dsp:nvSpPr>
        <dsp:cNvPr id="0" name=""/>
        <dsp:cNvSpPr/>
      </dsp:nvSpPr>
      <dsp:spPr>
        <a:xfrm>
          <a:off x="2359151" y="39040"/>
          <a:ext cx="8613648" cy="733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sv-SE" sz="1500" kern="1200" dirty="0"/>
            <a:t>Anordna interaktiva workshops där utsedda nyckelpersoner kan bidra med sina idéer och lösningar för att implementera förändringen. Detta skapar en känsla av delaktighet och ägarskap.</a:t>
          </a:r>
        </a:p>
      </dsp:txBody>
      <dsp:txXfrm>
        <a:off x="2359151" y="39040"/>
        <a:ext cx="8613648" cy="733452"/>
      </dsp:txXfrm>
    </dsp:sp>
    <dsp:sp modelId="{8FABC485-ECBA-44C6-B0BD-16779CE486D9}">
      <dsp:nvSpPr>
        <dsp:cNvPr id="0" name=""/>
        <dsp:cNvSpPr/>
      </dsp:nvSpPr>
      <dsp:spPr>
        <a:xfrm>
          <a:off x="2194559" y="772493"/>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CAB6B3-7643-44F5-98AB-67CA19519126}">
      <dsp:nvSpPr>
        <dsp:cNvPr id="0" name=""/>
        <dsp:cNvSpPr/>
      </dsp:nvSpPr>
      <dsp:spPr>
        <a:xfrm>
          <a:off x="0" y="809955"/>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4DA132-52BB-4CF3-8170-F6E30A28AA1C}">
      <dsp:nvSpPr>
        <dsp:cNvPr id="0" name=""/>
        <dsp:cNvSpPr/>
      </dsp:nvSpPr>
      <dsp:spPr>
        <a:xfrm>
          <a:off x="0" y="809955"/>
          <a:ext cx="2194560" cy="80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sv-SE" sz="1600" kern="1200" dirty="0"/>
            <a:t>Stöd och tillgång till kunskap</a:t>
          </a:r>
        </a:p>
      </dsp:txBody>
      <dsp:txXfrm>
        <a:off x="0" y="809955"/>
        <a:ext cx="2194560" cy="807586"/>
      </dsp:txXfrm>
    </dsp:sp>
    <dsp:sp modelId="{35563CE0-A71C-4F73-A1C7-2274A6D8884F}">
      <dsp:nvSpPr>
        <dsp:cNvPr id="0" name=""/>
        <dsp:cNvSpPr/>
      </dsp:nvSpPr>
      <dsp:spPr>
        <a:xfrm>
          <a:off x="2359151" y="846627"/>
          <a:ext cx="8613648" cy="733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sv-SE" sz="1500" kern="1200" dirty="0"/>
            <a:t>Se till att ge stöd till medarbetare som vill engagera sig i förändringen, exempelvis genom att koppla ihop dem med våra experter och nätverk. Detta hjälper dem att känna sig mer säkra och fortsatt engagerade. </a:t>
          </a:r>
        </a:p>
      </dsp:txBody>
      <dsp:txXfrm>
        <a:off x="2359151" y="846627"/>
        <a:ext cx="8613648" cy="733452"/>
      </dsp:txXfrm>
    </dsp:sp>
    <dsp:sp modelId="{8D9C1744-BDEB-4571-94FC-76C9B1CA9B61}">
      <dsp:nvSpPr>
        <dsp:cNvPr id="0" name=""/>
        <dsp:cNvSpPr/>
      </dsp:nvSpPr>
      <dsp:spPr>
        <a:xfrm>
          <a:off x="2194559" y="1580080"/>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BC127CD-A0EC-43B8-B572-3E95A76915B4}">
      <dsp:nvSpPr>
        <dsp:cNvPr id="0" name=""/>
        <dsp:cNvSpPr/>
      </dsp:nvSpPr>
      <dsp:spPr>
        <a:xfrm>
          <a:off x="0" y="1617541"/>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73BAB8-552D-4181-94CC-0BBB3EA83B0C}">
      <dsp:nvSpPr>
        <dsp:cNvPr id="0" name=""/>
        <dsp:cNvSpPr/>
      </dsp:nvSpPr>
      <dsp:spPr>
        <a:xfrm>
          <a:off x="0" y="1617541"/>
          <a:ext cx="2194560" cy="80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sv-SE" sz="1600" kern="1200" dirty="0"/>
            <a:t>Kommunikations-plattformar</a:t>
          </a:r>
        </a:p>
      </dsp:txBody>
      <dsp:txXfrm>
        <a:off x="0" y="1617541"/>
        <a:ext cx="2194560" cy="807586"/>
      </dsp:txXfrm>
    </dsp:sp>
    <dsp:sp modelId="{DFFB5250-08BF-4F8D-8EFF-E00C7EC3F897}">
      <dsp:nvSpPr>
        <dsp:cNvPr id="0" name=""/>
        <dsp:cNvSpPr/>
      </dsp:nvSpPr>
      <dsp:spPr>
        <a:xfrm>
          <a:off x="2359151" y="1654214"/>
          <a:ext cx="8613648" cy="733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sv-SE" sz="1500" kern="1200" dirty="0"/>
            <a:t>Skapa forum eller plattformar där frivilliga kan få svar på frågor och dela sina utmaningar och framgångar. Regelbunden kommunikation stärker gemenskapen och håller alla informerade, vilket också sprider informationen vidare.</a:t>
          </a:r>
        </a:p>
      </dsp:txBody>
      <dsp:txXfrm>
        <a:off x="2359151" y="1654214"/>
        <a:ext cx="8613648" cy="733452"/>
      </dsp:txXfrm>
    </dsp:sp>
    <dsp:sp modelId="{12169C99-5EC4-4028-A9FA-21321617721F}">
      <dsp:nvSpPr>
        <dsp:cNvPr id="0" name=""/>
        <dsp:cNvSpPr/>
      </dsp:nvSpPr>
      <dsp:spPr>
        <a:xfrm>
          <a:off x="2194559" y="2387667"/>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51D1EC1-0C67-4CBD-88E9-47C81C61FADA}">
      <dsp:nvSpPr>
        <dsp:cNvPr id="0" name=""/>
        <dsp:cNvSpPr/>
      </dsp:nvSpPr>
      <dsp:spPr>
        <a:xfrm>
          <a:off x="0" y="2425128"/>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2EB884-3D2A-4C39-8839-38E5DCA4810D}">
      <dsp:nvSpPr>
        <dsp:cNvPr id="0" name=""/>
        <dsp:cNvSpPr/>
      </dsp:nvSpPr>
      <dsp:spPr>
        <a:xfrm>
          <a:off x="0" y="2425128"/>
          <a:ext cx="2194560" cy="80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sv-SE" sz="1600" kern="1200" dirty="0"/>
            <a:t>Uppmärksammande  och erkännande</a:t>
          </a:r>
        </a:p>
      </dsp:txBody>
      <dsp:txXfrm>
        <a:off x="0" y="2425128"/>
        <a:ext cx="2194560" cy="807586"/>
      </dsp:txXfrm>
    </dsp:sp>
    <dsp:sp modelId="{D87CF84C-3CF8-4F20-91A6-439A8E0BDD6C}">
      <dsp:nvSpPr>
        <dsp:cNvPr id="0" name=""/>
        <dsp:cNvSpPr/>
      </dsp:nvSpPr>
      <dsp:spPr>
        <a:xfrm>
          <a:off x="2359151" y="2461801"/>
          <a:ext cx="8613648" cy="733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sv-SE" sz="1500" kern="1200" dirty="0"/>
            <a:t>Uppmärksamma engagemang! Enklast genom återkoppla personligen eller visa offentligt. Bäst blir det om det görs i närtid kopplat till en viss arbetsinsats, men engagemang bör också uppmärksammas i den samlade årliga bedömningen.</a:t>
          </a:r>
        </a:p>
      </dsp:txBody>
      <dsp:txXfrm>
        <a:off x="2359151" y="2461801"/>
        <a:ext cx="8613648" cy="733452"/>
      </dsp:txXfrm>
    </dsp:sp>
    <dsp:sp modelId="{0FF60744-888E-454A-A333-9F018E6FA819}">
      <dsp:nvSpPr>
        <dsp:cNvPr id="0" name=""/>
        <dsp:cNvSpPr/>
      </dsp:nvSpPr>
      <dsp:spPr>
        <a:xfrm>
          <a:off x="2194559" y="3195253"/>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ABF685-110C-4CF9-9B04-4EE6BC4148D3}">
      <dsp:nvSpPr>
        <dsp:cNvPr id="0" name=""/>
        <dsp:cNvSpPr/>
      </dsp:nvSpPr>
      <dsp:spPr>
        <a:xfrm>
          <a:off x="0" y="3232715"/>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2785B6-5072-4119-A170-74C99C7AA305}">
      <dsp:nvSpPr>
        <dsp:cNvPr id="0" name=""/>
        <dsp:cNvSpPr/>
      </dsp:nvSpPr>
      <dsp:spPr>
        <a:xfrm>
          <a:off x="0" y="3232715"/>
          <a:ext cx="2194560" cy="80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sv-SE" sz="1600" kern="1200" dirty="0"/>
            <a:t>Utbildning och utveckling</a:t>
          </a:r>
        </a:p>
      </dsp:txBody>
      <dsp:txXfrm>
        <a:off x="0" y="3232715"/>
        <a:ext cx="2194560" cy="807586"/>
      </dsp:txXfrm>
    </dsp:sp>
    <dsp:sp modelId="{5ECF52DF-6C42-402F-8D16-8E260D478E88}">
      <dsp:nvSpPr>
        <dsp:cNvPr id="0" name=""/>
        <dsp:cNvSpPr/>
      </dsp:nvSpPr>
      <dsp:spPr>
        <a:xfrm>
          <a:off x="2359151" y="3269387"/>
          <a:ext cx="8613648" cy="733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sv-SE" sz="1500" kern="1200" dirty="0"/>
            <a:t>Erbjud ett lärande som </a:t>
          </a:r>
          <a:r>
            <a:rPr lang="sv-SE" sz="1500" kern="1200"/>
            <a:t>hjälper engagerade </a:t>
          </a:r>
          <a:r>
            <a:rPr lang="sv-SE" sz="1500" kern="1200" dirty="0"/>
            <a:t>att utveckla de färdigheter som behövs för att stödja förändringen. Detta kan inkludera deltagande i workshops, ledarskapsutbildning, kommunikationskurser och projektledning, men framförallt i det dagliga arbetet.</a:t>
          </a:r>
        </a:p>
      </dsp:txBody>
      <dsp:txXfrm>
        <a:off x="2359151" y="3269387"/>
        <a:ext cx="8613648" cy="733452"/>
      </dsp:txXfrm>
    </dsp:sp>
    <dsp:sp modelId="{204DB8D3-8ED2-44BA-B095-643B438CE9CC}">
      <dsp:nvSpPr>
        <dsp:cNvPr id="0" name=""/>
        <dsp:cNvSpPr/>
      </dsp:nvSpPr>
      <dsp:spPr>
        <a:xfrm>
          <a:off x="2194559" y="4002840"/>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10A3C0-566F-4192-94CD-3B36E5519235}">
      <dsp:nvSpPr>
        <dsp:cNvPr id="0" name=""/>
        <dsp:cNvSpPr/>
      </dsp:nvSpPr>
      <dsp:spPr>
        <a:xfrm>
          <a:off x="0" y="4040301"/>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40C996-FC17-4A85-8485-B5234A3D3BBC}">
      <dsp:nvSpPr>
        <dsp:cNvPr id="0" name=""/>
        <dsp:cNvSpPr/>
      </dsp:nvSpPr>
      <dsp:spPr>
        <a:xfrm>
          <a:off x="0" y="4040301"/>
          <a:ext cx="2194560" cy="80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sv-SE" sz="1600" kern="1200" dirty="0"/>
            <a:t>Feedback-loopar </a:t>
          </a:r>
        </a:p>
      </dsp:txBody>
      <dsp:txXfrm>
        <a:off x="0" y="4040301"/>
        <a:ext cx="2194560" cy="807586"/>
      </dsp:txXfrm>
    </dsp:sp>
    <dsp:sp modelId="{C3B1485D-F162-46A9-B35E-AE89C7263A07}">
      <dsp:nvSpPr>
        <dsp:cNvPr id="0" name=""/>
        <dsp:cNvSpPr/>
      </dsp:nvSpPr>
      <dsp:spPr>
        <a:xfrm>
          <a:off x="2359151" y="4076974"/>
          <a:ext cx="8613648" cy="733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sv-SE" sz="1500" kern="1200" dirty="0"/>
            <a:t>Skapa mekanismer för att samla in och agera på feedback från nyckelpersoner. Detta visar att deras åsikter värderas och att de har en verklig inverkan på förändringsprocessen.</a:t>
          </a:r>
        </a:p>
      </dsp:txBody>
      <dsp:txXfrm>
        <a:off x="2359151" y="4076974"/>
        <a:ext cx="8613648" cy="733452"/>
      </dsp:txXfrm>
    </dsp:sp>
    <dsp:sp modelId="{1A8CE4A0-8B4D-49FB-9FEE-15B7901ABC76}">
      <dsp:nvSpPr>
        <dsp:cNvPr id="0" name=""/>
        <dsp:cNvSpPr/>
      </dsp:nvSpPr>
      <dsp:spPr>
        <a:xfrm>
          <a:off x="2194559" y="4810427"/>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5DEA7-1673-421E-ACB9-333B675240CD}">
      <dsp:nvSpPr>
        <dsp:cNvPr id="0" name=""/>
        <dsp:cNvSpPr/>
      </dsp:nvSpPr>
      <dsp:spPr>
        <a:xfrm>
          <a:off x="0" y="592"/>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C52F2B-FB4A-4DF5-9139-B2D3C8311047}">
      <dsp:nvSpPr>
        <dsp:cNvPr id="0" name=""/>
        <dsp:cNvSpPr/>
      </dsp:nvSpPr>
      <dsp:spPr>
        <a:xfrm>
          <a:off x="0" y="592"/>
          <a:ext cx="2194560" cy="969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sv-SE" sz="2100" kern="1200" dirty="0"/>
            <a:t>Ledarskap</a:t>
          </a:r>
        </a:p>
      </dsp:txBody>
      <dsp:txXfrm>
        <a:off x="0" y="592"/>
        <a:ext cx="2194560" cy="969814"/>
      </dsp:txXfrm>
    </dsp:sp>
    <dsp:sp modelId="{72EA3665-9882-4AC8-899C-4CB63879A271}">
      <dsp:nvSpPr>
        <dsp:cNvPr id="0" name=""/>
        <dsp:cNvSpPr/>
      </dsp:nvSpPr>
      <dsp:spPr>
        <a:xfrm>
          <a:off x="2359151" y="44631"/>
          <a:ext cx="8613648" cy="880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kern="1200" dirty="0"/>
            <a:t>Nyckelpersonerna bör kunna inspirera och motivera andra att känna motivation att göra förändringen så bra som möjligt.</a:t>
          </a:r>
        </a:p>
      </dsp:txBody>
      <dsp:txXfrm>
        <a:off x="2359151" y="44631"/>
        <a:ext cx="8613648" cy="880788"/>
      </dsp:txXfrm>
    </dsp:sp>
    <dsp:sp modelId="{DCBD8C15-AB28-4A89-B78C-B207A6AE3FD5}">
      <dsp:nvSpPr>
        <dsp:cNvPr id="0" name=""/>
        <dsp:cNvSpPr/>
      </dsp:nvSpPr>
      <dsp:spPr>
        <a:xfrm>
          <a:off x="2194559" y="925420"/>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AE42A9-9877-47F9-9D79-B35CB47D93FC}">
      <dsp:nvSpPr>
        <dsp:cNvPr id="0" name=""/>
        <dsp:cNvSpPr/>
      </dsp:nvSpPr>
      <dsp:spPr>
        <a:xfrm>
          <a:off x="0" y="970406"/>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316479-B45F-4BD7-94D4-B46BF2D55CF2}">
      <dsp:nvSpPr>
        <dsp:cNvPr id="0" name=""/>
        <dsp:cNvSpPr/>
      </dsp:nvSpPr>
      <dsp:spPr>
        <a:xfrm>
          <a:off x="0" y="970406"/>
          <a:ext cx="2194560" cy="969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sv-SE" sz="2100" kern="1200" dirty="0"/>
            <a:t>Kommunikation</a:t>
          </a:r>
        </a:p>
      </dsp:txBody>
      <dsp:txXfrm>
        <a:off x="0" y="970406"/>
        <a:ext cx="2194560" cy="969814"/>
      </dsp:txXfrm>
    </dsp:sp>
    <dsp:sp modelId="{5B73BDB2-8471-4B26-8F21-47DCDE6FF5F2}">
      <dsp:nvSpPr>
        <dsp:cNvPr id="0" name=""/>
        <dsp:cNvSpPr/>
      </dsp:nvSpPr>
      <dsp:spPr>
        <a:xfrm>
          <a:off x="2359151" y="1014446"/>
          <a:ext cx="8613648" cy="880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kern="1200" dirty="0"/>
            <a:t>Effektiv kommunikation är avgörande i förändring. Utsedda nyckelpersoner måste kunna förklara förändringsprocessen tydligt och hantera frågor som uppstår.</a:t>
          </a:r>
        </a:p>
      </dsp:txBody>
      <dsp:txXfrm>
        <a:off x="2359151" y="1014446"/>
        <a:ext cx="8613648" cy="880788"/>
      </dsp:txXfrm>
    </dsp:sp>
    <dsp:sp modelId="{2471B758-C9F1-4D5C-AD81-26D90D2B95AD}">
      <dsp:nvSpPr>
        <dsp:cNvPr id="0" name=""/>
        <dsp:cNvSpPr/>
      </dsp:nvSpPr>
      <dsp:spPr>
        <a:xfrm>
          <a:off x="2194559" y="1895234"/>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AD813E8-C8CB-4BBF-9D72-540328CDC585}">
      <dsp:nvSpPr>
        <dsp:cNvPr id="0" name=""/>
        <dsp:cNvSpPr/>
      </dsp:nvSpPr>
      <dsp:spPr>
        <a:xfrm>
          <a:off x="0" y="1940221"/>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B6417A-1C86-419F-92A0-574449C8322F}">
      <dsp:nvSpPr>
        <dsp:cNvPr id="0" name=""/>
        <dsp:cNvSpPr/>
      </dsp:nvSpPr>
      <dsp:spPr>
        <a:xfrm>
          <a:off x="0" y="1940221"/>
          <a:ext cx="2194560" cy="969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sv-SE" sz="2100" kern="1200" dirty="0"/>
            <a:t>Flexibilitet</a:t>
          </a:r>
        </a:p>
      </dsp:txBody>
      <dsp:txXfrm>
        <a:off x="0" y="1940221"/>
        <a:ext cx="2194560" cy="969814"/>
      </dsp:txXfrm>
    </dsp:sp>
    <dsp:sp modelId="{8C90A752-796B-4BF8-9035-72C189FE1090}">
      <dsp:nvSpPr>
        <dsp:cNvPr id="0" name=""/>
        <dsp:cNvSpPr/>
      </dsp:nvSpPr>
      <dsp:spPr>
        <a:xfrm>
          <a:off x="2359151" y="1984260"/>
          <a:ext cx="8613648" cy="880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kern="1200" dirty="0"/>
            <a:t>En förändring följer sällan plan till punkt och pricka. Förmågan att anpassa sig till förändrade omständigheter och justera strategier är viktig.</a:t>
          </a:r>
        </a:p>
      </dsp:txBody>
      <dsp:txXfrm>
        <a:off x="2359151" y="1984260"/>
        <a:ext cx="8613648" cy="880788"/>
      </dsp:txXfrm>
    </dsp:sp>
    <dsp:sp modelId="{13F987BC-D9E3-4310-8990-788D5E0D07FE}">
      <dsp:nvSpPr>
        <dsp:cNvPr id="0" name=""/>
        <dsp:cNvSpPr/>
      </dsp:nvSpPr>
      <dsp:spPr>
        <a:xfrm>
          <a:off x="2194559" y="2865049"/>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B50BCC-BE7F-4ACB-98B2-AD85A7DBF7C6}">
      <dsp:nvSpPr>
        <dsp:cNvPr id="0" name=""/>
        <dsp:cNvSpPr/>
      </dsp:nvSpPr>
      <dsp:spPr>
        <a:xfrm>
          <a:off x="0" y="2910035"/>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ED09E2-CFCF-41DF-9F8A-37D59CEB22E4}">
      <dsp:nvSpPr>
        <dsp:cNvPr id="0" name=""/>
        <dsp:cNvSpPr/>
      </dsp:nvSpPr>
      <dsp:spPr>
        <a:xfrm>
          <a:off x="0" y="2910035"/>
          <a:ext cx="2194560" cy="969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sv-SE" sz="2100" kern="1200" dirty="0"/>
            <a:t>Lösa problem</a:t>
          </a:r>
        </a:p>
      </dsp:txBody>
      <dsp:txXfrm>
        <a:off x="0" y="2910035"/>
        <a:ext cx="2194560" cy="969814"/>
      </dsp:txXfrm>
    </dsp:sp>
    <dsp:sp modelId="{78B96909-C483-4F46-8FF2-8611B7C87E64}">
      <dsp:nvSpPr>
        <dsp:cNvPr id="0" name=""/>
        <dsp:cNvSpPr/>
      </dsp:nvSpPr>
      <dsp:spPr>
        <a:xfrm>
          <a:off x="2359151" y="2954075"/>
          <a:ext cx="8613648" cy="880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kern="1200" dirty="0"/>
            <a:t>Nyckelpersoner bör kunna identifiera och lösa problem snabbt för att hålla förändringsprocessen på rätt spår.</a:t>
          </a:r>
        </a:p>
      </dsp:txBody>
      <dsp:txXfrm>
        <a:off x="2359151" y="2954075"/>
        <a:ext cx="8613648" cy="880788"/>
      </dsp:txXfrm>
    </dsp:sp>
    <dsp:sp modelId="{814309A2-F4DC-46CB-B6B8-7114E71FEB41}">
      <dsp:nvSpPr>
        <dsp:cNvPr id="0" name=""/>
        <dsp:cNvSpPr/>
      </dsp:nvSpPr>
      <dsp:spPr>
        <a:xfrm>
          <a:off x="2194559" y="3834863"/>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74950E-2052-4117-A961-61FFD2A50365}">
      <dsp:nvSpPr>
        <dsp:cNvPr id="0" name=""/>
        <dsp:cNvSpPr/>
      </dsp:nvSpPr>
      <dsp:spPr>
        <a:xfrm>
          <a:off x="0" y="3879850"/>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62254E-A16E-4F3C-891C-6D3CECC939FB}">
      <dsp:nvSpPr>
        <dsp:cNvPr id="0" name=""/>
        <dsp:cNvSpPr/>
      </dsp:nvSpPr>
      <dsp:spPr>
        <a:xfrm>
          <a:off x="0" y="3879850"/>
          <a:ext cx="2194560" cy="969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sv-SE" sz="2100" kern="1200" dirty="0"/>
            <a:t>Planera</a:t>
          </a:r>
        </a:p>
      </dsp:txBody>
      <dsp:txXfrm>
        <a:off x="0" y="3879850"/>
        <a:ext cx="2194560" cy="969814"/>
      </dsp:txXfrm>
    </dsp:sp>
    <dsp:sp modelId="{384912B2-1BDD-4952-9597-E81AC6FDF5C7}">
      <dsp:nvSpPr>
        <dsp:cNvPr id="0" name=""/>
        <dsp:cNvSpPr/>
      </dsp:nvSpPr>
      <dsp:spPr>
        <a:xfrm>
          <a:off x="2359151" y="3923889"/>
          <a:ext cx="8613648" cy="880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sv-SE" sz="1800" kern="1200" dirty="0"/>
            <a:t>Nyckelpersoner bör kunna planera, organisera och följa upp olika aspekter av förändringsprocessen.</a:t>
          </a:r>
        </a:p>
      </dsp:txBody>
      <dsp:txXfrm>
        <a:off x="2359151" y="3923889"/>
        <a:ext cx="8613648" cy="880788"/>
      </dsp:txXfrm>
    </dsp:sp>
    <dsp:sp modelId="{DDC4BFEE-9CBF-49D0-9FF4-AEAE3D24F95A}">
      <dsp:nvSpPr>
        <dsp:cNvPr id="0" name=""/>
        <dsp:cNvSpPr/>
      </dsp:nvSpPr>
      <dsp:spPr>
        <a:xfrm>
          <a:off x="2194559" y="4804678"/>
          <a:ext cx="877824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4D511D94-4E64-1EAA-0D43-EAEE53FDC9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D5195A2E-B3CC-C0AE-5A1F-1A1E7AB3A83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1340DC-1509-4221-AED0-908333A2814C}" type="datetimeFigureOut">
              <a:rPr lang="sv-SE" smtClean="0"/>
              <a:t>2025-06-13</a:t>
            </a:fld>
            <a:endParaRPr lang="sv-SE"/>
          </a:p>
        </p:txBody>
      </p:sp>
      <p:sp>
        <p:nvSpPr>
          <p:cNvPr id="4" name="Platshållare för sidfot 3">
            <a:extLst>
              <a:ext uri="{FF2B5EF4-FFF2-40B4-BE49-F238E27FC236}">
                <a16:creationId xmlns:a16="http://schemas.microsoft.com/office/drawing/2014/main" id="{C921803D-7FAC-F3DE-8A61-40FCB00C45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11384B36-BE09-A54C-B7BD-BFFF79D0F88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A6F1E-1E10-4A31-B5A8-8E4E14FF7C9E}" type="slidenum">
              <a:rPr lang="sv-SE" smtClean="0"/>
              <a:t>‹#›</a:t>
            </a:fld>
            <a:endParaRPr lang="sv-SE"/>
          </a:p>
        </p:txBody>
      </p:sp>
    </p:spTree>
    <p:extLst>
      <p:ext uri="{BB962C8B-B14F-4D97-AF65-F5344CB8AC3E}">
        <p14:creationId xmlns:p14="http://schemas.microsoft.com/office/powerpoint/2010/main" val="897738503"/>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25CAF2-EA02-4D7B-96AC-EC2C828EEDBF}" type="datetimeFigureOut">
              <a:rPr lang="sv-SE" smtClean="0"/>
              <a:t>2025-06-13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7B30ED-5BE4-4B01-A895-9FD01F2DFD3F}" type="slidenum">
              <a:rPr lang="sv-SE" smtClean="0"/>
              <a:t>‹#›</a:t>
            </a:fld>
            <a:endParaRPr lang="sv-SE"/>
          </a:p>
        </p:txBody>
      </p:sp>
    </p:spTree>
    <p:extLst>
      <p:ext uri="{BB962C8B-B14F-4D97-AF65-F5344CB8AC3E}">
        <p14:creationId xmlns:p14="http://schemas.microsoft.com/office/powerpoint/2010/main" val="2732673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Framgångsfaktorerna</a:t>
            </a:r>
            <a:r>
              <a:rPr lang="sv-SE" baseline="0"/>
              <a:t> är en övergripande checklista med det som erfarenheten har visat vara viktigt att leverera för att förändringsarbetet ska lyckas fullt ut. Naturligtvis krävs olika mycket för olika förändringar, en del känns naturliga andra kommer att möte stora motstånd och en del kanske är sådant någon annan bestämt, lagstiftning, yttre hot, epidemier osv</a:t>
            </a:r>
          </a:p>
          <a:p>
            <a:r>
              <a:rPr lang="sv-SE" baseline="0"/>
              <a:t>Under ett förbättringsarbete ska faktorerna bevakas genom förändringen så vi säkerställer att de säkras. Saker förändras även i ett förändringsprojekt</a:t>
            </a:r>
          </a:p>
          <a:p>
            <a:endParaRPr lang="sv-SE" baseline="0"/>
          </a:p>
          <a:p>
            <a:pPr marL="0" marR="0" lvl="0" indent="0" algn="l" defTabSz="914400" rtl="0" eaLnBrk="0" fontAlgn="base" latinLnBrk="0" hangingPunct="0">
              <a:lnSpc>
                <a:spcPct val="100000"/>
              </a:lnSpc>
              <a:spcBef>
                <a:spcPct val="30000"/>
              </a:spcBef>
              <a:spcAft>
                <a:spcPct val="0"/>
              </a:spcAft>
              <a:buClrTx/>
              <a:buSzTx/>
              <a:buFontTx/>
              <a:buNone/>
              <a:tabLst/>
              <a:defRPr/>
            </a:pPr>
            <a:r>
              <a:rPr lang="sv-SE" baseline="0"/>
              <a:t>Vi har byggt punkterna på J.P. </a:t>
            </a:r>
            <a:r>
              <a:rPr lang="sv-SE" baseline="0" err="1"/>
              <a:t>Kotters</a:t>
            </a:r>
            <a:r>
              <a:rPr lang="sv-SE" baseline="0"/>
              <a:t> 8 punkter som bygger på hans forskning kring varför förändringar lyckas respektive misslyckas, men gjort dem till </a:t>
            </a:r>
            <a:r>
              <a:rPr lang="sv-SE" baseline="0" err="1"/>
              <a:t>våra.Läs</a:t>
            </a:r>
            <a:r>
              <a:rPr lang="sv-SE" baseline="0"/>
              <a:t> gärna böckerna </a:t>
            </a:r>
            <a:r>
              <a:rPr lang="sv-SE" sz="1200" b="1"/>
              <a:t>J.P. </a:t>
            </a:r>
            <a:r>
              <a:rPr lang="sv-SE" sz="1200" b="1" err="1"/>
              <a:t>Kotter</a:t>
            </a:r>
            <a:r>
              <a:rPr lang="sv-SE" sz="1200" b="1"/>
              <a:t> – Leading Change  (1995) / 8 steps to o </a:t>
            </a:r>
            <a:r>
              <a:rPr lang="sv-SE" sz="1200" b="1" err="1"/>
              <a:t>Accelerate</a:t>
            </a:r>
            <a:r>
              <a:rPr lang="sv-SE" sz="1200" b="1"/>
              <a:t> Change in 2015</a:t>
            </a:r>
          </a:p>
          <a:p>
            <a:endParaRPr lang="sv-SE"/>
          </a:p>
        </p:txBody>
      </p:sp>
      <p:sp>
        <p:nvSpPr>
          <p:cNvPr id="4" name="Platshållare för bildnumm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BF5E35-0CD6-4D01-8E8D-A31FF9510064}" type="slidenum">
              <a:rPr kumimoji="0" lang="sv-SE" altLang="sv-SE" sz="1200" b="0" i="0" u="none" strike="noStrike" kern="1200" cap="none" spc="0" normalizeH="0" baseline="0" noProof="0" smtClean="0">
                <a:ln>
                  <a:noFill/>
                </a:ln>
                <a:solidFill>
                  <a:srgbClr val="000000"/>
                </a:solidFill>
                <a:effectLst/>
                <a:uLnTx/>
                <a:uFillTx/>
                <a:latin typeface="Arial" panose="020B0604020202020204" pitchFamily="34" charset="0"/>
                <a:ea typeface="ヒラギノ角ゴ Pro W3"/>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sv-SE" altLang="sv-SE" sz="1200" b="0" i="0" u="none" strike="noStrike" kern="1200" cap="none" spc="0" normalizeH="0" baseline="0" noProof="0">
              <a:ln>
                <a:noFill/>
              </a:ln>
              <a:solidFill>
                <a:srgbClr val="000000"/>
              </a:solidFill>
              <a:effectLst/>
              <a:uLnTx/>
              <a:uFillTx/>
              <a:latin typeface="Arial" panose="020B0604020202020204" pitchFamily="34" charset="0"/>
              <a:ea typeface="ヒラギノ角ゴ Pro W3"/>
            </a:endParaRPr>
          </a:p>
        </p:txBody>
      </p:sp>
    </p:spTree>
    <p:extLst>
      <p:ext uri="{BB962C8B-B14F-4D97-AF65-F5344CB8AC3E}">
        <p14:creationId xmlns:p14="http://schemas.microsoft.com/office/powerpoint/2010/main" val="804766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latin typeface="+mj-lt"/>
              </a:defRPr>
            </a:lvl1pPr>
          </a:lstStyle>
          <a:p>
            <a:r>
              <a:rPr lang="sv-SE" dirty="0"/>
              <a:t>Klicka här för att ändra rubrik</a:t>
            </a:r>
            <a:endParaRPr lang="en-US" dirty="0"/>
          </a:p>
        </p:txBody>
      </p:sp>
      <p:sp>
        <p:nvSpPr>
          <p:cNvPr id="9" name="Underrubrik 2">
            <a:extLst>
              <a:ext uri="{FF2B5EF4-FFF2-40B4-BE49-F238E27FC236}">
                <a16:creationId xmlns:a16="http://schemas.microsoft.com/office/drawing/2014/main" id="{A5194270-83B6-A55F-D3FF-A1265475105B}"/>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pic>
        <p:nvPicPr>
          <p:cNvPr id="14" name="Bildobjekt 13">
            <a:extLst>
              <a:ext uri="{FF2B5EF4-FFF2-40B4-BE49-F238E27FC236}">
                <a16:creationId xmlns:a16="http://schemas.microsoft.com/office/drawing/2014/main" id="{244F8B15-58B1-2E90-1802-6F4E92C0845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8847525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vå delar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2"/>
                </a:solidFill>
              </a:defRPr>
            </a:lvl1pPr>
          </a:lstStyle>
          <a:p>
            <a:r>
              <a:rPr lang="sv-SE" dirty="0"/>
              <a:t>Klicka här för att ändra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2"/>
              </a:buClr>
              <a:defRPr sz="2800">
                <a:solidFill>
                  <a:schemeClr val="tx2"/>
                </a:solidFill>
              </a:defRPr>
            </a:lvl1pPr>
            <a:lvl2pPr>
              <a:lnSpc>
                <a:spcPct val="110000"/>
              </a:lnSpc>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8" name="Platshållare för datum 3">
            <a:extLst>
              <a:ext uri="{FF2B5EF4-FFF2-40B4-BE49-F238E27FC236}">
                <a16:creationId xmlns:a16="http://schemas.microsoft.com/office/drawing/2014/main" id="{12B957DE-64F3-C89A-39F1-D0291AD12701}"/>
              </a:ext>
            </a:extLst>
          </p:cNvPr>
          <p:cNvSpPr>
            <a:spLocks noGrp="1"/>
          </p:cNvSpPr>
          <p:nvPr>
            <p:ph type="dt" sz="half" idx="10"/>
          </p:nvPr>
        </p:nvSpPr>
        <p:spPr>
          <a:xfrm>
            <a:off x="609600" y="6530791"/>
            <a:ext cx="1060175" cy="354182"/>
          </a:xfrm>
          <a:prstGeom prst="rect">
            <a:avLst/>
          </a:prstGeom>
        </p:spPr>
        <p:txBody>
          <a:bodyPr/>
          <a:lstStyle/>
          <a:p>
            <a:fld id="{BE60FA1F-B6CA-4B46-9597-56F4530F7420}" type="datetime1">
              <a:rPr lang="sv-SE" smtClean="0"/>
              <a:t>2025-06-13</a:t>
            </a:fld>
            <a:endParaRPr lang="sv-SE" dirty="0"/>
          </a:p>
        </p:txBody>
      </p:sp>
      <p:sp>
        <p:nvSpPr>
          <p:cNvPr id="9" name="Platshållare för sidfot 4">
            <a:extLst>
              <a:ext uri="{FF2B5EF4-FFF2-40B4-BE49-F238E27FC236}">
                <a16:creationId xmlns:a16="http://schemas.microsoft.com/office/drawing/2014/main" id="{0D0CD91E-220E-4904-A1F0-F78096E9A10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0" name="Platshållare för bildnummer 5">
            <a:extLst>
              <a:ext uri="{FF2B5EF4-FFF2-40B4-BE49-F238E27FC236}">
                <a16:creationId xmlns:a16="http://schemas.microsoft.com/office/drawing/2014/main" id="{49AE31B5-5254-4A74-6724-44C627CB977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4068396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vå delar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1"/>
                </a:solidFill>
              </a:defRPr>
            </a:lvl1pPr>
          </a:lstStyle>
          <a:p>
            <a:r>
              <a:rPr lang="sv-SE" dirty="0"/>
              <a:t>Klicka här för att ändra rubrikformat</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1"/>
              </a:buClr>
              <a:defRPr sz="2800">
                <a:solidFill>
                  <a:schemeClr val="tx1"/>
                </a:solidFill>
              </a:defRPr>
            </a:lvl1pPr>
            <a:lvl2pPr>
              <a:lnSpc>
                <a:spcPct val="110000"/>
              </a:lnSpc>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8" name="Platshållare för datum 3">
            <a:extLst>
              <a:ext uri="{FF2B5EF4-FFF2-40B4-BE49-F238E27FC236}">
                <a16:creationId xmlns:a16="http://schemas.microsoft.com/office/drawing/2014/main" id="{DA706DCF-9171-8087-EC6A-D9FACA0C1E39}"/>
              </a:ext>
            </a:extLst>
          </p:cNvPr>
          <p:cNvSpPr>
            <a:spLocks noGrp="1"/>
          </p:cNvSpPr>
          <p:nvPr>
            <p:ph type="dt" sz="half" idx="10"/>
          </p:nvPr>
        </p:nvSpPr>
        <p:spPr>
          <a:xfrm>
            <a:off x="609600" y="6530791"/>
            <a:ext cx="1060175" cy="354182"/>
          </a:xfrm>
          <a:prstGeom prst="rect">
            <a:avLst/>
          </a:prstGeom>
        </p:spPr>
        <p:txBody>
          <a:bodyPr/>
          <a:lstStyle/>
          <a:p>
            <a:fld id="{BAD0E7A6-AE29-4828-8EED-037A6B9009EA}" type="datetime1">
              <a:rPr lang="sv-SE" smtClean="0"/>
              <a:t>2025-06-13</a:t>
            </a:fld>
            <a:endParaRPr lang="sv-SE" dirty="0"/>
          </a:p>
        </p:txBody>
      </p:sp>
      <p:sp>
        <p:nvSpPr>
          <p:cNvPr id="9" name="Platshållare för sidfot 4">
            <a:extLst>
              <a:ext uri="{FF2B5EF4-FFF2-40B4-BE49-F238E27FC236}">
                <a16:creationId xmlns:a16="http://schemas.microsoft.com/office/drawing/2014/main" id="{0A71FC9C-1584-8A2F-C4EF-0B37FFE0F71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0" name="Platshållare för bildnummer 5">
            <a:extLst>
              <a:ext uri="{FF2B5EF4-FFF2-40B4-BE49-F238E27FC236}">
                <a16:creationId xmlns:a16="http://schemas.microsoft.com/office/drawing/2014/main" id="{4C2C239C-E658-7070-C0BC-E778536E9A54}"/>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5205359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lsidesbild neutral">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sz="2400">
                <a:solidFill>
                  <a:schemeClr val="tx1"/>
                </a:solidFill>
              </a:defRPr>
            </a:lvl1pPr>
          </a:lstStyle>
          <a:p>
            <a:pPr marL="0" marR="0" lvl="0" indent="0" algn="l"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r>
              <a:rPr lang="sv-SE" dirty="0"/>
              <a:t>Klicka på bildikonen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p:txBody>
          <a:bodyPr/>
          <a:lstStyle>
            <a:lvl1pPr>
              <a:defRPr sz="3600">
                <a:solidFill>
                  <a:schemeClr val="tx1"/>
                </a:solidFill>
              </a:defRPr>
            </a:lvl1pPr>
          </a:lstStyle>
          <a:p>
            <a:r>
              <a:rPr lang="sv-SE" dirty="0"/>
              <a:t>Klicka här för att ändra rubrik </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CF06F227-57FA-49A3-97BD-1B27E993ACBD}" type="datetime1">
              <a:rPr lang="sv-SE" smtClean="0"/>
              <a:t>2025-06-13</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9821861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srubrik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tx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7" name="Platshållare för datum 3">
            <a:extLst>
              <a:ext uri="{FF2B5EF4-FFF2-40B4-BE49-F238E27FC236}">
                <a16:creationId xmlns:a16="http://schemas.microsoft.com/office/drawing/2014/main" id="{C45A6C9D-C2F9-BEA7-4EAE-7948F072B555}"/>
              </a:ext>
            </a:extLst>
          </p:cNvPr>
          <p:cNvSpPr>
            <a:spLocks noGrp="1"/>
          </p:cNvSpPr>
          <p:nvPr>
            <p:ph type="dt" sz="half" idx="10"/>
          </p:nvPr>
        </p:nvSpPr>
        <p:spPr>
          <a:xfrm>
            <a:off x="609600" y="6530791"/>
            <a:ext cx="1060175" cy="354182"/>
          </a:xfrm>
          <a:prstGeom prst="rect">
            <a:avLst/>
          </a:prstGeom>
        </p:spPr>
        <p:txBody>
          <a:bodyPr/>
          <a:lstStyle/>
          <a:p>
            <a:fld id="{0D69891F-7F43-4EBC-87CA-86C37D690BD4}" type="datetime1">
              <a:rPr lang="sv-SE" smtClean="0"/>
              <a:t>2025-06-13</a:t>
            </a:fld>
            <a:endParaRPr lang="sv-SE" dirty="0"/>
          </a:p>
        </p:txBody>
      </p:sp>
      <p:sp>
        <p:nvSpPr>
          <p:cNvPr id="8" name="Platshållare för sidfot 4">
            <a:extLst>
              <a:ext uri="{FF2B5EF4-FFF2-40B4-BE49-F238E27FC236}">
                <a16:creationId xmlns:a16="http://schemas.microsoft.com/office/drawing/2014/main" id="{9E2DCE60-FD3E-95E2-4A9B-287FAAE29E6D}"/>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1E68585F-58CF-FC4B-FD92-86898C95622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46963795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vsnittsrubrik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2"/>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7" name="Platshållare för datum 3">
            <a:extLst>
              <a:ext uri="{FF2B5EF4-FFF2-40B4-BE49-F238E27FC236}">
                <a16:creationId xmlns:a16="http://schemas.microsoft.com/office/drawing/2014/main" id="{00068579-9080-EE29-D9A4-3E56BF855044}"/>
              </a:ext>
            </a:extLst>
          </p:cNvPr>
          <p:cNvSpPr>
            <a:spLocks noGrp="1"/>
          </p:cNvSpPr>
          <p:nvPr>
            <p:ph type="dt" sz="half" idx="10"/>
          </p:nvPr>
        </p:nvSpPr>
        <p:spPr>
          <a:xfrm>
            <a:off x="609600" y="6530791"/>
            <a:ext cx="1060175" cy="354182"/>
          </a:xfrm>
          <a:prstGeom prst="rect">
            <a:avLst/>
          </a:prstGeom>
        </p:spPr>
        <p:txBody>
          <a:bodyPr/>
          <a:lstStyle/>
          <a:p>
            <a:fld id="{FE586BAB-9EEF-4B06-B77F-822919DD1E7D}" type="datetime1">
              <a:rPr lang="sv-SE" smtClean="0"/>
              <a:t>2025-06-13</a:t>
            </a:fld>
            <a:endParaRPr lang="sv-SE" dirty="0"/>
          </a:p>
        </p:txBody>
      </p:sp>
      <p:sp>
        <p:nvSpPr>
          <p:cNvPr id="8" name="Platshållare för sidfot 4">
            <a:extLst>
              <a:ext uri="{FF2B5EF4-FFF2-40B4-BE49-F238E27FC236}">
                <a16:creationId xmlns:a16="http://schemas.microsoft.com/office/drawing/2014/main" id="{CE7776F5-8B54-2D91-99C9-B11E98F95E3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723668E9-8B04-52B3-F7CA-27B4B4D49E9F}"/>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23051253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vsnittsrubrik vi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underrubrik</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fld id="{3001A785-8427-4ACF-8D68-053FEA8D152B}" type="datetime1">
              <a:rPr lang="sv-SE" smtClean="0"/>
              <a:t>2025-06-13</a:t>
            </a:fld>
            <a:endParaRPr lang="sv-SE"/>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8371744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m yta grädde">
    <p:bg>
      <p:bgPr>
        <a:solidFill>
          <a:schemeClr val="accent2"/>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2"/>
                </a:solidFill>
              </a:defRPr>
            </a:lvl1pPr>
          </a:lstStyle>
          <a:p>
            <a:r>
              <a:rPr lang="sv-SE" dirty="0"/>
              <a:t>Klicka här för att ändra rubrik</a:t>
            </a:r>
            <a:endParaRPr lang="en-US" dirty="0"/>
          </a:p>
        </p:txBody>
      </p:sp>
      <p:sp>
        <p:nvSpPr>
          <p:cNvPr id="2" name="Platshållare för datum 3">
            <a:extLst>
              <a:ext uri="{FF2B5EF4-FFF2-40B4-BE49-F238E27FC236}">
                <a16:creationId xmlns:a16="http://schemas.microsoft.com/office/drawing/2014/main" id="{EC713A04-296D-4A5E-4FD1-2789A0A7A693}"/>
              </a:ext>
            </a:extLst>
          </p:cNvPr>
          <p:cNvSpPr>
            <a:spLocks noGrp="1"/>
          </p:cNvSpPr>
          <p:nvPr>
            <p:ph type="dt" sz="half" idx="10"/>
          </p:nvPr>
        </p:nvSpPr>
        <p:spPr>
          <a:xfrm>
            <a:off x="609600" y="6530791"/>
            <a:ext cx="1060175" cy="354182"/>
          </a:xfrm>
          <a:prstGeom prst="rect">
            <a:avLst/>
          </a:prstGeom>
        </p:spPr>
        <p:txBody>
          <a:bodyPr/>
          <a:lstStyle/>
          <a:p>
            <a:fld id="{71FCD157-0A2C-4AAC-962C-4319DA53B03C}" type="datetime1">
              <a:rPr lang="sv-SE" smtClean="0"/>
              <a:t>2025-06-13</a:t>
            </a:fld>
            <a:endParaRPr lang="sv-SE" dirty="0"/>
          </a:p>
        </p:txBody>
      </p:sp>
      <p:sp>
        <p:nvSpPr>
          <p:cNvPr id="7" name="Platshållare för sidfot 4">
            <a:extLst>
              <a:ext uri="{FF2B5EF4-FFF2-40B4-BE49-F238E27FC236}">
                <a16:creationId xmlns:a16="http://schemas.microsoft.com/office/drawing/2014/main" id="{98395FDC-DEF1-0B01-E4BC-720A0E39666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CD5DDAFD-3E9D-0E37-16AE-9E369BFC5E3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148850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m yta neutra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dirty="0"/>
              <a:t>Klicka här för att ändra rubrik</a:t>
            </a:r>
            <a:endParaRPr lang="en-US" dirty="0"/>
          </a:p>
        </p:txBody>
      </p:sp>
      <p:sp>
        <p:nvSpPr>
          <p:cNvPr id="2" name="Platshållare för datum 3">
            <a:extLst>
              <a:ext uri="{FF2B5EF4-FFF2-40B4-BE49-F238E27FC236}">
                <a16:creationId xmlns:a16="http://schemas.microsoft.com/office/drawing/2014/main" id="{E778A0B9-2D69-0ABE-7F68-813023F532D4}"/>
              </a:ext>
            </a:extLst>
          </p:cNvPr>
          <p:cNvSpPr>
            <a:spLocks noGrp="1"/>
          </p:cNvSpPr>
          <p:nvPr>
            <p:ph type="dt" sz="half" idx="10"/>
          </p:nvPr>
        </p:nvSpPr>
        <p:spPr>
          <a:xfrm>
            <a:off x="609600" y="6530791"/>
            <a:ext cx="1060175" cy="354182"/>
          </a:xfrm>
          <a:prstGeom prst="rect">
            <a:avLst/>
          </a:prstGeom>
        </p:spPr>
        <p:txBody>
          <a:bodyPr/>
          <a:lstStyle/>
          <a:p>
            <a:fld id="{88171146-AEE4-4C35-B459-B938E6802B17}" type="datetime1">
              <a:rPr lang="sv-SE" smtClean="0"/>
              <a:t>2025-06-13</a:t>
            </a:fld>
            <a:endParaRPr lang="sv-SE" dirty="0"/>
          </a:p>
        </p:txBody>
      </p:sp>
      <p:sp>
        <p:nvSpPr>
          <p:cNvPr id="7" name="Platshållare för sidfot 4">
            <a:extLst>
              <a:ext uri="{FF2B5EF4-FFF2-40B4-BE49-F238E27FC236}">
                <a16:creationId xmlns:a16="http://schemas.microsoft.com/office/drawing/2014/main" id="{C553A5AA-2251-BCEF-BA4A-5055B3BFDD16}"/>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F48269D-D5CC-FFEA-8A05-8CB6B03F87D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3752811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om yta utan logotyp neutral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0ECA7-AE51-F08E-9F74-11BB66F2A089}"/>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dirty="0"/>
              <a:t>Klicka här för att ändra rubrik</a:t>
            </a:r>
            <a:endParaRPr lang="en-US" dirty="0"/>
          </a:p>
        </p:txBody>
      </p:sp>
      <p:sp>
        <p:nvSpPr>
          <p:cNvPr id="6" name="Platshållare för datum 3">
            <a:extLst>
              <a:ext uri="{FF2B5EF4-FFF2-40B4-BE49-F238E27FC236}">
                <a16:creationId xmlns:a16="http://schemas.microsoft.com/office/drawing/2014/main" id="{A5C43E44-399B-AD66-852B-6FBB2BFD8E4F}"/>
              </a:ext>
            </a:extLst>
          </p:cNvPr>
          <p:cNvSpPr>
            <a:spLocks noGrp="1"/>
          </p:cNvSpPr>
          <p:nvPr>
            <p:ph type="dt" sz="half" idx="10"/>
          </p:nvPr>
        </p:nvSpPr>
        <p:spPr>
          <a:xfrm>
            <a:off x="609600" y="6530791"/>
            <a:ext cx="1060175" cy="354182"/>
          </a:xfrm>
          <a:prstGeom prst="rect">
            <a:avLst/>
          </a:prstGeom>
        </p:spPr>
        <p:txBody>
          <a:bodyPr/>
          <a:lstStyle/>
          <a:p>
            <a:fld id="{C5AEBDB0-46AE-40AB-B6F1-75EEA8B6B06E}" type="datetime1">
              <a:rPr lang="sv-SE" smtClean="0"/>
              <a:t>2025-06-13</a:t>
            </a:fld>
            <a:endParaRPr lang="sv-SE" dirty="0"/>
          </a:p>
        </p:txBody>
      </p:sp>
      <p:sp>
        <p:nvSpPr>
          <p:cNvPr id="7" name="Platshållare för sidfot 4">
            <a:extLst>
              <a:ext uri="{FF2B5EF4-FFF2-40B4-BE49-F238E27FC236}">
                <a16:creationId xmlns:a16="http://schemas.microsoft.com/office/drawing/2014/main" id="{0723245D-44EA-5763-8400-5C566DC9CB6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AD75F367-E644-E422-4C41-32675F04AD35}"/>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3931322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Jämförelse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hasCustomPrompt="1"/>
          </p:nvPr>
        </p:nvSpPr>
        <p:spPr>
          <a:xfrm>
            <a:off x="609600" y="360000"/>
            <a:ext cx="10972800" cy="724521"/>
          </a:xfrm>
        </p:spPr>
        <p:txBody>
          <a:bodyPr/>
          <a:lstStyle>
            <a:lvl1pPr>
              <a:defRPr sz="3600">
                <a:solidFill>
                  <a:schemeClr val="tx1"/>
                </a:solidFill>
              </a:defRPr>
            </a:lvl1pPr>
          </a:lstStyle>
          <a:p>
            <a:r>
              <a:rPr lang="sv-SE" dirty="0"/>
              <a:t>Klicka här för att ändra rubrik</a:t>
            </a:r>
            <a:endParaRPr lang="en-US" dirty="0"/>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hasCustomPrompt="1"/>
          </p:nvPr>
        </p:nvSpPr>
        <p:spPr>
          <a:xfrm>
            <a:off x="609600" y="1241051"/>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underrubrik</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hasCustomPrompt="1"/>
          </p:nvPr>
        </p:nvSpPr>
        <p:spPr>
          <a:xfrm>
            <a:off x="609600" y="2221492"/>
            <a:ext cx="5157787"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dirty="0"/>
              <a:t>Skriv text här</a:t>
            </a:r>
          </a:p>
          <a:p>
            <a:pPr lvl="1"/>
            <a:r>
              <a:rPr lang="sv-SE" dirty="0"/>
              <a:t>Nivå två</a:t>
            </a:r>
          </a:p>
          <a:p>
            <a:pPr lvl="2"/>
            <a:r>
              <a:rPr lang="sv-SE" dirty="0"/>
              <a:t>Nivå tre</a:t>
            </a:r>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hasCustomPrompt="1"/>
          </p:nvPr>
        </p:nvSpPr>
        <p:spPr>
          <a:xfrm>
            <a:off x="6382650" y="1241051"/>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underrubrik</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hasCustomPrompt="1"/>
          </p:nvPr>
        </p:nvSpPr>
        <p:spPr>
          <a:xfrm>
            <a:off x="6399212" y="2221492"/>
            <a:ext cx="5183188"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dirty="0"/>
              <a:t>Skriv text här</a:t>
            </a:r>
          </a:p>
          <a:p>
            <a:pPr lvl="1"/>
            <a:r>
              <a:rPr lang="sv-SE" dirty="0"/>
              <a:t>Nivå två</a:t>
            </a:r>
          </a:p>
          <a:p>
            <a:pPr lvl="2"/>
            <a:r>
              <a:rPr lang="sv-SE" dirty="0"/>
              <a:t>Nivå tre</a:t>
            </a:r>
          </a:p>
        </p:txBody>
      </p:sp>
      <p:sp>
        <p:nvSpPr>
          <p:cNvPr id="10" name="Platshållare för datum 3">
            <a:extLst>
              <a:ext uri="{FF2B5EF4-FFF2-40B4-BE49-F238E27FC236}">
                <a16:creationId xmlns:a16="http://schemas.microsoft.com/office/drawing/2014/main" id="{5CC8557A-39E5-2439-2E43-5C8D95645E6D}"/>
              </a:ext>
            </a:extLst>
          </p:cNvPr>
          <p:cNvSpPr>
            <a:spLocks noGrp="1"/>
          </p:cNvSpPr>
          <p:nvPr>
            <p:ph type="dt" sz="half" idx="10"/>
          </p:nvPr>
        </p:nvSpPr>
        <p:spPr>
          <a:xfrm>
            <a:off x="609600" y="6530791"/>
            <a:ext cx="1060175" cy="354182"/>
          </a:xfrm>
          <a:prstGeom prst="rect">
            <a:avLst/>
          </a:prstGeom>
        </p:spPr>
        <p:txBody>
          <a:bodyPr/>
          <a:lstStyle/>
          <a:p>
            <a:fld id="{AA5BADEF-8F84-45D8-AB78-79E0427D4A12}" type="datetime1">
              <a:rPr lang="sv-SE" smtClean="0"/>
              <a:t>2025-06-13</a:t>
            </a:fld>
            <a:endParaRPr lang="sv-SE" dirty="0"/>
          </a:p>
        </p:txBody>
      </p:sp>
      <p:sp>
        <p:nvSpPr>
          <p:cNvPr id="11" name="Platshållare för sidfot 4">
            <a:extLst>
              <a:ext uri="{FF2B5EF4-FFF2-40B4-BE49-F238E27FC236}">
                <a16:creationId xmlns:a16="http://schemas.microsoft.com/office/drawing/2014/main" id="{876B45AE-5CCD-6B94-7A25-A15B3FF3373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2" name="Platshållare för bildnummer 5">
            <a:extLst>
              <a:ext uri="{FF2B5EF4-FFF2-40B4-BE49-F238E27FC236}">
                <a16:creationId xmlns:a16="http://schemas.microsoft.com/office/drawing/2014/main" id="{15478B75-428F-A1D7-E746-ADC7752774A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917891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bild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defRPr>
            </a:lvl1pPr>
          </a:lstStyle>
          <a:p>
            <a:r>
              <a:rPr lang="sv-SE" dirty="0"/>
              <a:t>Klicka här för att ändra rubrik</a:t>
            </a:r>
            <a:endParaRPr lang="en-US" dirty="0"/>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sp>
        <p:nvSpPr>
          <p:cNvPr id="5" name="Platshållare för datum 3">
            <a:extLst>
              <a:ext uri="{FF2B5EF4-FFF2-40B4-BE49-F238E27FC236}">
                <a16:creationId xmlns:a16="http://schemas.microsoft.com/office/drawing/2014/main" id="{AFE24852-164B-CFDE-B769-790BC3263B4F}"/>
              </a:ext>
            </a:extLst>
          </p:cNvPr>
          <p:cNvSpPr>
            <a:spLocks noGrp="1"/>
          </p:cNvSpPr>
          <p:nvPr>
            <p:ph type="dt" sz="half" idx="10"/>
          </p:nvPr>
        </p:nvSpPr>
        <p:spPr>
          <a:xfrm>
            <a:off x="609600" y="6530791"/>
            <a:ext cx="1060175" cy="354182"/>
          </a:xfrm>
          <a:prstGeom prst="rect">
            <a:avLst/>
          </a:prstGeom>
        </p:spPr>
        <p:txBody>
          <a:bodyPr/>
          <a:lstStyle/>
          <a:p>
            <a:fld id="{4D73F0A0-3A2F-4832-BE53-6B8B6864E3E5}" type="datetime1">
              <a:rPr lang="sv-SE" smtClean="0"/>
              <a:t>2025-06-13</a:t>
            </a:fld>
            <a:endParaRPr lang="sv-SE" dirty="0"/>
          </a:p>
        </p:txBody>
      </p:sp>
      <p:sp>
        <p:nvSpPr>
          <p:cNvPr id="7" name="Platshållare för sidfot 4">
            <a:extLst>
              <a:ext uri="{FF2B5EF4-FFF2-40B4-BE49-F238E27FC236}">
                <a16:creationId xmlns:a16="http://schemas.microsoft.com/office/drawing/2014/main" id="{CCC1B95F-8FF6-795C-71C7-EF6DB9AB23D5}"/>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6D013B1D-5E77-D5A6-6127-FB27ABDC7DB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pic>
        <p:nvPicPr>
          <p:cNvPr id="10" name="Bildobjekt 9">
            <a:extLst>
              <a:ext uri="{FF2B5EF4-FFF2-40B4-BE49-F238E27FC236}">
                <a16:creationId xmlns:a16="http://schemas.microsoft.com/office/drawing/2014/main" id="{5268180F-B84D-0F44-B4B5-93A7D7845B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70097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Halvsides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bg2"/>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accent2"/>
              </a:buClr>
              <a:defRPr sz="2800">
                <a:solidFill>
                  <a:schemeClr val="bg2"/>
                </a:solidFill>
              </a:defRPr>
            </a:lvl1pPr>
            <a:lvl2pPr>
              <a:spcBef>
                <a:spcPts val="1000"/>
              </a:spcBef>
              <a:buClr>
                <a:schemeClr val="accent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6" name="Platshållare för datum 3">
            <a:extLst>
              <a:ext uri="{FF2B5EF4-FFF2-40B4-BE49-F238E27FC236}">
                <a16:creationId xmlns:a16="http://schemas.microsoft.com/office/drawing/2014/main" id="{86BE9932-6652-2F68-1034-24E5E46509CD}"/>
              </a:ext>
            </a:extLst>
          </p:cNvPr>
          <p:cNvSpPr>
            <a:spLocks noGrp="1"/>
          </p:cNvSpPr>
          <p:nvPr>
            <p:ph type="dt" sz="half" idx="10"/>
          </p:nvPr>
        </p:nvSpPr>
        <p:spPr>
          <a:xfrm>
            <a:off x="609600" y="6530791"/>
            <a:ext cx="1060175" cy="354182"/>
          </a:xfrm>
          <a:prstGeom prst="rect">
            <a:avLst/>
          </a:prstGeom>
        </p:spPr>
        <p:txBody>
          <a:bodyPr/>
          <a:lstStyle/>
          <a:p>
            <a:fld id="{056C4D66-1807-4776-9F16-AA3C32A246C1}" type="datetime1">
              <a:rPr lang="sv-SE" smtClean="0"/>
              <a:t>2025-06-13</a:t>
            </a:fld>
            <a:endParaRPr lang="sv-SE" dirty="0"/>
          </a:p>
        </p:txBody>
      </p:sp>
      <p:sp>
        <p:nvSpPr>
          <p:cNvPr id="7" name="Platshållare för sidfot 4">
            <a:extLst>
              <a:ext uri="{FF2B5EF4-FFF2-40B4-BE49-F238E27FC236}">
                <a16:creationId xmlns:a16="http://schemas.microsoft.com/office/drawing/2014/main" id="{163ED8F1-3338-F67C-7AF6-F651A8C4D86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EA0CF44F-A949-73AD-6632-4E606E57316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40472099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Halvsidesbild grädde ">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2"/>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17758"/>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0"/>
              </a:spcBef>
              <a:buFontTx/>
              <a:buNone/>
              <a:defRPr sz="2000">
                <a:solidFill>
                  <a:schemeClr val="tx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br>
              <a:rPr lang="sv-SE" dirty="0"/>
            </a:br>
            <a:endParaRPr lang="en-US" dirty="0"/>
          </a:p>
        </p:txBody>
      </p:sp>
      <p:sp>
        <p:nvSpPr>
          <p:cNvPr id="6" name="Platshållare för datum 3">
            <a:extLst>
              <a:ext uri="{FF2B5EF4-FFF2-40B4-BE49-F238E27FC236}">
                <a16:creationId xmlns:a16="http://schemas.microsoft.com/office/drawing/2014/main" id="{3E7D6E2E-8A4F-D98F-225B-724A74A076A8}"/>
              </a:ext>
            </a:extLst>
          </p:cNvPr>
          <p:cNvSpPr>
            <a:spLocks noGrp="1"/>
          </p:cNvSpPr>
          <p:nvPr>
            <p:ph type="dt" sz="half" idx="10"/>
          </p:nvPr>
        </p:nvSpPr>
        <p:spPr>
          <a:xfrm>
            <a:off x="609600" y="6530791"/>
            <a:ext cx="1060175" cy="354182"/>
          </a:xfrm>
          <a:prstGeom prst="rect">
            <a:avLst/>
          </a:prstGeom>
        </p:spPr>
        <p:txBody>
          <a:bodyPr/>
          <a:lstStyle/>
          <a:p>
            <a:fld id="{738A8468-28CB-4E66-9D43-5E9BC9263E51}" type="datetime1">
              <a:rPr lang="sv-SE" smtClean="0"/>
              <a:t>2025-06-13</a:t>
            </a:fld>
            <a:endParaRPr lang="sv-SE" dirty="0"/>
          </a:p>
        </p:txBody>
      </p:sp>
      <p:sp>
        <p:nvSpPr>
          <p:cNvPr id="7" name="Platshållare för sidfot 4">
            <a:extLst>
              <a:ext uri="{FF2B5EF4-FFF2-40B4-BE49-F238E27FC236}">
                <a16:creationId xmlns:a16="http://schemas.microsoft.com/office/drawing/2014/main" id="{4339C906-0FFF-0D74-2AA4-386DD03BEAF9}"/>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50559915-C442-FFF4-7F3F-17BD499814E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6919167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alvsidesbild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1"/>
                </a:solidFill>
              </a:defRPr>
            </a:lvl1pPr>
          </a:lstStyle>
          <a:p>
            <a:r>
              <a:rPr lang="sv-SE" dirty="0"/>
              <a:t>Klicka här för att ändra rubrik</a:t>
            </a:r>
            <a:endParaRPr lang="en-US" dirty="0"/>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25320"/>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6" name="Platshållare för datum 3">
            <a:extLst>
              <a:ext uri="{FF2B5EF4-FFF2-40B4-BE49-F238E27FC236}">
                <a16:creationId xmlns:a16="http://schemas.microsoft.com/office/drawing/2014/main" id="{8BAF8B48-190A-CD33-0203-CB9E94B0B919}"/>
              </a:ext>
            </a:extLst>
          </p:cNvPr>
          <p:cNvSpPr>
            <a:spLocks noGrp="1"/>
          </p:cNvSpPr>
          <p:nvPr>
            <p:ph type="dt" sz="half" idx="10"/>
          </p:nvPr>
        </p:nvSpPr>
        <p:spPr>
          <a:xfrm>
            <a:off x="609600" y="6530791"/>
            <a:ext cx="1060175" cy="354182"/>
          </a:xfrm>
          <a:prstGeom prst="rect">
            <a:avLst/>
          </a:prstGeom>
        </p:spPr>
        <p:txBody>
          <a:bodyPr/>
          <a:lstStyle/>
          <a:p>
            <a:fld id="{2832F019-68C5-4A37-B2E1-1C87E0510245}" type="datetime1">
              <a:rPr lang="sv-SE" smtClean="0"/>
              <a:t>2025-06-13</a:t>
            </a:fld>
            <a:endParaRPr lang="sv-SE" dirty="0"/>
          </a:p>
        </p:txBody>
      </p:sp>
      <p:sp>
        <p:nvSpPr>
          <p:cNvPr id="7" name="Platshållare för sidfot 4">
            <a:extLst>
              <a:ext uri="{FF2B5EF4-FFF2-40B4-BE49-F238E27FC236}">
                <a16:creationId xmlns:a16="http://schemas.microsoft.com/office/drawing/2014/main" id="{21C96D5D-12A1-49BC-3215-73D03C7CA8F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292DD92-F84D-6372-5A07-8F06DBCC08F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5199019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ild med bildtext blå ">
    <p:bg>
      <p:bgPr>
        <a:solidFill>
          <a:schemeClr val="accent1"/>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br>
              <a:rPr lang="sv-SE" dirty="0"/>
            </a:br>
            <a:br>
              <a:rPr lang="sv-SE" dirty="0"/>
            </a:br>
            <a:endParaRPr lang="sv-SE" dirty="0"/>
          </a:p>
          <a:p>
            <a:endParaRPr lang="sv-SE" dirty="0"/>
          </a:p>
          <a:p>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bg2"/>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711843"/>
            <a:ext cx="3932237" cy="4523858"/>
          </a:xfrm>
        </p:spPr>
        <p:txBody>
          <a:bodyPr/>
          <a:lstStyle>
            <a:lvl1pPr marL="342900" indent="-342900">
              <a:lnSpc>
                <a:spcPct val="110000"/>
              </a:lnSpc>
              <a:buClr>
                <a:schemeClr val="bg2"/>
              </a:buClr>
              <a:buFont typeface="Arial" panose="020B0604020202020204" pitchFamily="34" charset="0"/>
              <a:buChar char="•"/>
              <a:defRPr sz="2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7278BE36-5D03-B947-50CF-2E825EAABC98}"/>
              </a:ext>
            </a:extLst>
          </p:cNvPr>
          <p:cNvSpPr>
            <a:spLocks noGrp="1"/>
          </p:cNvSpPr>
          <p:nvPr>
            <p:ph type="dt" sz="half" idx="10"/>
          </p:nvPr>
        </p:nvSpPr>
        <p:spPr>
          <a:xfrm>
            <a:off x="609600" y="6530791"/>
            <a:ext cx="1060175" cy="354182"/>
          </a:xfrm>
          <a:prstGeom prst="rect">
            <a:avLst/>
          </a:prstGeom>
        </p:spPr>
        <p:txBody>
          <a:bodyPr/>
          <a:lstStyle/>
          <a:p>
            <a:fld id="{89B2D01C-7309-43AD-BB51-C03D02FBFE6F}" type="datetime1">
              <a:rPr lang="sv-SE" smtClean="0"/>
              <a:t>2025-06-13</a:t>
            </a:fld>
            <a:endParaRPr lang="sv-SE" dirty="0"/>
          </a:p>
        </p:txBody>
      </p:sp>
      <p:sp>
        <p:nvSpPr>
          <p:cNvPr id="8" name="Platshållare för sidfot 4">
            <a:extLst>
              <a:ext uri="{FF2B5EF4-FFF2-40B4-BE49-F238E27FC236}">
                <a16:creationId xmlns:a16="http://schemas.microsoft.com/office/drawing/2014/main" id="{09C34CAE-7C61-6971-4E6A-D3B61E05793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E9808DA3-999C-3634-67E5-C32D4F1EE86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9855829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ild med bildtext grädde">
    <p:bg>
      <p:bgPr>
        <a:solidFill>
          <a:schemeClr val="accent2"/>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tx2"/>
                </a:solidFill>
              </a:defRPr>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1088"/>
          </a:xfrm>
        </p:spPr>
        <p:txBody>
          <a:bodyPr anchor="t" anchorCtr="0"/>
          <a:lstStyle>
            <a:lvl1pPr>
              <a:defRPr sz="3200">
                <a:solidFill>
                  <a:schemeClr val="tx2"/>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5288"/>
            <a:ext cx="3932237" cy="4570413"/>
          </a:xfrm>
        </p:spPr>
        <p:txBody>
          <a:bodyPr/>
          <a:lstStyle>
            <a:lvl1pPr marL="342900" indent="-342900">
              <a:lnSpc>
                <a:spcPct val="110000"/>
              </a:lnSpc>
              <a:buClr>
                <a:schemeClr val="tx2"/>
              </a:buClr>
              <a:buFont typeface="Arial" panose="020B0604020202020204" pitchFamily="34" charset="0"/>
              <a:buChar char="•"/>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EC997379-AA57-FFC0-C67C-2D47D22C2EB1}"/>
              </a:ext>
            </a:extLst>
          </p:cNvPr>
          <p:cNvSpPr>
            <a:spLocks noGrp="1"/>
          </p:cNvSpPr>
          <p:nvPr>
            <p:ph type="dt" sz="half" idx="10"/>
          </p:nvPr>
        </p:nvSpPr>
        <p:spPr>
          <a:xfrm>
            <a:off x="674411" y="6530791"/>
            <a:ext cx="995364" cy="273555"/>
          </a:xfrm>
          <a:prstGeom prst="rect">
            <a:avLst/>
          </a:prstGeom>
        </p:spPr>
        <p:txBody>
          <a:bodyPr/>
          <a:lstStyle/>
          <a:p>
            <a:fld id="{3EE0776E-56C1-4163-BBDC-05D27C5158B9}" type="datetime1">
              <a:rPr lang="sv-SE" smtClean="0"/>
              <a:t>2025-06-13</a:t>
            </a:fld>
            <a:endParaRPr lang="sv-SE" dirty="0"/>
          </a:p>
        </p:txBody>
      </p:sp>
      <p:sp>
        <p:nvSpPr>
          <p:cNvPr id="8" name="Platshållare för sidfot 4">
            <a:extLst>
              <a:ext uri="{FF2B5EF4-FFF2-40B4-BE49-F238E27FC236}">
                <a16:creationId xmlns:a16="http://schemas.microsoft.com/office/drawing/2014/main" id="{E0EE9DDD-8D27-BD71-D6BB-11AB844D7D72}"/>
              </a:ext>
            </a:extLst>
          </p:cNvPr>
          <p:cNvSpPr>
            <a:spLocks noGrp="1"/>
          </p:cNvSpPr>
          <p:nvPr>
            <p:ph type="ftr" sz="quarter" idx="11"/>
          </p:nvPr>
        </p:nvSpPr>
        <p:spPr>
          <a:xfrm>
            <a:off x="2242441" y="6513520"/>
            <a:ext cx="8794963" cy="300235"/>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03F8E2E3-7B29-03BC-3B15-8990B12843CC}"/>
              </a:ext>
            </a:extLst>
          </p:cNvPr>
          <p:cNvSpPr>
            <a:spLocks noGrp="1"/>
          </p:cNvSpPr>
          <p:nvPr>
            <p:ph type="sldNum" sz="quarter" idx="12"/>
          </p:nvPr>
        </p:nvSpPr>
        <p:spPr>
          <a:xfrm>
            <a:off x="11267768" y="6513520"/>
            <a:ext cx="637660" cy="300235"/>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977872960"/>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ild med bildtext neutral">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dirty="0"/>
            </a:br>
            <a:br>
              <a:rPr lang="sv-SE" dirty="0"/>
            </a:br>
            <a:br>
              <a:rPr lang="sv-SE" dirty="0"/>
            </a:br>
            <a:br>
              <a:rPr lang="sv-SE" dirty="0"/>
            </a:br>
            <a:br>
              <a:rPr lang="sv-SE" dirty="0"/>
            </a:br>
            <a:r>
              <a:rPr lang="sv-SE" dirty="0"/>
              <a:t>Klicka på ikonen för att </a:t>
            </a:r>
            <a:br>
              <a:rPr lang="sv-SE" dirty="0"/>
            </a:br>
            <a:r>
              <a:rPr lang="sv-SE" dirty="0"/>
              <a:t>infoga en bild, som fyller ut </a:t>
            </a:r>
            <a:br>
              <a:rPr lang="sv-SE" dirty="0"/>
            </a:br>
            <a:r>
              <a:rPr lang="sv-SE" dirty="0"/>
              <a:t>platshållaren med rundat hörn.</a:t>
            </a:r>
            <a:endParaRPr lang="en-US" dirty="0"/>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tx1"/>
                </a:solidFill>
              </a:defRPr>
            </a:lvl1pPr>
          </a:lstStyle>
          <a:p>
            <a:r>
              <a:rPr lang="sv-SE" dirty="0"/>
              <a:t>Klicka här för att ändra rubrik</a:t>
            </a:r>
            <a:endParaRPr lang="en-US" dirty="0"/>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9313"/>
            <a:ext cx="3932237" cy="4587654"/>
          </a:xfrm>
        </p:spPr>
        <p:txBody>
          <a:bodyPr/>
          <a:lstStyle>
            <a:lvl1pPr marL="342900" indent="-342900">
              <a:lnSpc>
                <a:spcPct val="110000"/>
              </a:lnSpc>
              <a:buClr>
                <a:schemeClr val="tx1"/>
              </a:buClr>
              <a:buFont typeface="Arial" panose="020B0604020202020204" pitchFamily="34" charset="0"/>
              <a:buChar char="•"/>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Skriv text här</a:t>
            </a:r>
          </a:p>
        </p:txBody>
      </p:sp>
      <p:sp>
        <p:nvSpPr>
          <p:cNvPr id="3" name="Platshållare för datum 3">
            <a:extLst>
              <a:ext uri="{FF2B5EF4-FFF2-40B4-BE49-F238E27FC236}">
                <a16:creationId xmlns:a16="http://schemas.microsoft.com/office/drawing/2014/main" id="{7237D1B6-089F-FE4A-553A-91F3A0048050}"/>
              </a:ext>
            </a:extLst>
          </p:cNvPr>
          <p:cNvSpPr>
            <a:spLocks noGrp="1"/>
          </p:cNvSpPr>
          <p:nvPr>
            <p:ph type="dt" sz="half" idx="10"/>
          </p:nvPr>
        </p:nvSpPr>
        <p:spPr>
          <a:xfrm>
            <a:off x="609600" y="6530791"/>
            <a:ext cx="1060175" cy="354182"/>
          </a:xfrm>
          <a:prstGeom prst="rect">
            <a:avLst/>
          </a:prstGeom>
        </p:spPr>
        <p:txBody>
          <a:bodyPr/>
          <a:lstStyle/>
          <a:p>
            <a:fld id="{BBB410BE-CF1F-4E5F-9DCA-D51FBE5FB1D3}" type="datetime1">
              <a:rPr lang="sv-SE" smtClean="0"/>
              <a:t>2025-06-13</a:t>
            </a:fld>
            <a:endParaRPr lang="sv-SE" dirty="0"/>
          </a:p>
        </p:txBody>
      </p:sp>
      <p:sp>
        <p:nvSpPr>
          <p:cNvPr id="8" name="Platshållare för sidfot 4">
            <a:extLst>
              <a:ext uri="{FF2B5EF4-FFF2-40B4-BE49-F238E27FC236}">
                <a16:creationId xmlns:a16="http://schemas.microsoft.com/office/drawing/2014/main" id="{2C55B8E2-0B30-8F03-4864-C893D054A483}"/>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3F34B608-4D46-FA27-659B-1A66156B2CC1}"/>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7324999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utbild_med 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dirty="0"/>
              <a:t>TACK!</a:t>
            </a:r>
            <a:endParaRPr lang="en-US" dirty="0"/>
          </a:p>
        </p:txBody>
      </p:sp>
    </p:spTree>
    <p:extLst>
      <p:ext uri="{BB962C8B-B14F-4D97-AF65-F5344CB8AC3E}">
        <p14:creationId xmlns:p14="http://schemas.microsoft.com/office/powerpoint/2010/main" val="8125328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lutbild_med bi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2025-06-13</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7001166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Slutbild_med 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2"/>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2025-06-13</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073407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Slutbild_med bi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1"/>
                </a:solidFill>
              </a:defRPr>
            </a:lvl1pPr>
          </a:lstStyle>
          <a:p>
            <a:r>
              <a:rPr lang="sv-SE" dirty="0"/>
              <a:t>TACK!</a:t>
            </a:r>
            <a:endParaRPr lang="en-US" dirty="0"/>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fld id="{140B3BAA-58DF-4A23-910A-712F9B42C53D}" type="datetime1">
              <a:rPr lang="sv-SE" smtClean="0"/>
              <a:t>2025-06-13</a:t>
            </a:fld>
            <a:endParaRPr lang="sv-SE" dirty="0"/>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91078151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bild neutral">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bg1"/>
                </a:solidFill>
              </a:defRPr>
            </a:lvl1pPr>
          </a:lstStyle>
          <a:p>
            <a:r>
              <a:rPr lang="sv-SE" dirty="0"/>
              <a:t>Klicka här för att ändra rubrik</a:t>
            </a:r>
            <a:endParaRPr lang="en-US" dirty="0"/>
          </a:p>
        </p:txBody>
      </p:sp>
      <p:sp>
        <p:nvSpPr>
          <p:cNvPr id="5" name="Platshållare för datum 3">
            <a:extLst>
              <a:ext uri="{FF2B5EF4-FFF2-40B4-BE49-F238E27FC236}">
                <a16:creationId xmlns:a16="http://schemas.microsoft.com/office/drawing/2014/main" id="{7504EE9F-131D-EFB7-2A79-B3DD8BF9A109}"/>
              </a:ext>
            </a:extLst>
          </p:cNvPr>
          <p:cNvSpPr>
            <a:spLocks noGrp="1"/>
          </p:cNvSpPr>
          <p:nvPr>
            <p:ph type="dt" sz="half" idx="10"/>
          </p:nvPr>
        </p:nvSpPr>
        <p:spPr>
          <a:xfrm>
            <a:off x="660952" y="6486545"/>
            <a:ext cx="1060175" cy="354182"/>
          </a:xfrm>
          <a:prstGeom prst="rect">
            <a:avLst/>
          </a:prstGeom>
        </p:spPr>
        <p:txBody>
          <a:bodyPr/>
          <a:lstStyle/>
          <a:p>
            <a:fld id="{38300729-9120-4936-A615-CF043BDAE2EC}" type="datetime1">
              <a:rPr lang="sv-SE" smtClean="0"/>
              <a:t>2025-06-13</a:t>
            </a:fld>
            <a:endParaRPr lang="sv-SE" dirty="0"/>
          </a:p>
        </p:txBody>
      </p:sp>
      <p:sp>
        <p:nvSpPr>
          <p:cNvPr id="7" name="Platshållare för sidfot 4">
            <a:extLst>
              <a:ext uri="{FF2B5EF4-FFF2-40B4-BE49-F238E27FC236}">
                <a16:creationId xmlns:a16="http://schemas.microsoft.com/office/drawing/2014/main" id="{53945A83-9CF5-D3E1-4AC0-51BF060AD957}"/>
              </a:ext>
            </a:extLst>
          </p:cNvPr>
          <p:cNvSpPr>
            <a:spLocks noGrp="1"/>
          </p:cNvSpPr>
          <p:nvPr>
            <p:ph type="ftr" sz="quarter" idx="11"/>
          </p:nvPr>
        </p:nvSpPr>
        <p:spPr>
          <a:xfrm>
            <a:off x="1721127" y="6469274"/>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8" name="Platshållare för bildnummer 5">
            <a:extLst>
              <a:ext uri="{FF2B5EF4-FFF2-40B4-BE49-F238E27FC236}">
                <a16:creationId xmlns:a16="http://schemas.microsoft.com/office/drawing/2014/main" id="{47E25ADB-6596-015B-3496-5779FCC53A78}"/>
              </a:ext>
            </a:extLst>
          </p:cNvPr>
          <p:cNvSpPr>
            <a:spLocks noGrp="1"/>
          </p:cNvSpPr>
          <p:nvPr>
            <p:ph type="sldNum" sz="quarter" idx="12"/>
          </p:nvPr>
        </p:nvSpPr>
        <p:spPr>
          <a:xfrm>
            <a:off x="11277600" y="6469274"/>
            <a:ext cx="679180" cy="388726"/>
          </a:xfrm>
        </p:spPr>
        <p:txBody>
          <a:bodyPr/>
          <a:lstStyle/>
          <a:p>
            <a:fld id="{B4730AA7-F777-4CAC-8CCC-AEA20B9348DC}" type="slidenum">
              <a:rPr lang="sv-SE" smtClean="0"/>
              <a:t>‹#›</a:t>
            </a:fld>
            <a:endParaRPr lang="sv-SE" dirty="0"/>
          </a:p>
        </p:txBody>
      </p:sp>
      <p:sp>
        <p:nvSpPr>
          <p:cNvPr id="10" name="Underrubrik 2">
            <a:extLst>
              <a:ext uri="{FF2B5EF4-FFF2-40B4-BE49-F238E27FC236}">
                <a16:creationId xmlns:a16="http://schemas.microsoft.com/office/drawing/2014/main" id="{A95E7C8D-E10A-96EA-A696-E14A4D299E68}"/>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underrubrik</a:t>
            </a:r>
            <a:endParaRPr lang="en-US" dirty="0"/>
          </a:p>
        </p:txBody>
      </p:sp>
      <p:pic>
        <p:nvPicPr>
          <p:cNvPr id="12" name="Bildobjekt 11">
            <a:extLst>
              <a:ext uri="{FF2B5EF4-FFF2-40B4-BE49-F238E27FC236}">
                <a16:creationId xmlns:a16="http://schemas.microsoft.com/office/drawing/2014/main" id="{C8E3E256-BBF3-D765-FDC4-A130C5C5C9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420544636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baseline="0">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bg2"/>
              </a:buClr>
              <a:defRPr sz="3000">
                <a:solidFill>
                  <a:schemeClr val="bg2"/>
                </a:solidFill>
              </a:defRPr>
            </a:lvl1pPr>
            <a:lvl2pPr>
              <a:lnSpc>
                <a:spcPct val="110000"/>
              </a:lnSpc>
              <a:spcBef>
                <a:spcPts val="800"/>
              </a:spcBef>
              <a:buClr>
                <a:schemeClr val="bg2"/>
              </a:buClr>
              <a:defRPr sz="2800">
                <a:solidFill>
                  <a:schemeClr val="bg2"/>
                </a:solidFill>
              </a:defRPr>
            </a:lvl2pPr>
            <a:lvl3pPr>
              <a:lnSpc>
                <a:spcPct val="110000"/>
              </a:lnSpc>
              <a:spcBef>
                <a:spcPts val="800"/>
              </a:spcBef>
              <a:buClr>
                <a:schemeClr val="bg2"/>
              </a:buClr>
              <a:defRPr sz="2400">
                <a:solidFill>
                  <a:schemeClr val="bg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a:xfrm>
            <a:off x="609600" y="6530791"/>
            <a:ext cx="1060175" cy="354182"/>
          </a:xfrm>
          <a:prstGeom prst="rect">
            <a:avLst/>
          </a:prstGeom>
        </p:spPr>
        <p:txBody>
          <a:bodyPr/>
          <a:lstStyle/>
          <a:p>
            <a:fld id="{56F01782-C5A9-40B6-AB6E-8DE9881C3C7C}" type="datetime1">
              <a:rPr lang="sv-SE" smtClean="0"/>
              <a:t>2025-06-13</a:t>
            </a:fld>
            <a:endParaRPr lang="sv-SE" dirty="0"/>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396472282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a:solidFill>
                  <a:schemeClr val="tx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2"/>
              </a:buClr>
              <a:defRPr sz="3000">
                <a:solidFill>
                  <a:schemeClr val="tx2"/>
                </a:solidFill>
              </a:defRPr>
            </a:lvl1pPr>
            <a:lvl2pPr>
              <a:lnSpc>
                <a:spcPct val="110000"/>
              </a:lnSpc>
              <a:spcBef>
                <a:spcPts val="800"/>
              </a:spcBef>
              <a:buClr>
                <a:schemeClr val="tx2"/>
              </a:buClr>
              <a:defRPr sz="2800">
                <a:solidFill>
                  <a:schemeClr val="tx2"/>
                </a:solidFill>
              </a:defRPr>
            </a:lvl2pPr>
            <a:lvl3pPr>
              <a:lnSpc>
                <a:spcPct val="110000"/>
              </a:lnSpc>
              <a:spcBef>
                <a:spcPts val="800"/>
              </a:spcBef>
              <a:buClr>
                <a:schemeClr val="tx2"/>
              </a:buClr>
              <a:defRPr sz="2400">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4" name="Platshållare för datum 3">
            <a:extLst>
              <a:ext uri="{FF2B5EF4-FFF2-40B4-BE49-F238E27FC236}">
                <a16:creationId xmlns:a16="http://schemas.microsoft.com/office/drawing/2014/main" id="{940BFD82-33C4-3884-7512-07CF043CCB21}"/>
              </a:ext>
            </a:extLst>
          </p:cNvPr>
          <p:cNvSpPr>
            <a:spLocks noGrp="1"/>
          </p:cNvSpPr>
          <p:nvPr>
            <p:ph type="dt" sz="half" idx="10"/>
          </p:nvPr>
        </p:nvSpPr>
        <p:spPr/>
        <p:txBody>
          <a:bodyPr/>
          <a:lstStyle/>
          <a:p>
            <a:fld id="{C09CA4B8-A0BB-4502-821F-7B06CCF7898B}" type="datetime1">
              <a:rPr lang="sv-SE" smtClean="0"/>
              <a:t>2025-06-13</a:t>
            </a:fld>
            <a:endParaRPr lang="sv-SE"/>
          </a:p>
        </p:txBody>
      </p:sp>
      <p:sp>
        <p:nvSpPr>
          <p:cNvPr id="5" name="Platshållare för bildnummer 4">
            <a:extLst>
              <a:ext uri="{FF2B5EF4-FFF2-40B4-BE49-F238E27FC236}">
                <a16:creationId xmlns:a16="http://schemas.microsoft.com/office/drawing/2014/main" id="{E4827E4A-6513-E2F8-83CE-0D930C8FBECD}"/>
              </a:ext>
            </a:extLst>
          </p:cNvPr>
          <p:cNvSpPr>
            <a:spLocks noGrp="1"/>
          </p:cNvSpPr>
          <p:nvPr>
            <p:ph type="sldNum" sz="quarter" idx="11"/>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0268817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ubrik och innehåll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58943"/>
            <a:ext cx="10972800" cy="745786"/>
          </a:xfrm>
        </p:spPr>
        <p:txBody>
          <a:bodyPr anchor="t" anchorCtr="0"/>
          <a:lstStyle>
            <a:lvl1pPr>
              <a:defRPr sz="3600">
                <a:solidFill>
                  <a:schemeClr val="tx1"/>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1"/>
              </a:buClr>
              <a:defRPr sz="3000">
                <a:solidFill>
                  <a:schemeClr val="tx1"/>
                </a:solidFill>
              </a:defRPr>
            </a:lvl1pPr>
            <a:lvl2pPr>
              <a:lnSpc>
                <a:spcPct val="110000"/>
              </a:lnSpc>
              <a:spcBef>
                <a:spcPts val="800"/>
              </a:spcBef>
              <a:buClr>
                <a:schemeClr val="tx1"/>
              </a:buClr>
              <a:defRPr sz="2800">
                <a:solidFill>
                  <a:schemeClr val="tx1"/>
                </a:solidFill>
              </a:defRPr>
            </a:lvl2pPr>
            <a:lvl3pPr>
              <a:lnSpc>
                <a:spcPct val="110000"/>
              </a:lnSpc>
              <a:spcBef>
                <a:spcPts val="800"/>
              </a:spcBef>
              <a:buClr>
                <a:schemeClr val="tx1"/>
              </a:buClr>
              <a:defRPr sz="2400">
                <a:solidFill>
                  <a:schemeClr val="tx1"/>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dirty="0"/>
              <a:t>Skriv text här</a:t>
            </a:r>
          </a:p>
          <a:p>
            <a:pPr lvl="1"/>
            <a:r>
              <a:rPr lang="sv-SE" dirty="0"/>
              <a:t>Nivå två</a:t>
            </a:r>
          </a:p>
          <a:p>
            <a:pPr lvl="2"/>
            <a:r>
              <a:rPr lang="sv-SE" dirty="0"/>
              <a:t>Nivå tre</a:t>
            </a:r>
          </a:p>
        </p:txBody>
      </p:sp>
      <p:sp>
        <p:nvSpPr>
          <p:cNvPr id="7" name="Platshållare för datum 3">
            <a:extLst>
              <a:ext uri="{FF2B5EF4-FFF2-40B4-BE49-F238E27FC236}">
                <a16:creationId xmlns:a16="http://schemas.microsoft.com/office/drawing/2014/main" id="{286F81BD-23A4-14C0-EED6-2E592018971D}"/>
              </a:ext>
            </a:extLst>
          </p:cNvPr>
          <p:cNvSpPr>
            <a:spLocks noGrp="1"/>
          </p:cNvSpPr>
          <p:nvPr>
            <p:ph type="dt" sz="half" idx="10"/>
          </p:nvPr>
        </p:nvSpPr>
        <p:spPr>
          <a:xfrm>
            <a:off x="609600" y="6530791"/>
            <a:ext cx="1060175" cy="354182"/>
          </a:xfrm>
          <a:prstGeom prst="rect">
            <a:avLst/>
          </a:prstGeom>
        </p:spPr>
        <p:txBody>
          <a:bodyPr/>
          <a:lstStyle/>
          <a:p>
            <a:fld id="{92A9DB68-DDFE-43CD-983D-4BE2E622E370}" type="datetime1">
              <a:rPr lang="sv-SE" smtClean="0"/>
              <a:t>2025-06-13</a:t>
            </a:fld>
            <a:endParaRPr lang="sv-SE" dirty="0"/>
          </a:p>
        </p:txBody>
      </p:sp>
      <p:sp>
        <p:nvSpPr>
          <p:cNvPr id="8" name="Platshållare för sidfot 4">
            <a:extLst>
              <a:ext uri="{FF2B5EF4-FFF2-40B4-BE49-F238E27FC236}">
                <a16:creationId xmlns:a16="http://schemas.microsoft.com/office/drawing/2014/main" id="{E2194FC6-79A2-A4A8-930C-D8014F0C30E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9" name="Platshållare för bildnummer 5">
            <a:extLst>
              <a:ext uri="{FF2B5EF4-FFF2-40B4-BE49-F238E27FC236}">
                <a16:creationId xmlns:a16="http://schemas.microsoft.com/office/drawing/2014/main" id="{D89DBB4E-248F-B506-05F9-B9F1522260E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834455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Två delar två färger">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dirty="0"/>
          </a:p>
        </p:txBody>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600" y="360000"/>
            <a:ext cx="5181600" cy="1143000"/>
          </a:xfrm>
        </p:spPr>
        <p:txBody>
          <a:bodyPr/>
          <a:lstStyle>
            <a:lvl1pPr>
              <a:defRPr sz="3600">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tx2"/>
                </a:solidFill>
              </a:defRPr>
            </a:lvl1pPr>
            <a:lvl2pPr>
              <a:lnSpc>
                <a:spcPct val="110000"/>
              </a:lnSpc>
              <a:spcBef>
                <a:spcPts val="1000"/>
              </a:spcBef>
              <a:defRPr sz="2400">
                <a:solidFill>
                  <a:schemeClr val="tx2"/>
                </a:solidFill>
              </a:defRPr>
            </a:lvl2pPr>
            <a:lvl3pPr marL="864000" indent="0" algn="ctr">
              <a:lnSpc>
                <a:spcPct val="100000"/>
              </a:lnSpc>
              <a:spcBef>
                <a:spcPts val="0"/>
              </a:spcBef>
              <a:buFont typeface="Arial" panose="020B0604020202020204" pitchFamily="34" charset="0"/>
              <a:buNone/>
              <a:defRPr sz="2000">
                <a:solidFill>
                  <a:schemeClr val="tx2"/>
                </a:solidFill>
              </a:defRPr>
            </a:lvl3pPr>
            <a:lvl4pPr>
              <a:lnSpc>
                <a:spcPct val="110000"/>
              </a:lnSpc>
              <a:defRPr/>
            </a:lvl4pPr>
            <a:lvl5pPr>
              <a:lnSpc>
                <a:spcPct val="110000"/>
              </a:lnSpc>
              <a:defRPr/>
            </a:lvl5pPr>
          </a:lstStyle>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sv-SE" dirty="0"/>
            </a:br>
            <a:br>
              <a:rPr lang="sv-SE" dirty="0"/>
            </a:br>
            <a:br>
              <a:rPr lang="sv-SE" dirty="0"/>
            </a:br>
            <a:br>
              <a:rPr lang="sv-SE" dirty="0"/>
            </a:br>
            <a:br>
              <a:rPr lang="sv-SE" dirty="0"/>
            </a:br>
            <a:r>
              <a:rPr lang="sv-SE" dirty="0"/>
              <a:t>	      </a:t>
            </a:r>
          </a:p>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a:t>       </a:t>
            </a:r>
            <a:br>
              <a:rPr lang="sv-SE" dirty="0"/>
            </a:br>
            <a:r>
              <a:rPr lang="sv-SE" dirty="0"/>
              <a:t>         Välj ikon och infoga </a:t>
            </a:r>
            <a:endParaRPr lang="en-US" dirty="0"/>
          </a:p>
        </p:txBody>
      </p:sp>
      <p:sp>
        <p:nvSpPr>
          <p:cNvPr id="9" name="Platshållare för datum 3">
            <a:extLst>
              <a:ext uri="{FF2B5EF4-FFF2-40B4-BE49-F238E27FC236}">
                <a16:creationId xmlns:a16="http://schemas.microsoft.com/office/drawing/2014/main" id="{4E0B0FE2-E5A1-BE14-1AD7-F11C3D70D296}"/>
              </a:ext>
            </a:extLst>
          </p:cNvPr>
          <p:cNvSpPr>
            <a:spLocks noGrp="1"/>
          </p:cNvSpPr>
          <p:nvPr>
            <p:ph type="dt" sz="half" idx="10"/>
          </p:nvPr>
        </p:nvSpPr>
        <p:spPr>
          <a:xfrm>
            <a:off x="609600" y="6530791"/>
            <a:ext cx="1060175" cy="354182"/>
          </a:xfrm>
          <a:prstGeom prst="rect">
            <a:avLst/>
          </a:prstGeom>
        </p:spPr>
        <p:txBody>
          <a:bodyPr/>
          <a:lstStyle/>
          <a:p>
            <a:fld id="{E0FE638B-B983-49DA-8849-8ECEE52DAC0E}" type="datetime1">
              <a:rPr lang="sv-SE" smtClean="0"/>
              <a:t>2025-06-13</a:t>
            </a:fld>
            <a:endParaRPr lang="sv-SE" dirty="0"/>
          </a:p>
        </p:txBody>
      </p:sp>
      <p:sp>
        <p:nvSpPr>
          <p:cNvPr id="10" name="Platshållare för sidfot 4">
            <a:extLst>
              <a:ext uri="{FF2B5EF4-FFF2-40B4-BE49-F238E27FC236}">
                <a16:creationId xmlns:a16="http://schemas.microsoft.com/office/drawing/2014/main" id="{F8DA2FBF-EA5B-22FE-04EC-31E4FD70FCF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1" name="Platshållare för bildnummer 5">
            <a:extLst>
              <a:ext uri="{FF2B5EF4-FFF2-40B4-BE49-F238E27FC236}">
                <a16:creationId xmlns:a16="http://schemas.microsoft.com/office/drawing/2014/main" id="{303A1DB8-A381-F782-B96A-BEBB198BF873}"/>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199231089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Två delar två färger">
    <p:bg>
      <p:bgPr>
        <a:solidFill>
          <a:schemeClr val="accent2"/>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599" y="360000"/>
            <a:ext cx="5181599" cy="1143000"/>
          </a:xfrm>
        </p:spPr>
        <p:txBody>
          <a:bodyPr/>
          <a:lstStyle>
            <a:lvl1pPr>
              <a:defRPr sz="3600">
                <a:solidFill>
                  <a:schemeClr val="tx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bg2"/>
                </a:solidFill>
              </a:defRPr>
            </a:lvl1pPr>
            <a:lvl2pPr>
              <a:lnSpc>
                <a:spcPct val="110000"/>
              </a:lnSpc>
              <a:spcBef>
                <a:spcPts val="1000"/>
              </a:spcBef>
              <a:defRPr sz="2400">
                <a:solidFill>
                  <a:schemeClr val="bg2"/>
                </a:solidFill>
              </a:defRPr>
            </a:lvl2pPr>
            <a:lvl3pPr marL="914400" indent="0">
              <a:lnSpc>
                <a:spcPct val="110000"/>
              </a:lnSpc>
              <a:buNone/>
              <a:defRPr sz="2000">
                <a:solidFill>
                  <a:schemeClr val="bg2"/>
                </a:solidFill>
              </a:defRPr>
            </a:lvl3pPr>
            <a:lvl4pPr>
              <a:lnSpc>
                <a:spcPct val="110000"/>
              </a:lnSpc>
              <a:defRPr/>
            </a:lvl4pPr>
            <a:lvl5pPr>
              <a:lnSpc>
                <a:spcPct val="110000"/>
              </a:lnSpc>
              <a:defRPr/>
            </a:lvl5pPr>
          </a:lstStyle>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br>
              <a:rPr lang="sv-SE" dirty="0"/>
            </a:br>
            <a:br>
              <a:rPr lang="sv-SE" dirty="0"/>
            </a:br>
            <a:br>
              <a:rPr lang="sv-SE" dirty="0"/>
            </a:br>
            <a:br>
              <a:rPr lang="sv-SE" dirty="0"/>
            </a:br>
            <a:r>
              <a:rPr lang="sv-SE" dirty="0"/>
              <a:t> </a:t>
            </a:r>
          </a:p>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r>
              <a:rPr lang="sv-SE" dirty="0"/>
              <a:t>    </a:t>
            </a:r>
            <a:br>
              <a:rPr lang="sv-SE" dirty="0"/>
            </a:br>
            <a:r>
              <a:rPr lang="sv-SE" dirty="0"/>
              <a:t>        Välj ikon och infoga </a:t>
            </a:r>
            <a:endParaRPr lang="en-US" dirty="0"/>
          </a:p>
          <a:p>
            <a:pPr lvl="2"/>
            <a:endParaRPr lang="en-US" dirty="0"/>
          </a:p>
        </p:txBody>
      </p:sp>
      <p:sp>
        <p:nvSpPr>
          <p:cNvPr id="10" name="Platshållare för datum 3">
            <a:extLst>
              <a:ext uri="{FF2B5EF4-FFF2-40B4-BE49-F238E27FC236}">
                <a16:creationId xmlns:a16="http://schemas.microsoft.com/office/drawing/2014/main" id="{88D03FBB-21E9-F008-E283-AC075F25E477}"/>
              </a:ext>
            </a:extLst>
          </p:cNvPr>
          <p:cNvSpPr>
            <a:spLocks noGrp="1"/>
          </p:cNvSpPr>
          <p:nvPr>
            <p:ph type="dt" sz="half" idx="10"/>
          </p:nvPr>
        </p:nvSpPr>
        <p:spPr>
          <a:xfrm>
            <a:off x="609600" y="6530791"/>
            <a:ext cx="1060175" cy="354182"/>
          </a:xfrm>
          <a:prstGeom prst="rect">
            <a:avLst/>
          </a:prstGeom>
        </p:spPr>
        <p:txBody>
          <a:bodyPr/>
          <a:lstStyle/>
          <a:p>
            <a:fld id="{EE2A05A5-1053-4521-A641-398E3840E3CC}" type="datetime1">
              <a:rPr lang="sv-SE" smtClean="0"/>
              <a:t>2025-06-13</a:t>
            </a:fld>
            <a:endParaRPr lang="sv-SE" dirty="0"/>
          </a:p>
        </p:txBody>
      </p:sp>
      <p:sp>
        <p:nvSpPr>
          <p:cNvPr id="11" name="Platshållare för sidfot 4">
            <a:extLst>
              <a:ext uri="{FF2B5EF4-FFF2-40B4-BE49-F238E27FC236}">
                <a16:creationId xmlns:a16="http://schemas.microsoft.com/office/drawing/2014/main" id="{F51FF841-B022-4350-1DDE-49C4EA07526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dirty="0"/>
          </a:p>
        </p:txBody>
      </p:sp>
      <p:sp>
        <p:nvSpPr>
          <p:cNvPr id="12" name="Platshållare för bildnummer 5">
            <a:extLst>
              <a:ext uri="{FF2B5EF4-FFF2-40B4-BE49-F238E27FC236}">
                <a16:creationId xmlns:a16="http://schemas.microsoft.com/office/drawing/2014/main" id="{04A3BADF-81F6-BE5B-EF7B-1C79884EBE3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dirty="0"/>
          </a:p>
        </p:txBody>
      </p:sp>
    </p:spTree>
    <p:extLst>
      <p:ext uri="{BB962C8B-B14F-4D97-AF65-F5344CB8AC3E}">
        <p14:creationId xmlns:p14="http://schemas.microsoft.com/office/powerpoint/2010/main" val="232597565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bg2"/>
                </a:solidFill>
              </a:defRPr>
            </a:lvl1pPr>
          </a:lstStyle>
          <a:p>
            <a:r>
              <a:rPr lang="sv-SE" dirty="0"/>
              <a:t>Klicka här för att ändra rubrik</a:t>
            </a:r>
            <a:endParaRPr lang="en-US" dirty="0"/>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bg2"/>
              </a:buClr>
              <a:defRPr sz="2800">
                <a:solidFill>
                  <a:schemeClr val="bg2"/>
                </a:solidFill>
              </a:defRPr>
            </a:lvl1pPr>
            <a:lvl2pPr>
              <a:lnSpc>
                <a:spcPct val="110000"/>
              </a:lnSpc>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dirty="0"/>
              <a:t>Skriv text här</a:t>
            </a:r>
          </a:p>
          <a:p>
            <a:pPr lvl="1"/>
            <a:r>
              <a:rPr lang="sv-SE" dirty="0"/>
              <a:t>Nivå två</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a:xfrm>
            <a:off x="1669775" y="6525320"/>
            <a:ext cx="9367630" cy="365125"/>
          </a:xfrm>
          <a:prstGeom prst="rect">
            <a:avLst/>
          </a:prstGeom>
        </p:spPr>
        <p:txBody>
          <a:bodyPr/>
          <a:lstStyle/>
          <a:p>
            <a:endParaRPr lang="sv-SE" dirty="0"/>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dirty="0"/>
          </a:p>
        </p:txBody>
      </p:sp>
      <p:sp>
        <p:nvSpPr>
          <p:cNvPr id="8" name="Platshållare för datum 4">
            <a:extLst>
              <a:ext uri="{FF2B5EF4-FFF2-40B4-BE49-F238E27FC236}">
                <a16:creationId xmlns:a16="http://schemas.microsoft.com/office/drawing/2014/main" id="{977FB61D-B955-2B9F-074D-81DF54168375}"/>
              </a:ext>
            </a:extLst>
          </p:cNvPr>
          <p:cNvSpPr>
            <a:spLocks noGrp="1"/>
          </p:cNvSpPr>
          <p:nvPr>
            <p:ph type="dt" sz="half" idx="10"/>
          </p:nvPr>
        </p:nvSpPr>
        <p:spPr>
          <a:xfrm>
            <a:off x="584754" y="6525320"/>
            <a:ext cx="1085021" cy="365125"/>
          </a:xfrm>
          <a:prstGeom prst="rect">
            <a:avLst/>
          </a:prstGeom>
        </p:spPr>
        <p:txBody>
          <a:bodyPr/>
          <a:lstStyle/>
          <a:p>
            <a:fld id="{3556A118-873A-4B52-9003-0908E6B2540D}" type="datetime1">
              <a:rPr lang="sv-SE" smtClean="0"/>
              <a:t>2025-06-13</a:t>
            </a:fld>
            <a:endParaRPr lang="sv-SE" dirty="0"/>
          </a:p>
        </p:txBody>
      </p:sp>
      <p:sp>
        <p:nvSpPr>
          <p:cNvPr id="9" name="Platshållare för datum 3">
            <a:extLst>
              <a:ext uri="{FF2B5EF4-FFF2-40B4-BE49-F238E27FC236}">
                <a16:creationId xmlns:a16="http://schemas.microsoft.com/office/drawing/2014/main" id="{8FC0B61D-7C97-F933-FE5D-D75EED9056F8}"/>
              </a:ext>
            </a:extLst>
          </p:cNvPr>
          <p:cNvSpPr txBox="1">
            <a:spLocks/>
          </p:cNvSpPr>
          <p:nvPr userDrawn="1"/>
        </p:nvSpPr>
        <p:spPr>
          <a:xfrm>
            <a:off x="609600" y="6530791"/>
            <a:ext cx="1060175" cy="354182"/>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17976-8A7C-4CAB-BF0F-0DC203C803A3}" type="datetime1">
              <a:rPr lang="sv-SE" smtClean="0"/>
              <a:pPr/>
              <a:t>2025-06-13</a:t>
            </a:fld>
            <a:endParaRPr lang="sv-SE" dirty="0"/>
          </a:p>
        </p:txBody>
      </p:sp>
      <p:sp>
        <p:nvSpPr>
          <p:cNvPr id="10" name="Platshållare för bildnummer 5">
            <a:extLst>
              <a:ext uri="{FF2B5EF4-FFF2-40B4-BE49-F238E27FC236}">
                <a16:creationId xmlns:a16="http://schemas.microsoft.com/office/drawing/2014/main" id="{225F7BBE-36A5-C806-7DFF-266F0BB893C6}"/>
              </a:ext>
            </a:extLst>
          </p:cNvPr>
          <p:cNvSpPr txBox="1">
            <a:spLocks/>
          </p:cNvSpPr>
          <p:nvPr userDrawn="1"/>
        </p:nvSpPr>
        <p:spPr>
          <a:xfrm>
            <a:off x="11226248" y="6513520"/>
            <a:ext cx="679180" cy="38872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4730AA7-F777-4CAC-8CCC-AEA20B9348DC}" type="slidenum">
              <a:rPr lang="sv-SE" smtClean="0"/>
              <a:pPr/>
              <a:t>‹#›</a:t>
            </a:fld>
            <a:endParaRPr lang="sv-SE" dirty="0"/>
          </a:p>
        </p:txBody>
      </p:sp>
    </p:spTree>
    <p:extLst>
      <p:ext uri="{BB962C8B-B14F-4D97-AF65-F5344CB8AC3E}">
        <p14:creationId xmlns:p14="http://schemas.microsoft.com/office/powerpoint/2010/main" val="4766876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735153"/>
          </a:xfrm>
          <a:prstGeom prst="rect">
            <a:avLst/>
          </a:prstGeom>
        </p:spPr>
        <p:txBody>
          <a:bodyPr vert="horz" lIns="91440" tIns="45720" rIns="91440" bIns="45720" rtlCol="0" anchor="t" anchorCtr="0">
            <a:noAutofit/>
          </a:bodyPr>
          <a:lstStyle/>
          <a:p>
            <a:r>
              <a:rPr lang="en-US" dirty="0"/>
              <a:t>Klicka här för </a:t>
            </a:r>
            <a:r>
              <a:rPr lang="en-US" dirty="0" err="1"/>
              <a:t>att</a:t>
            </a:r>
            <a:r>
              <a:rPr lang="en-US" dirty="0"/>
              <a:t> </a:t>
            </a:r>
            <a:r>
              <a:rPr lang="en-US" dirty="0" err="1"/>
              <a:t>ändra</a:t>
            </a:r>
            <a:r>
              <a:rPr lang="en-US" dirty="0"/>
              <a:t> </a:t>
            </a:r>
            <a:r>
              <a:rPr lang="en-US" dirty="0" err="1"/>
              <a:t>rubrikformat</a:t>
            </a:r>
            <a:endParaRPr lang="en-US" dirty="0"/>
          </a:p>
        </p:txBody>
      </p:sp>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201479"/>
            <a:ext cx="10972800" cy="4924685"/>
          </a:xfrm>
          <a:prstGeom prst="rect">
            <a:avLst/>
          </a:prstGeom>
        </p:spPr>
        <p:txBody>
          <a:bodyPr vert="horz" lIns="91440" tIns="45720" rIns="91440" bIns="45720" rtlCol="0">
            <a:noAutofit/>
          </a:bodyPr>
          <a:lstStyle/>
          <a:p>
            <a:pPr lvl="0"/>
            <a:r>
              <a:rPr lang="en-US" dirty="0"/>
              <a:t>Klicka här för att ändra format på bakgrundstexten</a:t>
            </a:r>
          </a:p>
          <a:p>
            <a:pPr lvl="1"/>
            <a:r>
              <a:rPr lang="en-US" dirty="0"/>
              <a:t>Nivå två</a:t>
            </a:r>
          </a:p>
          <a:p>
            <a:pPr lvl="2"/>
            <a:r>
              <a:rPr lang="en-US" dirty="0" err="1"/>
              <a:t>Nivå</a:t>
            </a:r>
            <a:r>
              <a:rPr lang="en-US" dirty="0"/>
              <a:t> </a:t>
            </a:r>
            <a:r>
              <a:rPr lang="en-US" dirty="0" err="1"/>
              <a:t>tre</a:t>
            </a:r>
            <a:endParaRPr lang="en-US" dirty="0"/>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9CA4B8-A0BB-4502-821F-7B06CCF7898B}" type="datetime1">
              <a:rPr lang="sv-SE" smtClean="0"/>
              <a:t>2025-06-13</a:t>
            </a:fld>
            <a:endParaRPr lang="sv-SE"/>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userDrawn="1"/>
        </p:nvPicPr>
        <p:blipFill>
          <a:blip r:embed="rId31" cstate="screen">
            <a:extLst>
              <a:ext uri="{28A0092B-C50C-407E-A947-70E740481C1C}">
                <a14:useLocalDpi xmlns:a14="http://schemas.microsoft.com/office/drawing/2010/main" val="0"/>
              </a:ext>
            </a:extLst>
          </a:blip>
          <a:srcRect l="2496" t="2553"/>
          <a:stretch>
            <a:fillRect/>
          </a:stretch>
        </p:blipFill>
        <p:spPr bwMode="auto">
          <a:xfrm>
            <a:off x="-12700" y="5457"/>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Bildobjekt 10">
            <a:extLst>
              <a:ext uri="{FF2B5EF4-FFF2-40B4-BE49-F238E27FC236}">
                <a16:creationId xmlns:a16="http://schemas.microsoft.com/office/drawing/2014/main" id="{8D341EC8-D59E-2394-5413-AB70A2CA75C4}"/>
              </a:ext>
            </a:extLst>
          </p:cNvPr>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2262516603"/>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93" r:id="rId3"/>
    <p:sldLayoutId id="2147483685" r:id="rId4"/>
    <p:sldLayoutId id="2147483676" r:id="rId5"/>
    <p:sldLayoutId id="2147483686" r:id="rId6"/>
    <p:sldLayoutId id="2147483671" r:id="rId7"/>
    <p:sldLayoutId id="2147483679" r:id="rId8"/>
    <p:sldLayoutId id="2147483688" r:id="rId9"/>
    <p:sldLayoutId id="2147483664" r:id="rId10"/>
    <p:sldLayoutId id="2147483689" r:id="rId11"/>
    <p:sldLayoutId id="2147483666" r:id="rId12"/>
    <p:sldLayoutId id="2147483663" r:id="rId13"/>
    <p:sldLayoutId id="2147483682" r:id="rId14"/>
    <p:sldLayoutId id="2147483687" r:id="rId15"/>
    <p:sldLayoutId id="2147483692" r:id="rId16"/>
    <p:sldLayoutId id="2147483690" r:id="rId17"/>
    <p:sldLayoutId id="2147483691" r:id="rId18"/>
    <p:sldLayoutId id="2147483665" r:id="rId19"/>
    <p:sldLayoutId id="2147483681" r:id="rId20"/>
    <p:sldLayoutId id="2147483680" r:id="rId21"/>
    <p:sldLayoutId id="2147483667" r:id="rId22"/>
    <p:sldLayoutId id="2147483670" r:id="rId23"/>
    <p:sldLayoutId id="2147483683" r:id="rId24"/>
    <p:sldLayoutId id="2147483684" r:id="rId25"/>
    <p:sldLayoutId id="2147483694" r:id="rId26"/>
    <p:sldLayoutId id="2147483695" r:id="rId27"/>
    <p:sldLayoutId id="2147483696" r:id="rId28"/>
    <p:sldLayoutId id="2147483697" r:id="rId29"/>
  </p:sldLayoutIdLst>
  <p:hf sldNum="0" hdr="0" ftr="0" dt="0"/>
  <p:txStyles>
    <p:titleStyle>
      <a:lvl1pPr algn="l" defTabSz="914400" rtl="0" eaLnBrk="1" latinLnBrk="0" hangingPunct="1">
        <a:lnSpc>
          <a:spcPct val="11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928DA1-D054-3D4A-011C-A0201CC0FD85}"/>
              </a:ext>
            </a:extLst>
          </p:cNvPr>
          <p:cNvSpPr>
            <a:spLocks noGrp="1"/>
          </p:cNvSpPr>
          <p:nvPr>
            <p:ph type="ctrTitle"/>
          </p:nvPr>
        </p:nvSpPr>
        <p:spPr/>
        <p:txBody>
          <a:bodyPr/>
          <a:lstStyle/>
          <a:p>
            <a:r>
              <a:rPr lang="sv-SE" dirty="0"/>
              <a:t>Att hitta och stödja nyckelpersoner i en förändring</a:t>
            </a:r>
          </a:p>
        </p:txBody>
      </p:sp>
      <p:sp>
        <p:nvSpPr>
          <p:cNvPr id="3" name="Underrubrik 2">
            <a:extLst>
              <a:ext uri="{FF2B5EF4-FFF2-40B4-BE49-F238E27FC236}">
                <a16:creationId xmlns:a16="http://schemas.microsoft.com/office/drawing/2014/main" id="{683EE733-07E4-BE40-6329-E2A273BDDE92}"/>
              </a:ext>
            </a:extLst>
          </p:cNvPr>
          <p:cNvSpPr>
            <a:spLocks noGrp="1"/>
          </p:cNvSpPr>
          <p:nvPr>
            <p:ph type="subTitle" idx="1"/>
          </p:nvPr>
        </p:nvSpPr>
        <p:spPr/>
        <p:txBody>
          <a:bodyPr/>
          <a:lstStyle/>
          <a:p>
            <a:r>
              <a:rPr lang="sv-SE" sz="2000" dirty="0"/>
              <a:t>En förändring kräver engagemang och delaktighet av chefer men även av medarbetare. Region Skånes förändringsmodell kallar några av dessa för ”nyckelpersoner”. Här beskrivs vilka de kan vara och hur dessa kan engageras och därmed bli en viktig kraft i förändringen.</a:t>
            </a:r>
          </a:p>
        </p:txBody>
      </p:sp>
      <p:pic>
        <p:nvPicPr>
          <p:cNvPr id="11" name="Bildobjekt 10">
            <a:extLst>
              <a:ext uri="{FF2B5EF4-FFF2-40B4-BE49-F238E27FC236}">
                <a16:creationId xmlns:a16="http://schemas.microsoft.com/office/drawing/2014/main" id="{5A599699-18AE-177D-10A2-8B6E3EB5418B}"/>
              </a:ext>
            </a:extLst>
          </p:cNvPr>
          <p:cNvPicPr>
            <a:picLocks noChangeAspect="1"/>
          </p:cNvPicPr>
          <p:nvPr/>
        </p:nvPicPr>
        <p:blipFill>
          <a:blip r:embed="rId2"/>
          <a:stretch>
            <a:fillRect/>
          </a:stretch>
        </p:blipFill>
        <p:spPr>
          <a:xfrm>
            <a:off x="3291598" y="5077046"/>
            <a:ext cx="5608803" cy="1079085"/>
          </a:xfrm>
          <a:prstGeom prst="rect">
            <a:avLst/>
          </a:prstGeom>
        </p:spPr>
      </p:pic>
    </p:spTree>
    <p:extLst>
      <p:ext uri="{BB962C8B-B14F-4D97-AF65-F5344CB8AC3E}">
        <p14:creationId xmlns:p14="http://schemas.microsoft.com/office/powerpoint/2010/main" val="1996176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800" dirty="0">
                <a:latin typeface="Public Sans" pitchFamily="2" charset="0"/>
              </a:rPr>
              <a:t>Region Skånes framgångsfaktorer för en lyckad förändring</a:t>
            </a:r>
          </a:p>
        </p:txBody>
      </p:sp>
      <p:sp>
        <p:nvSpPr>
          <p:cNvPr id="12" name="textruta 11"/>
          <p:cNvSpPr txBox="1"/>
          <p:nvPr/>
        </p:nvSpPr>
        <p:spPr>
          <a:xfrm>
            <a:off x="2085979" y="5445224"/>
            <a:ext cx="6470411" cy="261610"/>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sv-SE" sz="1100" b="1" i="0" u="none" strike="noStrike" kern="1200" cap="none" spc="0" normalizeH="0" baseline="0" noProof="0" dirty="0">
                <a:ln>
                  <a:noFill/>
                </a:ln>
                <a:solidFill>
                  <a:srgbClr val="FFFFFF"/>
                </a:solidFill>
                <a:effectLst/>
                <a:uLnTx/>
                <a:uFillTx/>
                <a:latin typeface="Arial" panose="020B0604020202020204" pitchFamily="34" charset="0"/>
                <a:ea typeface="ヒラギノ角ゴ Pro W3" charset="-128"/>
                <a:cs typeface="+mn-cs"/>
              </a:rPr>
              <a:t>Baserat på J.P. </a:t>
            </a:r>
            <a:r>
              <a:rPr kumimoji="0" lang="sv-SE" sz="1100" b="1" i="0" u="none" strike="noStrike" kern="1200" cap="none" spc="0" normalizeH="0" baseline="0" noProof="0" dirty="0" err="1">
                <a:ln>
                  <a:noFill/>
                </a:ln>
                <a:solidFill>
                  <a:srgbClr val="FFFFFF"/>
                </a:solidFill>
                <a:effectLst/>
                <a:uLnTx/>
                <a:uFillTx/>
                <a:latin typeface="Arial" panose="020B0604020202020204" pitchFamily="34" charset="0"/>
                <a:ea typeface="ヒラギノ角ゴ Pro W3" charset="-128"/>
                <a:cs typeface="+mn-cs"/>
              </a:rPr>
              <a:t>Kotter</a:t>
            </a:r>
            <a:r>
              <a:rPr kumimoji="0" lang="sv-SE" sz="1100" b="1" i="0" u="none" strike="noStrike" kern="1200" cap="none" spc="0" normalizeH="0" baseline="0" noProof="0" dirty="0">
                <a:ln>
                  <a:noFill/>
                </a:ln>
                <a:solidFill>
                  <a:srgbClr val="FFFFFF"/>
                </a:solidFill>
                <a:effectLst/>
                <a:uLnTx/>
                <a:uFillTx/>
                <a:latin typeface="Arial" panose="020B0604020202020204" pitchFamily="34" charset="0"/>
                <a:ea typeface="ヒラギノ角ゴ Pro W3" charset="-128"/>
                <a:cs typeface="+mn-cs"/>
              </a:rPr>
              <a:t> – Leading Change  (1995) / 8 steps to o </a:t>
            </a:r>
            <a:r>
              <a:rPr kumimoji="0" lang="sv-SE" sz="1100" b="1" i="0" u="none" strike="noStrike" kern="1200" cap="none" spc="0" normalizeH="0" baseline="0" noProof="0" dirty="0" err="1">
                <a:ln>
                  <a:noFill/>
                </a:ln>
                <a:solidFill>
                  <a:srgbClr val="FFFFFF"/>
                </a:solidFill>
                <a:effectLst/>
                <a:uLnTx/>
                <a:uFillTx/>
                <a:latin typeface="Arial" panose="020B0604020202020204" pitchFamily="34" charset="0"/>
                <a:ea typeface="ヒラギノ角ゴ Pro W3" charset="-128"/>
                <a:cs typeface="+mn-cs"/>
              </a:rPr>
              <a:t>Accelerate</a:t>
            </a:r>
            <a:r>
              <a:rPr kumimoji="0" lang="sv-SE" sz="1100" b="1" i="0" u="none" strike="noStrike" kern="1200" cap="none" spc="0" normalizeH="0" baseline="0" noProof="0" dirty="0">
                <a:ln>
                  <a:noFill/>
                </a:ln>
                <a:solidFill>
                  <a:srgbClr val="FFFFFF"/>
                </a:solidFill>
                <a:effectLst/>
                <a:uLnTx/>
                <a:uFillTx/>
                <a:latin typeface="Arial" panose="020B0604020202020204" pitchFamily="34" charset="0"/>
                <a:ea typeface="ヒラギノ角ゴ Pro W3" charset="-128"/>
                <a:cs typeface="+mn-cs"/>
              </a:rPr>
              <a:t> Change (2015)</a:t>
            </a:r>
          </a:p>
        </p:txBody>
      </p:sp>
      <p:graphicFrame>
        <p:nvGraphicFramePr>
          <p:cNvPr id="7" name="Platshållare för innehåll 3">
            <a:extLst>
              <a:ext uri="{FF2B5EF4-FFF2-40B4-BE49-F238E27FC236}">
                <a16:creationId xmlns:a16="http://schemas.microsoft.com/office/drawing/2014/main" id="{8C036B67-C58C-7C3D-AC9F-FCE33394C3A0}"/>
              </a:ext>
            </a:extLst>
          </p:cNvPr>
          <p:cNvGraphicFramePr>
            <a:graphicFrameLocks/>
          </p:cNvGraphicFramePr>
          <p:nvPr/>
        </p:nvGraphicFramePr>
        <p:xfrm>
          <a:off x="613353" y="1844824"/>
          <a:ext cx="9791887" cy="44929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ktangel: rundade hörn 3">
            <a:extLst>
              <a:ext uri="{FF2B5EF4-FFF2-40B4-BE49-F238E27FC236}">
                <a16:creationId xmlns:a16="http://schemas.microsoft.com/office/drawing/2014/main" id="{F0EF4974-3A19-BB31-80C5-066C7B2E5207}"/>
              </a:ext>
            </a:extLst>
          </p:cNvPr>
          <p:cNvSpPr/>
          <p:nvPr/>
        </p:nvSpPr>
        <p:spPr>
          <a:xfrm>
            <a:off x="510363" y="3519377"/>
            <a:ext cx="9973340" cy="574158"/>
          </a:xfrm>
          <a:prstGeom prst="roundRect">
            <a:avLst/>
          </a:prstGeom>
          <a:noFill/>
          <a:ln w="571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90374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D8E687-E379-74A7-E567-B56464BF0EE3}"/>
              </a:ext>
            </a:extLst>
          </p:cNvPr>
          <p:cNvSpPr>
            <a:spLocks noGrp="1"/>
          </p:cNvSpPr>
          <p:nvPr>
            <p:ph type="title"/>
          </p:nvPr>
        </p:nvSpPr>
        <p:spPr/>
        <p:txBody>
          <a:bodyPr/>
          <a:lstStyle/>
          <a:p>
            <a:r>
              <a:rPr lang="sv-SE" dirty="0"/>
              <a:t>Vem är en ”nyckelperson”?</a:t>
            </a:r>
          </a:p>
        </p:txBody>
      </p:sp>
      <p:sp>
        <p:nvSpPr>
          <p:cNvPr id="3" name="Platshållare för innehåll 2">
            <a:extLst>
              <a:ext uri="{FF2B5EF4-FFF2-40B4-BE49-F238E27FC236}">
                <a16:creationId xmlns:a16="http://schemas.microsoft.com/office/drawing/2014/main" id="{E1AD866B-E7BF-5B93-F532-E8AEC059A8F8}"/>
              </a:ext>
            </a:extLst>
          </p:cNvPr>
          <p:cNvSpPr>
            <a:spLocks noGrp="1"/>
          </p:cNvSpPr>
          <p:nvPr>
            <p:ph idx="1"/>
          </p:nvPr>
        </p:nvSpPr>
        <p:spPr/>
        <p:txBody>
          <a:bodyPr/>
          <a:lstStyle/>
          <a:p>
            <a:pPr marL="0" indent="0">
              <a:buNone/>
            </a:pPr>
            <a:r>
              <a:rPr lang="sv-SE" sz="2000" dirty="0">
                <a:solidFill>
                  <a:schemeClr val="tx1"/>
                </a:solidFill>
              </a:rPr>
              <a:t>I Region Skånes förändringsmodell finns ett planeringsverktyg för att hitta grupper, roller och personer som behöver bidra för att lyckas. Det görs genom en ”intressentanalys”. En typ av personer lyfts specifikt i Region Skånes framgångsfaktorer är s.k. ”nyckelpersoner”. Det kan vara:</a:t>
            </a:r>
          </a:p>
          <a:p>
            <a:r>
              <a:rPr lang="sv-SE" sz="2000" dirty="0">
                <a:solidFill>
                  <a:schemeClr val="tx1"/>
                </a:solidFill>
              </a:rPr>
              <a:t>En person som genom sin formella roll behöver bidra till att förändringen lyckas.</a:t>
            </a:r>
          </a:p>
          <a:p>
            <a:r>
              <a:rPr lang="sv-SE" sz="2000" dirty="0">
                <a:solidFill>
                  <a:schemeClr val="tx1"/>
                </a:solidFill>
              </a:rPr>
              <a:t>En person som representerar en viktig grupp, vars delaktighet är särskilt viktig.</a:t>
            </a:r>
          </a:p>
          <a:p>
            <a:r>
              <a:rPr lang="sv-SE" sz="2000" dirty="0">
                <a:solidFill>
                  <a:schemeClr val="tx1"/>
                </a:solidFill>
              </a:rPr>
              <a:t>En person som vill engagera sig i förändringsinitiativet och på så sätt utveckla verksamheten och sig själv.</a:t>
            </a:r>
          </a:p>
          <a:p>
            <a:pPr marL="0" indent="0">
              <a:buNone/>
            </a:pPr>
            <a:r>
              <a:rPr lang="sv-SE" sz="2000" dirty="0">
                <a:solidFill>
                  <a:schemeClr val="tx1"/>
                </a:solidFill>
              </a:rPr>
              <a:t>Det är viktigt att visa uppskattning för engagemang, för att det är genom engagerade personer trovärdighet för förändringen skapas. I planeringen av en förändring ingår även att hitta aktiviteter som särskilt ska riktas mot de nyckelpersoner och engagerade medarbetare vi identifierarat.</a:t>
            </a:r>
          </a:p>
        </p:txBody>
      </p:sp>
    </p:spTree>
    <p:extLst>
      <p:ext uri="{BB962C8B-B14F-4D97-AF65-F5344CB8AC3E}">
        <p14:creationId xmlns:p14="http://schemas.microsoft.com/office/powerpoint/2010/main" val="286414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C8D87F-5E73-43EE-504B-4750E6B8B353}"/>
              </a:ext>
            </a:extLst>
          </p:cNvPr>
          <p:cNvSpPr>
            <a:spLocks noGrp="1"/>
          </p:cNvSpPr>
          <p:nvPr>
            <p:ph type="title"/>
          </p:nvPr>
        </p:nvSpPr>
        <p:spPr/>
        <p:txBody>
          <a:bodyPr/>
          <a:lstStyle/>
          <a:p>
            <a:r>
              <a:rPr lang="sv-SE" dirty="0"/>
              <a:t>Exempel på aktiviteter som skapar engagemang</a:t>
            </a:r>
          </a:p>
        </p:txBody>
      </p:sp>
      <p:graphicFrame>
        <p:nvGraphicFramePr>
          <p:cNvPr id="4" name="Platshållare för innehåll 3">
            <a:extLst>
              <a:ext uri="{FF2B5EF4-FFF2-40B4-BE49-F238E27FC236}">
                <a16:creationId xmlns:a16="http://schemas.microsoft.com/office/drawing/2014/main" id="{55EF11F2-89F5-63AF-8819-C2D18DA2BD8D}"/>
              </a:ext>
            </a:extLst>
          </p:cNvPr>
          <p:cNvGraphicFramePr>
            <a:graphicFrameLocks noGrp="1"/>
          </p:cNvGraphicFramePr>
          <p:nvPr>
            <p:ph idx="1"/>
            <p:extLst>
              <p:ext uri="{D42A27DB-BD31-4B8C-83A1-F6EECF244321}">
                <p14:modId xmlns:p14="http://schemas.microsoft.com/office/powerpoint/2010/main" val="2577018348"/>
              </p:ext>
            </p:extLst>
          </p:nvPr>
        </p:nvGraphicFramePr>
        <p:xfrm>
          <a:off x="609600" y="1275907"/>
          <a:ext cx="10972800" cy="4850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7284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06F545-2B42-461D-8240-E59F3FBCC2CC}"/>
              </a:ext>
            </a:extLst>
          </p:cNvPr>
          <p:cNvSpPr>
            <a:spLocks noGrp="1"/>
          </p:cNvSpPr>
          <p:nvPr>
            <p:ph type="title"/>
          </p:nvPr>
        </p:nvSpPr>
        <p:spPr/>
        <p:txBody>
          <a:bodyPr/>
          <a:lstStyle/>
          <a:p>
            <a:r>
              <a:rPr lang="sv-SE" dirty="0"/>
              <a:t>Kompetens att leta efter hos nyckelpersoner</a:t>
            </a:r>
          </a:p>
        </p:txBody>
      </p:sp>
      <p:graphicFrame>
        <p:nvGraphicFramePr>
          <p:cNvPr id="4" name="Platshållare för innehåll 3">
            <a:extLst>
              <a:ext uri="{FF2B5EF4-FFF2-40B4-BE49-F238E27FC236}">
                <a16:creationId xmlns:a16="http://schemas.microsoft.com/office/drawing/2014/main" id="{0C685893-F313-7D36-C4A6-5E68A1553620}"/>
              </a:ext>
            </a:extLst>
          </p:cNvPr>
          <p:cNvGraphicFramePr>
            <a:graphicFrameLocks noGrp="1"/>
          </p:cNvGraphicFramePr>
          <p:nvPr>
            <p:ph idx="1"/>
            <p:extLst>
              <p:ext uri="{D42A27DB-BD31-4B8C-83A1-F6EECF244321}">
                <p14:modId xmlns:p14="http://schemas.microsoft.com/office/powerpoint/2010/main" val="1899757099"/>
              </p:ext>
            </p:extLst>
          </p:nvPr>
        </p:nvGraphicFramePr>
        <p:xfrm>
          <a:off x="609600" y="1275907"/>
          <a:ext cx="10972800" cy="48502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945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7A9E09-62A2-B80E-7F5C-8F88215D932C}"/>
              </a:ext>
            </a:extLst>
          </p:cNvPr>
          <p:cNvSpPr>
            <a:spLocks noGrp="1"/>
          </p:cNvSpPr>
          <p:nvPr>
            <p:ph type="title"/>
          </p:nvPr>
        </p:nvSpPr>
        <p:spPr>
          <a:xfrm>
            <a:off x="609600" y="360000"/>
            <a:ext cx="10972800" cy="735153"/>
          </a:xfrm>
        </p:spPr>
        <p:txBody>
          <a:bodyPr anchor="t">
            <a:normAutofit/>
          </a:bodyPr>
          <a:lstStyle/>
          <a:p>
            <a:r>
              <a:rPr lang="sv-SE" dirty="0"/>
              <a:t>Men övriga medarbetare då?</a:t>
            </a:r>
          </a:p>
        </p:txBody>
      </p:sp>
      <p:sp>
        <p:nvSpPr>
          <p:cNvPr id="3" name="Platshållare för innehåll 2">
            <a:extLst>
              <a:ext uri="{FF2B5EF4-FFF2-40B4-BE49-F238E27FC236}">
                <a16:creationId xmlns:a16="http://schemas.microsoft.com/office/drawing/2014/main" id="{334CA881-5A4F-429B-F592-31E12140B639}"/>
              </a:ext>
            </a:extLst>
          </p:cNvPr>
          <p:cNvSpPr>
            <a:spLocks noGrp="1"/>
          </p:cNvSpPr>
          <p:nvPr>
            <p:ph sz="half" idx="1"/>
          </p:nvPr>
        </p:nvSpPr>
        <p:spPr>
          <a:xfrm>
            <a:off x="609600" y="1297173"/>
            <a:ext cx="5181600" cy="4828992"/>
          </a:xfrm>
        </p:spPr>
        <p:txBody>
          <a:bodyPr>
            <a:normAutofit fontScale="92500" lnSpcReduction="10000"/>
          </a:bodyPr>
          <a:lstStyle/>
          <a:p>
            <a:r>
              <a:rPr lang="sv-SE" dirty="0"/>
              <a:t>Egentligen är alla medarbetare nyckelpersoner i en förändring. Så aktiviteterna får gärna omfatta så många som möjligt.</a:t>
            </a:r>
          </a:p>
          <a:p>
            <a:r>
              <a:rPr lang="sv-SE" dirty="0"/>
              <a:t>Men vi har ett dagligt arbete att sköta och alla kan inte och vill inte engagera sig i allt. Därför är det viktigt att hitta sina nyckelpersoner i just den förändringen man står inför.</a:t>
            </a:r>
          </a:p>
        </p:txBody>
      </p:sp>
      <p:pic>
        <p:nvPicPr>
          <p:cNvPr id="6" name="Platshållare för innehåll 5" descr="Gruppframgång med hel fyllning">
            <a:extLst>
              <a:ext uri="{FF2B5EF4-FFF2-40B4-BE49-F238E27FC236}">
                <a16:creationId xmlns:a16="http://schemas.microsoft.com/office/drawing/2014/main" id="{B3467EE5-A204-142B-7D46-C8A805BCA593}"/>
              </a:ext>
            </a:extLst>
          </p:cNvPr>
          <p:cNvPicPr>
            <a:picLocks noGrp="1" noChangeAspect="1"/>
          </p:cNvPicPr>
          <p:nvPr>
            <p:ph sz="half" idx="2"/>
          </p:nvPr>
        </p:nvPicPr>
        <p:blipFill>
          <a:blip r:embed="rId2">
            <a:extLst>
              <a:ext uri="{96DAC541-7B7A-43D3-8B79-37D633B846F1}">
                <asvg:svgBlip xmlns:asvg="http://schemas.microsoft.com/office/drawing/2016/SVG/main" r:embed="rId3"/>
              </a:ext>
            </a:extLst>
          </a:blip>
          <a:stretch>
            <a:fillRect/>
          </a:stretch>
        </p:blipFill>
        <p:spPr>
          <a:xfrm>
            <a:off x="6348504" y="1297172"/>
            <a:ext cx="4828992" cy="4828992"/>
          </a:xfrm>
        </p:spPr>
      </p:pic>
    </p:spTree>
    <p:extLst>
      <p:ext uri="{BB962C8B-B14F-4D97-AF65-F5344CB8AC3E}">
        <p14:creationId xmlns:p14="http://schemas.microsoft.com/office/powerpoint/2010/main" val="12017204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Region Skåne presentation">
  <a:themeElements>
    <a:clrScheme name="Anpassat 1">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Anpassat 1">
      <a:majorFont>
        <a:latin typeface="Public Sans"/>
        <a:ea typeface=""/>
        <a:cs typeface=""/>
      </a:majorFont>
      <a:minorFont>
        <a:latin typeface="Public Sans"/>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 Skånes prestentationsmall" id="{6234B990-46E4-4798-A7C9-795EC348AB7D}" vid="{E536645E-1CDF-4149-833A-B078DB4F462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2f52389-3f0f-4623-9a3b-957c32d194e5}" enabled="0" method="" siteId="{92f52389-3f0f-4623-9a3b-957c32d194e5}" removed="1"/>
</clbl:labelList>
</file>

<file path=docProps/app.xml><?xml version="1.0" encoding="utf-8"?>
<Properties xmlns="http://schemas.openxmlformats.org/officeDocument/2006/extended-properties" xmlns:vt="http://schemas.openxmlformats.org/officeDocument/2006/docPropsVTypes">
  <Template>Region Skånes presentationsmall</Template>
  <TotalTime>0</TotalTime>
  <Words>817</Words>
  <Application>Microsoft Office PowerPoint</Application>
  <PresentationFormat>Bredbild</PresentationFormat>
  <Paragraphs>50</Paragraphs>
  <Slides>6</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Arial</vt:lpstr>
      <vt:lpstr>Calibri</vt:lpstr>
      <vt:lpstr>Public Sans</vt:lpstr>
      <vt:lpstr>Region Skåne presentation</vt:lpstr>
      <vt:lpstr>Att hitta och stödja nyckelpersoner i en förändring</vt:lpstr>
      <vt:lpstr>Region Skånes framgångsfaktorer för en lyckad förändring</vt:lpstr>
      <vt:lpstr>Vem är en ”nyckelperson”?</vt:lpstr>
      <vt:lpstr>Exempel på aktiviteter som skapar engagemang</vt:lpstr>
      <vt:lpstr>Kompetens att leta efter hos nyckelpersoner</vt:lpstr>
      <vt:lpstr>Men övriga medarbetare då?</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 hitta och stödja nyckelpersoner i en förändring</dc:title>
  <dc:creator>Augustinsson Magnus</dc:creator>
  <cp:lastModifiedBy>Varga Claudia</cp:lastModifiedBy>
  <cp:revision>7</cp:revision>
  <dcterms:created xsi:type="dcterms:W3CDTF">2025-03-13T18:58:31Z</dcterms:created>
  <dcterms:modified xsi:type="dcterms:W3CDTF">2025-06-13T07:30:43Z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3D0126CF-E299-4EA6-B5B5-949059109E94</vt:lpwstr>
  </property>
  <property fmtid="{D5CDD505-2E9C-101B-9397-08002B2CF9AE}" pid="3" name="ArticulatePath">
    <vt:lpwstr>Presentation5</vt:lpwstr>
  </property>
</Properties>
</file>