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2" r:id="rId5"/>
    <p:sldMasterId id="2147483694" r:id="rId6"/>
    <p:sldMasterId id="2147483706" r:id="rId7"/>
    <p:sldMasterId id="2147483729" r:id="rId8"/>
  </p:sldMasterIdLst>
  <p:notesMasterIdLst>
    <p:notesMasterId r:id="rId15"/>
  </p:notesMasterIdLst>
  <p:sldIdLst>
    <p:sldId id="266" r:id="rId9"/>
    <p:sldId id="2147479719" r:id="rId10"/>
    <p:sldId id="2147479716" r:id="rId11"/>
    <p:sldId id="2147479717" r:id="rId12"/>
    <p:sldId id="374" r:id="rId13"/>
    <p:sldId id="2147479718" r:id="rId14"/>
  </p:sldIdLst>
  <p:sldSz cx="12192000" cy="6858000"/>
  <p:notesSz cx="6189663" cy="93202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82DA"/>
    <a:srgbClr val="FFFFFF"/>
    <a:srgbClr val="FFFFCC"/>
    <a:srgbClr val="C39BE1"/>
    <a:srgbClr val="9D03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6C4AD3-9E08-4A16-A14D-2ECAD79AF814}" v="1" dt="2024-11-18T13:46:12.959"/>
  </p1510:revLst>
</p1510:revInfo>
</file>

<file path=ppt/tableStyles.xml><?xml version="1.0" encoding="utf-8"?>
<a:tblStyleLst xmlns:a="http://schemas.openxmlformats.org/drawingml/2006/main" def="{5C22544A-7EE6-4342-B048-85BDC9FD1C3A}">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just format 3 - Dekorfär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llanmörkt forma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505E3EF-67EA-436B-97B2-0124C06EBD24}" styleName="Mellanmörkt format 4 - Dekorfärg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9" autoAdjust="0"/>
    <p:restoredTop sz="87045" autoAdjust="0"/>
  </p:normalViewPr>
  <p:slideViewPr>
    <p:cSldViewPr snapToGrid="0">
      <p:cViewPr varScale="1">
        <p:scale>
          <a:sx n="72" d="100"/>
          <a:sy n="72" d="100"/>
        </p:scale>
        <p:origin x="72" y="198"/>
      </p:cViewPr>
      <p:guideLst/>
    </p:cSldViewPr>
  </p:slideViewPr>
  <p:outlineViewPr>
    <p:cViewPr>
      <p:scale>
        <a:sx n="33" d="100"/>
        <a:sy n="33" d="100"/>
      </p:scale>
      <p:origin x="0" y="-6396"/>
    </p:cViewPr>
  </p:outlineViewPr>
  <p:notesTextViewPr>
    <p:cViewPr>
      <p:scale>
        <a:sx n="1" d="1"/>
        <a:sy n="1" d="1"/>
      </p:scale>
      <p:origin x="0" y="0"/>
    </p:cViewPr>
  </p:notesTextViewPr>
  <p:sorterViewPr>
    <p:cViewPr>
      <p:scale>
        <a:sx n="100" d="100"/>
        <a:sy n="100" d="100"/>
      </p:scale>
      <p:origin x="0" y="-1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diagrams/_rels/data1.xml.rels><?xml version="1.0" encoding="UTF-8" standalone="yes"?>
<Relationships xmlns="http://schemas.openxmlformats.org/package/2006/relationships"><Relationship Id="rId1" Type="http://schemas.openxmlformats.org/officeDocument/2006/relationships/image" Target="../media/image8.png"/></Relationships>
</file>

<file path=ppt/diagrams/_rels/drawing1.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E35000-D303-4E92-A27D-26FA32CAB980}" type="doc">
      <dgm:prSet loTypeId="urn:microsoft.com/office/officeart/2005/8/layout/target1" loCatId="relationship" qsTypeId="urn:microsoft.com/office/officeart/2005/8/quickstyle/simple1" qsCatId="simple" csTypeId="urn:microsoft.com/office/officeart/2005/8/colors/colorful4" csCatId="colorful" phldr="1"/>
      <dgm:spPr/>
      <dgm:t>
        <a:bodyPr/>
        <a:lstStyle/>
        <a:p>
          <a:endParaRPr lang="sv-SE"/>
        </a:p>
      </dgm:t>
    </dgm:pt>
    <dgm:pt modelId="{0FA6128B-7CF4-4DAA-A33F-675E90270D0E}">
      <dgm:prSet phldrT="[Text]" custT="1"/>
      <dgm:spPr>
        <a:xfrm>
          <a:off x="4964705" y="212623"/>
          <a:ext cx="2924314" cy="308452"/>
        </a:xfrm>
        <a:prstGeom prst="rect">
          <a:avLst/>
        </a:prstGeom>
        <a:noFill/>
        <a:ln>
          <a:noFill/>
        </a:ln>
        <a:effectLst/>
      </dgm:spPr>
      <dgm:t>
        <a:bodyPr/>
        <a:lstStyle/>
        <a:p>
          <a:pPr>
            <a:buNone/>
          </a:pPr>
          <a:r>
            <a:rPr lang="sv-SE" sz="1200" dirty="0">
              <a:solidFill>
                <a:srgbClr val="000000">
                  <a:hueOff val="0"/>
                  <a:satOff val="0"/>
                  <a:lumOff val="0"/>
                  <a:alphaOff val="0"/>
                </a:srgbClr>
              </a:solidFill>
              <a:latin typeface="Arial"/>
              <a:ea typeface="ヒラギノ角ゴ Pro W3"/>
              <a:cs typeface="+mn-cs"/>
            </a:rPr>
            <a:t>* </a:t>
          </a:r>
          <a:r>
            <a:rPr lang="sv-SE" sz="1200" b="0" dirty="0">
              <a:solidFill>
                <a:srgbClr val="000000">
                  <a:hueOff val="0"/>
                  <a:satOff val="0"/>
                  <a:lumOff val="0"/>
                  <a:alphaOff val="0"/>
                </a:srgbClr>
              </a:solidFill>
              <a:latin typeface="Arial"/>
              <a:ea typeface="ヒラギノ角ゴ Pro W3"/>
              <a:cs typeface="+mn-cs"/>
            </a:rPr>
            <a:t>Medborgare/Patienter</a:t>
          </a:r>
        </a:p>
      </dgm:t>
    </dgm:pt>
    <dgm:pt modelId="{91D9ECC6-8436-4551-ABE9-E053024E7B30}" type="parTrans" cxnId="{4BE6C16A-E7F4-438A-A3DF-A63A1EB826BB}">
      <dgm:prSet/>
      <dgm:spPr/>
      <dgm:t>
        <a:bodyPr/>
        <a:lstStyle/>
        <a:p>
          <a:endParaRPr lang="sv-SE"/>
        </a:p>
      </dgm:t>
    </dgm:pt>
    <dgm:pt modelId="{F07C52C1-E5F5-4B9A-BEDA-B765AC85A8DA}" type="sibTrans" cxnId="{4BE6C16A-E7F4-438A-A3DF-A63A1EB826BB}">
      <dgm:prSet/>
      <dgm:spPr/>
      <dgm:t>
        <a:bodyPr/>
        <a:lstStyle/>
        <a:p>
          <a:endParaRPr lang="sv-SE"/>
        </a:p>
      </dgm:t>
    </dgm:pt>
    <dgm:pt modelId="{A1161CE2-3577-4670-A820-F70F4450001D}">
      <dgm:prSet phldrT="[Text]" custT="1"/>
      <dgm:spPr>
        <a:xfrm>
          <a:off x="4964713" y="831846"/>
          <a:ext cx="2935118" cy="316882"/>
        </a:xfrm>
        <a:prstGeom prst="rect">
          <a:avLst/>
        </a:prstGeom>
        <a:noFill/>
        <a:ln>
          <a:noFill/>
        </a:ln>
        <a:effectLst/>
      </dgm:spPr>
      <dgm:t>
        <a:bodyPr/>
        <a:lstStyle/>
        <a:p>
          <a:pPr>
            <a:buNone/>
          </a:pPr>
          <a:r>
            <a:rPr lang="sv-SE" sz="1200" dirty="0">
              <a:solidFill>
                <a:srgbClr val="000000">
                  <a:hueOff val="0"/>
                  <a:satOff val="0"/>
                  <a:lumOff val="0"/>
                  <a:alphaOff val="0"/>
                </a:srgbClr>
              </a:solidFill>
              <a:latin typeface="Arial"/>
              <a:ea typeface="ヒラギノ角ゴ Pro W3"/>
              <a:cs typeface="+mn-cs"/>
            </a:rPr>
            <a:t>* Medarbetare - vårdutförare</a:t>
          </a:r>
        </a:p>
      </dgm:t>
    </dgm:pt>
    <dgm:pt modelId="{19651BB8-9E17-484A-8575-27AE123336AA}" type="parTrans" cxnId="{25AF217B-DF71-484D-9738-D15486EE0628}">
      <dgm:prSet/>
      <dgm:spPr/>
      <dgm:t>
        <a:bodyPr/>
        <a:lstStyle/>
        <a:p>
          <a:endParaRPr lang="sv-SE"/>
        </a:p>
      </dgm:t>
    </dgm:pt>
    <dgm:pt modelId="{E1742328-C3EC-40B8-9D40-3510E8006D25}" type="sibTrans" cxnId="{25AF217B-DF71-484D-9738-D15486EE0628}">
      <dgm:prSet/>
      <dgm:spPr/>
      <dgm:t>
        <a:bodyPr/>
        <a:lstStyle/>
        <a:p>
          <a:endParaRPr lang="sv-SE"/>
        </a:p>
      </dgm:t>
    </dgm:pt>
    <dgm:pt modelId="{EE2B69A9-B132-4D27-BA6D-8DAC52DBA863}">
      <dgm:prSet phldrT="[Text]" custT="1"/>
      <dgm:spPr>
        <a:xfrm>
          <a:off x="4968544" y="1236673"/>
          <a:ext cx="2947032" cy="560130"/>
        </a:xfrm>
        <a:prstGeom prst="rect">
          <a:avLst/>
        </a:prstGeom>
        <a:noFill/>
        <a:ln>
          <a:noFill/>
        </a:ln>
        <a:effectLst/>
      </dgm:spPr>
      <dgm:t>
        <a:bodyPr/>
        <a:lstStyle/>
        <a:p>
          <a:pPr>
            <a:lnSpc>
              <a:spcPct val="100000"/>
            </a:lnSpc>
            <a:buNone/>
          </a:pPr>
          <a:r>
            <a:rPr lang="sv-SE" sz="1200" dirty="0">
              <a:solidFill>
                <a:srgbClr val="000000">
                  <a:hueOff val="0"/>
                  <a:satOff val="0"/>
                  <a:lumOff val="0"/>
                  <a:alphaOff val="0"/>
                </a:srgbClr>
              </a:solidFill>
              <a:latin typeface="Arial"/>
              <a:ea typeface="ヒラギノ角ゴ Pro W3"/>
              <a:cs typeface="+mn-cs"/>
            </a:rPr>
            <a:t>* Vårdutförare -  egen regi/privata</a:t>
          </a:r>
        </a:p>
        <a:p>
          <a:pPr>
            <a:lnSpc>
              <a:spcPct val="100000"/>
            </a:lnSpc>
            <a:buNone/>
          </a:pPr>
          <a:r>
            <a:rPr lang="sv-SE" sz="1200" dirty="0">
              <a:solidFill>
                <a:srgbClr val="000000">
                  <a:hueOff val="0"/>
                  <a:satOff val="0"/>
                  <a:lumOff val="0"/>
                  <a:alphaOff val="0"/>
                </a:srgbClr>
              </a:solidFill>
              <a:latin typeface="Arial"/>
              <a:ea typeface="ヒラギノ角ゴ Pro W3"/>
              <a:cs typeface="+mn-cs"/>
            </a:rPr>
            <a:t>* Medarbetare - administration</a:t>
          </a:r>
        </a:p>
      </dgm:t>
    </dgm:pt>
    <dgm:pt modelId="{A011C1CC-2C44-4B98-B084-3E36C6EC66B2}" type="parTrans" cxnId="{386178CB-2C89-46B0-9C59-B8044FC38422}">
      <dgm:prSet/>
      <dgm:spPr/>
      <dgm:t>
        <a:bodyPr/>
        <a:lstStyle/>
        <a:p>
          <a:endParaRPr lang="sv-SE"/>
        </a:p>
      </dgm:t>
    </dgm:pt>
    <dgm:pt modelId="{C361F7F3-EA5A-4FA7-8C5B-003582E13A71}" type="sibTrans" cxnId="{386178CB-2C89-46B0-9C59-B8044FC38422}">
      <dgm:prSet/>
      <dgm:spPr/>
      <dgm:t>
        <a:bodyPr/>
        <a:lstStyle/>
        <a:p>
          <a:endParaRPr lang="sv-SE"/>
        </a:p>
      </dgm:t>
    </dgm:pt>
    <dgm:pt modelId="{0575D9E5-50F7-4473-ABAD-CDD9E1422DD9}">
      <dgm:prSet custT="1"/>
      <dgm:spPr>
        <a:xfrm>
          <a:off x="4949531" y="1728192"/>
          <a:ext cx="4221779" cy="711293"/>
        </a:xfrm>
        <a:prstGeom prst="rect">
          <a:avLst/>
        </a:prstGeom>
        <a:noFill/>
        <a:ln>
          <a:noFill/>
        </a:ln>
        <a:effectLst/>
      </dgm:spPr>
      <dgm:t>
        <a:bodyPr/>
        <a:lstStyle/>
        <a:p>
          <a:pPr>
            <a:buNone/>
          </a:pPr>
          <a:r>
            <a:rPr lang="sv-SE" sz="1200" dirty="0">
              <a:solidFill>
                <a:srgbClr val="000000">
                  <a:hueOff val="0"/>
                  <a:satOff val="0"/>
                  <a:lumOff val="0"/>
                  <a:alphaOff val="0"/>
                </a:srgbClr>
              </a:solidFill>
              <a:latin typeface="Arial"/>
              <a:ea typeface="ヒラギノ角ゴ Pro W3"/>
              <a:cs typeface="+mn-cs"/>
            </a:rPr>
            <a:t>* Leverantörer teknik, läkemedel, utrustning, tjänster</a:t>
          </a:r>
          <a:br>
            <a:rPr lang="sv-SE" sz="1200" dirty="0">
              <a:solidFill>
                <a:srgbClr val="000000">
                  <a:hueOff val="0"/>
                  <a:satOff val="0"/>
                  <a:lumOff val="0"/>
                  <a:alphaOff val="0"/>
                </a:srgbClr>
              </a:solidFill>
              <a:latin typeface="Arial"/>
              <a:ea typeface="ヒラギノ角ゴ Pro W3"/>
              <a:cs typeface="+mn-cs"/>
            </a:rPr>
          </a:br>
          <a:r>
            <a:rPr lang="sv-SE" sz="1200" dirty="0">
              <a:solidFill>
                <a:srgbClr val="000000">
                  <a:hueOff val="0"/>
                  <a:satOff val="0"/>
                  <a:lumOff val="0"/>
                  <a:alphaOff val="0"/>
                </a:srgbClr>
              </a:solidFill>
              <a:latin typeface="Arial"/>
              <a:ea typeface="ヒラギノ角ゴ Pro W3"/>
              <a:cs typeface="+mn-cs"/>
            </a:rPr>
            <a:t>* Politiken lokalt, regionalt, nationellt, EU </a:t>
          </a:r>
          <a:br>
            <a:rPr lang="sv-SE" sz="1200" dirty="0">
              <a:solidFill>
                <a:srgbClr val="000000">
                  <a:hueOff val="0"/>
                  <a:satOff val="0"/>
                  <a:lumOff val="0"/>
                  <a:alphaOff val="0"/>
                </a:srgbClr>
              </a:solidFill>
              <a:latin typeface="Arial"/>
              <a:ea typeface="ヒラギノ角ゴ Pro W3"/>
              <a:cs typeface="+mn-cs"/>
            </a:rPr>
          </a:br>
          <a:r>
            <a:rPr lang="sv-SE" sz="1200" dirty="0">
              <a:solidFill>
                <a:srgbClr val="000000">
                  <a:hueOff val="0"/>
                  <a:satOff val="0"/>
                  <a:lumOff val="0"/>
                  <a:alphaOff val="0"/>
                </a:srgbClr>
              </a:solidFill>
              <a:latin typeface="Arial"/>
              <a:ea typeface="ヒラギノ角ゴ Pro W3"/>
              <a:cs typeface="+mn-cs"/>
            </a:rPr>
            <a:t>* Vårdgrannar - Kommuner</a:t>
          </a:r>
        </a:p>
      </dgm:t>
    </dgm:pt>
    <dgm:pt modelId="{1C816B83-F5BE-481B-AE39-FF4B1AEFA36D}" type="parTrans" cxnId="{963E8735-07DA-4D88-86EF-969357EFE419}">
      <dgm:prSet/>
      <dgm:spPr/>
      <dgm:t>
        <a:bodyPr/>
        <a:lstStyle/>
        <a:p>
          <a:endParaRPr lang="sv-SE"/>
        </a:p>
      </dgm:t>
    </dgm:pt>
    <dgm:pt modelId="{C9241C20-4D86-4E71-8A04-DBBF1A6158B0}" type="sibTrans" cxnId="{963E8735-07DA-4D88-86EF-969357EFE419}">
      <dgm:prSet/>
      <dgm:spPr/>
      <dgm:t>
        <a:bodyPr/>
        <a:lstStyle/>
        <a:p>
          <a:endParaRPr lang="sv-SE"/>
        </a:p>
      </dgm:t>
    </dgm:pt>
    <dgm:pt modelId="{2D96BBCD-211E-4955-97B8-A3F07E06D9F4}">
      <dgm:prSet custT="1"/>
      <dgm:spPr>
        <a:xfrm>
          <a:off x="4970789" y="2551765"/>
          <a:ext cx="3018249" cy="1006885"/>
        </a:xfrm>
        <a:prstGeom prst="rect">
          <a:avLst/>
        </a:prstGeom>
        <a:noFill/>
        <a:ln>
          <a:noFill/>
        </a:ln>
        <a:effectLst/>
      </dgm:spPr>
      <dgm:t>
        <a:bodyPr/>
        <a:lstStyle/>
        <a:p>
          <a:pPr>
            <a:buNone/>
          </a:pPr>
          <a:r>
            <a:rPr lang="sv-SE" sz="1200" dirty="0">
              <a:solidFill>
                <a:srgbClr val="000000">
                  <a:hueOff val="0"/>
                  <a:satOff val="0"/>
                  <a:lumOff val="0"/>
                  <a:alphaOff val="0"/>
                </a:srgbClr>
              </a:solidFill>
              <a:latin typeface="Arial"/>
              <a:ea typeface="ヒラギノ角ゴ Pro W3"/>
              <a:cs typeface="+mn-cs"/>
            </a:rPr>
            <a:t>* Högskolor, Universitet studenter, lärare</a:t>
          </a:r>
          <a:br>
            <a:rPr lang="sv-SE" sz="1200" dirty="0">
              <a:solidFill>
                <a:srgbClr val="000000">
                  <a:hueOff val="0"/>
                  <a:satOff val="0"/>
                  <a:lumOff val="0"/>
                  <a:alphaOff val="0"/>
                </a:srgbClr>
              </a:solidFill>
              <a:latin typeface="Arial"/>
              <a:ea typeface="ヒラギノ角ゴ Pro W3"/>
              <a:cs typeface="+mn-cs"/>
            </a:rPr>
          </a:br>
          <a:r>
            <a:rPr lang="sv-SE" sz="1200" dirty="0">
              <a:solidFill>
                <a:srgbClr val="000000">
                  <a:hueOff val="0"/>
                  <a:satOff val="0"/>
                  <a:lumOff val="0"/>
                  <a:alphaOff val="0"/>
                </a:srgbClr>
              </a:solidFill>
              <a:latin typeface="Arial"/>
              <a:ea typeface="ヒラギノ角ゴ Pro W3"/>
              <a:cs typeface="+mn-cs"/>
            </a:rPr>
            <a:t>* Sveriges kommuner och landsting</a:t>
          </a:r>
          <a:br>
            <a:rPr lang="sv-SE" sz="1200" dirty="0">
              <a:solidFill>
                <a:srgbClr val="000000">
                  <a:hueOff val="0"/>
                  <a:satOff val="0"/>
                  <a:lumOff val="0"/>
                  <a:alphaOff val="0"/>
                </a:srgbClr>
              </a:solidFill>
              <a:latin typeface="Arial"/>
              <a:ea typeface="ヒラギノ角ゴ Pro W3"/>
              <a:cs typeface="+mn-cs"/>
            </a:rPr>
          </a:br>
          <a:r>
            <a:rPr lang="sv-SE" sz="1200" dirty="0">
              <a:solidFill>
                <a:srgbClr val="000000">
                  <a:hueOff val="0"/>
                  <a:satOff val="0"/>
                  <a:lumOff val="0"/>
                  <a:alphaOff val="0"/>
                </a:srgbClr>
              </a:solidFill>
              <a:latin typeface="Arial"/>
              <a:ea typeface="ヒラギノ角ゴ Pro W3"/>
              <a:cs typeface="+mn-cs"/>
            </a:rPr>
            <a:t>* Andra län/regioner</a:t>
          </a:r>
          <a:br>
            <a:rPr lang="sv-SE" sz="1200" dirty="0">
              <a:solidFill>
                <a:srgbClr val="000000">
                  <a:hueOff val="0"/>
                  <a:satOff val="0"/>
                  <a:lumOff val="0"/>
                  <a:alphaOff val="0"/>
                </a:srgbClr>
              </a:solidFill>
              <a:latin typeface="Arial"/>
              <a:ea typeface="ヒラギノ角ゴ Pro W3"/>
              <a:cs typeface="+mn-cs"/>
            </a:rPr>
          </a:br>
          <a:r>
            <a:rPr lang="sv-SE" sz="1200" dirty="0">
              <a:solidFill>
                <a:srgbClr val="000000">
                  <a:hueOff val="0"/>
                  <a:satOff val="0"/>
                  <a:lumOff val="0"/>
                  <a:alphaOff val="0"/>
                </a:srgbClr>
              </a:solidFill>
              <a:latin typeface="Arial"/>
              <a:ea typeface="ヒラギノ角ゴ Pro W3"/>
              <a:cs typeface="+mn-cs"/>
            </a:rPr>
            <a:t>* Myndigheter </a:t>
          </a:r>
          <a:br>
            <a:rPr lang="sv-SE" sz="1200" dirty="0">
              <a:solidFill>
                <a:srgbClr val="000000">
                  <a:hueOff val="0"/>
                  <a:satOff val="0"/>
                  <a:lumOff val="0"/>
                  <a:alphaOff val="0"/>
                </a:srgbClr>
              </a:solidFill>
              <a:latin typeface="Arial"/>
              <a:ea typeface="ヒラギノ角ゴ Pro W3"/>
              <a:cs typeface="+mn-cs"/>
            </a:rPr>
          </a:br>
          <a:r>
            <a:rPr lang="sv-SE" sz="1200" dirty="0">
              <a:solidFill>
                <a:srgbClr val="000000">
                  <a:hueOff val="0"/>
                  <a:satOff val="0"/>
                  <a:lumOff val="0"/>
                  <a:alphaOff val="0"/>
                </a:srgbClr>
              </a:solidFill>
              <a:latin typeface="Arial"/>
              <a:ea typeface="ヒラギノ角ゴ Pro W3"/>
              <a:cs typeface="+mn-cs"/>
            </a:rPr>
            <a:t>* EU</a:t>
          </a:r>
          <a:br>
            <a:rPr lang="sv-SE" sz="1200" dirty="0">
              <a:solidFill>
                <a:srgbClr val="000000">
                  <a:hueOff val="0"/>
                  <a:satOff val="0"/>
                  <a:lumOff val="0"/>
                  <a:alphaOff val="0"/>
                </a:srgbClr>
              </a:solidFill>
              <a:latin typeface="Arial"/>
              <a:ea typeface="ヒラギノ角ゴ Pro W3"/>
              <a:cs typeface="+mn-cs"/>
            </a:rPr>
          </a:br>
          <a:endParaRPr lang="sv-SE" sz="1200" dirty="0">
            <a:solidFill>
              <a:srgbClr val="000000">
                <a:hueOff val="0"/>
                <a:satOff val="0"/>
                <a:lumOff val="0"/>
                <a:alphaOff val="0"/>
              </a:srgbClr>
            </a:solidFill>
            <a:latin typeface="Arial"/>
            <a:ea typeface="ヒラギノ角ゴ Pro W3"/>
            <a:cs typeface="+mn-cs"/>
          </a:endParaRPr>
        </a:p>
      </dgm:t>
    </dgm:pt>
    <dgm:pt modelId="{D860918D-955A-401D-B59D-F51C21082867}" type="parTrans" cxnId="{975C9E95-66E0-4C46-8531-A8DCC4D65352}">
      <dgm:prSet/>
      <dgm:spPr/>
      <dgm:t>
        <a:bodyPr/>
        <a:lstStyle/>
        <a:p>
          <a:endParaRPr lang="sv-SE"/>
        </a:p>
      </dgm:t>
    </dgm:pt>
    <dgm:pt modelId="{F1FD5D78-0DE9-4AC2-B97B-F7561C05488E}" type="sibTrans" cxnId="{975C9E95-66E0-4C46-8531-A8DCC4D65352}">
      <dgm:prSet/>
      <dgm:spPr/>
      <dgm:t>
        <a:bodyPr/>
        <a:lstStyle/>
        <a:p>
          <a:endParaRPr lang="sv-SE"/>
        </a:p>
      </dgm:t>
    </dgm:pt>
    <dgm:pt modelId="{DB6BEC49-5981-4905-81E9-263179A35D1E}" type="pres">
      <dgm:prSet presAssocID="{E2E35000-D303-4E92-A27D-26FA32CAB980}" presName="composite" presStyleCnt="0">
        <dgm:presLayoutVars>
          <dgm:chMax val="5"/>
          <dgm:dir/>
          <dgm:resizeHandles val="exact"/>
        </dgm:presLayoutVars>
      </dgm:prSet>
      <dgm:spPr/>
    </dgm:pt>
    <dgm:pt modelId="{1E918ABE-A030-442C-AE8C-C8B3CFAA28A0}" type="pres">
      <dgm:prSet presAssocID="{0FA6128B-7CF4-4DAA-A33F-675E90270D0E}" presName="circle1" presStyleLbl="lnNode1" presStyleIdx="0" presStyleCnt="5"/>
      <dgm:spPr>
        <a:xfrm>
          <a:off x="2715673" y="2269883"/>
          <a:ext cx="352725" cy="352725"/>
        </a:xfrm>
        <a:prstGeom prst="ellipse">
          <a:avLst/>
        </a:prstGeom>
        <a:solidFill>
          <a:srgbClr val="C4B79F">
            <a:hueOff val="0"/>
            <a:satOff val="0"/>
            <a:lumOff val="0"/>
            <a:alphaOff val="0"/>
          </a:srgbClr>
        </a:solidFill>
        <a:ln w="25400" cap="flat" cmpd="sng" algn="ctr">
          <a:solidFill>
            <a:srgbClr val="FFFFFF">
              <a:hueOff val="0"/>
              <a:satOff val="0"/>
              <a:lumOff val="0"/>
              <a:alphaOff val="0"/>
            </a:srgbClr>
          </a:solidFill>
          <a:prstDash val="solid"/>
        </a:ln>
        <a:effectLst/>
      </dgm:spPr>
    </dgm:pt>
    <dgm:pt modelId="{12AE6607-25EE-45CF-9579-A9FFEA1D2E60}" type="pres">
      <dgm:prSet presAssocID="{0FA6128B-7CF4-4DAA-A33F-675E90270D0E}" presName="text1" presStyleLbl="revTx" presStyleIdx="0" presStyleCnt="5" custScaleX="184328" custScaleY="55068" custLinFactNeighborX="39477" custLinFactNeighborY="2633">
        <dgm:presLayoutVars>
          <dgm:bulletEnabled val="1"/>
        </dgm:presLayoutVars>
      </dgm:prSet>
      <dgm:spPr/>
    </dgm:pt>
    <dgm:pt modelId="{31041FF1-3917-431C-A3DE-D262778933FA}" type="pres">
      <dgm:prSet presAssocID="{0FA6128B-7CF4-4DAA-A33F-675E90270D0E}" presName="line1" presStyleLbl="callout" presStyleIdx="0" presStyleCnt="10"/>
      <dgm:spPr>
        <a:xfrm>
          <a:off x="4610715" y="352101"/>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9052C776-09A8-45B2-AACB-7A1195EF1864}" type="pres">
      <dgm:prSet presAssocID="{0FA6128B-7CF4-4DAA-A33F-675E90270D0E}" presName="d1" presStyleLbl="callout" presStyleIdx="1" presStyleCnt="10"/>
      <dgm:spPr>
        <a:xfrm rot="5400000">
          <a:off x="2702981" y="541156"/>
          <a:ext cx="2094144" cy="1716035"/>
        </a:xfrm>
        <a:prstGeom prst="line">
          <a:avLst/>
        </a:prstGeom>
        <a:blipFill rotWithShape="0">
          <a:blip xmlns:r="http://schemas.openxmlformats.org/officeDocument/2006/relationships" r:embed="rId1"/>
          <a:stretch>
            <a:fillRect/>
          </a:stretch>
        </a:blipFill>
        <a:ln w="25400" cap="flat" cmpd="sng" algn="ctr">
          <a:solidFill>
            <a:srgbClr val="C4B79F">
              <a:tint val="50000"/>
              <a:hueOff val="0"/>
              <a:satOff val="0"/>
              <a:lumOff val="0"/>
              <a:alphaOff val="0"/>
            </a:srgbClr>
          </a:solidFill>
          <a:prstDash val="solid"/>
        </a:ln>
        <a:effectLst/>
      </dgm:spPr>
    </dgm:pt>
    <dgm:pt modelId="{1F8265FB-A5EB-4E7F-80AA-BB4C62CC92DD}" type="pres">
      <dgm:prSet presAssocID="{A1161CE2-3577-4670-A820-F70F4450001D}" presName="circle2" presStyleLbl="lnNode1" presStyleIdx="1" presStyleCnt="5"/>
      <dgm:spPr>
        <a:xfrm>
          <a:off x="2363212" y="1917422"/>
          <a:ext cx="1057648" cy="1057648"/>
        </a:xfrm>
        <a:prstGeom prst="ellipse">
          <a:avLst/>
        </a:prstGeom>
        <a:solidFill>
          <a:srgbClr val="C4B79F">
            <a:hueOff val="-583788"/>
            <a:satOff val="-5968"/>
            <a:lumOff val="7598"/>
            <a:alphaOff val="0"/>
          </a:srgbClr>
        </a:solidFill>
        <a:ln w="25400" cap="flat" cmpd="sng" algn="ctr">
          <a:solidFill>
            <a:srgbClr val="FFFFFF">
              <a:hueOff val="0"/>
              <a:satOff val="0"/>
              <a:lumOff val="0"/>
              <a:alphaOff val="0"/>
            </a:srgbClr>
          </a:solidFill>
          <a:prstDash val="solid"/>
        </a:ln>
        <a:effectLst/>
      </dgm:spPr>
    </dgm:pt>
    <dgm:pt modelId="{13C85A6B-5CD9-4E2C-B76E-87C0E0478297}" type="pres">
      <dgm:prSet presAssocID="{A1161CE2-3577-4670-A820-F70F4450001D}" presName="text2" presStyleLbl="revTx" presStyleIdx="1" presStyleCnt="5" custScaleX="185009" custScaleY="56573" custLinFactNeighborX="39818" custLinFactNeighborY="8195">
        <dgm:presLayoutVars>
          <dgm:bulletEnabled val="1"/>
        </dgm:presLayoutVars>
      </dgm:prSet>
      <dgm:spPr/>
    </dgm:pt>
    <dgm:pt modelId="{0E4EF06A-5D74-4056-96C7-FB28E5303EA3}" type="pres">
      <dgm:prSet presAssocID="{A1161CE2-3577-4670-A820-F70F4450001D}" presName="line2" presStyleLbl="callout" presStyleIdx="2" presStyleCnt="10"/>
      <dgm:spPr>
        <a:xfrm>
          <a:off x="4610715" y="944385"/>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A1FC5CD2-A457-423B-B6C3-B7B7D159BF52}" type="pres">
      <dgm:prSet presAssocID="{A1161CE2-3577-4670-A820-F70F4450001D}" presName="d2" presStyleLbl="callout" presStyleIdx="3" presStyleCnt="10"/>
      <dgm:spPr>
        <a:xfrm rot="5400000">
          <a:off x="3010704" y="1088436"/>
          <a:ext cx="1743639" cy="1454267"/>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E911D7B6-5512-42D1-BC48-037DD4F4D044}" type="pres">
      <dgm:prSet presAssocID="{EE2B69A9-B132-4D27-BA6D-8DAC52DBA863}" presName="circle3" presStyleLbl="lnNode1" presStyleIdx="2" presStyleCnt="5"/>
      <dgm:spPr>
        <a:xfrm>
          <a:off x="2010486" y="1564696"/>
          <a:ext cx="1763100" cy="1763100"/>
        </a:xfrm>
        <a:prstGeom prst="ellipse">
          <a:avLst/>
        </a:prstGeom>
        <a:solidFill>
          <a:srgbClr val="C4B79F">
            <a:hueOff val="-1167576"/>
            <a:satOff val="-11936"/>
            <a:lumOff val="15196"/>
            <a:alphaOff val="0"/>
          </a:srgbClr>
        </a:solidFill>
        <a:ln w="25400" cap="flat" cmpd="sng" algn="ctr">
          <a:solidFill>
            <a:srgbClr val="FFFFFF">
              <a:hueOff val="0"/>
              <a:satOff val="0"/>
              <a:lumOff val="0"/>
              <a:alphaOff val="0"/>
            </a:srgbClr>
          </a:solidFill>
          <a:prstDash val="solid"/>
        </a:ln>
        <a:effectLst/>
      </dgm:spPr>
    </dgm:pt>
    <dgm:pt modelId="{1872CC4F-EEF7-4F63-8C33-E38094829532}" type="pres">
      <dgm:prSet presAssocID="{EE2B69A9-B132-4D27-BA6D-8DAC52DBA863}" presName="text3" presStyleLbl="revTx" presStyleIdx="2" presStyleCnt="5" custScaleX="185760" custLinFactNeighborX="40435" custLinFactNeighborY="-3558">
        <dgm:presLayoutVars>
          <dgm:bulletEnabled val="1"/>
        </dgm:presLayoutVars>
      </dgm:prSet>
      <dgm:spPr/>
    </dgm:pt>
    <dgm:pt modelId="{40E9A2C7-2511-41A7-B7B6-AD300BB550BD}" type="pres">
      <dgm:prSet presAssocID="{EE2B69A9-B132-4D27-BA6D-8DAC52DBA863}" presName="line3" presStyleLbl="callout" presStyleIdx="4" presStyleCnt="10"/>
      <dgm:spPr>
        <a:xfrm>
          <a:off x="4610715" y="1536668"/>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92C7EBE8-A4FE-4A15-965F-266DD5251688}" type="pres">
      <dgm:prSet presAssocID="{EE2B69A9-B132-4D27-BA6D-8DAC52DBA863}" presName="d3" presStyleLbl="callout" presStyleIdx="5" presStyleCnt="10"/>
      <dgm:spPr>
        <a:xfrm rot="5400000">
          <a:off x="3312452" y="1613348"/>
          <a:ext cx="1374943" cy="1221584"/>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343677D0-866D-4D06-BCA7-3A8658E83C2C}" type="pres">
      <dgm:prSet presAssocID="{0575D9E5-50F7-4473-ABAD-CDD9E1422DD9}" presName="circle4" presStyleLbl="lnNode1" presStyleIdx="3" presStyleCnt="5"/>
      <dgm:spPr>
        <a:xfrm>
          <a:off x="1658024" y="1212234"/>
          <a:ext cx="2468023" cy="2468023"/>
        </a:xfrm>
        <a:prstGeom prst="ellipse">
          <a:avLst/>
        </a:prstGeom>
        <a:solidFill>
          <a:srgbClr val="C4B79F">
            <a:hueOff val="-1751365"/>
            <a:satOff val="-17903"/>
            <a:lumOff val="22794"/>
            <a:alphaOff val="0"/>
          </a:srgbClr>
        </a:solidFill>
        <a:ln w="25400" cap="flat" cmpd="sng" algn="ctr">
          <a:solidFill>
            <a:srgbClr val="FFFFFF">
              <a:hueOff val="0"/>
              <a:satOff val="0"/>
              <a:lumOff val="0"/>
              <a:alphaOff val="0"/>
            </a:srgbClr>
          </a:solidFill>
          <a:prstDash val="solid"/>
        </a:ln>
        <a:effectLst/>
      </dgm:spPr>
    </dgm:pt>
    <dgm:pt modelId="{A2EA2523-7967-49DA-8BE4-5856BFE8D229}" type="pres">
      <dgm:prSet presAssocID="{0575D9E5-50F7-4473-ABAD-CDD9E1422DD9}" presName="text4" presStyleLbl="revTx" presStyleIdx="3" presStyleCnt="5" custScaleX="266111" custScaleY="126987" custLinFactNeighborX="79412" custLinFactNeighborY="-5788">
        <dgm:presLayoutVars>
          <dgm:bulletEnabled val="1"/>
        </dgm:presLayoutVars>
      </dgm:prSet>
      <dgm:spPr/>
    </dgm:pt>
    <dgm:pt modelId="{0660B0CF-9B8E-4C68-AAE7-D2700C488274}" type="pres">
      <dgm:prSet presAssocID="{0575D9E5-50F7-4473-ABAD-CDD9E1422DD9}" presName="line4" presStyleLbl="callout" presStyleIdx="6" presStyleCnt="10"/>
      <dgm:spPr>
        <a:xfrm>
          <a:off x="4610715" y="2116259"/>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5569E234-7345-4F32-A680-38A806F27C03}" type="pres">
      <dgm:prSet presAssocID="{0575D9E5-50F7-4473-ABAD-CDD9E1422DD9}" presName="d4" presStyleLbl="callout" presStyleIdx="7" presStyleCnt="10"/>
      <dgm:spPr>
        <a:xfrm rot="5400000">
          <a:off x="3612824" y="2167555"/>
          <a:ext cx="1049187" cy="946595"/>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9BB4A5A7-D724-42E8-A4A1-CCED54973625}" type="pres">
      <dgm:prSet presAssocID="{2D96BBCD-211E-4955-97B8-A3F07E06D9F4}" presName="circle5" presStyleLbl="lnNode1" presStyleIdx="4" presStyleCnt="5"/>
      <dgm:spPr>
        <a:xfrm>
          <a:off x="1305563" y="859773"/>
          <a:ext cx="3172946" cy="3172946"/>
        </a:xfrm>
        <a:prstGeom prst="ellipse">
          <a:avLst/>
        </a:prstGeom>
        <a:solidFill>
          <a:srgbClr val="C4B79F">
            <a:hueOff val="-2335153"/>
            <a:satOff val="-23871"/>
            <a:lumOff val="30392"/>
            <a:alphaOff val="0"/>
          </a:srgbClr>
        </a:solidFill>
        <a:ln w="25400" cap="flat" cmpd="sng" algn="ctr">
          <a:solidFill>
            <a:srgbClr val="FFFFFF">
              <a:hueOff val="0"/>
              <a:satOff val="0"/>
              <a:lumOff val="0"/>
              <a:alphaOff val="0"/>
            </a:srgbClr>
          </a:solidFill>
          <a:prstDash val="solid"/>
        </a:ln>
        <a:effectLst/>
      </dgm:spPr>
    </dgm:pt>
    <dgm:pt modelId="{AFA9141C-84A2-440C-8D5F-47FFD51494A4}" type="pres">
      <dgm:prSet presAssocID="{2D96BBCD-211E-4955-97B8-A3F07E06D9F4}" presName="text5" presStyleLbl="revTx" presStyleIdx="4" presStyleCnt="5" custScaleX="190249" custScaleY="179759" custLinFactNeighborX="42821" custLinFactNeighborY="67177">
        <dgm:presLayoutVars>
          <dgm:bulletEnabled val="1"/>
        </dgm:presLayoutVars>
      </dgm:prSet>
      <dgm:spPr/>
    </dgm:pt>
    <dgm:pt modelId="{FF3D37FD-28E7-486F-879F-B179747A0353}" type="pres">
      <dgm:prSet presAssocID="{2D96BBCD-211E-4955-97B8-A3F07E06D9F4}" presName="line5" presStyleLbl="callout" presStyleIdx="8" presStyleCnt="10"/>
      <dgm:spPr>
        <a:xfrm>
          <a:off x="4610715" y="2678929"/>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 modelId="{8AE98848-4E1A-4FC2-8C21-0CDE3A4F4E41}" type="pres">
      <dgm:prSet presAssocID="{2D96BBCD-211E-4955-97B8-A3F07E06D9F4}" presName="d5" presStyleLbl="callout" presStyleIdx="9" presStyleCnt="10"/>
      <dgm:spPr>
        <a:xfrm rot="5400000">
          <a:off x="3896802" y="2705370"/>
          <a:ext cx="740354" cy="687471"/>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ln>
        <a:effectLst/>
      </dgm:spPr>
    </dgm:pt>
  </dgm:ptLst>
  <dgm:cxnLst>
    <dgm:cxn modelId="{B20CAE26-FCE0-479D-8A17-04C2AA055867}" type="presOf" srcId="{2D96BBCD-211E-4955-97B8-A3F07E06D9F4}" destId="{AFA9141C-84A2-440C-8D5F-47FFD51494A4}" srcOrd="0" destOrd="0" presId="urn:microsoft.com/office/officeart/2005/8/layout/target1"/>
    <dgm:cxn modelId="{963E8735-07DA-4D88-86EF-969357EFE419}" srcId="{E2E35000-D303-4E92-A27D-26FA32CAB980}" destId="{0575D9E5-50F7-4473-ABAD-CDD9E1422DD9}" srcOrd="3" destOrd="0" parTransId="{1C816B83-F5BE-481B-AE39-FF4B1AEFA36D}" sibTransId="{C9241C20-4D86-4E71-8A04-DBBF1A6158B0}"/>
    <dgm:cxn modelId="{4755D735-5771-4B21-8F47-A0ADE7E1B803}" type="presOf" srcId="{A1161CE2-3577-4670-A820-F70F4450001D}" destId="{13C85A6B-5CD9-4E2C-B76E-87C0E0478297}" srcOrd="0" destOrd="0" presId="urn:microsoft.com/office/officeart/2005/8/layout/target1"/>
    <dgm:cxn modelId="{4BE6C16A-E7F4-438A-A3DF-A63A1EB826BB}" srcId="{E2E35000-D303-4E92-A27D-26FA32CAB980}" destId="{0FA6128B-7CF4-4DAA-A33F-675E90270D0E}" srcOrd="0" destOrd="0" parTransId="{91D9ECC6-8436-4551-ABE9-E053024E7B30}" sibTransId="{F07C52C1-E5F5-4B9A-BEDA-B765AC85A8DA}"/>
    <dgm:cxn modelId="{25AF217B-DF71-484D-9738-D15486EE0628}" srcId="{E2E35000-D303-4E92-A27D-26FA32CAB980}" destId="{A1161CE2-3577-4670-A820-F70F4450001D}" srcOrd="1" destOrd="0" parTransId="{19651BB8-9E17-484A-8575-27AE123336AA}" sibTransId="{E1742328-C3EC-40B8-9D40-3510E8006D25}"/>
    <dgm:cxn modelId="{D2EF948F-D3CE-47AA-953B-2CC7589A1D80}" type="presOf" srcId="{E2E35000-D303-4E92-A27D-26FA32CAB980}" destId="{DB6BEC49-5981-4905-81E9-263179A35D1E}" srcOrd="0" destOrd="0" presId="urn:microsoft.com/office/officeart/2005/8/layout/target1"/>
    <dgm:cxn modelId="{975C9E95-66E0-4C46-8531-A8DCC4D65352}" srcId="{E2E35000-D303-4E92-A27D-26FA32CAB980}" destId="{2D96BBCD-211E-4955-97B8-A3F07E06D9F4}" srcOrd="4" destOrd="0" parTransId="{D860918D-955A-401D-B59D-F51C21082867}" sibTransId="{F1FD5D78-0DE9-4AC2-B97B-F7561C05488E}"/>
    <dgm:cxn modelId="{205AE3B1-F054-4592-98AA-61C2E8B346D6}" type="presOf" srcId="{0FA6128B-7CF4-4DAA-A33F-675E90270D0E}" destId="{12AE6607-25EE-45CF-9579-A9FFEA1D2E60}" srcOrd="0" destOrd="0" presId="urn:microsoft.com/office/officeart/2005/8/layout/target1"/>
    <dgm:cxn modelId="{386178CB-2C89-46B0-9C59-B8044FC38422}" srcId="{E2E35000-D303-4E92-A27D-26FA32CAB980}" destId="{EE2B69A9-B132-4D27-BA6D-8DAC52DBA863}" srcOrd="2" destOrd="0" parTransId="{A011C1CC-2C44-4B98-B084-3E36C6EC66B2}" sibTransId="{C361F7F3-EA5A-4FA7-8C5B-003582E13A71}"/>
    <dgm:cxn modelId="{F998D9EA-A488-4143-87F5-2FD4A063B569}" type="presOf" srcId="{EE2B69A9-B132-4D27-BA6D-8DAC52DBA863}" destId="{1872CC4F-EEF7-4F63-8C33-E38094829532}" srcOrd="0" destOrd="0" presId="urn:microsoft.com/office/officeart/2005/8/layout/target1"/>
    <dgm:cxn modelId="{531684FA-7C1B-417C-A4E5-CCF06625BD00}" type="presOf" srcId="{0575D9E5-50F7-4473-ABAD-CDD9E1422DD9}" destId="{A2EA2523-7967-49DA-8BE4-5856BFE8D229}" srcOrd="0" destOrd="0" presId="urn:microsoft.com/office/officeart/2005/8/layout/target1"/>
    <dgm:cxn modelId="{60146E80-337E-4978-96BD-96D25A700A56}" type="presParOf" srcId="{DB6BEC49-5981-4905-81E9-263179A35D1E}" destId="{1E918ABE-A030-442C-AE8C-C8B3CFAA28A0}" srcOrd="0" destOrd="0" presId="urn:microsoft.com/office/officeart/2005/8/layout/target1"/>
    <dgm:cxn modelId="{06E35104-40E1-4845-89BB-13D11320B95A}" type="presParOf" srcId="{DB6BEC49-5981-4905-81E9-263179A35D1E}" destId="{12AE6607-25EE-45CF-9579-A9FFEA1D2E60}" srcOrd="1" destOrd="0" presId="urn:microsoft.com/office/officeart/2005/8/layout/target1"/>
    <dgm:cxn modelId="{5ADFC05E-337E-4E0E-BF1D-FB8B5A598AC3}" type="presParOf" srcId="{DB6BEC49-5981-4905-81E9-263179A35D1E}" destId="{31041FF1-3917-431C-A3DE-D262778933FA}" srcOrd="2" destOrd="0" presId="urn:microsoft.com/office/officeart/2005/8/layout/target1"/>
    <dgm:cxn modelId="{9B27BF23-10F8-42F0-93A2-82DBC2890B5B}" type="presParOf" srcId="{DB6BEC49-5981-4905-81E9-263179A35D1E}" destId="{9052C776-09A8-45B2-AACB-7A1195EF1864}" srcOrd="3" destOrd="0" presId="urn:microsoft.com/office/officeart/2005/8/layout/target1"/>
    <dgm:cxn modelId="{7FC24E18-7C04-4B2C-A11D-EA536BF068F6}" type="presParOf" srcId="{DB6BEC49-5981-4905-81E9-263179A35D1E}" destId="{1F8265FB-A5EB-4E7F-80AA-BB4C62CC92DD}" srcOrd="4" destOrd="0" presId="urn:microsoft.com/office/officeart/2005/8/layout/target1"/>
    <dgm:cxn modelId="{47C12D3C-591E-44C3-8116-F9FD79405B24}" type="presParOf" srcId="{DB6BEC49-5981-4905-81E9-263179A35D1E}" destId="{13C85A6B-5CD9-4E2C-B76E-87C0E0478297}" srcOrd="5" destOrd="0" presId="urn:microsoft.com/office/officeart/2005/8/layout/target1"/>
    <dgm:cxn modelId="{62449DEA-8C33-4025-ADC4-BE01CF9A360A}" type="presParOf" srcId="{DB6BEC49-5981-4905-81E9-263179A35D1E}" destId="{0E4EF06A-5D74-4056-96C7-FB28E5303EA3}" srcOrd="6" destOrd="0" presId="urn:microsoft.com/office/officeart/2005/8/layout/target1"/>
    <dgm:cxn modelId="{00712CE9-C1D3-4947-8E90-768C42C18A68}" type="presParOf" srcId="{DB6BEC49-5981-4905-81E9-263179A35D1E}" destId="{A1FC5CD2-A457-423B-B6C3-B7B7D159BF52}" srcOrd="7" destOrd="0" presId="urn:microsoft.com/office/officeart/2005/8/layout/target1"/>
    <dgm:cxn modelId="{375B73A1-D1F4-4AFB-A090-34ED7A22CDFE}" type="presParOf" srcId="{DB6BEC49-5981-4905-81E9-263179A35D1E}" destId="{E911D7B6-5512-42D1-BC48-037DD4F4D044}" srcOrd="8" destOrd="0" presId="urn:microsoft.com/office/officeart/2005/8/layout/target1"/>
    <dgm:cxn modelId="{B9A079A6-7845-479A-9952-4AFEE70F75FF}" type="presParOf" srcId="{DB6BEC49-5981-4905-81E9-263179A35D1E}" destId="{1872CC4F-EEF7-4F63-8C33-E38094829532}" srcOrd="9" destOrd="0" presId="urn:microsoft.com/office/officeart/2005/8/layout/target1"/>
    <dgm:cxn modelId="{D7F263DE-D3E0-45E0-91A6-B1CF6EFA2387}" type="presParOf" srcId="{DB6BEC49-5981-4905-81E9-263179A35D1E}" destId="{40E9A2C7-2511-41A7-B7B6-AD300BB550BD}" srcOrd="10" destOrd="0" presId="urn:microsoft.com/office/officeart/2005/8/layout/target1"/>
    <dgm:cxn modelId="{447298DE-9075-4F7F-9955-522A6E2C9406}" type="presParOf" srcId="{DB6BEC49-5981-4905-81E9-263179A35D1E}" destId="{92C7EBE8-A4FE-4A15-965F-266DD5251688}" srcOrd="11" destOrd="0" presId="urn:microsoft.com/office/officeart/2005/8/layout/target1"/>
    <dgm:cxn modelId="{6F35C4AE-6349-4D1F-ACFD-949D0ADBEFAC}" type="presParOf" srcId="{DB6BEC49-5981-4905-81E9-263179A35D1E}" destId="{343677D0-866D-4D06-BCA7-3A8658E83C2C}" srcOrd="12" destOrd="0" presId="urn:microsoft.com/office/officeart/2005/8/layout/target1"/>
    <dgm:cxn modelId="{C2971213-8CAB-42DF-BB8B-1A0DA6B7D500}" type="presParOf" srcId="{DB6BEC49-5981-4905-81E9-263179A35D1E}" destId="{A2EA2523-7967-49DA-8BE4-5856BFE8D229}" srcOrd="13" destOrd="0" presId="urn:microsoft.com/office/officeart/2005/8/layout/target1"/>
    <dgm:cxn modelId="{43706ECA-9AF7-487B-9457-CE375DB84CA2}" type="presParOf" srcId="{DB6BEC49-5981-4905-81E9-263179A35D1E}" destId="{0660B0CF-9B8E-4C68-AAE7-D2700C488274}" srcOrd="14" destOrd="0" presId="urn:microsoft.com/office/officeart/2005/8/layout/target1"/>
    <dgm:cxn modelId="{65F151BB-BDC7-4C92-87FA-AEE1B831E384}" type="presParOf" srcId="{DB6BEC49-5981-4905-81E9-263179A35D1E}" destId="{5569E234-7345-4F32-A680-38A806F27C03}" srcOrd="15" destOrd="0" presId="urn:microsoft.com/office/officeart/2005/8/layout/target1"/>
    <dgm:cxn modelId="{75D537D6-A8F1-437F-BB81-4B7F17E20590}" type="presParOf" srcId="{DB6BEC49-5981-4905-81E9-263179A35D1E}" destId="{9BB4A5A7-D724-42E8-A4A1-CCED54973625}" srcOrd="16" destOrd="0" presId="urn:microsoft.com/office/officeart/2005/8/layout/target1"/>
    <dgm:cxn modelId="{F2D2C50C-11AA-46A0-B589-EB3F23D51356}" type="presParOf" srcId="{DB6BEC49-5981-4905-81E9-263179A35D1E}" destId="{AFA9141C-84A2-440C-8D5F-47FFD51494A4}" srcOrd="17" destOrd="0" presId="urn:microsoft.com/office/officeart/2005/8/layout/target1"/>
    <dgm:cxn modelId="{06721F72-1460-42F0-AD94-3A4B76B5F98C}" type="presParOf" srcId="{DB6BEC49-5981-4905-81E9-263179A35D1E}" destId="{FF3D37FD-28E7-486F-879F-B179747A0353}" srcOrd="18" destOrd="0" presId="urn:microsoft.com/office/officeart/2005/8/layout/target1"/>
    <dgm:cxn modelId="{14A7DBB3-337D-4EC0-9E00-B51E84D29392}" type="presParOf" srcId="{DB6BEC49-5981-4905-81E9-263179A35D1E}" destId="{8AE98848-4E1A-4FC2-8C21-0CDE3A4F4E41}"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4A5A7-D724-42E8-A4A1-CCED54973625}">
      <dsp:nvSpPr>
        <dsp:cNvPr id="0" name=""/>
        <dsp:cNvSpPr/>
      </dsp:nvSpPr>
      <dsp:spPr>
        <a:xfrm>
          <a:off x="1305563" y="859773"/>
          <a:ext cx="3172946" cy="3172946"/>
        </a:xfrm>
        <a:prstGeom prst="ellipse">
          <a:avLst/>
        </a:prstGeom>
        <a:solidFill>
          <a:srgbClr val="C4B79F">
            <a:hueOff val="-2335153"/>
            <a:satOff val="-23871"/>
            <a:lumOff val="30392"/>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677D0-866D-4D06-BCA7-3A8658E83C2C}">
      <dsp:nvSpPr>
        <dsp:cNvPr id="0" name=""/>
        <dsp:cNvSpPr/>
      </dsp:nvSpPr>
      <dsp:spPr>
        <a:xfrm>
          <a:off x="1658024" y="1212234"/>
          <a:ext cx="2468023" cy="2468023"/>
        </a:xfrm>
        <a:prstGeom prst="ellipse">
          <a:avLst/>
        </a:prstGeom>
        <a:solidFill>
          <a:srgbClr val="C4B79F">
            <a:hueOff val="-1751365"/>
            <a:satOff val="-17903"/>
            <a:lumOff val="22794"/>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11D7B6-5512-42D1-BC48-037DD4F4D044}">
      <dsp:nvSpPr>
        <dsp:cNvPr id="0" name=""/>
        <dsp:cNvSpPr/>
      </dsp:nvSpPr>
      <dsp:spPr>
        <a:xfrm>
          <a:off x="2010486" y="1564696"/>
          <a:ext cx="1763100" cy="1763100"/>
        </a:xfrm>
        <a:prstGeom prst="ellipse">
          <a:avLst/>
        </a:prstGeom>
        <a:solidFill>
          <a:srgbClr val="C4B79F">
            <a:hueOff val="-1167576"/>
            <a:satOff val="-11936"/>
            <a:lumOff val="15196"/>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8265FB-A5EB-4E7F-80AA-BB4C62CC92DD}">
      <dsp:nvSpPr>
        <dsp:cNvPr id="0" name=""/>
        <dsp:cNvSpPr/>
      </dsp:nvSpPr>
      <dsp:spPr>
        <a:xfrm>
          <a:off x="2363212" y="1917422"/>
          <a:ext cx="1057648" cy="1057648"/>
        </a:xfrm>
        <a:prstGeom prst="ellipse">
          <a:avLst/>
        </a:prstGeom>
        <a:solidFill>
          <a:srgbClr val="C4B79F">
            <a:hueOff val="-583788"/>
            <a:satOff val="-5968"/>
            <a:lumOff val="7598"/>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918ABE-A030-442C-AE8C-C8B3CFAA28A0}">
      <dsp:nvSpPr>
        <dsp:cNvPr id="0" name=""/>
        <dsp:cNvSpPr/>
      </dsp:nvSpPr>
      <dsp:spPr>
        <a:xfrm>
          <a:off x="2715673" y="2269883"/>
          <a:ext cx="352725" cy="352725"/>
        </a:xfrm>
        <a:prstGeom prst="ellipse">
          <a:avLst/>
        </a:prstGeom>
        <a:solidFill>
          <a:srgbClr val="C4B79F">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AE6607-25EE-45CF-9579-A9FFEA1D2E60}">
      <dsp:nvSpPr>
        <dsp:cNvPr id="0" name=""/>
        <dsp:cNvSpPr/>
      </dsp:nvSpPr>
      <dsp:spPr>
        <a:xfrm>
          <a:off x="4964705" y="212623"/>
          <a:ext cx="2924314" cy="308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90000"/>
            </a:lnSpc>
            <a:spcBef>
              <a:spcPct val="0"/>
            </a:spcBef>
            <a:spcAft>
              <a:spcPct val="35000"/>
            </a:spcAft>
            <a:buNone/>
          </a:pPr>
          <a:r>
            <a:rPr lang="sv-SE" sz="1200" kern="1200" dirty="0">
              <a:solidFill>
                <a:srgbClr val="000000">
                  <a:hueOff val="0"/>
                  <a:satOff val="0"/>
                  <a:lumOff val="0"/>
                  <a:alphaOff val="0"/>
                </a:srgbClr>
              </a:solidFill>
              <a:latin typeface="Arial"/>
              <a:ea typeface="ヒラギノ角ゴ Pro W3"/>
              <a:cs typeface="+mn-cs"/>
            </a:rPr>
            <a:t>* </a:t>
          </a:r>
          <a:r>
            <a:rPr lang="sv-SE" sz="1200" b="0" kern="1200" dirty="0">
              <a:solidFill>
                <a:srgbClr val="000000">
                  <a:hueOff val="0"/>
                  <a:satOff val="0"/>
                  <a:lumOff val="0"/>
                  <a:alphaOff val="0"/>
                </a:srgbClr>
              </a:solidFill>
              <a:latin typeface="Arial"/>
              <a:ea typeface="ヒラギノ角ゴ Pro W3"/>
              <a:cs typeface="+mn-cs"/>
            </a:rPr>
            <a:t>Medborgare/Patienter</a:t>
          </a:r>
        </a:p>
      </dsp:txBody>
      <dsp:txXfrm>
        <a:off x="4964705" y="212623"/>
        <a:ext cx="2924314" cy="308452"/>
      </dsp:txXfrm>
    </dsp:sp>
    <dsp:sp modelId="{31041FF1-3917-431C-A3DE-D262778933FA}">
      <dsp:nvSpPr>
        <dsp:cNvPr id="0" name=""/>
        <dsp:cNvSpPr/>
      </dsp:nvSpPr>
      <dsp:spPr>
        <a:xfrm>
          <a:off x="4610715" y="352101"/>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052C776-09A8-45B2-AACB-7A1195EF1864}">
      <dsp:nvSpPr>
        <dsp:cNvPr id="0" name=""/>
        <dsp:cNvSpPr/>
      </dsp:nvSpPr>
      <dsp:spPr>
        <a:xfrm rot="5400000">
          <a:off x="2702981" y="541156"/>
          <a:ext cx="2094144" cy="1716035"/>
        </a:xfrm>
        <a:prstGeom prst="line">
          <a:avLst/>
        </a:prstGeom>
        <a:blipFill rotWithShape="0">
          <a:blip xmlns:r="http://schemas.openxmlformats.org/officeDocument/2006/relationships" r:embed="rId1"/>
          <a:stretch>
            <a:fillRect/>
          </a:stretch>
        </a:blip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13C85A6B-5CD9-4E2C-B76E-87C0E0478297}">
      <dsp:nvSpPr>
        <dsp:cNvPr id="0" name=""/>
        <dsp:cNvSpPr/>
      </dsp:nvSpPr>
      <dsp:spPr>
        <a:xfrm>
          <a:off x="4964713" y="831846"/>
          <a:ext cx="2935118" cy="31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90000"/>
            </a:lnSpc>
            <a:spcBef>
              <a:spcPct val="0"/>
            </a:spcBef>
            <a:spcAft>
              <a:spcPct val="35000"/>
            </a:spcAft>
            <a:buNone/>
          </a:pPr>
          <a:r>
            <a:rPr lang="sv-SE" sz="1200" kern="1200" dirty="0">
              <a:solidFill>
                <a:srgbClr val="000000">
                  <a:hueOff val="0"/>
                  <a:satOff val="0"/>
                  <a:lumOff val="0"/>
                  <a:alphaOff val="0"/>
                </a:srgbClr>
              </a:solidFill>
              <a:latin typeface="Arial"/>
              <a:ea typeface="ヒラギノ角ゴ Pro W3"/>
              <a:cs typeface="+mn-cs"/>
            </a:rPr>
            <a:t>* Medarbetare - vårdutförare</a:t>
          </a:r>
        </a:p>
      </dsp:txBody>
      <dsp:txXfrm>
        <a:off x="4964713" y="831846"/>
        <a:ext cx="2935118" cy="316882"/>
      </dsp:txXfrm>
    </dsp:sp>
    <dsp:sp modelId="{0E4EF06A-5D74-4056-96C7-FB28E5303EA3}">
      <dsp:nvSpPr>
        <dsp:cNvPr id="0" name=""/>
        <dsp:cNvSpPr/>
      </dsp:nvSpPr>
      <dsp:spPr>
        <a:xfrm>
          <a:off x="4610715" y="944385"/>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A1FC5CD2-A457-423B-B6C3-B7B7D159BF52}">
      <dsp:nvSpPr>
        <dsp:cNvPr id="0" name=""/>
        <dsp:cNvSpPr/>
      </dsp:nvSpPr>
      <dsp:spPr>
        <a:xfrm rot="5400000">
          <a:off x="3010704" y="1088436"/>
          <a:ext cx="1743639" cy="1454267"/>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1872CC4F-EEF7-4F63-8C33-E38094829532}">
      <dsp:nvSpPr>
        <dsp:cNvPr id="0" name=""/>
        <dsp:cNvSpPr/>
      </dsp:nvSpPr>
      <dsp:spPr>
        <a:xfrm>
          <a:off x="4968544" y="1236673"/>
          <a:ext cx="2947032" cy="56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100000"/>
            </a:lnSpc>
            <a:spcBef>
              <a:spcPct val="0"/>
            </a:spcBef>
            <a:spcAft>
              <a:spcPct val="35000"/>
            </a:spcAft>
            <a:buNone/>
          </a:pPr>
          <a:r>
            <a:rPr lang="sv-SE" sz="1200" kern="1200" dirty="0">
              <a:solidFill>
                <a:srgbClr val="000000">
                  <a:hueOff val="0"/>
                  <a:satOff val="0"/>
                  <a:lumOff val="0"/>
                  <a:alphaOff val="0"/>
                </a:srgbClr>
              </a:solidFill>
              <a:latin typeface="Arial"/>
              <a:ea typeface="ヒラギノ角ゴ Pro W3"/>
              <a:cs typeface="+mn-cs"/>
            </a:rPr>
            <a:t>* Vårdutförare -  egen regi/privata</a:t>
          </a:r>
        </a:p>
        <a:p>
          <a:pPr marL="0" lvl="0" indent="0" algn="l" defTabSz="533400">
            <a:lnSpc>
              <a:spcPct val="100000"/>
            </a:lnSpc>
            <a:spcBef>
              <a:spcPct val="0"/>
            </a:spcBef>
            <a:spcAft>
              <a:spcPct val="35000"/>
            </a:spcAft>
            <a:buNone/>
          </a:pPr>
          <a:r>
            <a:rPr lang="sv-SE" sz="1200" kern="1200" dirty="0">
              <a:solidFill>
                <a:srgbClr val="000000">
                  <a:hueOff val="0"/>
                  <a:satOff val="0"/>
                  <a:lumOff val="0"/>
                  <a:alphaOff val="0"/>
                </a:srgbClr>
              </a:solidFill>
              <a:latin typeface="Arial"/>
              <a:ea typeface="ヒラギノ角ゴ Pro W3"/>
              <a:cs typeface="+mn-cs"/>
            </a:rPr>
            <a:t>* Medarbetare - administration</a:t>
          </a:r>
        </a:p>
      </dsp:txBody>
      <dsp:txXfrm>
        <a:off x="4968544" y="1236673"/>
        <a:ext cx="2947032" cy="560130"/>
      </dsp:txXfrm>
    </dsp:sp>
    <dsp:sp modelId="{40E9A2C7-2511-41A7-B7B6-AD300BB550BD}">
      <dsp:nvSpPr>
        <dsp:cNvPr id="0" name=""/>
        <dsp:cNvSpPr/>
      </dsp:nvSpPr>
      <dsp:spPr>
        <a:xfrm>
          <a:off x="4610715" y="1536668"/>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2C7EBE8-A4FE-4A15-965F-266DD5251688}">
      <dsp:nvSpPr>
        <dsp:cNvPr id="0" name=""/>
        <dsp:cNvSpPr/>
      </dsp:nvSpPr>
      <dsp:spPr>
        <a:xfrm rot="5400000">
          <a:off x="3312452" y="1613348"/>
          <a:ext cx="1374943" cy="1221584"/>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A2EA2523-7967-49DA-8BE4-5856BFE8D229}">
      <dsp:nvSpPr>
        <dsp:cNvPr id="0" name=""/>
        <dsp:cNvSpPr/>
      </dsp:nvSpPr>
      <dsp:spPr>
        <a:xfrm>
          <a:off x="4949531" y="1728192"/>
          <a:ext cx="4221779" cy="711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90000"/>
            </a:lnSpc>
            <a:spcBef>
              <a:spcPct val="0"/>
            </a:spcBef>
            <a:spcAft>
              <a:spcPct val="35000"/>
            </a:spcAft>
            <a:buNone/>
          </a:pPr>
          <a:r>
            <a:rPr lang="sv-SE" sz="1200" kern="1200" dirty="0">
              <a:solidFill>
                <a:srgbClr val="000000">
                  <a:hueOff val="0"/>
                  <a:satOff val="0"/>
                  <a:lumOff val="0"/>
                  <a:alphaOff val="0"/>
                </a:srgbClr>
              </a:solidFill>
              <a:latin typeface="Arial"/>
              <a:ea typeface="ヒラギノ角ゴ Pro W3"/>
              <a:cs typeface="+mn-cs"/>
            </a:rPr>
            <a:t>* Leverantörer teknik, läkemedel, utrustning, tjänster</a:t>
          </a:r>
          <a:br>
            <a:rPr lang="sv-SE" sz="1200" kern="1200" dirty="0">
              <a:solidFill>
                <a:srgbClr val="000000">
                  <a:hueOff val="0"/>
                  <a:satOff val="0"/>
                  <a:lumOff val="0"/>
                  <a:alphaOff val="0"/>
                </a:srgbClr>
              </a:solidFill>
              <a:latin typeface="Arial"/>
              <a:ea typeface="ヒラギノ角ゴ Pro W3"/>
              <a:cs typeface="+mn-cs"/>
            </a:rPr>
          </a:br>
          <a:r>
            <a:rPr lang="sv-SE" sz="1200" kern="1200" dirty="0">
              <a:solidFill>
                <a:srgbClr val="000000">
                  <a:hueOff val="0"/>
                  <a:satOff val="0"/>
                  <a:lumOff val="0"/>
                  <a:alphaOff val="0"/>
                </a:srgbClr>
              </a:solidFill>
              <a:latin typeface="Arial"/>
              <a:ea typeface="ヒラギノ角ゴ Pro W3"/>
              <a:cs typeface="+mn-cs"/>
            </a:rPr>
            <a:t>* Politiken lokalt, regionalt, nationellt, EU </a:t>
          </a:r>
          <a:br>
            <a:rPr lang="sv-SE" sz="1200" kern="1200" dirty="0">
              <a:solidFill>
                <a:srgbClr val="000000">
                  <a:hueOff val="0"/>
                  <a:satOff val="0"/>
                  <a:lumOff val="0"/>
                  <a:alphaOff val="0"/>
                </a:srgbClr>
              </a:solidFill>
              <a:latin typeface="Arial"/>
              <a:ea typeface="ヒラギノ角ゴ Pro W3"/>
              <a:cs typeface="+mn-cs"/>
            </a:rPr>
          </a:br>
          <a:r>
            <a:rPr lang="sv-SE" sz="1200" kern="1200" dirty="0">
              <a:solidFill>
                <a:srgbClr val="000000">
                  <a:hueOff val="0"/>
                  <a:satOff val="0"/>
                  <a:lumOff val="0"/>
                  <a:alphaOff val="0"/>
                </a:srgbClr>
              </a:solidFill>
              <a:latin typeface="Arial"/>
              <a:ea typeface="ヒラギノ角ゴ Pro W3"/>
              <a:cs typeface="+mn-cs"/>
            </a:rPr>
            <a:t>* Vårdgrannar - Kommuner</a:t>
          </a:r>
        </a:p>
      </dsp:txBody>
      <dsp:txXfrm>
        <a:off x="4949531" y="1728192"/>
        <a:ext cx="4221779" cy="711293"/>
      </dsp:txXfrm>
    </dsp:sp>
    <dsp:sp modelId="{0660B0CF-9B8E-4C68-AAE7-D2700C488274}">
      <dsp:nvSpPr>
        <dsp:cNvPr id="0" name=""/>
        <dsp:cNvSpPr/>
      </dsp:nvSpPr>
      <dsp:spPr>
        <a:xfrm>
          <a:off x="4610715" y="2116259"/>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5569E234-7345-4F32-A680-38A806F27C03}">
      <dsp:nvSpPr>
        <dsp:cNvPr id="0" name=""/>
        <dsp:cNvSpPr/>
      </dsp:nvSpPr>
      <dsp:spPr>
        <a:xfrm rot="5400000">
          <a:off x="3612824" y="2167555"/>
          <a:ext cx="1049187" cy="946595"/>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AFA9141C-84A2-440C-8D5F-47FFD51494A4}">
      <dsp:nvSpPr>
        <dsp:cNvPr id="0" name=""/>
        <dsp:cNvSpPr/>
      </dsp:nvSpPr>
      <dsp:spPr>
        <a:xfrm>
          <a:off x="4970789" y="2551765"/>
          <a:ext cx="3018249" cy="1006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90000"/>
            </a:lnSpc>
            <a:spcBef>
              <a:spcPct val="0"/>
            </a:spcBef>
            <a:spcAft>
              <a:spcPct val="35000"/>
            </a:spcAft>
            <a:buNone/>
          </a:pPr>
          <a:r>
            <a:rPr lang="sv-SE" sz="1200" kern="1200" dirty="0">
              <a:solidFill>
                <a:srgbClr val="000000">
                  <a:hueOff val="0"/>
                  <a:satOff val="0"/>
                  <a:lumOff val="0"/>
                  <a:alphaOff val="0"/>
                </a:srgbClr>
              </a:solidFill>
              <a:latin typeface="Arial"/>
              <a:ea typeface="ヒラギノ角ゴ Pro W3"/>
              <a:cs typeface="+mn-cs"/>
            </a:rPr>
            <a:t>* Högskolor, Universitet studenter, lärare</a:t>
          </a:r>
          <a:br>
            <a:rPr lang="sv-SE" sz="1200" kern="1200" dirty="0">
              <a:solidFill>
                <a:srgbClr val="000000">
                  <a:hueOff val="0"/>
                  <a:satOff val="0"/>
                  <a:lumOff val="0"/>
                  <a:alphaOff val="0"/>
                </a:srgbClr>
              </a:solidFill>
              <a:latin typeface="Arial"/>
              <a:ea typeface="ヒラギノ角ゴ Pro W3"/>
              <a:cs typeface="+mn-cs"/>
            </a:rPr>
          </a:br>
          <a:r>
            <a:rPr lang="sv-SE" sz="1200" kern="1200" dirty="0">
              <a:solidFill>
                <a:srgbClr val="000000">
                  <a:hueOff val="0"/>
                  <a:satOff val="0"/>
                  <a:lumOff val="0"/>
                  <a:alphaOff val="0"/>
                </a:srgbClr>
              </a:solidFill>
              <a:latin typeface="Arial"/>
              <a:ea typeface="ヒラギノ角ゴ Pro W3"/>
              <a:cs typeface="+mn-cs"/>
            </a:rPr>
            <a:t>* Sveriges kommuner och landsting</a:t>
          </a:r>
          <a:br>
            <a:rPr lang="sv-SE" sz="1200" kern="1200" dirty="0">
              <a:solidFill>
                <a:srgbClr val="000000">
                  <a:hueOff val="0"/>
                  <a:satOff val="0"/>
                  <a:lumOff val="0"/>
                  <a:alphaOff val="0"/>
                </a:srgbClr>
              </a:solidFill>
              <a:latin typeface="Arial"/>
              <a:ea typeface="ヒラギノ角ゴ Pro W3"/>
              <a:cs typeface="+mn-cs"/>
            </a:rPr>
          </a:br>
          <a:r>
            <a:rPr lang="sv-SE" sz="1200" kern="1200" dirty="0">
              <a:solidFill>
                <a:srgbClr val="000000">
                  <a:hueOff val="0"/>
                  <a:satOff val="0"/>
                  <a:lumOff val="0"/>
                  <a:alphaOff val="0"/>
                </a:srgbClr>
              </a:solidFill>
              <a:latin typeface="Arial"/>
              <a:ea typeface="ヒラギノ角ゴ Pro W3"/>
              <a:cs typeface="+mn-cs"/>
            </a:rPr>
            <a:t>* Andra län/regioner</a:t>
          </a:r>
          <a:br>
            <a:rPr lang="sv-SE" sz="1200" kern="1200" dirty="0">
              <a:solidFill>
                <a:srgbClr val="000000">
                  <a:hueOff val="0"/>
                  <a:satOff val="0"/>
                  <a:lumOff val="0"/>
                  <a:alphaOff val="0"/>
                </a:srgbClr>
              </a:solidFill>
              <a:latin typeface="Arial"/>
              <a:ea typeface="ヒラギノ角ゴ Pro W3"/>
              <a:cs typeface="+mn-cs"/>
            </a:rPr>
          </a:br>
          <a:r>
            <a:rPr lang="sv-SE" sz="1200" kern="1200" dirty="0">
              <a:solidFill>
                <a:srgbClr val="000000">
                  <a:hueOff val="0"/>
                  <a:satOff val="0"/>
                  <a:lumOff val="0"/>
                  <a:alphaOff val="0"/>
                </a:srgbClr>
              </a:solidFill>
              <a:latin typeface="Arial"/>
              <a:ea typeface="ヒラギノ角ゴ Pro W3"/>
              <a:cs typeface="+mn-cs"/>
            </a:rPr>
            <a:t>* Myndigheter </a:t>
          </a:r>
          <a:br>
            <a:rPr lang="sv-SE" sz="1200" kern="1200" dirty="0">
              <a:solidFill>
                <a:srgbClr val="000000">
                  <a:hueOff val="0"/>
                  <a:satOff val="0"/>
                  <a:lumOff val="0"/>
                  <a:alphaOff val="0"/>
                </a:srgbClr>
              </a:solidFill>
              <a:latin typeface="Arial"/>
              <a:ea typeface="ヒラギノ角ゴ Pro W3"/>
              <a:cs typeface="+mn-cs"/>
            </a:rPr>
          </a:br>
          <a:r>
            <a:rPr lang="sv-SE" sz="1200" kern="1200" dirty="0">
              <a:solidFill>
                <a:srgbClr val="000000">
                  <a:hueOff val="0"/>
                  <a:satOff val="0"/>
                  <a:lumOff val="0"/>
                  <a:alphaOff val="0"/>
                </a:srgbClr>
              </a:solidFill>
              <a:latin typeface="Arial"/>
              <a:ea typeface="ヒラギノ角ゴ Pro W3"/>
              <a:cs typeface="+mn-cs"/>
            </a:rPr>
            <a:t>* EU</a:t>
          </a:r>
          <a:br>
            <a:rPr lang="sv-SE" sz="1200" kern="1200" dirty="0">
              <a:solidFill>
                <a:srgbClr val="000000">
                  <a:hueOff val="0"/>
                  <a:satOff val="0"/>
                  <a:lumOff val="0"/>
                  <a:alphaOff val="0"/>
                </a:srgbClr>
              </a:solidFill>
              <a:latin typeface="Arial"/>
              <a:ea typeface="ヒラギノ角ゴ Pro W3"/>
              <a:cs typeface="+mn-cs"/>
            </a:rPr>
          </a:br>
          <a:endParaRPr lang="sv-SE" sz="1200" kern="1200" dirty="0">
            <a:solidFill>
              <a:srgbClr val="000000">
                <a:hueOff val="0"/>
                <a:satOff val="0"/>
                <a:lumOff val="0"/>
                <a:alphaOff val="0"/>
              </a:srgbClr>
            </a:solidFill>
            <a:latin typeface="Arial"/>
            <a:ea typeface="ヒラギノ角ゴ Pro W3"/>
            <a:cs typeface="+mn-cs"/>
          </a:endParaRPr>
        </a:p>
      </dsp:txBody>
      <dsp:txXfrm>
        <a:off x="4970789" y="2551765"/>
        <a:ext cx="3018249" cy="1006885"/>
      </dsp:txXfrm>
    </dsp:sp>
    <dsp:sp modelId="{FF3D37FD-28E7-486F-879F-B179747A0353}">
      <dsp:nvSpPr>
        <dsp:cNvPr id="0" name=""/>
        <dsp:cNvSpPr/>
      </dsp:nvSpPr>
      <dsp:spPr>
        <a:xfrm>
          <a:off x="4610715" y="2678929"/>
          <a:ext cx="396618" cy="0"/>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8AE98848-4E1A-4FC2-8C21-0CDE3A4F4E41}">
      <dsp:nvSpPr>
        <dsp:cNvPr id="0" name=""/>
        <dsp:cNvSpPr/>
      </dsp:nvSpPr>
      <dsp:spPr>
        <a:xfrm rot="5400000">
          <a:off x="3896802" y="2705370"/>
          <a:ext cx="740354" cy="687471"/>
        </a:xfrm>
        <a:prstGeom prst="line">
          <a:avLst/>
        </a:prstGeom>
        <a:solidFill>
          <a:srgbClr val="C4B79F">
            <a:hueOff val="0"/>
            <a:satOff val="0"/>
            <a:lumOff val="0"/>
            <a:alphaOff val="0"/>
          </a:srgbClr>
        </a:solidFill>
        <a:ln w="25400" cap="flat" cmpd="sng" algn="ctr">
          <a:solidFill>
            <a:srgbClr val="C4B79F">
              <a:tint val="5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0"/>
            <a:ext cx="2682187" cy="467629"/>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506045" y="0"/>
            <a:ext cx="2682187" cy="467629"/>
          </a:xfrm>
          <a:prstGeom prst="rect">
            <a:avLst/>
          </a:prstGeom>
        </p:spPr>
        <p:txBody>
          <a:bodyPr vert="horz" lIns="91440" tIns="45720" rIns="91440" bIns="45720" rtlCol="0"/>
          <a:lstStyle>
            <a:lvl1pPr algn="r">
              <a:defRPr sz="1200"/>
            </a:lvl1pPr>
          </a:lstStyle>
          <a:p>
            <a:fld id="{568093A2-4CA3-4502-B07F-036F64B5E1A3}" type="datetimeFigureOut">
              <a:rPr lang="sv-SE" smtClean="0"/>
              <a:t>2024-11-22</a:t>
            </a:fld>
            <a:endParaRPr lang="sv-SE"/>
          </a:p>
        </p:txBody>
      </p:sp>
      <p:sp>
        <p:nvSpPr>
          <p:cNvPr id="4" name="Platshållare för bildobjekt 3"/>
          <p:cNvSpPr>
            <a:spLocks noGrp="1" noRot="1" noChangeAspect="1"/>
          </p:cNvSpPr>
          <p:nvPr>
            <p:ph type="sldImg" idx="2"/>
          </p:nvPr>
        </p:nvSpPr>
        <p:spPr>
          <a:xfrm>
            <a:off x="298450" y="1163638"/>
            <a:ext cx="5592763" cy="31464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18967" y="4485352"/>
            <a:ext cx="4951730" cy="366983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1" y="8852586"/>
            <a:ext cx="2682187" cy="467628"/>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506045" y="8852586"/>
            <a:ext cx="2682187" cy="467628"/>
          </a:xfrm>
          <a:prstGeom prst="rect">
            <a:avLst/>
          </a:prstGeom>
        </p:spPr>
        <p:txBody>
          <a:bodyPr vert="horz" lIns="91440" tIns="45720" rIns="91440" bIns="45720" rtlCol="0" anchor="b"/>
          <a:lstStyle>
            <a:lvl1pPr algn="r">
              <a:defRPr sz="1200"/>
            </a:lvl1pPr>
          </a:lstStyle>
          <a:p>
            <a:fld id="{A2F1DED4-3B0A-4D60-BEFE-42F758C04241}" type="slidenum">
              <a:rPr lang="sv-SE" smtClean="0"/>
              <a:t>‹#›</a:t>
            </a:fld>
            <a:endParaRPr lang="sv-SE"/>
          </a:p>
        </p:txBody>
      </p:sp>
    </p:spTree>
    <p:extLst>
      <p:ext uri="{BB962C8B-B14F-4D97-AF65-F5344CB8AC3E}">
        <p14:creationId xmlns:p14="http://schemas.microsoft.com/office/powerpoint/2010/main" val="353552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Hälsa välkomna, presentera lärare, Kort presentation av vem man är i helgrupp</a:t>
            </a:r>
          </a:p>
          <a:p>
            <a:endParaRPr lang="sv-SE" dirty="0"/>
          </a:p>
        </p:txBody>
      </p:sp>
      <p:sp>
        <p:nvSpPr>
          <p:cNvPr id="4" name="Platshållare för bildnummer 3"/>
          <p:cNvSpPr>
            <a:spLocks noGrp="1"/>
          </p:cNvSpPr>
          <p:nvPr>
            <p:ph type="sldNum" sz="quarter" idx="5"/>
          </p:nvPr>
        </p:nvSpPr>
        <p:spPr/>
        <p:txBody>
          <a:bodyPr/>
          <a:lstStyle/>
          <a:p>
            <a:fld id="{A2F1DED4-3B0A-4D60-BEFE-42F758C04241}" type="slidenum">
              <a:rPr lang="sv-SE" smtClean="0"/>
              <a:t>1</a:t>
            </a:fld>
            <a:endParaRPr lang="sv-SE"/>
          </a:p>
        </p:txBody>
      </p:sp>
    </p:spTree>
    <p:extLst>
      <p:ext uri="{BB962C8B-B14F-4D97-AF65-F5344CB8AC3E}">
        <p14:creationId xmlns:p14="http://schemas.microsoft.com/office/powerpoint/2010/main" val="965181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(Har du tänkt använda matrisen, använd den andra instruktionen)</a:t>
            </a:r>
            <a:br>
              <a:rPr lang="sv-SE" dirty="0"/>
            </a:br>
            <a:r>
              <a:rPr lang="sv-SE" dirty="0"/>
              <a:t>Övningen görs bäst om alla går igenom på eget papper och sedan jämför och diskuterar svaren i grupp, men vid ont om tid så gå direkt på gruppen </a:t>
            </a:r>
          </a:p>
          <a:p>
            <a:endParaRPr lang="sv-SE" dirty="0"/>
          </a:p>
        </p:txBody>
      </p:sp>
      <p:sp>
        <p:nvSpPr>
          <p:cNvPr id="4" name="Platshållare för bildnummer 3"/>
          <p:cNvSpPr>
            <a:spLocks noGrp="1"/>
          </p:cNvSpPr>
          <p:nvPr>
            <p:ph type="sldNum" sz="quarter" idx="5"/>
          </p:nvPr>
        </p:nvSpPr>
        <p:spPr/>
        <p:txBody>
          <a:bodyPr/>
          <a:lstStyle/>
          <a:p>
            <a:fld id="{A2F1DED4-3B0A-4D60-BEFE-42F758C04241}" type="slidenum">
              <a:rPr lang="sv-SE" smtClean="0"/>
              <a:t>3</a:t>
            </a:fld>
            <a:endParaRPr lang="sv-SE"/>
          </a:p>
        </p:txBody>
      </p:sp>
    </p:spTree>
    <p:extLst>
      <p:ext uri="{BB962C8B-B14F-4D97-AF65-F5344CB8AC3E}">
        <p14:creationId xmlns:p14="http://schemas.microsoft.com/office/powerpoint/2010/main" val="232213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Denna är ofta att föredra. Högerkolumnen är en bra input till aktiviteter. Använd matrisen om det behöver prioriteras. Poängtera att tänka utanför de vanliga grupperna (ålder, diagnoser, professioner)</a:t>
            </a:r>
          </a:p>
          <a:p>
            <a:endParaRPr lang="sv-SE" dirty="0"/>
          </a:p>
          <a:p>
            <a:endParaRPr lang="sv-SE" dirty="0"/>
          </a:p>
          <a:p>
            <a:r>
              <a:rPr lang="sv-SE" dirty="0" err="1"/>
              <a:t>Talpunkter</a:t>
            </a:r>
            <a:r>
              <a:rPr lang="sv-SE" dirty="0"/>
              <a:t>:</a:t>
            </a:r>
          </a:p>
          <a:p>
            <a:r>
              <a:rPr lang="sv-SE" dirty="0"/>
              <a:t>Hamna inte i traditionella roller/grupper om det inte är säkra. Ex äldre , yngre  kanske ska vara ”datorvana” - ”icke datorvana”. Risk också att missa individer om vi pratar om de traditionella professionerna</a:t>
            </a:r>
          </a:p>
        </p:txBody>
      </p:sp>
      <p:sp>
        <p:nvSpPr>
          <p:cNvPr id="4" name="Platshållare för bildnummer 3"/>
          <p:cNvSpPr>
            <a:spLocks noGrp="1"/>
          </p:cNvSpPr>
          <p:nvPr>
            <p:ph type="sldNum" sz="quarter" idx="5"/>
          </p:nvPr>
        </p:nvSpPr>
        <p:spPr/>
        <p:txBody>
          <a:bodyPr/>
          <a:lstStyle/>
          <a:p>
            <a:fld id="{A2F1DED4-3B0A-4D60-BEFE-42F758C04241}" type="slidenum">
              <a:rPr lang="sv-SE" smtClean="0"/>
              <a:t>4</a:t>
            </a:fld>
            <a:endParaRPr lang="sv-SE"/>
          </a:p>
        </p:txBody>
      </p:sp>
    </p:spTree>
    <p:extLst>
      <p:ext uri="{BB962C8B-B14F-4D97-AF65-F5344CB8AC3E}">
        <p14:creationId xmlns:p14="http://schemas.microsoft.com/office/powerpoint/2010/main" val="2593391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1700808"/>
            <a:ext cx="10363200" cy="1470025"/>
          </a:xfrm>
          <a:prstGeom prst="rect">
            <a:avLst/>
          </a:prstGeom>
        </p:spPr>
        <p:txBody>
          <a:bodyPr/>
          <a:lstStyle>
            <a:lvl1pPr algn="ctr">
              <a:defRPr/>
            </a:lvl1pPr>
          </a:lstStyle>
          <a:p>
            <a:r>
              <a:rPr lang="sv-SE"/>
              <a:t>Klicka här för att ändra format</a:t>
            </a:r>
            <a:endParaRPr lang="sv-SE" dirty="0"/>
          </a:p>
        </p:txBody>
      </p:sp>
      <p:sp>
        <p:nvSpPr>
          <p:cNvPr id="3" name="Underrubrik 2"/>
          <p:cNvSpPr>
            <a:spLocks noGrp="1"/>
          </p:cNvSpPr>
          <p:nvPr>
            <p:ph type="subTitle" idx="1"/>
          </p:nvPr>
        </p:nvSpPr>
        <p:spPr>
          <a:xfrm>
            <a:off x="1828800" y="3404592"/>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format på underrubrik i bakgrunden</a:t>
            </a:r>
          </a:p>
        </p:txBody>
      </p:sp>
    </p:spTree>
    <p:extLst>
      <p:ext uri="{BB962C8B-B14F-4D97-AF65-F5344CB8AC3E}">
        <p14:creationId xmlns:p14="http://schemas.microsoft.com/office/powerpoint/2010/main" val="406261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Rubrik och innehåll Hav">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41167189"/>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1700810"/>
            <a:ext cx="10363200" cy="1470025"/>
          </a:xfrm>
          <a:prstGeom prst="rect">
            <a:avLst/>
          </a:prstGeom>
        </p:spPr>
        <p:txBody>
          <a:bodyPr/>
          <a:lstStyle>
            <a:lvl1pPr algn="ctr">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828800" y="3404592"/>
            <a:ext cx="8534400" cy="1752600"/>
          </a:xfrm>
          <a:prstGeom prst="rect">
            <a:avLst/>
          </a:prstGeom>
        </p:spPr>
        <p:txBody>
          <a:bodyPr/>
          <a:lstStyle>
            <a:lvl1pPr marL="0" indent="0" algn="ctr">
              <a:buNone/>
              <a:defRPr/>
            </a:lvl1pPr>
            <a:lvl2pPr marL="371475" indent="0" algn="ctr">
              <a:buNone/>
              <a:defRPr/>
            </a:lvl2pPr>
            <a:lvl3pPr marL="742950" indent="0" algn="ctr">
              <a:buNone/>
              <a:defRPr/>
            </a:lvl3pPr>
            <a:lvl4pPr marL="1114425" indent="0" algn="ctr">
              <a:buNone/>
              <a:defRPr/>
            </a:lvl4pPr>
            <a:lvl5pPr marL="1485900" indent="0" algn="ctr">
              <a:buNone/>
              <a:defRPr/>
            </a:lvl5pPr>
            <a:lvl6pPr marL="1857375" indent="0" algn="ctr">
              <a:buNone/>
              <a:defRPr/>
            </a:lvl6pPr>
            <a:lvl7pPr marL="2228850" indent="0" algn="ctr">
              <a:buNone/>
              <a:defRPr/>
            </a:lvl7pPr>
            <a:lvl8pPr marL="2600325" indent="0" algn="ctr">
              <a:buNone/>
              <a:defRPr/>
            </a:lvl8pPr>
            <a:lvl9pPr marL="2971800" indent="0" algn="ctr">
              <a:buNone/>
              <a:defRPr/>
            </a:lvl9pPr>
          </a:lstStyle>
          <a:p>
            <a:r>
              <a:rPr lang="sv-SE"/>
              <a:t>Klicka här för att ändra mall för underrubrikformat</a:t>
            </a:r>
          </a:p>
        </p:txBody>
      </p:sp>
    </p:spTree>
    <p:extLst>
      <p:ext uri="{BB962C8B-B14F-4D97-AF65-F5344CB8AC3E}">
        <p14:creationId xmlns:p14="http://schemas.microsoft.com/office/powerpoint/2010/main" val="301826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mall för rubrikformat</a:t>
            </a:r>
          </a:p>
        </p:txBody>
      </p:sp>
      <p:sp>
        <p:nvSpPr>
          <p:cNvPr id="3" name="Platshållare för innehåll 2"/>
          <p:cNvSpPr>
            <a:spLocks noGrp="1"/>
          </p:cNvSpPr>
          <p:nvPr>
            <p:ph idx="1"/>
          </p:nvPr>
        </p:nvSpPr>
        <p:spPr>
          <a:xfrm>
            <a:off x="609600" y="1600203"/>
            <a:ext cx="10972800" cy="452596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03129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4265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 eller platta hö">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B487910-FAFB-488A-B7D0-1958B204828E}"/>
              </a:ext>
            </a:extLst>
          </p:cNvPr>
          <p:cNvSpPr/>
          <p:nvPr userDrawn="1"/>
        </p:nvSpPr>
        <p:spPr bwMode="auto">
          <a:xfrm>
            <a:off x="-32453" y="0"/>
            <a:ext cx="5735961"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74295" tIns="37148" rIns="74295" bIns="37148" numCol="1" rtlCol="0" anchor="t" anchorCtr="0" compatLnSpc="1">
            <a:prstTxWarp prst="textNoShape">
              <a:avLst/>
            </a:prstTxWarp>
          </a:bodyPr>
          <a:lstStyle/>
          <a:p>
            <a:pPr marL="0" marR="0" indent="0" algn="l" defTabSz="742950" rtl="0" eaLnBrk="0" fontAlgn="base" latinLnBrk="0" hangingPunct="0">
              <a:lnSpc>
                <a:spcPct val="100000"/>
              </a:lnSpc>
              <a:spcBef>
                <a:spcPct val="0"/>
              </a:spcBef>
              <a:spcAft>
                <a:spcPct val="0"/>
              </a:spcAft>
              <a:buClrTx/>
              <a:buSzTx/>
              <a:buFontTx/>
              <a:buNone/>
              <a:tabLst/>
            </a:pPr>
            <a:endParaRPr kumimoji="0" lang="sv-SE" sz="1950" b="0" i="0" u="none" strike="noStrike" cap="none" normalizeH="0" baseline="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2343835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Bild eller platta vä">
    <p:bg>
      <p:bgPr>
        <a:solidFill>
          <a:schemeClr val="bg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B487910-FAFB-488A-B7D0-1958B204828E}"/>
              </a:ext>
            </a:extLst>
          </p:cNvPr>
          <p:cNvSpPr/>
          <p:nvPr userDrawn="1"/>
        </p:nvSpPr>
        <p:spPr bwMode="auto">
          <a:xfrm>
            <a:off x="6456039" y="0"/>
            <a:ext cx="5735961"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74295" tIns="37148" rIns="74295" bIns="37148" numCol="1" rtlCol="0" anchor="t" anchorCtr="0" compatLnSpc="1">
            <a:prstTxWarp prst="textNoShape">
              <a:avLst/>
            </a:prstTxWarp>
          </a:bodyPr>
          <a:lstStyle/>
          <a:p>
            <a:pPr marL="0" marR="0" indent="0" algn="l" defTabSz="742950" rtl="0" eaLnBrk="0" fontAlgn="base" latinLnBrk="0" hangingPunct="0">
              <a:lnSpc>
                <a:spcPct val="100000"/>
              </a:lnSpc>
              <a:spcBef>
                <a:spcPct val="0"/>
              </a:spcBef>
              <a:spcAft>
                <a:spcPct val="0"/>
              </a:spcAft>
              <a:buClrTx/>
              <a:buSzTx/>
              <a:buFontTx/>
              <a:buNone/>
              <a:tabLst/>
            </a:pPr>
            <a:endParaRPr kumimoji="0" lang="sv-SE" sz="1950" b="0" i="0" u="none" strike="noStrike" cap="none" normalizeH="0" baseline="0">
              <a:ln>
                <a:noFill/>
              </a:ln>
              <a:solidFill>
                <a:schemeClr val="tx1"/>
              </a:solidFill>
              <a:effectLst/>
              <a:latin typeface="Arial" charset="0"/>
              <a:ea typeface="ヒラギノ角ゴ Pro W3" pitchFamily="1" charset="-128"/>
            </a:endParaRPr>
          </a:p>
        </p:txBody>
      </p:sp>
      <p:pic>
        <p:nvPicPr>
          <p:cNvPr id="4" name="Bildobjekt 5">
            <a:extLst>
              <a:ext uri="{FF2B5EF4-FFF2-40B4-BE49-F238E27FC236}">
                <a16:creationId xmlns:a16="http://schemas.microsoft.com/office/drawing/2014/main" id="{ACBDEC4D-638F-4BC4-BFCE-C3779A42C853}"/>
              </a:ext>
            </a:extLst>
          </p:cNvPr>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l="2496" t="2553"/>
          <a:stretch>
            <a:fillRect/>
          </a:stretch>
        </p:blipFill>
        <p:spPr bwMode="auto">
          <a:xfrm>
            <a:off x="-25401" y="-26988"/>
            <a:ext cx="12217401"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2508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mall för rubrikformat</a:t>
            </a:r>
          </a:p>
        </p:txBody>
      </p:sp>
      <p:sp>
        <p:nvSpPr>
          <p:cNvPr id="3" name="Platshållare för innehåll 2"/>
          <p:cNvSpPr>
            <a:spLocks noGrp="1"/>
          </p:cNvSpPr>
          <p:nvPr>
            <p:ph sz="half" idx="1"/>
          </p:nvPr>
        </p:nvSpPr>
        <p:spPr>
          <a:xfrm>
            <a:off x="609600" y="1600203"/>
            <a:ext cx="5384800" cy="4525963"/>
          </a:xfrm>
          <a:prstGeom prst="rect">
            <a:avLst/>
          </a:prstGeo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3"/>
            <a:ext cx="5384800" cy="4525963"/>
          </a:xfrm>
          <a:prstGeom prst="rect">
            <a:avLst/>
          </a:prstGeo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680522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lvl1pPr>
              <a:defRPr/>
            </a:lvl1pPr>
          </a:lstStyle>
          <a:p>
            <a:r>
              <a:rPr lang="sv-SE"/>
              <a:t>Klicka här för att ändra mall för rubrikformat</a:t>
            </a:r>
          </a:p>
        </p:txBody>
      </p:sp>
      <p:sp>
        <p:nvSpPr>
          <p:cNvPr id="3" name="Platshållare för text 2"/>
          <p:cNvSpPr>
            <a:spLocks noGrp="1"/>
          </p:cNvSpPr>
          <p:nvPr>
            <p:ph type="body" idx="1"/>
          </p:nvPr>
        </p:nvSpPr>
        <p:spPr>
          <a:xfrm>
            <a:off x="609600" y="1535113"/>
            <a:ext cx="5386917" cy="639762"/>
          </a:xfrm>
          <a:prstGeom prst="rect">
            <a:avLst/>
          </a:prstGeo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a:prstGeom prst="rect">
            <a:avLst/>
          </a:prstGeo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9" y="1535113"/>
            <a:ext cx="5389033" cy="639762"/>
          </a:xfrm>
          <a:prstGeom prst="rect">
            <a:avLst/>
          </a:prstGeo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9" y="2174875"/>
            <a:ext cx="5389033" cy="3951288"/>
          </a:xfrm>
          <a:prstGeom prst="rect">
            <a:avLst/>
          </a:prstGeo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250155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911424" y="692696"/>
            <a:ext cx="10972800" cy="1143000"/>
          </a:xfrm>
          <a:prstGeom prst="rect">
            <a:avLst/>
          </a:prstGeo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36328224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a:prstGeom prst="rect">
            <a:avLst/>
          </a:prstGeom>
        </p:spPr>
        <p:txBody>
          <a:bodyPr anchor="b"/>
          <a:lstStyle>
            <a:lvl1pPr algn="l">
              <a:defRPr sz="1625" b="1"/>
            </a:lvl1pPr>
          </a:lstStyle>
          <a:p>
            <a:r>
              <a:rPr lang="sv-SE"/>
              <a:t>Klicka här för att ändra mall för rubrikformat</a:t>
            </a:r>
          </a:p>
        </p:txBody>
      </p:sp>
      <p:sp>
        <p:nvSpPr>
          <p:cNvPr id="3" name="Platshållare för innehåll 2"/>
          <p:cNvSpPr>
            <a:spLocks noGrp="1"/>
          </p:cNvSpPr>
          <p:nvPr>
            <p:ph idx="1"/>
          </p:nvPr>
        </p:nvSpPr>
        <p:spPr>
          <a:xfrm>
            <a:off x="4766734" y="273053"/>
            <a:ext cx="6815666" cy="5853113"/>
          </a:xfrm>
          <a:prstGeom prst="rect">
            <a:avLst/>
          </a:prstGeo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609601" y="1435103"/>
            <a:ext cx="4011084" cy="4691063"/>
          </a:xfrm>
          <a:prstGeom prst="rect">
            <a:avLst/>
          </a:prstGeo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sv-SE"/>
              <a:t>Klicka här för att ändra format på bakgrundstexten</a:t>
            </a:r>
          </a:p>
        </p:txBody>
      </p:sp>
    </p:spTree>
    <p:extLst>
      <p:ext uri="{BB962C8B-B14F-4D97-AF65-F5344CB8AC3E}">
        <p14:creationId xmlns:p14="http://schemas.microsoft.com/office/powerpoint/2010/main" val="363191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09600" y="1600201"/>
            <a:ext cx="10972800" cy="452596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644703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9457" y="4800600"/>
            <a:ext cx="8505461" cy="566738"/>
          </a:xfrm>
          <a:prstGeom prst="rect">
            <a:avLst/>
          </a:prstGeom>
        </p:spPr>
        <p:txBody>
          <a:bodyPr anchor="b"/>
          <a:lstStyle>
            <a:lvl1pPr algn="l">
              <a:defRPr sz="1625" b="1"/>
            </a:lvl1pPr>
          </a:lstStyle>
          <a:p>
            <a:r>
              <a:rPr lang="sv-SE"/>
              <a:t>Klicka här för att ändra mall för rubrikformat</a:t>
            </a:r>
          </a:p>
        </p:txBody>
      </p:sp>
      <p:sp>
        <p:nvSpPr>
          <p:cNvPr id="3" name="Platshållare för bild 2"/>
          <p:cNvSpPr>
            <a:spLocks noGrp="1"/>
          </p:cNvSpPr>
          <p:nvPr>
            <p:ph type="pic" idx="1"/>
          </p:nvPr>
        </p:nvSpPr>
        <p:spPr>
          <a:xfrm>
            <a:off x="1199456" y="476672"/>
            <a:ext cx="9793088" cy="4258816"/>
          </a:xfrm>
          <a:prstGeom prst="rect">
            <a:avLst/>
          </a:prstGeo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lvl="0"/>
            <a:r>
              <a:rPr lang="sv-SE" noProof="0"/>
              <a:t>Klicka på ikonen för att lägga till en bild</a:t>
            </a:r>
          </a:p>
        </p:txBody>
      </p:sp>
      <p:sp>
        <p:nvSpPr>
          <p:cNvPr id="4" name="Platshållare för text 3"/>
          <p:cNvSpPr>
            <a:spLocks noGrp="1"/>
          </p:cNvSpPr>
          <p:nvPr>
            <p:ph type="body" sz="half" idx="2"/>
          </p:nvPr>
        </p:nvSpPr>
        <p:spPr>
          <a:xfrm>
            <a:off x="1199457" y="5367338"/>
            <a:ext cx="8505461" cy="804862"/>
          </a:xfrm>
          <a:prstGeom prst="rect">
            <a:avLst/>
          </a:prstGeo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sv-SE"/>
              <a:t>Klicka här för att ändra format på bakgrundstexten</a:t>
            </a:r>
          </a:p>
        </p:txBody>
      </p:sp>
    </p:spTree>
    <p:extLst>
      <p:ext uri="{BB962C8B-B14F-4D97-AF65-F5344CB8AC3E}">
        <p14:creationId xmlns:p14="http://schemas.microsoft.com/office/powerpoint/2010/main" val="484646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ild vä">
    <p:spTree>
      <p:nvGrpSpPr>
        <p:cNvPr id="1" name=""/>
        <p:cNvGrpSpPr/>
        <p:nvPr/>
      </p:nvGrpSpPr>
      <p:grpSpPr>
        <a:xfrm>
          <a:off x="0" y="0"/>
          <a:ext cx="0" cy="0"/>
          <a:chOff x="0" y="0"/>
          <a:chExt cx="0" cy="0"/>
        </a:xfrm>
      </p:grpSpPr>
      <p:sp>
        <p:nvSpPr>
          <p:cNvPr id="8" name="Platshållare för bild 19">
            <a:extLst>
              <a:ext uri="{FF2B5EF4-FFF2-40B4-BE49-F238E27FC236}">
                <a16:creationId xmlns:a16="http://schemas.microsoft.com/office/drawing/2014/main" id="{8A6151B1-F11A-42C1-960F-C83B2E2973C9}"/>
              </a:ext>
            </a:extLst>
          </p:cNvPr>
          <p:cNvSpPr>
            <a:spLocks noGrp="1"/>
          </p:cNvSpPr>
          <p:nvPr>
            <p:ph type="pic" sz="quarter" idx="21"/>
          </p:nvPr>
        </p:nvSpPr>
        <p:spPr>
          <a:xfrm>
            <a:off x="-24145" y="-36589"/>
            <a:ext cx="5328057" cy="6561933"/>
          </a:xfrm>
          <a:prstGeom prst="rect">
            <a:avLst/>
          </a:prstGeom>
        </p:spPr>
        <p:txBody>
          <a:bodyPr/>
          <a:lstStyle>
            <a:lvl1pPr>
              <a:defRPr>
                <a:solidFill>
                  <a:srgbClr val="323232"/>
                </a:solidFill>
              </a:defRPr>
            </a:lvl1pPr>
          </a:lstStyle>
          <a:p>
            <a:r>
              <a:rPr lang="sv-SE"/>
              <a:t>Klicka på ikonen för att lägga till en bild</a:t>
            </a:r>
          </a:p>
        </p:txBody>
      </p:sp>
    </p:spTree>
    <p:extLst>
      <p:ext uri="{BB962C8B-B14F-4D97-AF65-F5344CB8AC3E}">
        <p14:creationId xmlns:p14="http://schemas.microsoft.com/office/powerpoint/2010/main" val="107153275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1700813"/>
            <a:ext cx="10363200" cy="1470025"/>
          </a:xfrm>
          <a:prstGeom prst="rect">
            <a:avLst/>
          </a:prstGeom>
        </p:spPr>
        <p:txBody>
          <a:bodyPr/>
          <a:lstStyle>
            <a:lvl1pPr algn="ctr">
              <a:defRPr/>
            </a:lvl1pPr>
          </a:lstStyle>
          <a:p>
            <a:r>
              <a:rPr lang="sv-SE"/>
              <a:t>Klicka här för att ändra format</a:t>
            </a:r>
            <a:endParaRPr lang="sv-SE" dirty="0"/>
          </a:p>
        </p:txBody>
      </p:sp>
      <p:sp>
        <p:nvSpPr>
          <p:cNvPr id="3" name="Underrubrik 2"/>
          <p:cNvSpPr>
            <a:spLocks noGrp="1"/>
          </p:cNvSpPr>
          <p:nvPr>
            <p:ph type="subTitle" idx="1"/>
          </p:nvPr>
        </p:nvSpPr>
        <p:spPr>
          <a:xfrm>
            <a:off x="1828800" y="3404592"/>
            <a:ext cx="8534400" cy="1752600"/>
          </a:xfrm>
          <a:prstGeom prst="rect">
            <a:avLst/>
          </a:prstGeo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sv-SE"/>
              <a:t>Klicka här för att ändra format på underrubrik i bakgrunden</a:t>
            </a:r>
          </a:p>
        </p:txBody>
      </p:sp>
    </p:spTree>
    <p:extLst>
      <p:ext uri="{BB962C8B-B14F-4D97-AF65-F5344CB8AC3E}">
        <p14:creationId xmlns:p14="http://schemas.microsoft.com/office/powerpoint/2010/main" val="7905539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09600" y="1600206"/>
            <a:ext cx="10972800" cy="452596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098224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8117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ild eller platta hö">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B487910-FAFB-488A-B7D0-1958B204828E}"/>
              </a:ext>
            </a:extLst>
          </p:cNvPr>
          <p:cNvSpPr/>
          <p:nvPr userDrawn="1"/>
        </p:nvSpPr>
        <p:spPr bwMode="auto">
          <a:xfrm>
            <a:off x="-32453" y="0"/>
            <a:ext cx="5735961"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377"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37940794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ild eller platta vä">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B487910-FAFB-488A-B7D0-1958B204828E}"/>
              </a:ext>
            </a:extLst>
          </p:cNvPr>
          <p:cNvSpPr/>
          <p:nvPr userDrawn="1"/>
        </p:nvSpPr>
        <p:spPr bwMode="auto">
          <a:xfrm>
            <a:off x="6456039" y="0"/>
            <a:ext cx="5735961"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377"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a typeface="ヒラギノ角ゴ Pro W3" pitchFamily="1" charset="-128"/>
            </a:endParaRPr>
          </a:p>
        </p:txBody>
      </p:sp>
      <p:pic>
        <p:nvPicPr>
          <p:cNvPr id="4" name="Bildobjekt 5">
            <a:extLst>
              <a:ext uri="{FF2B5EF4-FFF2-40B4-BE49-F238E27FC236}">
                <a16:creationId xmlns:a16="http://schemas.microsoft.com/office/drawing/2014/main" id="{ACBDEC4D-638F-4BC4-BFCE-C3779A42C853}"/>
              </a:ext>
            </a:extLst>
          </p:cNvPr>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l="2496" t="2553"/>
          <a:stretch>
            <a:fillRect/>
          </a:stretch>
        </p:blipFill>
        <p:spPr bwMode="auto">
          <a:xfrm>
            <a:off x="-25401" y="-26988"/>
            <a:ext cx="12217401"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356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609600" y="1600206"/>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6"/>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528086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70" y="1535113"/>
            <a:ext cx="5389034" cy="63976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70" y="2174875"/>
            <a:ext cx="5389034"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320338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911424" y="692696"/>
            <a:ext cx="10972800" cy="1143000"/>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270414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2078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4" y="273050"/>
            <a:ext cx="4011084" cy="1162050"/>
          </a:xfrm>
          <a:prstGeom prst="rect">
            <a:avLst/>
          </a:prstGeo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4" y="273056"/>
            <a:ext cx="6815666"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609604" y="1435103"/>
            <a:ext cx="4011084" cy="4691063"/>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258250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9457" y="4800600"/>
            <a:ext cx="8505461" cy="566738"/>
          </a:xfrm>
          <a:prstGeom prst="rect">
            <a:avLst/>
          </a:prstGeo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199456" y="476672"/>
            <a:ext cx="9793088" cy="4258816"/>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199457" y="5367338"/>
            <a:ext cx="8505461" cy="804862"/>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5734054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Bild vä">
    <p:spTree>
      <p:nvGrpSpPr>
        <p:cNvPr id="1" name=""/>
        <p:cNvGrpSpPr/>
        <p:nvPr/>
      </p:nvGrpSpPr>
      <p:grpSpPr>
        <a:xfrm>
          <a:off x="0" y="0"/>
          <a:ext cx="0" cy="0"/>
          <a:chOff x="0" y="0"/>
          <a:chExt cx="0" cy="0"/>
        </a:xfrm>
      </p:grpSpPr>
      <p:sp>
        <p:nvSpPr>
          <p:cNvPr id="8" name="Platshållare för bild 19">
            <a:extLst>
              <a:ext uri="{FF2B5EF4-FFF2-40B4-BE49-F238E27FC236}">
                <a16:creationId xmlns:a16="http://schemas.microsoft.com/office/drawing/2014/main" id="{8A6151B1-F11A-42C1-960F-C83B2E2973C9}"/>
              </a:ext>
            </a:extLst>
          </p:cNvPr>
          <p:cNvSpPr>
            <a:spLocks noGrp="1"/>
          </p:cNvSpPr>
          <p:nvPr>
            <p:ph type="pic" sz="quarter" idx="21"/>
          </p:nvPr>
        </p:nvSpPr>
        <p:spPr>
          <a:xfrm>
            <a:off x="-24145" y="-36589"/>
            <a:ext cx="5328058" cy="6561933"/>
          </a:xfrm>
          <a:prstGeom prst="rect">
            <a:avLst/>
          </a:prstGeom>
        </p:spPr>
        <p:txBody>
          <a:bodyPr/>
          <a:lstStyle>
            <a:lvl1pPr>
              <a:defRPr>
                <a:solidFill>
                  <a:srgbClr val="323232"/>
                </a:solidFill>
              </a:defRPr>
            </a:lvl1pPr>
          </a:lstStyle>
          <a:p>
            <a:r>
              <a:rPr lang="sv-SE"/>
              <a:t>Klicka på ikonen för att lägga till en bild</a:t>
            </a:r>
          </a:p>
        </p:txBody>
      </p:sp>
    </p:spTree>
    <p:extLst>
      <p:ext uri="{BB962C8B-B14F-4D97-AF65-F5344CB8AC3E}">
        <p14:creationId xmlns:p14="http://schemas.microsoft.com/office/powerpoint/2010/main" val="2756690303"/>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Rubrikbil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4079192961"/>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Rubrikbild Invertera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pic>
        <p:nvPicPr>
          <p:cNvPr id="8" name="Bildobjekt 7">
            <a:extLst>
              <a:ext uri="{FF2B5EF4-FFF2-40B4-BE49-F238E27FC236}">
                <a16:creationId xmlns:a16="http://schemas.microsoft.com/office/drawing/2014/main" id="{5841A27E-EBFD-43BF-902B-FBFCD1869073}"/>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1111479" y="5848346"/>
            <a:ext cx="746613" cy="691200"/>
          </a:xfrm>
          <a:prstGeom prst="rect">
            <a:avLst/>
          </a:prstGeom>
        </p:spPr>
      </p:pic>
    </p:spTree>
    <p:extLst>
      <p:ext uri="{BB962C8B-B14F-4D97-AF65-F5344CB8AC3E}">
        <p14:creationId xmlns:p14="http://schemas.microsoft.com/office/powerpoint/2010/main" val="240379268"/>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lvl1pPr>
            <a:lvl2pPr>
              <a:lnSpc>
                <a:spcPct val="110000"/>
              </a:lnSpc>
              <a:spcBef>
                <a:spcPts val="800"/>
              </a:spcBef>
              <a:defRPr/>
            </a:lvl2pPr>
            <a:lvl3pPr>
              <a:lnSpc>
                <a:spcPct val="110000"/>
              </a:lnSpc>
              <a:spcBef>
                <a:spcPts val="800"/>
              </a:spcBef>
              <a:defRPr/>
            </a:lvl3pPr>
            <a:lvl4pPr>
              <a:lnSpc>
                <a:spcPct val="110000"/>
              </a:lnSpc>
              <a:spcBef>
                <a:spcPts val="800"/>
              </a:spcBef>
              <a:defRPr/>
            </a:lvl4pPr>
            <a:lvl5pPr>
              <a:lnSpc>
                <a:spcPct val="110000"/>
              </a:lnSpc>
              <a:spcBef>
                <a:spcPts val="800"/>
              </a:spcBef>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0379743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Rubrik och innehåll Hav">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668805660"/>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680980574"/>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Avsnittsrubrik">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p:nvPr>
        </p:nvSpPr>
        <p:spPr>
          <a:xfrm>
            <a:off x="831850" y="1709738"/>
            <a:ext cx="10515600" cy="2852737"/>
          </a:xfrm>
        </p:spPr>
        <p:txBody>
          <a:bodyPr anchor="b"/>
          <a:lstStyle>
            <a:lvl1pPr>
              <a:defRPr sz="5000">
                <a:solidFill>
                  <a:schemeClr val="tx2"/>
                </a:solidFill>
              </a:defRPr>
            </a:lvl1p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648698700"/>
      </p:ext>
    </p:extLst>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13260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eller platta hö">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F2D5CC-F833-48DB-B6B6-72FBF1F1A1CD}"/>
              </a:ext>
            </a:extLst>
          </p:cNvPr>
          <p:cNvSpPr>
            <a:spLocks noGrp="1"/>
          </p:cNvSpPr>
          <p:nvPr>
            <p:ph type="title"/>
          </p:nvPr>
        </p:nvSpPr>
        <p:spPr>
          <a:xfrm>
            <a:off x="695400" y="476672"/>
            <a:ext cx="5040560" cy="3960440"/>
          </a:xfrm>
          <a:prstGeom prst="rect">
            <a:avLst/>
          </a:prstGeom>
        </p:spPr>
        <p:txBody>
          <a:bodyPr/>
          <a:lstStyle/>
          <a:p>
            <a:r>
              <a:rPr lang="sv-SE"/>
              <a:t>Klicka här för att ändra format</a:t>
            </a:r>
          </a:p>
        </p:txBody>
      </p:sp>
      <p:sp>
        <p:nvSpPr>
          <p:cNvPr id="3" name="Rektangel 2">
            <a:extLst>
              <a:ext uri="{FF2B5EF4-FFF2-40B4-BE49-F238E27FC236}">
                <a16:creationId xmlns:a16="http://schemas.microsoft.com/office/drawing/2014/main" id="{1B487910-FAFB-488A-B7D0-1958B204828E}"/>
              </a:ext>
            </a:extLst>
          </p:cNvPr>
          <p:cNvSpPr/>
          <p:nvPr userDrawn="1"/>
        </p:nvSpPr>
        <p:spPr bwMode="auto">
          <a:xfrm>
            <a:off x="0" y="0"/>
            <a:ext cx="6528048"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9926346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p:nvPr>
        </p:nvSpPr>
        <p:spPr>
          <a:xfrm>
            <a:off x="609600" y="360000"/>
            <a:ext cx="10972800" cy="1143000"/>
          </a:xfrm>
        </p:spPr>
        <p:txBody>
          <a:body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p:nvPr>
        </p:nvSpPr>
        <p:spPr>
          <a:xfrm>
            <a:off x="609600" y="15494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p:nvPr>
        </p:nvSpPr>
        <p:spPr>
          <a:xfrm>
            <a:off x="609600" y="2505075"/>
            <a:ext cx="5157787"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p:nvPr>
        </p:nvSpPr>
        <p:spPr>
          <a:xfrm>
            <a:off x="6382650" y="15494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p:nvPr>
        </p:nvSpPr>
        <p:spPr>
          <a:xfrm>
            <a:off x="6399212" y="2505074"/>
            <a:ext cx="5183188"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Platshållare för datum 6">
            <a:extLst>
              <a:ext uri="{FF2B5EF4-FFF2-40B4-BE49-F238E27FC236}">
                <a16:creationId xmlns:a16="http://schemas.microsoft.com/office/drawing/2014/main" id="{C1B20FEC-AC6C-4185-9558-FF62052651D4}"/>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8" name="Platshållare för sidfot 7">
            <a:extLst>
              <a:ext uri="{FF2B5EF4-FFF2-40B4-BE49-F238E27FC236}">
                <a16:creationId xmlns:a16="http://schemas.microsoft.com/office/drawing/2014/main" id="{C32B6478-60E6-4DB5-8AD9-C74836F5560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966DAE3-5F86-48E0-A3B9-18884EA4F6F3}"/>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9682194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Helsidesbild">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a:lvl1pPr>
          </a:lstStyle>
          <a:p>
            <a:r>
              <a:rPr lang="sv-SE"/>
              <a:t>Klicka på bildikonen och infoga bild, den fyller ut 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5745756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Halvsides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a:xfrm>
            <a:off x="609600" y="274638"/>
            <a:ext cx="5181600" cy="1143000"/>
          </a:xfrm>
        </p:spPr>
        <p:txBody>
          <a:bodyPr/>
          <a:lstStyle>
            <a:lvl1pPr>
              <a:defRPr sz="3200"/>
            </a:lvl1p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nSpc>
                <a:spcPct val="140000"/>
              </a:lnSpc>
              <a:buFontTx/>
              <a:buNone/>
              <a:defRPr sz="2000"/>
            </a:lvl1pPr>
          </a:lstStyle>
          <a:p>
            <a:r>
              <a:rPr lang="sv-SE"/>
              <a:t>Klicka på bildikonen och infoga bild, den fyller ut platshållaren med rundat hörn</a:t>
            </a:r>
            <a:endParaRPr lang="en-US"/>
          </a:p>
        </p:txBody>
      </p:sp>
    </p:spTree>
    <p:extLst>
      <p:ext uri="{BB962C8B-B14F-4D97-AF65-F5344CB8AC3E}">
        <p14:creationId xmlns:p14="http://schemas.microsoft.com/office/powerpoint/2010/main" val="18392721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01911464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5652440-C592-4A93-8685-C39895AE5F28}"/>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3" name="Platshållare för sidfot 2">
            <a:extLst>
              <a:ext uri="{FF2B5EF4-FFF2-40B4-BE49-F238E27FC236}">
                <a16:creationId xmlns:a16="http://schemas.microsoft.com/office/drawing/2014/main" id="{DFD48E40-3050-4C22-9774-9FCE32204BE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F3786E9-BBDD-431B-94DD-E3718E997FFE}"/>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8176595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360000"/>
            <a:ext cx="6947669" cy="617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nSpc>
                <a:spcPct val="180000"/>
              </a:lnSpc>
              <a:buFontTx/>
              <a:buNone/>
              <a:defRPr sz="2000"/>
            </a:lvl1pPr>
          </a:lstStyle>
          <a:p>
            <a:r>
              <a:rPr lang="sv-SE"/>
              <a:t>Klicka på ikonen för att lägga till en bild, den fyller </a:t>
            </a:r>
            <a:br>
              <a:rPr lang="sv-SE"/>
            </a:br>
            <a:r>
              <a:rPr lang="sv-SE"/>
              <a:t>ut 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p:nvPr>
        </p:nvSpPr>
        <p:spPr>
          <a:xfrm>
            <a:off x="609600" y="360000"/>
            <a:ext cx="3932237" cy="1600200"/>
          </a:xfrm>
        </p:spPr>
        <p:txBody>
          <a:bodyPr anchor="t" anchorCtr="0"/>
          <a:lstStyle>
            <a:lvl1pPr>
              <a:defRPr sz="3200"/>
            </a:lvl1pPr>
          </a:lstStyle>
          <a:p>
            <a:r>
              <a:rPr lang="sv-SE"/>
              <a:t>Klicka här för att ändra mall för rubrikformat</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p:nvPr>
        </p:nvSpPr>
        <p:spPr>
          <a:xfrm>
            <a:off x="609600" y="1972919"/>
            <a:ext cx="3932237" cy="4262781"/>
          </a:xfrm>
        </p:spPr>
        <p:txBody>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5887BAF-EE00-4485-8F3B-9963DB69C339}"/>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6" name="Platshållare för sidfot 5">
            <a:extLst>
              <a:ext uri="{FF2B5EF4-FFF2-40B4-BE49-F238E27FC236}">
                <a16:creationId xmlns:a16="http://schemas.microsoft.com/office/drawing/2014/main" id="{C88BDE05-485E-4AB9-B501-0D51D70E5D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8D94035-9302-4429-B749-DC9613F50DB8}"/>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366780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vå delar Halv färg">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0"/>
            <a:ext cx="5983357" cy="694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a:xfrm>
            <a:off x="609600" y="360000"/>
            <a:ext cx="5111750" cy="1143000"/>
          </a:xfrm>
        </p:spPr>
        <p:txBody>
          <a:bodyPr/>
          <a:lstStyle>
            <a:lvl1pPr>
              <a:defRPr>
                <a:solidFill>
                  <a:schemeClr val="bg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solidFill>
                  <a:schemeClr val="bg2"/>
                </a:solidFill>
              </a:defRPr>
            </a:lvl1pPr>
            <a:lvl2pPr>
              <a:spcBef>
                <a:spcPts val="1000"/>
              </a:spcBef>
              <a:defRPr>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79539842"/>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58EF10-607E-443F-9A2B-8E0CCA88DDA4}"/>
              </a:ext>
            </a:extLst>
          </p:cNvPr>
          <p:cNvSpPr>
            <a:spLocks noGrp="1"/>
          </p:cNvSpPr>
          <p:nvPr>
            <p:ph type="title"/>
          </p:nvPr>
        </p:nvSpPr>
        <p:spPr>
          <a:xfrm>
            <a:off x="609600" y="360000"/>
            <a:ext cx="3932237" cy="1600200"/>
          </a:xfrm>
        </p:spPr>
        <p:txBody>
          <a:bodyPr anchor="t" anchorCtr="0"/>
          <a:lstStyle>
            <a:lvl1pPr>
              <a:defRPr sz="3200"/>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21D38C20-00FE-457A-BE28-DF515DC716F9}"/>
              </a:ext>
            </a:extLst>
          </p:cNvPr>
          <p:cNvSpPr>
            <a:spLocks noGrp="1"/>
          </p:cNvSpPr>
          <p:nvPr>
            <p:ph idx="1"/>
          </p:nvPr>
        </p:nvSpPr>
        <p:spPr>
          <a:xfrm>
            <a:off x="4904893" y="360000"/>
            <a:ext cx="5997150" cy="5186271"/>
          </a:xfrm>
        </p:spPr>
        <p:txBody>
          <a:bodyPr/>
          <a:lstStyle>
            <a:lvl1pPr>
              <a:lnSpc>
                <a:spcPct val="110000"/>
              </a:lnSpc>
              <a:spcBef>
                <a:spcPts val="1600"/>
              </a:spcBef>
              <a:defRPr sz="3200"/>
            </a:lvl1pPr>
            <a:lvl2pPr>
              <a:lnSpc>
                <a:spcPct val="110000"/>
              </a:lnSpc>
              <a:spcBef>
                <a:spcPts val="1000"/>
              </a:spcBef>
              <a:defRPr sz="2800"/>
            </a:lvl2pPr>
            <a:lvl3pPr>
              <a:lnSpc>
                <a:spcPct val="110000"/>
              </a:lnSpc>
              <a:defRPr sz="2400"/>
            </a:lvl3pPr>
            <a:lvl4pPr>
              <a:lnSpc>
                <a:spcPct val="110000"/>
              </a:lnSpc>
              <a:defRPr sz="2000"/>
            </a:lvl4pPr>
            <a:lvl5pPr>
              <a:lnSpc>
                <a:spcPct val="110000"/>
              </a:lnSpc>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text 3">
            <a:extLst>
              <a:ext uri="{FF2B5EF4-FFF2-40B4-BE49-F238E27FC236}">
                <a16:creationId xmlns:a16="http://schemas.microsoft.com/office/drawing/2014/main" id="{9411AA42-BF89-4282-B410-A24FF3FD62E0}"/>
              </a:ext>
            </a:extLst>
          </p:cNvPr>
          <p:cNvSpPr>
            <a:spLocks noGrp="1"/>
          </p:cNvSpPr>
          <p:nvPr>
            <p:ph type="body" sz="half" idx="2"/>
          </p:nvPr>
        </p:nvSpPr>
        <p:spPr>
          <a:xfrm>
            <a:off x="609600" y="1972920"/>
            <a:ext cx="3932237" cy="3573352"/>
          </a:xfrm>
        </p:spPr>
        <p:txBody>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92E6BC3-D697-4291-AD7F-D9344F72EE10}"/>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6" name="Platshållare för sidfot 5">
            <a:extLst>
              <a:ext uri="{FF2B5EF4-FFF2-40B4-BE49-F238E27FC236}">
                <a16:creationId xmlns:a16="http://schemas.microsoft.com/office/drawing/2014/main" id="{1CE3CC86-22E2-427D-ABE9-662DB6754D4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2A25E17-3393-4F80-B950-DA398AE31309}"/>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745456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AF462B-7C8A-4EC2-9A86-754718BC7D02}"/>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lodrät text 2">
            <a:extLst>
              <a:ext uri="{FF2B5EF4-FFF2-40B4-BE49-F238E27FC236}">
                <a16:creationId xmlns:a16="http://schemas.microsoft.com/office/drawing/2014/main" id="{A21A1C40-F691-4CC5-83A6-5B0A1689B75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6187DD35-D714-4303-964A-38DDA8D022A4}"/>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6E4A3F55-60A9-43F9-B11A-500A9EBBC0B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FB3C420-137E-419B-A4B1-6D7DDA032FDB}"/>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03301849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819ED1B-8FA7-4CA8-8308-66D786E373F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a:p>
        </p:txBody>
      </p:sp>
      <p:sp>
        <p:nvSpPr>
          <p:cNvPr id="3" name="Platshållare för lodrät text 2">
            <a:extLst>
              <a:ext uri="{FF2B5EF4-FFF2-40B4-BE49-F238E27FC236}">
                <a16:creationId xmlns:a16="http://schemas.microsoft.com/office/drawing/2014/main" id="{BDD152F3-FF17-474D-A5EA-0456353B6C2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C71A49F8-BA16-414D-8C48-95EA85431E89}"/>
              </a:ext>
            </a:extLst>
          </p:cNvPr>
          <p:cNvSpPr>
            <a:spLocks noGrp="1"/>
          </p:cNvSpPr>
          <p:nvPr>
            <p:ph type="dt" sz="half" idx="10"/>
          </p:nvPr>
        </p:nvSpPr>
        <p:spPr/>
        <p:txBody>
          <a:body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B7DC6E67-21EC-4BD6-A546-4175E072BD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22F75D8-00D5-4A7F-84FF-AE4D46287B28}"/>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3979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0169588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1700808"/>
            <a:ext cx="10363200" cy="1470025"/>
          </a:xfrm>
          <a:prstGeom prst="rect">
            <a:avLst/>
          </a:prstGeom>
        </p:spPr>
        <p:txBody>
          <a:bodyPr/>
          <a:lstStyle>
            <a:lvl1pPr algn="ctr">
              <a:defRPr/>
            </a:lvl1pPr>
          </a:lstStyle>
          <a:p>
            <a:r>
              <a:rPr lang="sv-SE"/>
              <a:t>Klicka här för att ändra format</a:t>
            </a:r>
          </a:p>
        </p:txBody>
      </p:sp>
      <p:sp>
        <p:nvSpPr>
          <p:cNvPr id="3" name="Underrubrik 2"/>
          <p:cNvSpPr>
            <a:spLocks noGrp="1"/>
          </p:cNvSpPr>
          <p:nvPr>
            <p:ph type="subTitle" idx="1"/>
          </p:nvPr>
        </p:nvSpPr>
        <p:spPr>
          <a:xfrm>
            <a:off x="1828800" y="3404592"/>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format på underrubrik i bakgrunden</a:t>
            </a:r>
          </a:p>
        </p:txBody>
      </p:sp>
    </p:spTree>
    <p:extLst>
      <p:ext uri="{BB962C8B-B14F-4D97-AF65-F5344CB8AC3E}">
        <p14:creationId xmlns:p14="http://schemas.microsoft.com/office/powerpoint/2010/main" val="1051575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09600" y="1600201"/>
            <a:ext cx="10972800" cy="452596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129924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484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ild eller platta hö">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B487910-FAFB-488A-B7D0-1958B204828E}"/>
              </a:ext>
            </a:extLst>
          </p:cNvPr>
          <p:cNvSpPr/>
          <p:nvPr userDrawn="1"/>
        </p:nvSpPr>
        <p:spPr bwMode="auto">
          <a:xfrm>
            <a:off x="-32452" y="0"/>
            <a:ext cx="573596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211791010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Bild eller platta vä">
    <p:bg>
      <p:bgPr>
        <a:solidFill>
          <a:schemeClr val="bg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B487910-FAFB-488A-B7D0-1958B204828E}"/>
              </a:ext>
            </a:extLst>
          </p:cNvPr>
          <p:cNvSpPr/>
          <p:nvPr userDrawn="1"/>
        </p:nvSpPr>
        <p:spPr bwMode="auto">
          <a:xfrm>
            <a:off x="6456040" y="0"/>
            <a:ext cx="573596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tx1"/>
              </a:solidFill>
              <a:effectLst/>
              <a:latin typeface="Arial" charset="0"/>
              <a:ea typeface="ヒラギノ角ゴ Pro W3" pitchFamily="1" charset="-128"/>
            </a:endParaRPr>
          </a:p>
        </p:txBody>
      </p:sp>
      <p:pic>
        <p:nvPicPr>
          <p:cNvPr id="4" name="Bildobjekt 5">
            <a:extLst>
              <a:ext uri="{FF2B5EF4-FFF2-40B4-BE49-F238E27FC236}">
                <a16:creationId xmlns:a16="http://schemas.microsoft.com/office/drawing/2014/main" id="{ACBDEC4D-638F-4BC4-BFCE-C3779A42C853}"/>
              </a:ext>
            </a:extLst>
          </p:cNvPr>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l="2496" t="2553"/>
          <a:stretch>
            <a:fillRect/>
          </a:stretch>
        </p:blipFill>
        <p:spPr bwMode="auto">
          <a:xfrm>
            <a:off x="-25400" y="-26988"/>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65368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6706966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070128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911424" y="692696"/>
            <a:ext cx="10972800" cy="1143000"/>
          </a:xfrm>
          <a:prstGeom prst="rect">
            <a:avLst/>
          </a:prstGeom>
        </p:spPr>
        <p:txBody>
          <a:bodyPr/>
          <a:lstStyle/>
          <a:p>
            <a:r>
              <a:rPr lang="sv-SE"/>
              <a:t>Klicka här för att ändra format</a:t>
            </a:r>
          </a:p>
        </p:txBody>
      </p:sp>
    </p:spTree>
    <p:extLst>
      <p:ext uri="{BB962C8B-B14F-4D97-AF65-F5344CB8AC3E}">
        <p14:creationId xmlns:p14="http://schemas.microsoft.com/office/powerpoint/2010/main" val="301202107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a:prstGeom prst="rect">
            <a:avLst/>
          </a:prstGeo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421769460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9456" y="4800600"/>
            <a:ext cx="8505461" cy="566738"/>
          </a:xfrm>
          <a:prstGeom prst="rect">
            <a:avLst/>
          </a:prstGeo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199456" y="476672"/>
            <a:ext cx="9793088" cy="425881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199456" y="5367338"/>
            <a:ext cx="8505461"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32124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a:prstGeom prst="rect">
            <a:avLst/>
          </a:prstGeo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18718141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Bild vä">
    <p:spTree>
      <p:nvGrpSpPr>
        <p:cNvPr id="1" name=""/>
        <p:cNvGrpSpPr/>
        <p:nvPr/>
      </p:nvGrpSpPr>
      <p:grpSpPr>
        <a:xfrm>
          <a:off x="0" y="0"/>
          <a:ext cx="0" cy="0"/>
          <a:chOff x="0" y="0"/>
          <a:chExt cx="0" cy="0"/>
        </a:xfrm>
      </p:grpSpPr>
      <p:sp>
        <p:nvSpPr>
          <p:cNvPr id="8" name="Platshållare för bild 19">
            <a:extLst>
              <a:ext uri="{FF2B5EF4-FFF2-40B4-BE49-F238E27FC236}">
                <a16:creationId xmlns:a16="http://schemas.microsoft.com/office/drawing/2014/main" id="{8A6151B1-F11A-42C1-960F-C83B2E2973C9}"/>
              </a:ext>
            </a:extLst>
          </p:cNvPr>
          <p:cNvSpPr>
            <a:spLocks noGrp="1"/>
          </p:cNvSpPr>
          <p:nvPr>
            <p:ph type="pic" sz="quarter" idx="21"/>
          </p:nvPr>
        </p:nvSpPr>
        <p:spPr>
          <a:xfrm>
            <a:off x="-24146" y="-36589"/>
            <a:ext cx="5328057" cy="6561933"/>
          </a:xfrm>
          <a:prstGeom prst="rect">
            <a:avLst/>
          </a:prstGeom>
        </p:spPr>
        <p:txBody>
          <a:bodyPr/>
          <a:lstStyle>
            <a:lvl1pPr>
              <a:defRPr>
                <a:solidFill>
                  <a:srgbClr val="323232"/>
                </a:solidFill>
              </a:defRPr>
            </a:lvl1pPr>
          </a:lstStyle>
          <a:p>
            <a:r>
              <a:rPr lang="sv-SE"/>
              <a:t>Klicka på ikonen för att lägga till en bild</a:t>
            </a:r>
          </a:p>
        </p:txBody>
      </p:sp>
    </p:spTree>
    <p:extLst>
      <p:ext uri="{BB962C8B-B14F-4D97-AF65-F5344CB8AC3E}">
        <p14:creationId xmlns:p14="http://schemas.microsoft.com/office/powerpoint/2010/main" val="339901185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911424" y="692696"/>
            <a:ext cx="10972800" cy="1143000"/>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3841777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a:prstGeom prst="rect">
            <a:avLst/>
          </a:prstGeo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4355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9456" y="4800600"/>
            <a:ext cx="8505461" cy="566738"/>
          </a:xfrm>
          <a:prstGeom prst="rect">
            <a:avLst/>
          </a:prstGeo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199456" y="476672"/>
            <a:ext cx="9793088" cy="425881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199456" y="5367338"/>
            <a:ext cx="8505461"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60542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2.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theme" Target="../theme/theme4.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19" Type="http://schemas.openxmlformats.org/officeDocument/2006/relationships/image" Target="../media/image4.png"/><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image" Target="../media/image4.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Text Box 11">
            <a:extLst>
              <a:ext uri="{FF2B5EF4-FFF2-40B4-BE49-F238E27FC236}">
                <a16:creationId xmlns:a16="http://schemas.microsoft.com/office/drawing/2014/main" id="{667560BB-C8C3-4371-A5E4-941E6143043B}"/>
              </a:ext>
            </a:extLst>
          </p:cNvPr>
          <p:cNvSpPr txBox="1">
            <a:spLocks noChangeArrowheads="1"/>
          </p:cNvSpPr>
          <p:nvPr/>
        </p:nvSpPr>
        <p:spPr bwMode="auto">
          <a:xfrm>
            <a:off x="11277600" y="6553200"/>
            <a:ext cx="609600" cy="9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algn="r">
              <a:spcBef>
                <a:spcPct val="50000"/>
              </a:spcBef>
              <a:defRPr/>
            </a:pPr>
            <a:fld id="{9FD1A5A4-4934-4F16-AC14-4F441D0C8C45}" type="slidenum">
              <a:rPr lang="sv-SE" altLang="sv-SE" sz="600" smtClean="0"/>
              <a:pPr algn="r">
                <a:spcBef>
                  <a:spcPct val="50000"/>
                </a:spcBef>
                <a:defRPr/>
              </a:pPr>
              <a:t>‹#›</a:t>
            </a:fld>
            <a:endParaRPr lang="sv-SE" altLang="sv-SE" sz="600"/>
          </a:p>
        </p:txBody>
      </p:sp>
      <p:pic>
        <p:nvPicPr>
          <p:cNvPr id="2051"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2325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741" r:id="rId10"/>
  </p:sldLayoutIdLst>
  <p:txStyles>
    <p:titleStyle>
      <a:lvl1pPr algn="l" rtl="0" eaLnBrk="1" fontAlgn="base" hangingPunct="1">
        <a:spcBef>
          <a:spcPct val="0"/>
        </a:spcBef>
        <a:spcAft>
          <a:spcPct val="0"/>
        </a:spcAft>
        <a:defRPr sz="4000" b="1">
          <a:solidFill>
            <a:schemeClr val="tx1"/>
          </a:solidFill>
          <a:latin typeface="+mj-lt"/>
          <a:ea typeface="+mj-ea"/>
          <a:cs typeface="ヒラギノ角ゴ Pro W3"/>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Text Box 11">
            <a:extLst>
              <a:ext uri="{FF2B5EF4-FFF2-40B4-BE49-F238E27FC236}">
                <a16:creationId xmlns:a16="http://schemas.microsoft.com/office/drawing/2014/main" id="{667560BB-C8C3-4371-A5E4-941E6143043B}"/>
              </a:ext>
            </a:extLst>
          </p:cNvPr>
          <p:cNvSpPr txBox="1">
            <a:spLocks noChangeArrowheads="1"/>
          </p:cNvSpPr>
          <p:nvPr/>
        </p:nvSpPr>
        <p:spPr bwMode="auto">
          <a:xfrm>
            <a:off x="11277600" y="6553202"/>
            <a:ext cx="609600" cy="75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algn="r">
              <a:spcBef>
                <a:spcPct val="50000"/>
              </a:spcBef>
              <a:defRPr/>
            </a:pPr>
            <a:fld id="{9FD1A5A4-4934-4F16-AC14-4F441D0C8C45}" type="slidenum">
              <a:rPr lang="sv-SE" altLang="sv-SE" sz="488" smtClean="0"/>
              <a:pPr algn="r">
                <a:spcBef>
                  <a:spcPct val="50000"/>
                </a:spcBef>
                <a:defRPr/>
              </a:pPr>
              <a:t>‹#›</a:t>
            </a:fld>
            <a:endParaRPr lang="sv-SE" altLang="sv-SE" sz="488"/>
          </a:p>
        </p:txBody>
      </p:sp>
      <p:pic>
        <p:nvPicPr>
          <p:cNvPr id="2051"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3" cstate="screen">
            <a:extLst>
              <a:ext uri="{28A0092B-C50C-407E-A947-70E740481C1C}">
                <a14:useLocalDpi xmlns:a14="http://schemas.microsoft.com/office/drawing/2010/main" val="0"/>
              </a:ext>
            </a:extLst>
          </a:blip>
          <a:srcRect l="2496" t="2553"/>
          <a:stretch>
            <a:fillRect/>
          </a:stretch>
        </p:blipFill>
        <p:spPr bwMode="auto">
          <a:xfrm>
            <a:off x="-12701" y="0"/>
            <a:ext cx="12217401"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913997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fontAlgn="base" hangingPunct="1">
        <a:spcBef>
          <a:spcPct val="0"/>
        </a:spcBef>
        <a:spcAft>
          <a:spcPct val="0"/>
        </a:spcAft>
        <a:defRPr sz="3250" b="1">
          <a:solidFill>
            <a:schemeClr val="tx1"/>
          </a:solidFill>
          <a:latin typeface="+mj-lt"/>
          <a:ea typeface="+mj-ea"/>
          <a:cs typeface="ヒラギノ角ゴ Pro W3"/>
        </a:defRPr>
      </a:lvl1pPr>
      <a:lvl2pPr algn="l" rtl="0" eaLnBrk="1" fontAlgn="base" hangingPunct="1">
        <a:spcBef>
          <a:spcPct val="0"/>
        </a:spcBef>
        <a:spcAft>
          <a:spcPct val="0"/>
        </a:spcAft>
        <a:defRPr sz="3250" b="1">
          <a:solidFill>
            <a:schemeClr val="tx1"/>
          </a:solidFill>
          <a:latin typeface="Arial" charset="0"/>
          <a:ea typeface="ヒラギノ角ゴ Pro W3" pitchFamily="1" charset="-128"/>
          <a:cs typeface="ヒラギノ角ゴ Pro W3"/>
        </a:defRPr>
      </a:lvl2pPr>
      <a:lvl3pPr algn="l" rtl="0" eaLnBrk="1" fontAlgn="base" hangingPunct="1">
        <a:spcBef>
          <a:spcPct val="0"/>
        </a:spcBef>
        <a:spcAft>
          <a:spcPct val="0"/>
        </a:spcAft>
        <a:defRPr sz="3250" b="1">
          <a:solidFill>
            <a:schemeClr val="tx1"/>
          </a:solidFill>
          <a:latin typeface="Arial" charset="0"/>
          <a:ea typeface="ヒラギノ角ゴ Pro W3" pitchFamily="1" charset="-128"/>
          <a:cs typeface="ヒラギノ角ゴ Pro W3"/>
        </a:defRPr>
      </a:lvl3pPr>
      <a:lvl4pPr algn="l" rtl="0" eaLnBrk="1" fontAlgn="base" hangingPunct="1">
        <a:spcBef>
          <a:spcPct val="0"/>
        </a:spcBef>
        <a:spcAft>
          <a:spcPct val="0"/>
        </a:spcAft>
        <a:defRPr sz="3250" b="1">
          <a:solidFill>
            <a:schemeClr val="tx1"/>
          </a:solidFill>
          <a:latin typeface="Arial" charset="0"/>
          <a:ea typeface="ヒラギノ角ゴ Pro W3" pitchFamily="1" charset="-128"/>
          <a:cs typeface="ヒラギノ角ゴ Pro W3"/>
        </a:defRPr>
      </a:lvl4pPr>
      <a:lvl5pPr algn="l" rtl="0" eaLnBrk="1" fontAlgn="base" hangingPunct="1">
        <a:spcBef>
          <a:spcPct val="0"/>
        </a:spcBef>
        <a:spcAft>
          <a:spcPct val="0"/>
        </a:spcAft>
        <a:defRPr sz="3250" b="1">
          <a:solidFill>
            <a:schemeClr val="tx1"/>
          </a:solidFill>
          <a:latin typeface="Arial" charset="0"/>
          <a:ea typeface="ヒラギノ角ゴ Pro W3" pitchFamily="1" charset="-128"/>
          <a:cs typeface="ヒラギノ角ゴ Pro W3"/>
        </a:defRPr>
      </a:lvl5pPr>
      <a:lvl6pPr marL="371475" algn="l" rtl="0" eaLnBrk="1" fontAlgn="base" hangingPunct="1">
        <a:spcBef>
          <a:spcPct val="0"/>
        </a:spcBef>
        <a:spcAft>
          <a:spcPct val="0"/>
        </a:spcAft>
        <a:defRPr sz="3250" b="1">
          <a:solidFill>
            <a:schemeClr val="tx1"/>
          </a:solidFill>
          <a:latin typeface="Arial" charset="0"/>
          <a:ea typeface="ヒラギノ角ゴ Pro W3" pitchFamily="1" charset="-128"/>
        </a:defRPr>
      </a:lvl6pPr>
      <a:lvl7pPr marL="742950" algn="l" rtl="0" eaLnBrk="1" fontAlgn="base" hangingPunct="1">
        <a:spcBef>
          <a:spcPct val="0"/>
        </a:spcBef>
        <a:spcAft>
          <a:spcPct val="0"/>
        </a:spcAft>
        <a:defRPr sz="3250" b="1">
          <a:solidFill>
            <a:schemeClr val="tx1"/>
          </a:solidFill>
          <a:latin typeface="Arial" charset="0"/>
          <a:ea typeface="ヒラギノ角ゴ Pro W3" pitchFamily="1" charset="-128"/>
        </a:defRPr>
      </a:lvl7pPr>
      <a:lvl8pPr marL="1114425" algn="l" rtl="0" eaLnBrk="1" fontAlgn="base" hangingPunct="1">
        <a:spcBef>
          <a:spcPct val="0"/>
        </a:spcBef>
        <a:spcAft>
          <a:spcPct val="0"/>
        </a:spcAft>
        <a:defRPr sz="3250" b="1">
          <a:solidFill>
            <a:schemeClr val="tx1"/>
          </a:solidFill>
          <a:latin typeface="Arial" charset="0"/>
          <a:ea typeface="ヒラギノ角ゴ Pro W3" pitchFamily="1" charset="-128"/>
        </a:defRPr>
      </a:lvl8pPr>
      <a:lvl9pPr marL="1485900" algn="l" rtl="0" eaLnBrk="1" fontAlgn="base" hangingPunct="1">
        <a:spcBef>
          <a:spcPct val="0"/>
        </a:spcBef>
        <a:spcAft>
          <a:spcPct val="0"/>
        </a:spcAft>
        <a:defRPr sz="3250" b="1">
          <a:solidFill>
            <a:schemeClr val="tx1"/>
          </a:solidFill>
          <a:latin typeface="Arial" charset="0"/>
          <a:ea typeface="ヒラギノ角ゴ Pro W3" pitchFamily="1" charset="-128"/>
        </a:defRPr>
      </a:lvl9pPr>
    </p:titleStyle>
    <p:bodyStyle>
      <a:lvl1pPr marL="278606" indent="-278606" algn="l" rtl="0" eaLnBrk="1" fontAlgn="base" hangingPunct="1">
        <a:spcBef>
          <a:spcPct val="20000"/>
        </a:spcBef>
        <a:spcAft>
          <a:spcPct val="0"/>
        </a:spcAft>
        <a:buChar char="•"/>
        <a:defRPr sz="2600">
          <a:solidFill>
            <a:schemeClr val="tx1"/>
          </a:solidFill>
          <a:latin typeface="+mn-lt"/>
          <a:ea typeface="+mn-ea"/>
          <a:cs typeface="ヒラギノ角ゴ Pro W3"/>
        </a:defRPr>
      </a:lvl1pPr>
      <a:lvl2pPr marL="603647" indent="-232172" algn="l" rtl="0" eaLnBrk="1" fontAlgn="base" hangingPunct="1">
        <a:spcBef>
          <a:spcPct val="20000"/>
        </a:spcBef>
        <a:spcAft>
          <a:spcPct val="0"/>
        </a:spcAft>
        <a:buChar char="–"/>
        <a:defRPr sz="2275">
          <a:solidFill>
            <a:schemeClr val="tx1"/>
          </a:solidFill>
          <a:latin typeface="+mn-lt"/>
          <a:ea typeface="+mn-ea"/>
          <a:cs typeface="ヒラギノ角ゴ Pro W3"/>
        </a:defRPr>
      </a:lvl2pPr>
      <a:lvl3pPr marL="928688" indent="-185738" algn="l" rtl="0" eaLnBrk="1" fontAlgn="base" hangingPunct="1">
        <a:spcBef>
          <a:spcPct val="20000"/>
        </a:spcBef>
        <a:spcAft>
          <a:spcPct val="0"/>
        </a:spcAft>
        <a:buChar char="•"/>
        <a:defRPr>
          <a:solidFill>
            <a:schemeClr val="tx1"/>
          </a:solidFill>
          <a:latin typeface="+mn-lt"/>
          <a:ea typeface="+mn-ea"/>
          <a:cs typeface="ヒラギノ角ゴ Pro W3"/>
        </a:defRPr>
      </a:lvl3pPr>
      <a:lvl4pPr marL="1300163" indent="-185738" algn="l" rtl="0" eaLnBrk="1" fontAlgn="base" hangingPunct="1">
        <a:spcBef>
          <a:spcPct val="20000"/>
        </a:spcBef>
        <a:spcAft>
          <a:spcPct val="0"/>
        </a:spcAft>
        <a:defRPr sz="1625">
          <a:solidFill>
            <a:schemeClr val="tx1"/>
          </a:solidFill>
          <a:latin typeface="+mn-lt"/>
          <a:ea typeface="+mn-ea"/>
          <a:cs typeface="ヒラギノ角ゴ Pro W3"/>
        </a:defRPr>
      </a:lvl4pPr>
      <a:lvl5pPr marL="1671638" indent="-185738" algn="l" rtl="0" eaLnBrk="1" fontAlgn="base" hangingPunct="1">
        <a:spcBef>
          <a:spcPct val="20000"/>
        </a:spcBef>
        <a:spcAft>
          <a:spcPct val="0"/>
        </a:spcAft>
        <a:buChar char="»"/>
        <a:defRPr sz="1625">
          <a:solidFill>
            <a:schemeClr val="tx1"/>
          </a:solidFill>
          <a:latin typeface="+mn-lt"/>
          <a:ea typeface="+mn-ea"/>
          <a:cs typeface="ヒラギノ角ゴ Pro W3"/>
        </a:defRPr>
      </a:lvl5pPr>
      <a:lvl6pPr marL="2043113" indent="-185738" algn="l" rtl="0" eaLnBrk="1" fontAlgn="base" hangingPunct="1">
        <a:spcBef>
          <a:spcPct val="20000"/>
        </a:spcBef>
        <a:spcAft>
          <a:spcPct val="0"/>
        </a:spcAft>
        <a:buChar char="»"/>
        <a:defRPr sz="1625">
          <a:solidFill>
            <a:schemeClr val="tx1"/>
          </a:solidFill>
          <a:latin typeface="+mn-lt"/>
          <a:ea typeface="+mn-ea"/>
        </a:defRPr>
      </a:lvl6pPr>
      <a:lvl7pPr marL="2414588" indent="-185738" algn="l" rtl="0" eaLnBrk="1" fontAlgn="base" hangingPunct="1">
        <a:spcBef>
          <a:spcPct val="20000"/>
        </a:spcBef>
        <a:spcAft>
          <a:spcPct val="0"/>
        </a:spcAft>
        <a:buChar char="»"/>
        <a:defRPr sz="1625">
          <a:solidFill>
            <a:schemeClr val="tx1"/>
          </a:solidFill>
          <a:latin typeface="+mn-lt"/>
          <a:ea typeface="+mn-ea"/>
        </a:defRPr>
      </a:lvl7pPr>
      <a:lvl8pPr marL="2786063" indent="-185738" algn="l" rtl="0" eaLnBrk="1" fontAlgn="base" hangingPunct="1">
        <a:spcBef>
          <a:spcPct val="20000"/>
        </a:spcBef>
        <a:spcAft>
          <a:spcPct val="0"/>
        </a:spcAft>
        <a:buChar char="»"/>
        <a:defRPr sz="1625">
          <a:solidFill>
            <a:schemeClr val="tx1"/>
          </a:solidFill>
          <a:latin typeface="+mn-lt"/>
          <a:ea typeface="+mn-ea"/>
        </a:defRPr>
      </a:lvl8pPr>
      <a:lvl9pPr marL="3157538" indent="-185738" algn="l" rtl="0" eaLnBrk="1" fontAlgn="base" hangingPunct="1">
        <a:spcBef>
          <a:spcPct val="20000"/>
        </a:spcBef>
        <a:spcAft>
          <a:spcPct val="0"/>
        </a:spcAft>
        <a:buChar char="»"/>
        <a:defRPr sz="1625">
          <a:solidFill>
            <a:schemeClr val="tx1"/>
          </a:solidFill>
          <a:latin typeface="+mn-lt"/>
          <a:ea typeface="+mn-ea"/>
        </a:defRPr>
      </a:lvl9pPr>
    </p:bodyStyle>
    <p:otherStyle>
      <a:defPPr>
        <a:defRPr lang="sv-SE"/>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Text Box 11">
            <a:extLst>
              <a:ext uri="{FF2B5EF4-FFF2-40B4-BE49-F238E27FC236}">
                <a16:creationId xmlns:a16="http://schemas.microsoft.com/office/drawing/2014/main" id="{667560BB-C8C3-4371-A5E4-941E6143043B}"/>
              </a:ext>
            </a:extLst>
          </p:cNvPr>
          <p:cNvSpPr txBox="1">
            <a:spLocks noChangeArrowheads="1"/>
          </p:cNvSpPr>
          <p:nvPr/>
        </p:nvSpPr>
        <p:spPr bwMode="auto">
          <a:xfrm>
            <a:off x="11277600" y="6553204"/>
            <a:ext cx="609600" cy="92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algn="r">
              <a:spcBef>
                <a:spcPct val="50000"/>
              </a:spcBef>
              <a:defRPr/>
            </a:pPr>
            <a:fld id="{9FD1A5A4-4934-4F16-AC14-4F441D0C8C45}" type="slidenum">
              <a:rPr lang="sv-SE" altLang="sv-SE" sz="600" smtClean="0"/>
              <a:pPr algn="r">
                <a:spcBef>
                  <a:spcPct val="50000"/>
                </a:spcBef>
                <a:defRPr/>
              </a:pPr>
              <a:t>‹#›</a:t>
            </a:fld>
            <a:endParaRPr lang="sv-SE" altLang="sv-SE" sz="600"/>
          </a:p>
        </p:txBody>
      </p:sp>
      <p:pic>
        <p:nvPicPr>
          <p:cNvPr id="2051"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3" cstate="screen">
            <a:extLst>
              <a:ext uri="{28A0092B-C50C-407E-A947-70E740481C1C}">
                <a14:useLocalDpi xmlns:a14="http://schemas.microsoft.com/office/drawing/2010/main" val="0"/>
              </a:ext>
            </a:extLst>
          </a:blip>
          <a:srcRect l="2496" t="2553"/>
          <a:stretch>
            <a:fillRect/>
          </a:stretch>
        </p:blipFill>
        <p:spPr bwMode="auto">
          <a:xfrm>
            <a:off x="-12701" y="0"/>
            <a:ext cx="12217401"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51178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1" fontAlgn="base" hangingPunct="1">
        <a:spcBef>
          <a:spcPct val="0"/>
        </a:spcBef>
        <a:spcAft>
          <a:spcPct val="0"/>
        </a:spcAft>
        <a:defRPr sz="4000" b="1">
          <a:solidFill>
            <a:schemeClr val="tx1"/>
          </a:solidFill>
          <a:latin typeface="+mj-lt"/>
          <a:ea typeface="+mj-ea"/>
          <a:cs typeface="ヒラギノ角ゴ Pro W3"/>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5pPr>
      <a:lvl6pPr marL="457189"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377"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566"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754"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891" indent="-342891" algn="l" rtl="0" eaLnBrk="1" fontAlgn="base" hangingPunct="1">
        <a:spcBef>
          <a:spcPct val="20000"/>
        </a:spcBef>
        <a:spcAft>
          <a:spcPct val="0"/>
        </a:spcAft>
        <a:buChar char="•"/>
        <a:defRPr sz="3200">
          <a:solidFill>
            <a:schemeClr val="tx1"/>
          </a:solidFill>
          <a:latin typeface="+mn-lt"/>
          <a:ea typeface="+mn-ea"/>
          <a:cs typeface="ヒラギノ角ゴ Pro W3"/>
        </a:defRPr>
      </a:lvl1pPr>
      <a:lvl2pPr marL="742932" indent="-285744" algn="l" rtl="0" eaLnBrk="1" fontAlgn="base" hangingPunct="1">
        <a:spcBef>
          <a:spcPct val="20000"/>
        </a:spcBef>
        <a:spcAft>
          <a:spcPct val="0"/>
        </a:spcAft>
        <a:buChar char="–"/>
        <a:defRPr sz="2800">
          <a:solidFill>
            <a:schemeClr val="tx1"/>
          </a:solidFill>
          <a:latin typeface="+mn-lt"/>
          <a:ea typeface="+mn-ea"/>
          <a:cs typeface="ヒラギノ角ゴ Pro W3"/>
        </a:defRPr>
      </a:lvl2pPr>
      <a:lvl3pPr marL="1142971" indent="-228594" algn="l" rtl="0" eaLnBrk="1" fontAlgn="base" hangingPunct="1">
        <a:spcBef>
          <a:spcPct val="20000"/>
        </a:spcBef>
        <a:spcAft>
          <a:spcPct val="0"/>
        </a:spcAft>
        <a:buChar char="•"/>
        <a:defRPr>
          <a:solidFill>
            <a:schemeClr val="tx1"/>
          </a:solidFill>
          <a:latin typeface="+mn-lt"/>
          <a:ea typeface="+mn-ea"/>
          <a:cs typeface="ヒラギノ角ゴ Pro W3"/>
        </a:defRPr>
      </a:lvl3pPr>
      <a:lvl4pPr marL="1600160" indent="-228594" algn="l" rtl="0" eaLnBrk="1" fontAlgn="base" hangingPunct="1">
        <a:spcBef>
          <a:spcPct val="20000"/>
        </a:spcBef>
        <a:spcAft>
          <a:spcPct val="0"/>
        </a:spcAft>
        <a:defRPr sz="2000">
          <a:solidFill>
            <a:schemeClr val="tx1"/>
          </a:solidFill>
          <a:latin typeface="+mn-lt"/>
          <a:ea typeface="+mn-ea"/>
          <a:cs typeface="ヒラギノ角ゴ Pro W3"/>
        </a:defRPr>
      </a:lvl4pPr>
      <a:lvl5pPr marL="2057349" indent="-228594" algn="l" rtl="0" eaLnBrk="1" fontAlgn="base" hangingPunct="1">
        <a:spcBef>
          <a:spcPct val="20000"/>
        </a:spcBef>
        <a:spcAft>
          <a:spcPct val="0"/>
        </a:spcAft>
        <a:buChar char="»"/>
        <a:defRPr sz="2000">
          <a:solidFill>
            <a:schemeClr val="tx1"/>
          </a:solidFill>
          <a:latin typeface="+mn-lt"/>
          <a:ea typeface="+mn-ea"/>
          <a:cs typeface="ヒラギノ角ゴ Pro W3"/>
        </a:defRPr>
      </a:lvl5pPr>
      <a:lvl6pPr marL="2514537" indent="-228594" algn="l" rtl="0" eaLnBrk="1" fontAlgn="base" hangingPunct="1">
        <a:spcBef>
          <a:spcPct val="20000"/>
        </a:spcBef>
        <a:spcAft>
          <a:spcPct val="0"/>
        </a:spcAft>
        <a:buChar char="»"/>
        <a:defRPr sz="2000">
          <a:solidFill>
            <a:schemeClr val="tx1"/>
          </a:solidFill>
          <a:latin typeface="+mn-lt"/>
          <a:ea typeface="+mn-ea"/>
        </a:defRPr>
      </a:lvl6pPr>
      <a:lvl7pPr marL="2971726" indent="-228594" algn="l" rtl="0" eaLnBrk="1" fontAlgn="base" hangingPunct="1">
        <a:spcBef>
          <a:spcPct val="20000"/>
        </a:spcBef>
        <a:spcAft>
          <a:spcPct val="0"/>
        </a:spcAft>
        <a:buChar char="»"/>
        <a:defRPr sz="2000">
          <a:solidFill>
            <a:schemeClr val="tx1"/>
          </a:solidFill>
          <a:latin typeface="+mn-lt"/>
          <a:ea typeface="+mn-ea"/>
        </a:defRPr>
      </a:lvl7pPr>
      <a:lvl8pPr marL="3428914" indent="-228594" algn="l" rtl="0" eaLnBrk="1" fontAlgn="base" hangingPunct="1">
        <a:spcBef>
          <a:spcPct val="20000"/>
        </a:spcBef>
        <a:spcAft>
          <a:spcPct val="0"/>
        </a:spcAft>
        <a:buChar char="»"/>
        <a:defRPr sz="2000">
          <a:solidFill>
            <a:schemeClr val="tx1"/>
          </a:solidFill>
          <a:latin typeface="+mn-lt"/>
          <a:ea typeface="+mn-ea"/>
        </a:defRPr>
      </a:lvl8pPr>
      <a:lvl9pPr marL="3886103" indent="-228594"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1143000"/>
          </a:xfrm>
          <a:prstGeom prst="rect">
            <a:avLst/>
          </a:prstGeom>
        </p:spPr>
        <p:txBody>
          <a:bodyPr vert="horz" lIns="91440" tIns="45720" rIns="91440" bIns="45720" rtlCol="0" anchor="t" anchorCtr="0">
            <a:noAutofit/>
          </a:bodyPr>
          <a:lstStyle/>
          <a:p>
            <a:r>
              <a:rPr lang="en-US"/>
              <a:t>Klicka här för att ändra mall för rubrikformat</a:t>
            </a:r>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p:nvPicPr>
        <p:blipFill>
          <a:blip r:embed="rId19" cstate="screen">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a:t>Klicka här för att ändra format på bakgrundstexten</a:t>
            </a:r>
          </a:p>
          <a:p>
            <a:pPr lvl="1"/>
            <a:r>
              <a:rPr lang="en-US"/>
              <a:t>Nivå två</a:t>
            </a:r>
          </a:p>
          <a:p>
            <a:pPr lvl="2"/>
            <a:r>
              <a:rPr lang="en-US"/>
              <a:t>Nivå tre</a:t>
            </a:r>
          </a:p>
          <a:p>
            <a:pPr lvl="3"/>
            <a:r>
              <a:rPr lang="en-US"/>
              <a:t>Nivå fyra</a:t>
            </a:r>
          </a:p>
          <a:p>
            <a:pPr lvl="4"/>
            <a:r>
              <a:rPr lang="en-US"/>
              <a:t>Nivå fem</a:t>
            </a:r>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1E74-C129-49CC-A8E9-55F17C697E65}" type="datetimeFigureOut">
              <a:rPr lang="sv-SE" smtClean="0"/>
              <a:t>2024-11-22</a:t>
            </a:fld>
            <a:endParaRPr lang="sv-SE"/>
          </a:p>
        </p:txBody>
      </p:sp>
      <p:sp>
        <p:nvSpPr>
          <p:cNvPr id="5" name="Platshållare för sidfot 4">
            <a:extLst>
              <a:ext uri="{FF2B5EF4-FFF2-40B4-BE49-F238E27FC236}">
                <a16:creationId xmlns:a16="http://schemas.microsoft.com/office/drawing/2014/main" id="{AA75777A-8889-41C5-9B21-1D01DDBB0F41}"/>
              </a:ext>
            </a:extLst>
          </p:cNvPr>
          <p:cNvSpPr>
            <a:spLocks noGrp="1"/>
          </p:cNvSpPr>
          <p:nvPr>
            <p:ph type="ftr" sz="quarter" idx="3"/>
          </p:nvPr>
        </p:nvSpPr>
        <p:spPr>
          <a:xfrm>
            <a:off x="1669775" y="6525320"/>
            <a:ext cx="936763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376040971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l" defTabSz="914400" rtl="0" eaLnBrk="1" latinLnBrk="0" hangingPunct="1">
        <a:lnSpc>
          <a:spcPct val="11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Text Box 11">
            <a:extLst>
              <a:ext uri="{FF2B5EF4-FFF2-40B4-BE49-F238E27FC236}">
                <a16:creationId xmlns:a16="http://schemas.microsoft.com/office/drawing/2014/main" id="{667560BB-C8C3-4371-A5E4-941E6143043B}"/>
              </a:ext>
            </a:extLst>
          </p:cNvPr>
          <p:cNvSpPr txBox="1">
            <a:spLocks noChangeArrowheads="1"/>
          </p:cNvSpPr>
          <p:nvPr/>
        </p:nvSpPr>
        <p:spPr bwMode="auto">
          <a:xfrm>
            <a:off x="11277600" y="6553200"/>
            <a:ext cx="609600" cy="9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algn="r">
              <a:spcBef>
                <a:spcPct val="50000"/>
              </a:spcBef>
              <a:defRPr/>
            </a:pPr>
            <a:fld id="{9FD1A5A4-4934-4F16-AC14-4F441D0C8C45}" type="slidenum">
              <a:rPr lang="sv-SE" altLang="sv-SE" sz="600" smtClean="0"/>
              <a:pPr algn="r">
                <a:spcBef>
                  <a:spcPct val="50000"/>
                </a:spcBef>
                <a:defRPr/>
              </a:pPr>
              <a:t>‹#›</a:t>
            </a:fld>
            <a:endParaRPr lang="sv-SE" altLang="sv-SE" sz="600"/>
          </a:p>
        </p:txBody>
      </p:sp>
      <p:pic>
        <p:nvPicPr>
          <p:cNvPr id="2051"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3" cstate="screen">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881702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rtl="0" eaLnBrk="1" fontAlgn="base" hangingPunct="1">
        <a:spcBef>
          <a:spcPct val="0"/>
        </a:spcBef>
        <a:spcAft>
          <a:spcPct val="0"/>
        </a:spcAft>
        <a:defRPr sz="4000" b="1">
          <a:solidFill>
            <a:schemeClr val="tx1"/>
          </a:solidFill>
          <a:latin typeface="+mj-lt"/>
          <a:ea typeface="+mj-ea"/>
          <a:cs typeface="ヒラギノ角ゴ Pro W3"/>
        </a:defRPr>
      </a:lvl1pPr>
      <a:lvl2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2pPr>
      <a:lvl3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3pPr>
      <a:lvl4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4pPr>
      <a:lvl5pPr algn="l" rtl="0" eaLnBrk="1" fontAlgn="base" hangingPunct="1">
        <a:spcBef>
          <a:spcPct val="0"/>
        </a:spcBef>
        <a:spcAft>
          <a:spcPct val="0"/>
        </a:spcAft>
        <a:defRPr sz="4000" b="1">
          <a:solidFill>
            <a:schemeClr val="tx1"/>
          </a:solidFill>
          <a:latin typeface="Arial" charset="0"/>
          <a:ea typeface="ヒラギノ角ゴ Pro W3" pitchFamily="1" charset="-128"/>
          <a:cs typeface="ヒラギノ角ゴ Pro W3"/>
        </a:defRPr>
      </a:lvl5pPr>
      <a:lvl6pPr marL="457200" algn="l" rtl="0" eaLnBrk="1" fontAlgn="base" hangingPunct="1">
        <a:spcBef>
          <a:spcPct val="0"/>
        </a:spcBef>
        <a:spcAft>
          <a:spcPct val="0"/>
        </a:spcAft>
        <a:defRPr sz="4000" b="1">
          <a:solidFill>
            <a:schemeClr val="tx1"/>
          </a:solidFill>
          <a:latin typeface="Arial" charset="0"/>
          <a:ea typeface="ヒラギノ角ゴ Pro W3" pitchFamily="1" charset="-128"/>
        </a:defRPr>
      </a:lvl6pPr>
      <a:lvl7pPr marL="914400" algn="l" rtl="0" eaLnBrk="1" fontAlgn="base" hangingPunct="1">
        <a:spcBef>
          <a:spcPct val="0"/>
        </a:spcBef>
        <a:spcAft>
          <a:spcPct val="0"/>
        </a:spcAft>
        <a:defRPr sz="4000" b="1">
          <a:solidFill>
            <a:schemeClr val="tx1"/>
          </a:solidFill>
          <a:latin typeface="Arial" charset="0"/>
          <a:ea typeface="ヒラギノ角ゴ Pro W3" pitchFamily="1" charset="-128"/>
        </a:defRPr>
      </a:lvl7pPr>
      <a:lvl8pPr marL="1371600" algn="l" rtl="0" eaLnBrk="1" fontAlgn="base" hangingPunct="1">
        <a:spcBef>
          <a:spcPct val="0"/>
        </a:spcBef>
        <a:spcAft>
          <a:spcPct val="0"/>
        </a:spcAft>
        <a:defRPr sz="4000" b="1">
          <a:solidFill>
            <a:schemeClr val="tx1"/>
          </a:solidFill>
          <a:latin typeface="Arial" charset="0"/>
          <a:ea typeface="ヒラギノ角ゴ Pro W3" pitchFamily="1" charset="-128"/>
        </a:defRPr>
      </a:lvl8pPr>
      <a:lvl9pPr marL="1828800" algn="l" rtl="0" eaLnBrk="1" fontAlgn="base" hangingPunct="1">
        <a:spcBef>
          <a:spcPct val="0"/>
        </a:spcBef>
        <a:spcAft>
          <a:spcPct val="0"/>
        </a:spcAft>
        <a:defRPr sz="4000" b="1">
          <a:solidFill>
            <a:schemeClr val="tx1"/>
          </a:solidFill>
          <a:latin typeface="Arial" charset="0"/>
          <a:ea typeface="ヒラギノ角ゴ Pro W3"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a:defRPr>
      </a:lvl2pPr>
      <a:lvl3pPr marL="1143000" indent="-228600" algn="l" rtl="0" eaLnBrk="1" fontAlgn="base" hangingPunct="1">
        <a:spcBef>
          <a:spcPct val="20000"/>
        </a:spcBef>
        <a:spcAft>
          <a:spcPct val="0"/>
        </a:spcAft>
        <a:buChar char="•"/>
        <a:defRPr>
          <a:solidFill>
            <a:schemeClr val="tx1"/>
          </a:solidFill>
          <a:latin typeface="+mn-lt"/>
          <a:ea typeface="+mn-ea"/>
          <a:cs typeface="ヒラギノ角ゴ Pro W3"/>
        </a:defRPr>
      </a:lvl3pPr>
      <a:lvl4pPr marL="1600200" indent="-228600" algn="l" rtl="0" eaLnBrk="1" fontAlgn="base" hangingPunct="1">
        <a:spcBef>
          <a:spcPct val="20000"/>
        </a:spcBef>
        <a:spcAft>
          <a:spcPct val="0"/>
        </a:spcAft>
        <a:defRPr sz="2000">
          <a:solidFill>
            <a:schemeClr val="tx1"/>
          </a:solidFill>
          <a:latin typeface="+mn-lt"/>
          <a:ea typeface="+mn-ea"/>
          <a:cs typeface="ヒラギノ角ゴ Pro W3"/>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vardgivare.skane.se/kompetens-utveckling/kvalitetsutveckling/forandringslednin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2AD10C-9EC1-4DCB-AD09-38D9EAE88699}"/>
              </a:ext>
            </a:extLst>
          </p:cNvPr>
          <p:cNvSpPr>
            <a:spLocks noGrp="1"/>
          </p:cNvSpPr>
          <p:nvPr>
            <p:ph type="ctrTitle"/>
          </p:nvPr>
        </p:nvSpPr>
        <p:spPr/>
        <p:txBody>
          <a:bodyPr/>
          <a:lstStyle/>
          <a:p>
            <a:r>
              <a:rPr lang="sv-SE" dirty="0"/>
              <a:t>Intressentanalys</a:t>
            </a:r>
          </a:p>
        </p:txBody>
      </p:sp>
      <p:sp>
        <p:nvSpPr>
          <p:cNvPr id="3" name="Underrubrik 2">
            <a:extLst>
              <a:ext uri="{FF2B5EF4-FFF2-40B4-BE49-F238E27FC236}">
                <a16:creationId xmlns:a16="http://schemas.microsoft.com/office/drawing/2014/main" id="{6787C5ED-E080-40EE-9C8D-ED3589943610}"/>
              </a:ext>
            </a:extLst>
          </p:cNvPr>
          <p:cNvSpPr>
            <a:spLocks noGrp="1"/>
          </p:cNvSpPr>
          <p:nvPr>
            <p:ph type="subTitle" idx="1"/>
          </p:nvPr>
        </p:nvSpPr>
        <p:spPr/>
        <p:txBody>
          <a:bodyPr/>
          <a:lstStyle/>
          <a:p>
            <a:r>
              <a:rPr lang="sv-SE" dirty="0"/>
              <a:t>Förslag på verktyg i intressentanalys för Region Skåne</a:t>
            </a:r>
          </a:p>
        </p:txBody>
      </p:sp>
    </p:spTree>
    <p:extLst>
      <p:ext uri="{BB962C8B-B14F-4D97-AF65-F5344CB8AC3E}">
        <p14:creationId xmlns:p14="http://schemas.microsoft.com/office/powerpoint/2010/main" val="72005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7703A48C-CDF3-1E30-DC06-6FFE90025046}"/>
              </a:ext>
            </a:extLst>
          </p:cNvPr>
          <p:cNvSpPr>
            <a:spLocks noGrp="1"/>
          </p:cNvSpPr>
          <p:nvPr>
            <p:ph type="title"/>
          </p:nvPr>
        </p:nvSpPr>
        <p:spPr/>
        <p:txBody>
          <a:bodyPr/>
          <a:lstStyle/>
          <a:p>
            <a:r>
              <a:rPr lang="sv-SE" dirty="0"/>
              <a:t>Intressentanalys</a:t>
            </a:r>
          </a:p>
        </p:txBody>
      </p:sp>
      <p:sp>
        <p:nvSpPr>
          <p:cNvPr id="5" name="Platshållare för innehåll 4">
            <a:extLst>
              <a:ext uri="{FF2B5EF4-FFF2-40B4-BE49-F238E27FC236}">
                <a16:creationId xmlns:a16="http://schemas.microsoft.com/office/drawing/2014/main" id="{2409F744-7DCA-2B8E-267D-23F7C09B44B2}"/>
              </a:ext>
            </a:extLst>
          </p:cNvPr>
          <p:cNvSpPr>
            <a:spLocks noGrp="1"/>
          </p:cNvSpPr>
          <p:nvPr>
            <p:ph idx="1"/>
          </p:nvPr>
        </p:nvSpPr>
        <p:spPr/>
        <p:txBody>
          <a:bodyPr/>
          <a:lstStyle/>
          <a:p>
            <a:r>
              <a:rPr lang="sv-SE" sz="2800" dirty="0"/>
              <a:t>Intressentanalys är en metod för att identifiera och förstå de personer, grupper eller organisationer som påverkar eller berörs av en insats, vanligtvis en förändring. Syftet är att kartlägga deras behov, förväntningar och inflytande.</a:t>
            </a:r>
          </a:p>
          <a:p>
            <a:r>
              <a:rPr lang="sv-SE" sz="2800" dirty="0"/>
              <a:t>Intressentanalysen används för att ta rätt beslut och för att skräddarsy de aktiviteter som deras behov behöver, exempelvis kommunikation</a:t>
            </a:r>
          </a:p>
          <a:p>
            <a:r>
              <a:rPr lang="sv-SE" sz="2800" dirty="0"/>
              <a:t>Vanliga användningsområden är projektledning, förändringsledning, produktledning och förbättringsarbete</a:t>
            </a:r>
          </a:p>
        </p:txBody>
      </p:sp>
    </p:spTree>
    <p:extLst>
      <p:ext uri="{BB962C8B-B14F-4D97-AF65-F5344CB8AC3E}">
        <p14:creationId xmlns:p14="http://schemas.microsoft.com/office/powerpoint/2010/main" val="1248548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600" dirty="0"/>
              <a:t>Intressentanalys, förslag till arbetsgång</a:t>
            </a:r>
          </a:p>
        </p:txBody>
      </p:sp>
      <p:sp>
        <p:nvSpPr>
          <p:cNvPr id="3" name="Platshållare för innehåll 2"/>
          <p:cNvSpPr>
            <a:spLocks noGrp="1"/>
          </p:cNvSpPr>
          <p:nvPr>
            <p:ph idx="1"/>
          </p:nvPr>
        </p:nvSpPr>
        <p:spPr>
          <a:xfrm>
            <a:off x="609600" y="1600201"/>
            <a:ext cx="6991350" cy="4525963"/>
          </a:xfrm>
        </p:spPr>
        <p:txBody>
          <a:bodyPr>
            <a:normAutofit fontScale="92500" lnSpcReduction="10000"/>
          </a:bodyPr>
          <a:lstStyle/>
          <a:p>
            <a:pPr marL="457189" indent="-457189">
              <a:buFont typeface="+mj-lt"/>
              <a:buAutoNum type="arabicPeriod"/>
            </a:pPr>
            <a:r>
              <a:rPr lang="sv-SE" sz="2400" dirty="0"/>
              <a:t>Lista de funktioner, roller och vid behov enskilda personer som berörs av eller har påverkan på förändringen.</a:t>
            </a:r>
          </a:p>
          <a:p>
            <a:pPr marL="457189" indent="-457189">
              <a:buFont typeface="+mj-lt"/>
              <a:buAutoNum type="arabicPeriod"/>
            </a:pPr>
            <a:r>
              <a:rPr lang="sv-SE" sz="2400" dirty="0"/>
              <a:t>Hur påverkas de? Och/eller: </a:t>
            </a:r>
            <a:br>
              <a:rPr lang="sv-SE" sz="2400" dirty="0"/>
            </a:br>
            <a:r>
              <a:rPr lang="sv-SE" sz="2400" dirty="0"/>
              <a:t>Vad behöver de bidra med? </a:t>
            </a:r>
          </a:p>
          <a:p>
            <a:pPr lvl="1">
              <a:buFont typeface="Wingdings" panose="05000000000000000000" pitchFamily="2" charset="2"/>
              <a:buChar char="Ø"/>
            </a:pPr>
            <a:r>
              <a:rPr lang="sv-SE" sz="1800" dirty="0"/>
              <a:t>Fyll i tabellen (se nästa sida)</a:t>
            </a:r>
            <a:endParaRPr lang="sv-SE" sz="1800" i="1" dirty="0"/>
          </a:p>
          <a:p>
            <a:pPr marL="457189" indent="-457189">
              <a:buFont typeface="+mj-lt"/>
              <a:buAutoNum type="arabicPeriod"/>
            </a:pPr>
            <a:r>
              <a:rPr lang="sv-SE" sz="2400" dirty="0"/>
              <a:t>Bedöm i vilken grad de berörs/påverkas (berörs mycket/lite, påverkar mycket/lite) </a:t>
            </a:r>
          </a:p>
          <a:p>
            <a:pPr marL="711200" lvl="1" indent="-311150">
              <a:buFont typeface="Wingdings" panose="05000000000000000000" pitchFamily="2" charset="2"/>
              <a:buChar char="Ø"/>
            </a:pPr>
            <a:r>
              <a:rPr lang="sv-SE" sz="1800" dirty="0"/>
              <a:t>Vid behov använd matrisen (se sidan ”</a:t>
            </a:r>
            <a:r>
              <a:rPr lang="sv-SE" sz="1800" dirty="0" err="1"/>
              <a:t>priorteringsmatris</a:t>
            </a:r>
            <a:r>
              <a:rPr lang="sv-SE" sz="1800" dirty="0"/>
              <a:t>”)</a:t>
            </a:r>
          </a:p>
          <a:p>
            <a:pPr marL="711200" lvl="1" indent="-311150">
              <a:buFont typeface="Wingdings" panose="05000000000000000000" pitchFamily="2" charset="2"/>
              <a:buChar char="Ø"/>
            </a:pPr>
            <a:r>
              <a:rPr lang="sv-SE" sz="1800" dirty="0"/>
              <a:t>för in prioritet i tabellen</a:t>
            </a:r>
          </a:p>
          <a:p>
            <a:pPr marL="457189" indent="-457189">
              <a:buFont typeface="+mj-lt"/>
              <a:buAutoNum type="arabicPeriod"/>
            </a:pPr>
            <a:r>
              <a:rPr lang="sv-SE" sz="2400" dirty="0"/>
              <a:t>Vid behov, bedöm om vi tror att de är positiva eller negativa till förändringen.</a:t>
            </a:r>
          </a:p>
          <a:p>
            <a:pPr marL="711200" lvl="1" indent="-311150">
              <a:buFont typeface="Wingdings" panose="05000000000000000000" pitchFamily="2" charset="2"/>
              <a:buChar char="Ø"/>
            </a:pPr>
            <a:r>
              <a:rPr lang="sv-SE" sz="1800" dirty="0"/>
              <a:t> Markera med </a:t>
            </a:r>
            <a:r>
              <a:rPr lang="sv-SE" sz="1800" dirty="0">
                <a:sym typeface="Wingdings" panose="05000000000000000000" pitchFamily="2" charset="2"/>
              </a:rPr>
              <a:t> och   (eller + och -) ex direkt på post-it</a:t>
            </a:r>
          </a:p>
          <a:p>
            <a:pPr marL="371475" indent="-342900">
              <a:buFont typeface="+mj-lt"/>
              <a:buAutoNum type="arabicPeriod"/>
            </a:pPr>
            <a:r>
              <a:rPr lang="sv-SE" sz="2400" dirty="0"/>
              <a:t>Identifiera aktiviteter som stödjer intressenterna</a:t>
            </a:r>
            <a:endParaRPr lang="sv-SE" sz="2400" i="1" dirty="0"/>
          </a:p>
        </p:txBody>
      </p:sp>
      <p:sp>
        <p:nvSpPr>
          <p:cNvPr id="4" name="Platshållare för innehåll 3"/>
          <p:cNvSpPr>
            <a:spLocks noGrp="1"/>
          </p:cNvSpPr>
          <p:nvPr>
            <p:ph sz="half" idx="4294967295"/>
          </p:nvPr>
        </p:nvSpPr>
        <p:spPr>
          <a:xfrm>
            <a:off x="8280295" y="2518758"/>
            <a:ext cx="3392487" cy="2400126"/>
          </a:xfrm>
          <a:prstGeom prst="rect">
            <a:avLst/>
          </a:prstGeom>
          <a:solidFill>
            <a:schemeClr val="accent5">
              <a:lumMod val="20000"/>
              <a:lumOff val="80000"/>
            </a:schemeClr>
          </a:solidFill>
          <a:ln>
            <a:solidFill>
              <a:schemeClr val="accent1"/>
            </a:solidFill>
          </a:ln>
        </p:spPr>
        <p:style>
          <a:lnRef idx="1">
            <a:schemeClr val="accent3"/>
          </a:lnRef>
          <a:fillRef idx="2">
            <a:schemeClr val="accent3"/>
          </a:fillRef>
          <a:effectRef idx="1">
            <a:schemeClr val="accent3"/>
          </a:effectRef>
          <a:fontRef idx="minor">
            <a:schemeClr val="dk1"/>
          </a:fontRef>
        </p:style>
        <p:txBody>
          <a:bodyPr/>
          <a:lstStyle/>
          <a:p>
            <a:pPr marL="0" indent="0">
              <a:buNone/>
            </a:pPr>
            <a:r>
              <a:rPr lang="sv-SE" sz="1800" b="1" dirty="0"/>
              <a:t>Vi är klara när:</a:t>
            </a:r>
          </a:p>
          <a:p>
            <a:pPr marL="360363" lvl="1" indent="-277813">
              <a:buFont typeface="Wingdings" panose="05000000000000000000" pitchFamily="2" charset="2"/>
              <a:buChar char="q"/>
            </a:pPr>
            <a:r>
              <a:rPr lang="sv-SE" sz="1600" i="1" dirty="0"/>
              <a:t>Vi vet vem som berörs </a:t>
            </a:r>
          </a:p>
          <a:p>
            <a:pPr marL="360363" lvl="1" indent="-277813">
              <a:buFont typeface="Wingdings" panose="05000000000000000000" pitchFamily="2" charset="2"/>
              <a:buChar char="q"/>
            </a:pPr>
            <a:r>
              <a:rPr lang="sv-SE" sz="1600" i="1" dirty="0"/>
              <a:t>Vi har hittat nyckelpersonerna</a:t>
            </a:r>
          </a:p>
          <a:p>
            <a:pPr marL="360363" lvl="1" indent="-277813">
              <a:buFont typeface="Wingdings" panose="05000000000000000000" pitchFamily="2" charset="2"/>
              <a:buChar char="q"/>
            </a:pPr>
            <a:r>
              <a:rPr lang="sv-SE" sz="1600" i="1" dirty="0"/>
              <a:t>Vi har bedömt deras påverkan och inställning till förändringen</a:t>
            </a:r>
          </a:p>
          <a:p>
            <a:pPr marL="360363" lvl="1" indent="-277813">
              <a:buFont typeface="Wingdings" panose="05000000000000000000" pitchFamily="2" charset="2"/>
              <a:buChar char="q"/>
            </a:pPr>
            <a:r>
              <a:rPr lang="sv-SE" sz="1600" i="1" dirty="0"/>
              <a:t>Vi har anpassat aktiviteter till respektive grupp</a:t>
            </a:r>
          </a:p>
        </p:txBody>
      </p:sp>
    </p:spTree>
    <p:extLst>
      <p:ext uri="{BB962C8B-B14F-4D97-AF65-F5344CB8AC3E}">
        <p14:creationId xmlns:p14="http://schemas.microsoft.com/office/powerpoint/2010/main" val="258257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3C79391B-5855-472D-A5F4-FADCD38708C4}"/>
              </a:ext>
            </a:extLst>
          </p:cNvPr>
          <p:cNvSpPr txBox="1"/>
          <p:nvPr/>
        </p:nvSpPr>
        <p:spPr>
          <a:xfrm>
            <a:off x="979714" y="5170620"/>
            <a:ext cx="3120148" cy="116955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a:ea typeface="ヒラギノ角ゴ Pro W3"/>
                <a:cs typeface="Arial"/>
              </a:rPr>
              <a:t>VEM = Roll, grupp, profession, organisation eller individ som påverkas av förändringen och/eller som behöver bidra specifikt för att vi ska lyckas genomföra förändringen</a:t>
            </a:r>
          </a:p>
        </p:txBody>
      </p:sp>
      <p:sp>
        <p:nvSpPr>
          <p:cNvPr id="8" name="textruta 7">
            <a:extLst>
              <a:ext uri="{FF2B5EF4-FFF2-40B4-BE49-F238E27FC236}">
                <a16:creationId xmlns:a16="http://schemas.microsoft.com/office/drawing/2014/main" id="{7851C1E5-E411-4840-9363-64720957F650}"/>
              </a:ext>
            </a:extLst>
          </p:cNvPr>
          <p:cNvSpPr txBox="1"/>
          <p:nvPr/>
        </p:nvSpPr>
        <p:spPr>
          <a:xfrm>
            <a:off x="4253954" y="5183305"/>
            <a:ext cx="4196127" cy="738664"/>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a:ea typeface="ヒラギノ角ゴ Pro W3"/>
                <a:cs typeface="Arial"/>
              </a:rPr>
              <a:t>Beskriv hur rollen/personen påverkas och/eller vad de specifikt behöver bidra med. Det kan vara att det skiljer sig mellan grupper/roller/individer</a:t>
            </a:r>
          </a:p>
        </p:txBody>
      </p:sp>
      <p:graphicFrame>
        <p:nvGraphicFramePr>
          <p:cNvPr id="11" name="Tabell 11">
            <a:extLst>
              <a:ext uri="{FF2B5EF4-FFF2-40B4-BE49-F238E27FC236}">
                <a16:creationId xmlns:a16="http://schemas.microsoft.com/office/drawing/2014/main" id="{7127757A-BE25-F8C5-996A-4BC60D139368}"/>
              </a:ext>
            </a:extLst>
          </p:cNvPr>
          <p:cNvGraphicFramePr>
            <a:graphicFrameLocks noGrp="1"/>
          </p:cNvGraphicFramePr>
          <p:nvPr>
            <p:ph idx="4294967295"/>
            <p:extLst>
              <p:ext uri="{D42A27DB-BD31-4B8C-83A1-F6EECF244321}">
                <p14:modId xmlns:p14="http://schemas.microsoft.com/office/powerpoint/2010/main" val="747254228"/>
              </p:ext>
            </p:extLst>
          </p:nvPr>
        </p:nvGraphicFramePr>
        <p:xfrm>
          <a:off x="1000396" y="172509"/>
          <a:ext cx="10509614" cy="4719320"/>
        </p:xfrm>
        <a:graphic>
          <a:graphicData uri="http://schemas.openxmlformats.org/drawingml/2006/table">
            <a:tbl>
              <a:tblPr firstRow="1" bandRow="1">
                <a:tableStyleId>{8799B23B-EC83-4686-B30A-512413B5E67A}</a:tableStyleId>
              </a:tblPr>
              <a:tblGrid>
                <a:gridCol w="3283694">
                  <a:extLst>
                    <a:ext uri="{9D8B030D-6E8A-4147-A177-3AD203B41FA5}">
                      <a16:colId xmlns:a16="http://schemas.microsoft.com/office/drawing/2014/main" val="61779696"/>
                    </a:ext>
                  </a:extLst>
                </a:gridCol>
                <a:gridCol w="4769715">
                  <a:extLst>
                    <a:ext uri="{9D8B030D-6E8A-4147-A177-3AD203B41FA5}">
                      <a16:colId xmlns:a16="http://schemas.microsoft.com/office/drawing/2014/main" val="1070540195"/>
                    </a:ext>
                  </a:extLst>
                </a:gridCol>
                <a:gridCol w="1119070">
                  <a:extLst>
                    <a:ext uri="{9D8B030D-6E8A-4147-A177-3AD203B41FA5}">
                      <a16:colId xmlns:a16="http://schemas.microsoft.com/office/drawing/2014/main" val="2845806840"/>
                    </a:ext>
                  </a:extLst>
                </a:gridCol>
                <a:gridCol w="1337135">
                  <a:extLst>
                    <a:ext uri="{9D8B030D-6E8A-4147-A177-3AD203B41FA5}">
                      <a16:colId xmlns:a16="http://schemas.microsoft.com/office/drawing/2014/main" val="3464834323"/>
                    </a:ext>
                  </a:extLst>
                </a:gridCol>
              </a:tblGrid>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sv-SE" sz="1600" dirty="0"/>
                        <a:t>Vem? (roll/person)</a:t>
                      </a:r>
                    </a:p>
                  </a:txBody>
                  <a:tcPr/>
                </a:tc>
                <a:tc>
                  <a:txBody>
                    <a:bodyPr/>
                    <a:lstStyle/>
                    <a:p>
                      <a:r>
                        <a:rPr lang="sv-SE" sz="1600" b="1" dirty="0"/>
                        <a:t>Hur påverkas de? Eller: </a:t>
                      </a:r>
                      <a:br>
                        <a:rPr lang="sv-SE" sz="1600" b="1" dirty="0"/>
                      </a:br>
                      <a:r>
                        <a:rPr lang="sv-SE" sz="1600" b="1" dirty="0"/>
                        <a:t>Vad behöver de bidra med</a:t>
                      </a:r>
                      <a:endParaRPr lang="sv-SE" sz="1600" dirty="0"/>
                    </a:p>
                  </a:txBody>
                  <a:tcPr/>
                </a:tc>
                <a:tc>
                  <a:txBody>
                    <a:bodyPr/>
                    <a:lstStyle/>
                    <a:p>
                      <a:r>
                        <a:rPr lang="sv-SE" sz="1600" dirty="0" err="1"/>
                        <a:t>Prio</a:t>
                      </a:r>
                      <a:r>
                        <a:rPr lang="sv-SE" sz="1600" dirty="0"/>
                        <a:t>? </a:t>
                      </a:r>
                    </a:p>
                  </a:txBody>
                  <a:tcPr/>
                </a:tc>
                <a:tc>
                  <a:txBody>
                    <a:bodyPr/>
                    <a:lstStyle/>
                    <a:p>
                      <a:r>
                        <a:rPr lang="sv-SE" sz="1600" dirty="0"/>
                        <a:t>Inställning?</a:t>
                      </a:r>
                      <a:br>
                        <a:rPr lang="sv-SE" sz="2000" dirty="0"/>
                      </a:br>
                      <a:endParaRPr lang="sv-SE" sz="2000" dirty="0"/>
                    </a:p>
                  </a:txBody>
                  <a:tcPr/>
                </a:tc>
                <a:extLst>
                  <a:ext uri="{0D108BD9-81ED-4DB2-BD59-A6C34878D82A}">
                    <a16:rowId xmlns:a16="http://schemas.microsoft.com/office/drawing/2014/main" val="3959094803"/>
                  </a:ext>
                </a:extLst>
              </a:tr>
              <a:tr h="370840">
                <a:tc>
                  <a:txBody>
                    <a:bodyPr/>
                    <a:lstStyle/>
                    <a:p>
                      <a:endParaRPr lang="sv-SE"/>
                    </a:p>
                  </a:txBody>
                  <a:tcPr/>
                </a:tc>
                <a:tc>
                  <a:txBody>
                    <a:bodyPr/>
                    <a:lstStyle/>
                    <a:p>
                      <a:endParaRPr lang="sv-SE" dirty="0"/>
                    </a:p>
                  </a:txBody>
                  <a:tcPr/>
                </a:tc>
                <a:tc>
                  <a:txBody>
                    <a:bodyPr/>
                    <a:lstStyle/>
                    <a:p>
                      <a:endParaRPr lang="sv-SE"/>
                    </a:p>
                  </a:txBody>
                  <a:tcPr/>
                </a:tc>
                <a:tc>
                  <a:txBody>
                    <a:bodyPr/>
                    <a:lstStyle/>
                    <a:p>
                      <a:endParaRPr lang="sv-SE" dirty="0"/>
                    </a:p>
                  </a:txBody>
                  <a:tcPr/>
                </a:tc>
                <a:extLst>
                  <a:ext uri="{0D108BD9-81ED-4DB2-BD59-A6C34878D82A}">
                    <a16:rowId xmlns:a16="http://schemas.microsoft.com/office/drawing/2014/main" val="4115744854"/>
                  </a:ext>
                </a:extLst>
              </a:tr>
              <a:tr h="370840">
                <a:tc>
                  <a:txBody>
                    <a:bodyPr/>
                    <a:lstStyle/>
                    <a:p>
                      <a:endParaRPr lang="sv-SE"/>
                    </a:p>
                  </a:txBody>
                  <a:tcPr/>
                </a:tc>
                <a:tc>
                  <a:txBody>
                    <a:bodyPr/>
                    <a:lstStyle/>
                    <a:p>
                      <a:endParaRPr lang="sv-SE"/>
                    </a:p>
                  </a:txBody>
                  <a:tcPr/>
                </a:tc>
                <a:tc>
                  <a:txBody>
                    <a:bodyPr/>
                    <a:lstStyle/>
                    <a:p>
                      <a:endParaRPr lang="sv-SE" dirty="0"/>
                    </a:p>
                  </a:txBody>
                  <a:tcPr/>
                </a:tc>
                <a:tc>
                  <a:txBody>
                    <a:bodyPr/>
                    <a:lstStyle/>
                    <a:p>
                      <a:endParaRPr lang="sv-SE"/>
                    </a:p>
                  </a:txBody>
                  <a:tcPr/>
                </a:tc>
                <a:extLst>
                  <a:ext uri="{0D108BD9-81ED-4DB2-BD59-A6C34878D82A}">
                    <a16:rowId xmlns:a16="http://schemas.microsoft.com/office/drawing/2014/main" val="3240706895"/>
                  </a:ext>
                </a:extLst>
              </a:tr>
              <a:tr h="370840">
                <a:tc>
                  <a:txBody>
                    <a:bodyPr/>
                    <a:lstStyle/>
                    <a:p>
                      <a:endParaRPr lang="sv-SE"/>
                    </a:p>
                  </a:txBody>
                  <a:tcPr/>
                </a:tc>
                <a:tc>
                  <a:txBody>
                    <a:bodyPr/>
                    <a:lstStyle/>
                    <a:p>
                      <a:endParaRPr lang="sv-SE"/>
                    </a:p>
                  </a:txBody>
                  <a:tcPr/>
                </a:tc>
                <a:tc>
                  <a:txBody>
                    <a:bodyPr/>
                    <a:lstStyle/>
                    <a:p>
                      <a:endParaRPr lang="sv-SE" dirty="0"/>
                    </a:p>
                  </a:txBody>
                  <a:tcPr/>
                </a:tc>
                <a:tc>
                  <a:txBody>
                    <a:bodyPr/>
                    <a:lstStyle/>
                    <a:p>
                      <a:endParaRPr lang="sv-SE" dirty="0"/>
                    </a:p>
                  </a:txBody>
                  <a:tcPr/>
                </a:tc>
                <a:extLst>
                  <a:ext uri="{0D108BD9-81ED-4DB2-BD59-A6C34878D82A}">
                    <a16:rowId xmlns:a16="http://schemas.microsoft.com/office/drawing/2014/main" val="3855640639"/>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2617387380"/>
                  </a:ext>
                </a:extLst>
              </a:tr>
              <a:tr h="370840">
                <a:tc>
                  <a:txBody>
                    <a:bodyPr/>
                    <a:lstStyle/>
                    <a:p>
                      <a:endParaRPr lang="sv-SE" dirty="0"/>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963554735"/>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1339815553"/>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3341560533"/>
                  </a:ext>
                </a:extLst>
              </a:tr>
              <a:tr h="370840">
                <a:tc>
                  <a:txBody>
                    <a:bodyPr/>
                    <a:lstStyle/>
                    <a:p>
                      <a:endParaRPr lang="sv-SE" dirty="0"/>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3666076722"/>
                  </a:ext>
                </a:extLst>
              </a:tr>
              <a:tr h="370840">
                <a:tc>
                  <a:txBody>
                    <a:bodyPr/>
                    <a:lstStyle/>
                    <a:p>
                      <a:endParaRPr lang="sv-SE"/>
                    </a:p>
                  </a:txBody>
                  <a:tcPr/>
                </a:tc>
                <a:tc>
                  <a:txBody>
                    <a:bodyPr/>
                    <a:lstStyle/>
                    <a:p>
                      <a:endParaRPr lang="sv-SE"/>
                    </a:p>
                  </a:txBody>
                  <a:tcPr/>
                </a:tc>
                <a:tc>
                  <a:txBody>
                    <a:bodyPr/>
                    <a:lstStyle/>
                    <a:p>
                      <a:endParaRPr lang="sv-SE" dirty="0"/>
                    </a:p>
                  </a:txBody>
                  <a:tcPr/>
                </a:tc>
                <a:tc>
                  <a:txBody>
                    <a:bodyPr/>
                    <a:lstStyle/>
                    <a:p>
                      <a:endParaRPr lang="sv-SE" dirty="0"/>
                    </a:p>
                  </a:txBody>
                  <a:tcPr/>
                </a:tc>
                <a:extLst>
                  <a:ext uri="{0D108BD9-81ED-4DB2-BD59-A6C34878D82A}">
                    <a16:rowId xmlns:a16="http://schemas.microsoft.com/office/drawing/2014/main" val="3538190360"/>
                  </a:ext>
                </a:extLst>
              </a:tr>
              <a:tr h="370840">
                <a:tc>
                  <a:txBody>
                    <a:bodyPr/>
                    <a:lstStyle/>
                    <a:p>
                      <a:endParaRPr lang="sv-SE" dirty="0"/>
                    </a:p>
                  </a:txBody>
                  <a:tcPr/>
                </a:tc>
                <a:tc>
                  <a:txBody>
                    <a:bodyPr/>
                    <a:lstStyle/>
                    <a:p>
                      <a:endParaRPr lang="sv-SE" dirty="0"/>
                    </a:p>
                  </a:txBody>
                  <a:tcPr/>
                </a:tc>
                <a:tc>
                  <a:txBody>
                    <a:bodyPr/>
                    <a:lstStyle/>
                    <a:p>
                      <a:endParaRPr lang="sv-SE" dirty="0"/>
                    </a:p>
                  </a:txBody>
                  <a:tcPr/>
                </a:tc>
                <a:tc>
                  <a:txBody>
                    <a:bodyPr/>
                    <a:lstStyle/>
                    <a:p>
                      <a:endParaRPr lang="sv-SE" dirty="0"/>
                    </a:p>
                  </a:txBody>
                  <a:tcPr/>
                </a:tc>
                <a:extLst>
                  <a:ext uri="{0D108BD9-81ED-4DB2-BD59-A6C34878D82A}">
                    <a16:rowId xmlns:a16="http://schemas.microsoft.com/office/drawing/2014/main" val="1959159404"/>
                  </a:ext>
                </a:extLst>
              </a:tr>
              <a:tr h="370840">
                <a:tc>
                  <a:txBody>
                    <a:bodyPr/>
                    <a:lstStyle/>
                    <a:p>
                      <a:endParaRPr lang="sv-SE" dirty="0"/>
                    </a:p>
                  </a:txBody>
                  <a:tcPr/>
                </a:tc>
                <a:tc>
                  <a:txBody>
                    <a:bodyPr/>
                    <a:lstStyle/>
                    <a:p>
                      <a:endParaRPr lang="sv-SE" dirty="0"/>
                    </a:p>
                  </a:txBody>
                  <a:tcPr/>
                </a:tc>
                <a:tc>
                  <a:txBody>
                    <a:bodyPr/>
                    <a:lstStyle/>
                    <a:p>
                      <a:endParaRPr lang="sv-SE" dirty="0"/>
                    </a:p>
                  </a:txBody>
                  <a:tcPr/>
                </a:tc>
                <a:tc>
                  <a:txBody>
                    <a:bodyPr/>
                    <a:lstStyle/>
                    <a:p>
                      <a:endParaRPr lang="sv-SE" dirty="0"/>
                    </a:p>
                  </a:txBody>
                  <a:tcPr/>
                </a:tc>
                <a:extLst>
                  <a:ext uri="{0D108BD9-81ED-4DB2-BD59-A6C34878D82A}">
                    <a16:rowId xmlns:a16="http://schemas.microsoft.com/office/drawing/2014/main" val="415046139"/>
                  </a:ext>
                </a:extLst>
              </a:tr>
            </a:tbl>
          </a:graphicData>
        </a:graphic>
      </p:graphicFrame>
      <p:sp>
        <p:nvSpPr>
          <p:cNvPr id="12" name="Rektangel 11">
            <a:extLst>
              <a:ext uri="{FF2B5EF4-FFF2-40B4-BE49-F238E27FC236}">
                <a16:creationId xmlns:a16="http://schemas.microsoft.com/office/drawing/2014/main" id="{98675727-538D-5B85-9945-D890094CBEBA}"/>
              </a:ext>
            </a:extLst>
          </p:cNvPr>
          <p:cNvSpPr/>
          <p:nvPr/>
        </p:nvSpPr>
        <p:spPr>
          <a:xfrm>
            <a:off x="10400819" y="397772"/>
            <a:ext cx="396262" cy="392415"/>
          </a:xfrm>
          <a:prstGeom prst="rect">
            <a:avLst/>
          </a:prstGeom>
        </p:spPr>
        <p:txBody>
          <a:bodyPr wrap="none">
            <a:spAutoFit/>
          </a:bodyPr>
          <a:lstStyle/>
          <a:p>
            <a:pPr marL="0" marR="0" lvl="0" indent="0" algn="ctr" defTabSz="742950" rtl="0" eaLnBrk="0" fontAlgn="base" latinLnBrk="0" hangingPunct="0">
              <a:lnSpc>
                <a:spcPct val="100000"/>
              </a:lnSpc>
              <a:spcBef>
                <a:spcPct val="0"/>
              </a:spcBef>
              <a:spcAft>
                <a:spcPct val="0"/>
              </a:spcAft>
              <a:buClrTx/>
              <a:buSzTx/>
              <a:buFontTx/>
              <a:buNone/>
              <a:tabLst/>
              <a:defRPr/>
            </a:pPr>
            <a:r>
              <a:rPr kumimoji="0" lang="sv-SE" sz="1950" b="0" i="0" u="none" strike="noStrike" kern="1200" cap="none" spc="0" normalizeH="0" baseline="0" noProof="0" dirty="0">
                <a:ln>
                  <a:noFill/>
                </a:ln>
                <a:effectLst/>
                <a:uLnTx/>
                <a:uFillTx/>
                <a:latin typeface="Arial" panose="020B0604020202020204" pitchFamily="34" charset="0"/>
                <a:ea typeface="ヒラギノ角ゴ Pro W3" charset="-128"/>
                <a:cs typeface="+mn-cs"/>
                <a:sym typeface="Wingdings" panose="05000000000000000000" pitchFamily="2" charset="2"/>
              </a:rPr>
              <a:t></a:t>
            </a:r>
            <a:endParaRPr kumimoji="0" lang="sv-SE" sz="1950" b="0" i="0" u="none" strike="noStrike" kern="1200" cap="none" spc="0" normalizeH="0" baseline="0" noProof="0" dirty="0">
              <a:ln>
                <a:noFill/>
              </a:ln>
              <a:effectLst/>
              <a:uLnTx/>
              <a:uFillTx/>
              <a:latin typeface="Arial" panose="020B0604020202020204" pitchFamily="34" charset="0"/>
              <a:ea typeface="ヒラギノ角ゴ Pro W3" charset="-128"/>
              <a:cs typeface="+mn-cs"/>
            </a:endParaRPr>
          </a:p>
        </p:txBody>
      </p:sp>
      <p:sp>
        <p:nvSpPr>
          <p:cNvPr id="13" name="Rektangel 12">
            <a:extLst>
              <a:ext uri="{FF2B5EF4-FFF2-40B4-BE49-F238E27FC236}">
                <a16:creationId xmlns:a16="http://schemas.microsoft.com/office/drawing/2014/main" id="{8FB1A914-76C3-4CB7-1386-972569617C8A}"/>
              </a:ext>
            </a:extLst>
          </p:cNvPr>
          <p:cNvSpPr/>
          <p:nvPr/>
        </p:nvSpPr>
        <p:spPr>
          <a:xfrm>
            <a:off x="10753042" y="397772"/>
            <a:ext cx="396262" cy="392415"/>
          </a:xfrm>
          <a:prstGeom prst="rect">
            <a:avLst/>
          </a:prstGeom>
        </p:spPr>
        <p:txBody>
          <a:bodyPr wrap="none">
            <a:spAutoFit/>
          </a:bodyPr>
          <a:lstStyle/>
          <a:p>
            <a:pPr marL="0" marR="0" lvl="0" indent="0" algn="ctr" defTabSz="742950" rtl="0" eaLnBrk="0" fontAlgn="base" latinLnBrk="0" hangingPunct="0">
              <a:lnSpc>
                <a:spcPct val="100000"/>
              </a:lnSpc>
              <a:spcBef>
                <a:spcPct val="0"/>
              </a:spcBef>
              <a:spcAft>
                <a:spcPct val="0"/>
              </a:spcAft>
              <a:buClrTx/>
              <a:buSzTx/>
              <a:buFontTx/>
              <a:buNone/>
              <a:tabLst/>
              <a:defRPr/>
            </a:pPr>
            <a:r>
              <a:rPr kumimoji="0" lang="sv-SE" sz="1950" b="0" i="0" u="none" strike="noStrike" kern="1200" cap="none" spc="0" normalizeH="0" baseline="0" noProof="0" dirty="0">
                <a:ln>
                  <a:noFill/>
                </a:ln>
                <a:effectLst/>
                <a:uLnTx/>
                <a:uFillTx/>
                <a:latin typeface="Arial" panose="020B0604020202020204" pitchFamily="34" charset="0"/>
                <a:ea typeface="ヒラギノ角ゴ Pro W3" charset="-128"/>
                <a:cs typeface="+mn-cs"/>
                <a:sym typeface="Wingdings" panose="05000000000000000000" pitchFamily="2" charset="2"/>
              </a:rPr>
              <a:t></a:t>
            </a:r>
            <a:endParaRPr kumimoji="0" lang="sv-SE" sz="1950" b="0" i="0" u="none" strike="noStrike" kern="1200" cap="none" spc="0" normalizeH="0" baseline="0" noProof="0" dirty="0">
              <a:ln>
                <a:noFill/>
              </a:ln>
              <a:effectLst/>
              <a:uLnTx/>
              <a:uFillTx/>
              <a:latin typeface="Arial" panose="020B0604020202020204" pitchFamily="34" charset="0"/>
              <a:ea typeface="ヒラギノ角ゴ Pro W3" charset="-128"/>
              <a:cs typeface="+mn-cs"/>
            </a:endParaRPr>
          </a:p>
        </p:txBody>
      </p:sp>
      <p:sp>
        <p:nvSpPr>
          <p:cNvPr id="14" name="textruta 13">
            <a:extLst>
              <a:ext uri="{FF2B5EF4-FFF2-40B4-BE49-F238E27FC236}">
                <a16:creationId xmlns:a16="http://schemas.microsoft.com/office/drawing/2014/main" id="{45FAAD0C-78BF-B720-2662-AEC591960914}"/>
              </a:ext>
            </a:extLst>
          </p:cNvPr>
          <p:cNvSpPr txBox="1"/>
          <p:nvPr/>
        </p:nvSpPr>
        <p:spPr>
          <a:xfrm>
            <a:off x="8604173" y="5170620"/>
            <a:ext cx="1225627" cy="116955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a:ea typeface="ヒラギノ角ゴ Pro W3"/>
                <a:cs typeface="Arial"/>
              </a:rPr>
              <a:t>Högst </a:t>
            </a:r>
            <a:r>
              <a:rPr kumimoji="0" lang="sv-SE" sz="1400" b="0" i="0" u="none" strike="noStrike" kern="1200" cap="none" spc="0" normalizeH="0" baseline="0" noProof="0" dirty="0" err="1">
                <a:ln>
                  <a:noFill/>
                </a:ln>
                <a:solidFill>
                  <a:prstClr val="black"/>
                </a:solidFill>
                <a:effectLst/>
                <a:uLnTx/>
                <a:uFillTx/>
                <a:latin typeface="Arial"/>
                <a:ea typeface="ヒラギノ角ゴ Pro W3"/>
                <a:cs typeface="Arial"/>
              </a:rPr>
              <a:t>prio</a:t>
            </a:r>
            <a:r>
              <a:rPr kumimoji="0" lang="sv-SE" sz="1400" b="0" i="0" u="none" strike="noStrike" kern="1200" cap="none" spc="0" normalizeH="0" baseline="0" noProof="0" dirty="0">
                <a:ln>
                  <a:noFill/>
                </a:ln>
                <a:solidFill>
                  <a:prstClr val="black"/>
                </a:solidFill>
                <a:effectLst/>
                <a:uLnTx/>
                <a:uFillTx/>
                <a:latin typeface="Arial"/>
                <a:ea typeface="ヒラギノ角ゴ Pro W3"/>
                <a:cs typeface="Arial"/>
              </a:rPr>
              <a:t> = både berörs mycket &amp; påverkar mycket</a:t>
            </a:r>
          </a:p>
        </p:txBody>
      </p:sp>
      <p:sp>
        <p:nvSpPr>
          <p:cNvPr id="15" name="textruta 14">
            <a:extLst>
              <a:ext uri="{FF2B5EF4-FFF2-40B4-BE49-F238E27FC236}">
                <a16:creationId xmlns:a16="http://schemas.microsoft.com/office/drawing/2014/main" id="{CCEA6B79-E9BE-F93E-DCE5-DBA68C9B829F}"/>
              </a:ext>
            </a:extLst>
          </p:cNvPr>
          <p:cNvSpPr txBox="1"/>
          <p:nvPr/>
        </p:nvSpPr>
        <p:spPr>
          <a:xfrm>
            <a:off x="9829800" y="5179563"/>
            <a:ext cx="1319504" cy="738664"/>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black"/>
                </a:solidFill>
                <a:effectLst/>
                <a:uLnTx/>
                <a:uFillTx/>
                <a:latin typeface="Arial"/>
                <a:ea typeface="ヒラギノ角ゴ Pro W3"/>
                <a:cs typeface="Arial"/>
              </a:rPr>
              <a:t>Positiv eller negativ till förändringen?</a:t>
            </a:r>
          </a:p>
        </p:txBody>
      </p:sp>
      <p:sp>
        <p:nvSpPr>
          <p:cNvPr id="9" name="textruta 8">
            <a:extLst>
              <a:ext uri="{FF2B5EF4-FFF2-40B4-BE49-F238E27FC236}">
                <a16:creationId xmlns:a16="http://schemas.microsoft.com/office/drawing/2014/main" id="{450DE11F-E884-3D7F-DC8F-365A90F91219}"/>
              </a:ext>
            </a:extLst>
          </p:cNvPr>
          <p:cNvSpPr txBox="1"/>
          <p:nvPr/>
        </p:nvSpPr>
        <p:spPr>
          <a:xfrm>
            <a:off x="2787131" y="6488668"/>
            <a:ext cx="5817042" cy="369332"/>
          </a:xfrm>
          <a:prstGeom prst="rect">
            <a:avLst/>
          </a:prstGeom>
          <a:noFill/>
        </p:spPr>
        <p:txBody>
          <a:bodyPr wrap="none" rtlCol="0">
            <a:spAutoFit/>
          </a:bodyPr>
          <a:lstStyle/>
          <a:p>
            <a:r>
              <a:rPr lang="sv-SE" i="1" dirty="0"/>
              <a:t>Denna mall är hämtat från </a:t>
            </a:r>
            <a:r>
              <a:rPr lang="sv-SE" i="1" dirty="0">
                <a:hlinkClick r:id="rId3"/>
              </a:rPr>
              <a:t>Region Skånes förändringsmodell</a:t>
            </a:r>
            <a:endParaRPr lang="sv-SE" i="1" dirty="0"/>
          </a:p>
        </p:txBody>
      </p:sp>
    </p:spTree>
    <p:extLst>
      <p:ext uri="{BB962C8B-B14F-4D97-AF65-F5344CB8AC3E}">
        <p14:creationId xmlns:p14="http://schemas.microsoft.com/office/powerpoint/2010/main" val="302071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ubrik 22"/>
          <p:cNvSpPr>
            <a:spLocks noGrp="1"/>
          </p:cNvSpPr>
          <p:nvPr>
            <p:ph type="title"/>
          </p:nvPr>
        </p:nvSpPr>
        <p:spPr>
          <a:xfrm>
            <a:off x="609600" y="274638"/>
            <a:ext cx="10972800" cy="1143000"/>
          </a:xfrm>
        </p:spPr>
        <p:txBody>
          <a:bodyPr>
            <a:normAutofit/>
          </a:bodyPr>
          <a:lstStyle/>
          <a:p>
            <a:r>
              <a:rPr lang="sv-SE" dirty="0"/>
              <a:t>I</a:t>
            </a:r>
            <a:r>
              <a:rPr lang="sv-SE" kern="0" dirty="0"/>
              <a:t>ntressentanalys, prioriteringsmatris</a:t>
            </a:r>
            <a:endParaRPr lang="sv-SE" dirty="0"/>
          </a:p>
        </p:txBody>
      </p:sp>
      <p:pic>
        <p:nvPicPr>
          <p:cNvPr id="82" name="Platshållare för innehåll 81">
            <a:extLst>
              <a:ext uri="{FF2B5EF4-FFF2-40B4-BE49-F238E27FC236}">
                <a16:creationId xmlns:a16="http://schemas.microsoft.com/office/drawing/2014/main" id="{84D2D0C9-F935-F6E4-3E29-C2AD430250BC}"/>
              </a:ext>
            </a:extLst>
          </p:cNvPr>
          <p:cNvPicPr>
            <a:picLocks noGrp="1" noChangeAspect="1"/>
          </p:cNvPicPr>
          <p:nvPr>
            <p:ph sz="half" idx="1"/>
          </p:nvPr>
        </p:nvPicPr>
        <p:blipFill>
          <a:blip r:embed="rId2"/>
          <a:srcRect r="2" b="4864"/>
          <a:stretch/>
        </p:blipFill>
        <p:spPr>
          <a:xfrm>
            <a:off x="609600" y="1600201"/>
            <a:ext cx="5384800" cy="4525963"/>
          </a:xfrm>
          <a:prstGeom prst="rect">
            <a:avLst/>
          </a:prstGeom>
          <a:noFill/>
        </p:spPr>
      </p:pic>
      <p:sp>
        <p:nvSpPr>
          <p:cNvPr id="3" name="Platshållare för innehåll 2"/>
          <p:cNvSpPr>
            <a:spLocks noGrp="1"/>
          </p:cNvSpPr>
          <p:nvPr>
            <p:ph sz="half" idx="2"/>
          </p:nvPr>
        </p:nvSpPr>
        <p:spPr>
          <a:xfrm>
            <a:off x="6197600" y="1600201"/>
            <a:ext cx="5384800" cy="4525963"/>
          </a:xfrm>
        </p:spPr>
        <p:txBody>
          <a:bodyPr>
            <a:normAutofit/>
          </a:bodyPr>
          <a:lstStyle/>
          <a:p>
            <a:pPr marL="457200" indent="-457200">
              <a:lnSpc>
                <a:spcPct val="90000"/>
              </a:lnSpc>
              <a:buFont typeface="+mj-lt"/>
              <a:buAutoNum type="arabicPeriod"/>
            </a:pPr>
            <a:r>
              <a:rPr lang="sv-SE" sz="1800" dirty="0"/>
              <a:t>Definiera intressenter.</a:t>
            </a:r>
          </a:p>
          <a:p>
            <a:pPr lvl="1">
              <a:lnSpc>
                <a:spcPct val="90000"/>
              </a:lnSpc>
            </a:pPr>
            <a:r>
              <a:rPr lang="sv-SE" sz="1800" dirty="0"/>
              <a:t>Vilka berörs och/eller har påverkan på?</a:t>
            </a:r>
          </a:p>
          <a:p>
            <a:pPr marL="457200" indent="-457200">
              <a:lnSpc>
                <a:spcPct val="90000"/>
              </a:lnSpc>
              <a:buFont typeface="+mj-lt"/>
              <a:buAutoNum type="arabicPeriod"/>
            </a:pPr>
            <a:r>
              <a:rPr lang="sv-SE" sz="1800" dirty="0"/>
              <a:t>Utvärdera intressenterna. Använd kriterierna:</a:t>
            </a:r>
          </a:p>
          <a:p>
            <a:pPr lvl="1">
              <a:lnSpc>
                <a:spcPct val="90000"/>
              </a:lnSpc>
            </a:pPr>
            <a:r>
              <a:rPr lang="sv-SE" sz="1800" dirty="0"/>
              <a:t> “Berörs” </a:t>
            </a:r>
          </a:p>
          <a:p>
            <a:pPr lvl="2">
              <a:lnSpc>
                <a:spcPct val="90000"/>
              </a:lnSpc>
            </a:pPr>
            <a:r>
              <a:rPr lang="sv-SE" sz="1400" dirty="0"/>
              <a:t>Dvs om de berörs mycket eller lite</a:t>
            </a:r>
          </a:p>
          <a:p>
            <a:pPr lvl="1">
              <a:lnSpc>
                <a:spcPct val="90000"/>
              </a:lnSpc>
            </a:pPr>
            <a:r>
              <a:rPr lang="sv-SE" sz="1800" dirty="0"/>
              <a:t>“Påverkan” </a:t>
            </a:r>
          </a:p>
          <a:p>
            <a:pPr lvl="2">
              <a:lnSpc>
                <a:spcPct val="90000"/>
              </a:lnSpc>
            </a:pPr>
            <a:r>
              <a:rPr lang="sv-SE" sz="1400" dirty="0"/>
              <a:t>Dvs om de har stor eller liten påverkan på genomförandet</a:t>
            </a:r>
          </a:p>
          <a:p>
            <a:pPr marL="457200" indent="-457200">
              <a:lnSpc>
                <a:spcPct val="90000"/>
              </a:lnSpc>
              <a:buFont typeface="+mj-lt"/>
              <a:buAutoNum type="arabicPeriod"/>
            </a:pPr>
            <a:r>
              <a:rPr lang="sv-SE" sz="1800" dirty="0"/>
              <a:t>Positiv eller negativ inställning?</a:t>
            </a:r>
          </a:p>
          <a:p>
            <a:pPr marL="457200" indent="-457200">
              <a:lnSpc>
                <a:spcPct val="90000"/>
              </a:lnSpc>
              <a:buFont typeface="+mj-lt"/>
              <a:buAutoNum type="arabicPeriod"/>
            </a:pPr>
            <a:r>
              <a:rPr lang="sv-SE" sz="1800" dirty="0"/>
              <a:t>Planera aktiviteter</a:t>
            </a:r>
          </a:p>
          <a:p>
            <a:pPr lvl="1">
              <a:lnSpc>
                <a:spcPct val="90000"/>
              </a:lnSpc>
            </a:pPr>
            <a:r>
              <a:rPr lang="sv-SE" sz="1800" dirty="0"/>
              <a:t>Planera och ta beslut om aktiviteter för att stödja intressenterna utefter behov</a:t>
            </a:r>
          </a:p>
          <a:p>
            <a:pPr lvl="1">
              <a:lnSpc>
                <a:spcPct val="90000"/>
              </a:lnSpc>
            </a:pPr>
            <a:r>
              <a:rPr lang="sv-SE" sz="1800" dirty="0"/>
              <a:t>Prioritera de som berörs mycket och har stor påverkan</a:t>
            </a:r>
          </a:p>
        </p:txBody>
      </p:sp>
    </p:spTree>
    <p:extLst>
      <p:ext uri="{BB962C8B-B14F-4D97-AF65-F5344CB8AC3E}">
        <p14:creationId xmlns:p14="http://schemas.microsoft.com/office/powerpoint/2010/main" val="361961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60A08709-70CE-46FD-A6C1-87930E0E7865}"/>
              </a:ext>
            </a:extLst>
          </p:cNvPr>
          <p:cNvGraphicFramePr/>
          <p:nvPr/>
        </p:nvGraphicFramePr>
        <p:xfrm>
          <a:off x="623392" y="1556793"/>
          <a:ext cx="9217024" cy="42305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ruta 5">
            <a:extLst>
              <a:ext uri="{FF2B5EF4-FFF2-40B4-BE49-F238E27FC236}">
                <a16:creationId xmlns:a16="http://schemas.microsoft.com/office/drawing/2014/main" id="{0F6D548B-CEBB-E053-9799-F1773E0DDCCB}"/>
              </a:ext>
            </a:extLst>
          </p:cNvPr>
          <p:cNvSpPr txBox="1"/>
          <p:nvPr/>
        </p:nvSpPr>
        <p:spPr>
          <a:xfrm>
            <a:off x="9840416" y="1877101"/>
            <a:ext cx="1546412" cy="2308324"/>
          </a:xfrm>
          <a:prstGeom prst="rect">
            <a:avLst/>
          </a:prstGeom>
          <a:solidFill>
            <a:schemeClr val="accent5">
              <a:lumMod val="20000"/>
              <a:lumOff val="80000"/>
            </a:schemeClr>
          </a:solidFill>
          <a:ln>
            <a:solidFill>
              <a:schemeClr val="accent5">
                <a:lumMod val="20000"/>
                <a:lumOff val="80000"/>
              </a:schemeClr>
            </a:solidFill>
          </a:ln>
        </p:spPr>
        <p:txBody>
          <a:bodyPr wrap="square" rtlCol="0">
            <a:spAutoFit/>
          </a:bodyPr>
          <a:lstStyle/>
          <a:p>
            <a:r>
              <a:rPr lang="sv-SE" sz="1800" dirty="0"/>
              <a:t>Övriga</a:t>
            </a:r>
          </a:p>
          <a:p>
            <a:r>
              <a:rPr lang="sv-SE" sz="1050" i="1" dirty="0"/>
              <a:t>Förvaltningar</a:t>
            </a:r>
          </a:p>
          <a:p>
            <a:r>
              <a:rPr lang="sv-SE" sz="1050" dirty="0"/>
              <a:t>Regionservice</a:t>
            </a:r>
          </a:p>
          <a:p>
            <a:r>
              <a:rPr lang="sv-SE" sz="1050" dirty="0"/>
              <a:t>Kultur Skåne</a:t>
            </a:r>
            <a:br>
              <a:rPr lang="sv-SE" sz="1050" dirty="0"/>
            </a:br>
            <a:r>
              <a:rPr lang="sv-SE" sz="1050" dirty="0"/>
              <a:t>Skånetrafiken</a:t>
            </a:r>
            <a:br>
              <a:rPr lang="sv-SE" sz="1050" dirty="0"/>
            </a:br>
            <a:r>
              <a:rPr lang="sv-SE" sz="1050" dirty="0"/>
              <a:t>Regional utveckling</a:t>
            </a:r>
            <a:br>
              <a:rPr lang="sv-SE" sz="1050" dirty="0"/>
            </a:br>
            <a:r>
              <a:rPr lang="sv-SE" sz="1050" dirty="0" err="1"/>
              <a:t>Regiongastigheter</a:t>
            </a:r>
            <a:endParaRPr lang="sv-SE" sz="1050" dirty="0"/>
          </a:p>
          <a:p>
            <a:endParaRPr lang="sv-SE" sz="1050" i="1" dirty="0"/>
          </a:p>
          <a:p>
            <a:r>
              <a:rPr lang="sv-SE" sz="1050" i="1" dirty="0"/>
              <a:t>RS Bolag</a:t>
            </a:r>
          </a:p>
          <a:p>
            <a:r>
              <a:rPr lang="sv-SE" sz="1050" dirty="0"/>
              <a:t>Innovation Skåne</a:t>
            </a:r>
          </a:p>
          <a:p>
            <a:r>
              <a:rPr lang="sv-SE" sz="1050" dirty="0"/>
              <a:t>Skåne Care</a:t>
            </a:r>
          </a:p>
          <a:p>
            <a:r>
              <a:rPr lang="sv-SE" sz="1050" dirty="0"/>
              <a:t>Business Skåne</a:t>
            </a:r>
          </a:p>
          <a:p>
            <a:r>
              <a:rPr lang="sv-SE" sz="1050" dirty="0" err="1"/>
              <a:t>Medicon</a:t>
            </a:r>
            <a:r>
              <a:rPr lang="sv-SE" sz="1050" dirty="0"/>
              <a:t> </a:t>
            </a:r>
            <a:r>
              <a:rPr lang="sv-SE" sz="1050" dirty="0" err="1"/>
              <a:t>Willage</a:t>
            </a:r>
            <a:endParaRPr lang="sv-SE" sz="1050" dirty="0"/>
          </a:p>
        </p:txBody>
      </p:sp>
      <p:sp>
        <p:nvSpPr>
          <p:cNvPr id="7" name="Rubrik 6">
            <a:extLst>
              <a:ext uri="{FF2B5EF4-FFF2-40B4-BE49-F238E27FC236}">
                <a16:creationId xmlns:a16="http://schemas.microsoft.com/office/drawing/2014/main" id="{9FD97FC6-3113-B05C-7E7C-660C4E8D41F2}"/>
              </a:ext>
            </a:extLst>
          </p:cNvPr>
          <p:cNvSpPr>
            <a:spLocks noGrp="1"/>
          </p:cNvSpPr>
          <p:nvPr>
            <p:ph type="title"/>
          </p:nvPr>
        </p:nvSpPr>
        <p:spPr/>
        <p:txBody>
          <a:bodyPr/>
          <a:lstStyle/>
          <a:p>
            <a:r>
              <a:rPr lang="sv-SE" sz="4000" b="1" dirty="0"/>
              <a:t>Intressentanalys – exempel på aktörer inom vården</a:t>
            </a:r>
            <a:br>
              <a:rPr lang="sv-SE" sz="4000" b="1" dirty="0"/>
            </a:br>
            <a:endParaRPr lang="sv-SE" dirty="0"/>
          </a:p>
        </p:txBody>
      </p:sp>
    </p:spTree>
    <p:extLst>
      <p:ext uri="{BB962C8B-B14F-4D97-AF65-F5344CB8AC3E}">
        <p14:creationId xmlns:p14="http://schemas.microsoft.com/office/powerpoint/2010/main" val="1466610886"/>
      </p:ext>
    </p:extLst>
  </p:cSld>
  <p:clrMapOvr>
    <a:masterClrMapping/>
  </p:clrMapOvr>
</p:sld>
</file>

<file path=ppt/theme/theme1.xml><?xml version="1.0" encoding="utf-8"?>
<a:theme xmlns:a="http://schemas.openxmlformats.org/drawingml/2006/main" name="Region Skåne">
  <a:themeElements>
    <a:clrScheme name="Region Skåne">
      <a:dk1>
        <a:srgbClr val="000000"/>
      </a:dk1>
      <a:lt1>
        <a:srgbClr val="FFFFFF"/>
      </a:lt1>
      <a:dk2>
        <a:srgbClr val="000000"/>
      </a:dk2>
      <a:lt2>
        <a:srgbClr val="808080"/>
      </a:lt2>
      <a:accent1>
        <a:srgbClr val="5E96A8"/>
      </a:accent1>
      <a:accent2>
        <a:srgbClr val="61B9BD"/>
      </a:accent2>
      <a:accent3>
        <a:srgbClr val="3D9378"/>
      </a:accent3>
      <a:accent4>
        <a:srgbClr val="C4B79F"/>
      </a:accent4>
      <a:accent5>
        <a:srgbClr val="FFFFFF"/>
      </a:accent5>
      <a:accent6>
        <a:srgbClr val="FFFFFF"/>
      </a:accent6>
      <a:hlink>
        <a:srgbClr val="00B0F0"/>
      </a:hlink>
      <a:folHlink>
        <a:srgbClr val="D1FF47"/>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örslag RS Förändringsprocess och Dilaogkarta 11 nov." id="{2BA47198-D30F-418A-B38C-65DA77DCFDBC}" vid="{E7BC5D0B-A8DB-4ED3-A660-452319C5F7F7}"/>
    </a:ext>
  </a:extLst>
</a:theme>
</file>

<file path=ppt/theme/theme2.xml><?xml version="1.0" encoding="utf-8"?>
<a:theme xmlns:a="http://schemas.openxmlformats.org/drawingml/2006/main" name="1_Region Skåne">
  <a:themeElements>
    <a:clrScheme name="Region Skåne">
      <a:dk1>
        <a:srgbClr val="000000"/>
      </a:dk1>
      <a:lt1>
        <a:srgbClr val="FFFFFF"/>
      </a:lt1>
      <a:dk2>
        <a:srgbClr val="000000"/>
      </a:dk2>
      <a:lt2>
        <a:srgbClr val="808080"/>
      </a:lt2>
      <a:accent1>
        <a:srgbClr val="5E96A8"/>
      </a:accent1>
      <a:accent2>
        <a:srgbClr val="61B9BD"/>
      </a:accent2>
      <a:accent3>
        <a:srgbClr val="3D9378"/>
      </a:accent3>
      <a:accent4>
        <a:srgbClr val="C4B79F"/>
      </a:accent4>
      <a:accent5>
        <a:srgbClr val="FFFFFF"/>
      </a:accent5>
      <a:accent6>
        <a:srgbClr val="FFFFFF"/>
      </a:accent6>
      <a:hlink>
        <a:srgbClr val="00B0F0"/>
      </a:hlink>
      <a:folHlink>
        <a:srgbClr val="D1FF47"/>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S powerpointmall kom 191010.pptm" id="{F1B70145-B668-4368-9F41-4A4A9620C66A}" vid="{3CC66F24-8697-41FD-8112-D3431638CB9C}"/>
    </a:ext>
  </a:extLst>
</a:theme>
</file>

<file path=ppt/theme/theme3.xml><?xml version="1.0" encoding="utf-8"?>
<a:theme xmlns:a="http://schemas.openxmlformats.org/drawingml/2006/main" name="2_Region Skåne">
  <a:themeElements>
    <a:clrScheme name="Region Skåne">
      <a:dk1>
        <a:srgbClr val="000000"/>
      </a:dk1>
      <a:lt1>
        <a:srgbClr val="FFFFFF"/>
      </a:lt1>
      <a:dk2>
        <a:srgbClr val="000000"/>
      </a:dk2>
      <a:lt2>
        <a:srgbClr val="808080"/>
      </a:lt2>
      <a:accent1>
        <a:srgbClr val="5E96A8"/>
      </a:accent1>
      <a:accent2>
        <a:srgbClr val="61B9BD"/>
      </a:accent2>
      <a:accent3>
        <a:srgbClr val="3D9378"/>
      </a:accent3>
      <a:accent4>
        <a:srgbClr val="C4B79F"/>
      </a:accent4>
      <a:accent5>
        <a:srgbClr val="FFFFFF"/>
      </a:accent5>
      <a:accent6>
        <a:srgbClr val="FFFFFF"/>
      </a:accent6>
      <a:hlink>
        <a:srgbClr val="00B0F0"/>
      </a:hlink>
      <a:folHlink>
        <a:srgbClr val="D1FF47"/>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S powerpointmall kom 191010.pptm" id="{F1B70145-B668-4368-9F41-4A4A9620C66A}" vid="{3CC66F24-8697-41FD-8112-D3431638CB9C}"/>
    </a:ext>
  </a:extLst>
</a:theme>
</file>

<file path=ppt/theme/theme4.xml><?xml version="1.0" encoding="utf-8"?>
<a:theme xmlns:a="http://schemas.openxmlformats.org/drawingml/2006/main" name="9_Region Skåne">
  <a:themeElements>
    <a:clrScheme name="Region Skåne Strand">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Region Skåne">
      <a:majorFont>
        <a:latin typeface="Arial" panose="020B0604020202020204"/>
        <a:ea typeface=""/>
        <a:cs typeface=""/>
      </a:majorFont>
      <a:minorFont>
        <a:latin typeface="Arial" panose="020B0604020202020204"/>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A7C4443-3B07-4530-AC07-DCF342098BAC}" vid="{9087A46E-27DB-41E2-80C2-04A75B9641CD}"/>
    </a:ext>
  </a:extLst>
</a:theme>
</file>

<file path=ppt/theme/theme5.xml><?xml version="1.0" encoding="utf-8"?>
<a:theme xmlns:a="http://schemas.openxmlformats.org/drawingml/2006/main" name="3_Region Skåne">
  <a:themeElements>
    <a:clrScheme name="Region Skåne">
      <a:dk1>
        <a:srgbClr val="000000"/>
      </a:dk1>
      <a:lt1>
        <a:srgbClr val="FFFFFF"/>
      </a:lt1>
      <a:dk2>
        <a:srgbClr val="000000"/>
      </a:dk2>
      <a:lt2>
        <a:srgbClr val="808080"/>
      </a:lt2>
      <a:accent1>
        <a:srgbClr val="5E96A8"/>
      </a:accent1>
      <a:accent2>
        <a:srgbClr val="61B9BD"/>
      </a:accent2>
      <a:accent3>
        <a:srgbClr val="3D9378"/>
      </a:accent3>
      <a:accent4>
        <a:srgbClr val="C4B79F"/>
      </a:accent4>
      <a:accent5>
        <a:srgbClr val="FFFFFF"/>
      </a:accent5>
      <a:accent6>
        <a:srgbClr val="FFFFFF"/>
      </a:accent6>
      <a:hlink>
        <a:srgbClr val="00B0F0"/>
      </a:hlink>
      <a:folHlink>
        <a:srgbClr val="D1FF47"/>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s-powerpointmall-191010 [Skrivskyddad]" id="{CF9C032F-FD82-4260-940F-7EB01889803F}" vid="{32E85150-2DFB-4835-B8CD-128DE3336C9E}"/>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DE61F1C56114B48B192527767D91BFA" ma:contentTypeVersion="17" ma:contentTypeDescription="Skapa ett nytt dokument." ma:contentTypeScope="" ma:versionID="d115d4011c11d80fe1a691ded6471d79">
  <xsd:schema xmlns:xsd="http://www.w3.org/2001/XMLSchema" xmlns:xs="http://www.w3.org/2001/XMLSchema" xmlns:p="http://schemas.microsoft.com/office/2006/metadata/properties" xmlns:ns2="6f608a4b-abf2-4dca-8b7f-7eb7b5db1c50" xmlns:ns3="83847f6b-e50a-44c6-bdcb-724721dce95e" targetNamespace="http://schemas.microsoft.com/office/2006/metadata/properties" ma:root="true" ma:fieldsID="a34d789f1bfa7a4970e54cc9737a3216" ns2:_="" ns3:_="">
    <xsd:import namespace="6f608a4b-abf2-4dca-8b7f-7eb7b5db1c50"/>
    <xsd:import namespace="83847f6b-e50a-44c6-bdcb-724721dce9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608a4b-abf2-4dca-8b7f-7eb7b5db1c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847f6b-e50a-44c6-bdcb-724721dce95e"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d378c527-2a9d-43f2-8be2-50e87a4c885b}" ma:internalName="TaxCatchAll" ma:showField="CatchAllData" ma:web="83847f6b-e50a-44c6-bdcb-724721dce95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3847f6b-e50a-44c6-bdcb-724721dce95e" xsi:nil="true"/>
    <lcf76f155ced4ddcb4097134ff3c332f xmlns="6f608a4b-abf2-4dca-8b7f-7eb7b5db1c5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65BBE7-4A34-4C97-B991-493145D3FC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608a4b-abf2-4dca-8b7f-7eb7b5db1c50"/>
    <ds:schemaRef ds:uri="83847f6b-e50a-44c6-bdcb-724721dce9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FD0F13-6FF3-4DB4-8FE1-057ADC7E2DB2}">
  <ds:schemaRefs>
    <ds:schemaRef ds:uri="http://www.w3.org/XML/1998/namespace"/>
    <ds:schemaRef ds:uri="http://purl.org/dc/dcmitype/"/>
    <ds:schemaRef ds:uri="http://schemas.microsoft.com/office/infopath/2007/PartnerControls"/>
    <ds:schemaRef ds:uri="http://schemas.microsoft.com/office/2006/documentManagement/types"/>
    <ds:schemaRef ds:uri="83847f6b-e50a-44c6-bdcb-724721dce95e"/>
    <ds:schemaRef ds:uri="http://schemas.openxmlformats.org/package/2006/metadata/core-properties"/>
    <ds:schemaRef ds:uri="http://purl.org/dc/terms/"/>
    <ds:schemaRef ds:uri="http://purl.org/dc/elements/1.1/"/>
    <ds:schemaRef ds:uri="http://schemas.microsoft.com/office/2006/metadata/properties"/>
    <ds:schemaRef ds:uri="6f608a4b-abf2-4dca-8b7f-7eb7b5db1c50"/>
  </ds:schemaRefs>
</ds:datastoreItem>
</file>

<file path=customXml/itemProps3.xml><?xml version="1.0" encoding="utf-8"?>
<ds:datastoreItem xmlns:ds="http://schemas.openxmlformats.org/officeDocument/2006/customXml" ds:itemID="{B7CC930C-7111-466F-ADEE-3DC91001910A}">
  <ds:schemaRefs>
    <ds:schemaRef ds:uri="http://schemas.microsoft.com/sharepoint/v3/contenttype/forms"/>
  </ds:schemaRefs>
</ds:datastoreItem>
</file>

<file path=docMetadata/LabelInfo.xml><?xml version="1.0" encoding="utf-8"?>
<clbl:labelList xmlns:clbl="http://schemas.microsoft.com/office/2020/mipLabelMetadata">
  <clbl:label id="{92f52389-3f0f-4623-9a3b-957c32d194e5}" enabled="0" method="" siteId="{92f52389-3f0f-4623-9a3b-957c32d194e5}" removed="1"/>
</clbl:labelList>
</file>

<file path=docProps/app.xml><?xml version="1.0" encoding="utf-8"?>
<Properties xmlns="http://schemas.openxmlformats.org/officeDocument/2006/extended-properties" xmlns:vt="http://schemas.openxmlformats.org/officeDocument/2006/docPropsVTypes">
  <TotalTime>0</TotalTime>
  <Words>640</Words>
  <Application>Microsoft Office PowerPoint</Application>
  <PresentationFormat>Bredbild</PresentationFormat>
  <Paragraphs>71</Paragraphs>
  <Slides>6</Slides>
  <Notes>3</Notes>
  <HiddenSlides>0</HiddenSlides>
  <MMClips>0</MMClips>
  <ScaleCrop>false</ScaleCrop>
  <HeadingPairs>
    <vt:vector size="6" baseType="variant">
      <vt:variant>
        <vt:lpstr>Använt teckensnitt</vt:lpstr>
      </vt:variant>
      <vt:variant>
        <vt:i4>3</vt:i4>
      </vt:variant>
      <vt:variant>
        <vt:lpstr>Tema</vt:lpstr>
      </vt:variant>
      <vt:variant>
        <vt:i4>5</vt:i4>
      </vt:variant>
      <vt:variant>
        <vt:lpstr>Bildrubriker</vt:lpstr>
      </vt:variant>
      <vt:variant>
        <vt:i4>6</vt:i4>
      </vt:variant>
    </vt:vector>
  </HeadingPairs>
  <TitlesOfParts>
    <vt:vector size="14" baseType="lpstr">
      <vt:lpstr>Arial</vt:lpstr>
      <vt:lpstr>Calibri</vt:lpstr>
      <vt:lpstr>Wingdings</vt:lpstr>
      <vt:lpstr>Region Skåne</vt:lpstr>
      <vt:lpstr>1_Region Skåne</vt:lpstr>
      <vt:lpstr>2_Region Skåne</vt:lpstr>
      <vt:lpstr>9_Region Skåne</vt:lpstr>
      <vt:lpstr>3_Region Skåne</vt:lpstr>
      <vt:lpstr>Intressentanalys</vt:lpstr>
      <vt:lpstr>Intressentanalys</vt:lpstr>
      <vt:lpstr>Intressentanalys, förslag till arbetsgång</vt:lpstr>
      <vt:lpstr>PowerPoint-presentation</vt:lpstr>
      <vt:lpstr>Intressentanalys, prioriteringsmatris</vt:lpstr>
      <vt:lpstr>Intressentanalys – exempel på aktörer inom vården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Upplägg för utbildning i förändringsplanering för primärvården</dc:title>
  <dc:creator>Augustinsson Magnus</dc:creator>
  <cp:lastModifiedBy>Varga Claudia</cp:lastModifiedBy>
  <cp:revision>14</cp:revision>
  <dcterms:created xsi:type="dcterms:W3CDTF">2022-12-30T11:31:03Z</dcterms:created>
  <dcterms:modified xsi:type="dcterms:W3CDTF">2024-11-22T11:39:46Z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0x010100BDE61F1C56114B48B192527767D91BFA</vt:lpwstr>
  </property>
  <property fmtid="{D5CDD505-2E9C-101B-9397-08002B2CF9AE}" pid="3" name="MediaServiceImageTags">
    <vt:lpwstr/>
  </property>
</Properties>
</file>