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handoutMasterIdLst>
    <p:handoutMasterId r:id="rId10"/>
  </p:handoutMasterIdLst>
  <p:sldIdLst>
    <p:sldId id="504" r:id="rId2"/>
    <p:sldId id="510" r:id="rId3"/>
    <p:sldId id="324" r:id="rId4"/>
    <p:sldId id="325" r:id="rId5"/>
    <p:sldId id="284" r:id="rId6"/>
    <p:sldId id="285" r:id="rId7"/>
    <p:sldId id="511"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Public Sans" pitchFamily="50" charset="0"/>
      <p:regular r:id="rId15"/>
      <p:bold r:id="rId16"/>
      <p:italic r:id="rId17"/>
      <p:boldItalic r:id="rId18"/>
    </p:embeddedFont>
    <p:embeddedFont>
      <p:font typeface="Times" panose="02020603050405020304" pitchFamily="18" charset="0"/>
      <p:regular r:id="rId19"/>
      <p:bold r:id="rId20"/>
      <p:italic r:id="rId21"/>
      <p:boldItalic r:id="rId22"/>
    </p:embeddedFont>
  </p:embeddedFontLst>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E897E-6B80-44A6-8CB8-DBDAE550802C}" v="198" dt="2024-04-24T09:34:40.57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41" autoAdjust="0"/>
  </p:normalViewPr>
  <p:slideViewPr>
    <p:cSldViewPr snapToGrid="0">
      <p:cViewPr varScale="1">
        <p:scale>
          <a:sx n="59" d="100"/>
          <a:sy n="59" d="100"/>
        </p:scale>
        <p:origin x="892" y="64"/>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gustinsson Magnus" userId="c9ebf99c-6176-4890-8f93-ff7ff834145d" providerId="ADAL" clId="{981E897E-6B80-44A6-8CB8-DBDAE550802C}"/>
    <pc:docChg chg="undo custSel addSld modSld">
      <pc:chgData name="Augustinsson Magnus" userId="c9ebf99c-6176-4890-8f93-ff7ff834145d" providerId="ADAL" clId="{981E897E-6B80-44A6-8CB8-DBDAE550802C}" dt="2024-04-24T09:34:40.567" v="850" actId="113"/>
      <pc:docMkLst>
        <pc:docMk/>
      </pc:docMkLst>
      <pc:sldChg chg="modSp mod">
        <pc:chgData name="Augustinsson Magnus" userId="c9ebf99c-6176-4890-8f93-ff7ff834145d" providerId="ADAL" clId="{981E897E-6B80-44A6-8CB8-DBDAE550802C}" dt="2024-04-24T09:13:05.521" v="803" actId="20577"/>
        <pc:sldMkLst>
          <pc:docMk/>
          <pc:sldMk cId="135420044" sldId="285"/>
        </pc:sldMkLst>
        <pc:spChg chg="mod">
          <ac:chgData name="Augustinsson Magnus" userId="c9ebf99c-6176-4890-8f93-ff7ff834145d" providerId="ADAL" clId="{981E897E-6B80-44A6-8CB8-DBDAE550802C}" dt="2024-04-23T08:16:58.716" v="326" actId="1076"/>
          <ac:spMkLst>
            <pc:docMk/>
            <pc:sldMk cId="135420044" sldId="285"/>
            <ac:spMk id="2" creationId="{109F7573-7B78-7D3E-6B8A-D9F82D8EA768}"/>
          </ac:spMkLst>
        </pc:spChg>
        <pc:spChg chg="mod">
          <ac:chgData name="Augustinsson Magnus" userId="c9ebf99c-6176-4890-8f93-ff7ff834145d" providerId="ADAL" clId="{981E897E-6B80-44A6-8CB8-DBDAE550802C}" dt="2024-04-23T08:15:42.855" v="219" actId="20577"/>
          <ac:spMkLst>
            <pc:docMk/>
            <pc:sldMk cId="135420044" sldId="285"/>
            <ac:spMk id="24578" creationId="{00000000-0000-0000-0000-000000000000}"/>
          </ac:spMkLst>
        </pc:spChg>
        <pc:spChg chg="mod">
          <ac:chgData name="Augustinsson Magnus" userId="c9ebf99c-6176-4890-8f93-ff7ff834145d" providerId="ADAL" clId="{981E897E-6B80-44A6-8CB8-DBDAE550802C}" dt="2024-04-24T09:13:05.521" v="803" actId="20577"/>
          <ac:spMkLst>
            <pc:docMk/>
            <pc:sldMk cId="135420044" sldId="285"/>
            <ac:spMk id="24579" creationId="{00000000-0000-0000-0000-000000000000}"/>
          </ac:spMkLst>
        </pc:spChg>
      </pc:sldChg>
      <pc:sldChg chg="addSp delSp modSp mod">
        <pc:chgData name="Augustinsson Magnus" userId="c9ebf99c-6176-4890-8f93-ff7ff834145d" providerId="ADAL" clId="{981E897E-6B80-44A6-8CB8-DBDAE550802C}" dt="2024-04-24T09:08:36.375" v="638" actId="1076"/>
        <pc:sldMkLst>
          <pc:docMk/>
          <pc:sldMk cId="2472581405" sldId="324"/>
        </pc:sldMkLst>
        <pc:spChg chg="mod">
          <ac:chgData name="Augustinsson Magnus" userId="c9ebf99c-6176-4890-8f93-ff7ff834145d" providerId="ADAL" clId="{981E897E-6B80-44A6-8CB8-DBDAE550802C}" dt="2024-04-24T09:08:36.375" v="638" actId="1076"/>
          <ac:spMkLst>
            <pc:docMk/>
            <pc:sldMk cId="2472581405" sldId="324"/>
            <ac:spMk id="3" creationId="{00000000-0000-0000-0000-000000000000}"/>
          </ac:spMkLst>
        </pc:spChg>
        <pc:spChg chg="mod">
          <ac:chgData name="Augustinsson Magnus" userId="c9ebf99c-6176-4890-8f93-ff7ff834145d" providerId="ADAL" clId="{981E897E-6B80-44A6-8CB8-DBDAE550802C}" dt="2024-04-24T09:08:36.375" v="638" actId="1076"/>
          <ac:spMkLst>
            <pc:docMk/>
            <pc:sldMk cId="2472581405" sldId="324"/>
            <ac:spMk id="4" creationId="{00000000-0000-0000-0000-000000000000}"/>
          </ac:spMkLst>
        </pc:spChg>
        <pc:spChg chg="mod">
          <ac:chgData name="Augustinsson Magnus" userId="c9ebf99c-6176-4890-8f93-ff7ff834145d" providerId="ADAL" clId="{981E897E-6B80-44A6-8CB8-DBDAE550802C}" dt="2024-04-24T09:08:36.375" v="638" actId="1076"/>
          <ac:spMkLst>
            <pc:docMk/>
            <pc:sldMk cId="2472581405" sldId="324"/>
            <ac:spMk id="5" creationId="{00000000-0000-0000-0000-000000000000}"/>
          </ac:spMkLst>
        </pc:spChg>
        <pc:spChg chg="mod">
          <ac:chgData name="Augustinsson Magnus" userId="c9ebf99c-6176-4890-8f93-ff7ff834145d" providerId="ADAL" clId="{981E897E-6B80-44A6-8CB8-DBDAE550802C}" dt="2024-04-24T09:08:36.375" v="638" actId="1076"/>
          <ac:spMkLst>
            <pc:docMk/>
            <pc:sldMk cId="2472581405" sldId="324"/>
            <ac:spMk id="6" creationId="{00000000-0000-0000-0000-000000000000}"/>
          </ac:spMkLst>
        </pc:spChg>
        <pc:spChg chg="add mod">
          <ac:chgData name="Augustinsson Magnus" userId="c9ebf99c-6176-4890-8f93-ff7ff834145d" providerId="ADAL" clId="{981E897E-6B80-44A6-8CB8-DBDAE550802C}" dt="2024-04-24T09:08:36.375" v="638" actId="1076"/>
          <ac:spMkLst>
            <pc:docMk/>
            <pc:sldMk cId="2472581405" sldId="324"/>
            <ac:spMk id="18" creationId="{E785E69D-6314-D2C8-449B-20A06FE05BCA}"/>
          </ac:spMkLst>
        </pc:spChg>
        <pc:spChg chg="add mod">
          <ac:chgData name="Augustinsson Magnus" userId="c9ebf99c-6176-4890-8f93-ff7ff834145d" providerId="ADAL" clId="{981E897E-6B80-44A6-8CB8-DBDAE550802C}" dt="2024-04-24T09:08:36.375" v="638" actId="1076"/>
          <ac:spMkLst>
            <pc:docMk/>
            <pc:sldMk cId="2472581405" sldId="324"/>
            <ac:spMk id="19" creationId="{8CE03977-CE34-8560-4E01-6E1FB080DC24}"/>
          </ac:spMkLst>
        </pc:spChg>
        <pc:spChg chg="add mod">
          <ac:chgData name="Augustinsson Magnus" userId="c9ebf99c-6176-4890-8f93-ff7ff834145d" providerId="ADAL" clId="{981E897E-6B80-44A6-8CB8-DBDAE550802C}" dt="2024-04-24T09:08:36.375" v="638" actId="1076"/>
          <ac:spMkLst>
            <pc:docMk/>
            <pc:sldMk cId="2472581405" sldId="324"/>
            <ac:spMk id="20" creationId="{9B258375-A3EE-C531-355C-045849C99995}"/>
          </ac:spMkLst>
        </pc:spChg>
        <pc:spChg chg="add mod">
          <ac:chgData name="Augustinsson Magnus" userId="c9ebf99c-6176-4890-8f93-ff7ff834145d" providerId="ADAL" clId="{981E897E-6B80-44A6-8CB8-DBDAE550802C}" dt="2024-04-24T09:08:36.375" v="638" actId="1076"/>
          <ac:spMkLst>
            <pc:docMk/>
            <pc:sldMk cId="2472581405" sldId="324"/>
            <ac:spMk id="21" creationId="{339A4586-340E-16C1-D236-09A6C3E6E9C1}"/>
          </ac:spMkLst>
        </pc:spChg>
        <pc:spChg chg="add mod">
          <ac:chgData name="Augustinsson Magnus" userId="c9ebf99c-6176-4890-8f93-ff7ff834145d" providerId="ADAL" clId="{981E897E-6B80-44A6-8CB8-DBDAE550802C}" dt="2024-04-24T09:08:36.375" v="638" actId="1076"/>
          <ac:spMkLst>
            <pc:docMk/>
            <pc:sldMk cId="2472581405" sldId="324"/>
            <ac:spMk id="22" creationId="{E24D6975-FB5E-C38E-182C-370D4E7B30D7}"/>
          </ac:spMkLst>
        </pc:spChg>
        <pc:spChg chg="add del mod">
          <ac:chgData name="Augustinsson Magnus" userId="c9ebf99c-6176-4890-8f93-ff7ff834145d" providerId="ADAL" clId="{981E897E-6B80-44A6-8CB8-DBDAE550802C}" dt="2024-04-24T09:07:19.283" v="595"/>
          <ac:spMkLst>
            <pc:docMk/>
            <pc:sldMk cId="2472581405" sldId="324"/>
            <ac:spMk id="25" creationId="{578D38E9-393D-6B22-73DB-B1FA014DA877}"/>
          </ac:spMkLst>
        </pc:spChg>
        <pc:picChg chg="mod">
          <ac:chgData name="Augustinsson Magnus" userId="c9ebf99c-6176-4890-8f93-ff7ff834145d" providerId="ADAL" clId="{981E897E-6B80-44A6-8CB8-DBDAE550802C}" dt="2024-04-24T09:08:36.375" v="638" actId="1076"/>
          <ac:picMkLst>
            <pc:docMk/>
            <pc:sldMk cId="2472581405" sldId="324"/>
            <ac:picMk id="2" creationId="{00000000-0000-0000-0000-000000000000}"/>
          </ac:picMkLst>
        </pc:picChg>
        <pc:cxnChg chg="add mod">
          <ac:chgData name="Augustinsson Magnus" userId="c9ebf99c-6176-4890-8f93-ff7ff834145d" providerId="ADAL" clId="{981E897E-6B80-44A6-8CB8-DBDAE550802C}" dt="2024-04-24T09:08:36.375" v="638" actId="1076"/>
          <ac:cxnSpMkLst>
            <pc:docMk/>
            <pc:sldMk cId="2472581405" sldId="324"/>
            <ac:cxnSpMk id="10" creationId="{C811DEFC-0531-EE06-7BC0-6D5FCC28F777}"/>
          </ac:cxnSpMkLst>
        </pc:cxnChg>
        <pc:cxnChg chg="add mod">
          <ac:chgData name="Augustinsson Magnus" userId="c9ebf99c-6176-4890-8f93-ff7ff834145d" providerId="ADAL" clId="{981E897E-6B80-44A6-8CB8-DBDAE550802C}" dt="2024-04-24T09:08:36.375" v="638" actId="1076"/>
          <ac:cxnSpMkLst>
            <pc:docMk/>
            <pc:sldMk cId="2472581405" sldId="324"/>
            <ac:cxnSpMk id="11" creationId="{5CA04165-BDFE-E39B-ADD3-6C045BD28736}"/>
          </ac:cxnSpMkLst>
        </pc:cxnChg>
        <pc:cxnChg chg="add mod">
          <ac:chgData name="Augustinsson Magnus" userId="c9ebf99c-6176-4890-8f93-ff7ff834145d" providerId="ADAL" clId="{981E897E-6B80-44A6-8CB8-DBDAE550802C}" dt="2024-04-24T09:08:36.375" v="638" actId="1076"/>
          <ac:cxnSpMkLst>
            <pc:docMk/>
            <pc:sldMk cId="2472581405" sldId="324"/>
            <ac:cxnSpMk id="15" creationId="{09865E25-D73D-DF08-A73A-4D907B524F08}"/>
          </ac:cxnSpMkLst>
        </pc:cxnChg>
        <pc:cxnChg chg="add mod">
          <ac:chgData name="Augustinsson Magnus" userId="c9ebf99c-6176-4890-8f93-ff7ff834145d" providerId="ADAL" clId="{981E897E-6B80-44A6-8CB8-DBDAE550802C}" dt="2024-04-24T09:08:36.375" v="638" actId="1076"/>
          <ac:cxnSpMkLst>
            <pc:docMk/>
            <pc:sldMk cId="2472581405" sldId="324"/>
            <ac:cxnSpMk id="24" creationId="{BB97299F-368C-AA0C-92AF-FBC1CA5DCC00}"/>
          </ac:cxnSpMkLst>
        </pc:cxnChg>
      </pc:sldChg>
      <pc:sldChg chg="addSp delSp modSp mod">
        <pc:chgData name="Augustinsson Magnus" userId="c9ebf99c-6176-4890-8f93-ff7ff834145d" providerId="ADAL" clId="{981E897E-6B80-44A6-8CB8-DBDAE550802C}" dt="2024-04-24T09:11:20.766" v="708" actId="20577"/>
        <pc:sldMkLst>
          <pc:docMk/>
          <pc:sldMk cId="502483915" sldId="325"/>
        </pc:sldMkLst>
        <pc:spChg chg="mod">
          <ac:chgData name="Augustinsson Magnus" userId="c9ebf99c-6176-4890-8f93-ff7ff834145d" providerId="ADAL" clId="{981E897E-6B80-44A6-8CB8-DBDAE550802C}" dt="2024-04-24T09:10:46.052" v="685" actId="20577"/>
          <ac:spMkLst>
            <pc:docMk/>
            <pc:sldMk cId="502483915" sldId="325"/>
            <ac:spMk id="3" creationId="{07FAB35A-B45C-1CB8-D99A-863B191AC736}"/>
          </ac:spMkLst>
        </pc:spChg>
        <pc:spChg chg="mod">
          <ac:chgData name="Augustinsson Magnus" userId="c9ebf99c-6176-4890-8f93-ff7ff834145d" providerId="ADAL" clId="{981E897E-6B80-44A6-8CB8-DBDAE550802C}" dt="2024-04-24T09:11:20.766" v="708" actId="20577"/>
          <ac:spMkLst>
            <pc:docMk/>
            <pc:sldMk cId="502483915" sldId="325"/>
            <ac:spMk id="4" creationId="{46D34CE3-1E6E-6ADE-8076-DEC823A95774}"/>
          </ac:spMkLst>
        </pc:spChg>
        <pc:spChg chg="mod">
          <ac:chgData name="Augustinsson Magnus" userId="c9ebf99c-6176-4890-8f93-ff7ff834145d" providerId="ADAL" clId="{981E897E-6B80-44A6-8CB8-DBDAE550802C}" dt="2024-04-24T09:09:06.730" v="650" actId="20577"/>
          <ac:spMkLst>
            <pc:docMk/>
            <pc:sldMk cId="502483915" sldId="325"/>
            <ac:spMk id="5" creationId="{43EA0B9A-F7A6-E770-4995-7BF98634642D}"/>
          </ac:spMkLst>
        </pc:spChg>
        <pc:spChg chg="add del mod">
          <ac:chgData name="Augustinsson Magnus" userId="c9ebf99c-6176-4890-8f93-ff7ff834145d" providerId="ADAL" clId="{981E897E-6B80-44A6-8CB8-DBDAE550802C}" dt="2024-04-23T08:20:18.843" v="363"/>
          <ac:spMkLst>
            <pc:docMk/>
            <pc:sldMk cId="502483915" sldId="325"/>
            <ac:spMk id="12" creationId="{786FDCDA-A4D9-5D57-9C20-791DF6A5E4DE}"/>
          </ac:spMkLst>
        </pc:spChg>
        <pc:spChg chg="add del mod">
          <ac:chgData name="Augustinsson Magnus" userId="c9ebf99c-6176-4890-8f93-ff7ff834145d" providerId="ADAL" clId="{981E897E-6B80-44A6-8CB8-DBDAE550802C}" dt="2024-04-23T08:20:18.843" v="363"/>
          <ac:spMkLst>
            <pc:docMk/>
            <pc:sldMk cId="502483915" sldId="325"/>
            <ac:spMk id="13" creationId="{D2FC4746-29DA-0951-F3D9-6D2C317F46CF}"/>
          </ac:spMkLst>
        </pc:spChg>
        <pc:spChg chg="add del mod">
          <ac:chgData name="Augustinsson Magnus" userId="c9ebf99c-6176-4890-8f93-ff7ff834145d" providerId="ADAL" clId="{981E897E-6B80-44A6-8CB8-DBDAE550802C}" dt="2024-04-23T08:20:18.843" v="363"/>
          <ac:spMkLst>
            <pc:docMk/>
            <pc:sldMk cId="502483915" sldId="325"/>
            <ac:spMk id="14" creationId="{1995A642-19B5-A47E-7DED-EADBFA43C98E}"/>
          </ac:spMkLst>
        </pc:spChg>
        <pc:spChg chg="add del mod">
          <ac:chgData name="Augustinsson Magnus" userId="c9ebf99c-6176-4890-8f93-ff7ff834145d" providerId="ADAL" clId="{981E897E-6B80-44A6-8CB8-DBDAE550802C}" dt="2024-04-24T09:09:45.637" v="653"/>
          <ac:spMkLst>
            <pc:docMk/>
            <pc:sldMk cId="502483915" sldId="325"/>
            <ac:spMk id="17" creationId="{48B5EDF2-C4AF-BD4F-3C45-ABE1CF3F9992}"/>
          </ac:spMkLst>
        </pc:spChg>
        <pc:spChg chg="add del mod">
          <ac:chgData name="Augustinsson Magnus" userId="c9ebf99c-6176-4890-8f93-ff7ff834145d" providerId="ADAL" clId="{981E897E-6B80-44A6-8CB8-DBDAE550802C}" dt="2024-04-24T09:09:45.637" v="653"/>
          <ac:spMkLst>
            <pc:docMk/>
            <pc:sldMk cId="502483915" sldId="325"/>
            <ac:spMk id="18" creationId="{928219B8-9697-CA75-1A0F-D30F936828C1}"/>
          </ac:spMkLst>
        </pc:spChg>
        <pc:spChg chg="add del mod">
          <ac:chgData name="Augustinsson Magnus" userId="c9ebf99c-6176-4890-8f93-ff7ff834145d" providerId="ADAL" clId="{981E897E-6B80-44A6-8CB8-DBDAE550802C}" dt="2024-04-24T09:09:45.637" v="653"/>
          <ac:spMkLst>
            <pc:docMk/>
            <pc:sldMk cId="502483915" sldId="325"/>
            <ac:spMk id="19" creationId="{F107CF7B-9654-F55D-44F5-D92511AF9B21}"/>
          </ac:spMkLst>
        </pc:spChg>
        <pc:picChg chg="del mod">
          <ac:chgData name="Augustinsson Magnus" userId="c9ebf99c-6176-4890-8f93-ff7ff834145d" providerId="ADAL" clId="{981E897E-6B80-44A6-8CB8-DBDAE550802C}" dt="2024-04-23T08:20:10.031" v="361" actId="478"/>
          <ac:picMkLst>
            <pc:docMk/>
            <pc:sldMk cId="502483915" sldId="325"/>
            <ac:picMk id="10" creationId="{FA607107-7245-A011-0318-2FA6331E0BF3}"/>
          </ac:picMkLst>
        </pc:picChg>
        <pc:picChg chg="add del mod">
          <ac:chgData name="Augustinsson Magnus" userId="c9ebf99c-6176-4890-8f93-ff7ff834145d" providerId="ADAL" clId="{981E897E-6B80-44A6-8CB8-DBDAE550802C}" dt="2024-04-23T08:20:18.843" v="363"/>
          <ac:picMkLst>
            <pc:docMk/>
            <pc:sldMk cId="502483915" sldId="325"/>
            <ac:picMk id="11" creationId="{1F5860FF-4BD9-325E-1445-2AEE0E03244C}"/>
          </ac:picMkLst>
        </pc:picChg>
        <pc:picChg chg="add del mod">
          <ac:chgData name="Augustinsson Magnus" userId="c9ebf99c-6176-4890-8f93-ff7ff834145d" providerId="ADAL" clId="{981E897E-6B80-44A6-8CB8-DBDAE550802C}" dt="2024-04-24T09:09:29.464" v="651" actId="478"/>
          <ac:picMkLst>
            <pc:docMk/>
            <pc:sldMk cId="502483915" sldId="325"/>
            <ac:picMk id="15" creationId="{33682FF9-011F-B2BE-A7CD-56107178E651}"/>
          </ac:picMkLst>
        </pc:picChg>
        <pc:picChg chg="add del mod">
          <ac:chgData name="Augustinsson Magnus" userId="c9ebf99c-6176-4890-8f93-ff7ff834145d" providerId="ADAL" clId="{981E897E-6B80-44A6-8CB8-DBDAE550802C}" dt="2024-04-24T09:09:45.637" v="653"/>
          <ac:picMkLst>
            <pc:docMk/>
            <pc:sldMk cId="502483915" sldId="325"/>
            <ac:picMk id="16" creationId="{C461516F-6C2D-0CFC-7C8F-39CC9A365758}"/>
          </ac:picMkLst>
        </pc:picChg>
        <pc:picChg chg="add mod">
          <ac:chgData name="Augustinsson Magnus" userId="c9ebf99c-6176-4890-8f93-ff7ff834145d" providerId="ADAL" clId="{981E897E-6B80-44A6-8CB8-DBDAE550802C}" dt="2024-04-24T09:10:13.537" v="659" actId="1076"/>
          <ac:picMkLst>
            <pc:docMk/>
            <pc:sldMk cId="502483915" sldId="325"/>
            <ac:picMk id="20" creationId="{3E877F86-83C1-9090-3E70-EB772CB46E15}"/>
          </ac:picMkLst>
        </pc:picChg>
      </pc:sldChg>
      <pc:sldChg chg="modSp mod chgLayout">
        <pc:chgData name="Augustinsson Magnus" userId="c9ebf99c-6176-4890-8f93-ff7ff834145d" providerId="ADAL" clId="{981E897E-6B80-44A6-8CB8-DBDAE550802C}" dt="2024-04-24T09:33:43.982" v="831" actId="700"/>
        <pc:sldMkLst>
          <pc:docMk/>
          <pc:sldMk cId="1804465771" sldId="504"/>
        </pc:sldMkLst>
        <pc:spChg chg="mod ord">
          <ac:chgData name="Augustinsson Magnus" userId="c9ebf99c-6176-4890-8f93-ff7ff834145d" providerId="ADAL" clId="{981E897E-6B80-44A6-8CB8-DBDAE550802C}" dt="2024-04-24T09:33:43.982" v="831" actId="700"/>
          <ac:spMkLst>
            <pc:docMk/>
            <pc:sldMk cId="1804465771" sldId="504"/>
            <ac:spMk id="2" creationId="{87C8A39E-DC93-A3D0-82AF-1FE405425260}"/>
          </ac:spMkLst>
        </pc:spChg>
        <pc:spChg chg="mod ord">
          <ac:chgData name="Augustinsson Magnus" userId="c9ebf99c-6176-4890-8f93-ff7ff834145d" providerId="ADAL" clId="{981E897E-6B80-44A6-8CB8-DBDAE550802C}" dt="2024-04-24T09:33:43.982" v="831" actId="700"/>
          <ac:spMkLst>
            <pc:docMk/>
            <pc:sldMk cId="1804465771" sldId="504"/>
            <ac:spMk id="3" creationId="{2979C0DF-CD99-0DB5-0CC8-8C71DBBDD1CA}"/>
          </ac:spMkLst>
        </pc:spChg>
      </pc:sldChg>
      <pc:sldChg chg="modSp mod">
        <pc:chgData name="Augustinsson Magnus" userId="c9ebf99c-6176-4890-8f93-ff7ff834145d" providerId="ADAL" clId="{981E897E-6B80-44A6-8CB8-DBDAE550802C}" dt="2024-04-24T09:34:40.567" v="850" actId="113"/>
        <pc:sldMkLst>
          <pc:docMk/>
          <pc:sldMk cId="1530171054" sldId="510"/>
        </pc:sldMkLst>
        <pc:graphicFrameChg chg="mod modGraphic">
          <ac:chgData name="Augustinsson Magnus" userId="c9ebf99c-6176-4890-8f93-ff7ff834145d" providerId="ADAL" clId="{981E897E-6B80-44A6-8CB8-DBDAE550802C}" dt="2024-04-24T09:34:40.567" v="850" actId="113"/>
          <ac:graphicFrameMkLst>
            <pc:docMk/>
            <pc:sldMk cId="1530171054" sldId="510"/>
            <ac:graphicFrameMk id="6" creationId="{1EEABDE2-A61C-0B46-6B0E-D0ECEB090EA9}"/>
          </ac:graphicFrameMkLst>
        </pc:graphicFrameChg>
      </pc:sldChg>
      <pc:sldChg chg="modSp add mod">
        <pc:chgData name="Augustinsson Magnus" userId="c9ebf99c-6176-4890-8f93-ff7ff834145d" providerId="ADAL" clId="{981E897E-6B80-44A6-8CB8-DBDAE550802C}" dt="2024-04-24T09:15:05.862" v="828" actId="20577"/>
        <pc:sldMkLst>
          <pc:docMk/>
          <pc:sldMk cId="3147995925" sldId="511"/>
        </pc:sldMkLst>
        <pc:spChg chg="mod">
          <ac:chgData name="Augustinsson Magnus" userId="c9ebf99c-6176-4890-8f93-ff7ff834145d" providerId="ADAL" clId="{981E897E-6B80-44A6-8CB8-DBDAE550802C}" dt="2024-04-24T09:14:10.345" v="817" actId="1076"/>
          <ac:spMkLst>
            <pc:docMk/>
            <pc:sldMk cId="3147995925" sldId="511"/>
            <ac:spMk id="23568" creationId="{00000000-0000-0000-0000-000000000000}"/>
          </ac:spMkLst>
        </pc:spChg>
        <pc:spChg chg="mod">
          <ac:chgData name="Augustinsson Magnus" userId="c9ebf99c-6176-4890-8f93-ff7ff834145d" providerId="ADAL" clId="{981E897E-6B80-44A6-8CB8-DBDAE550802C}" dt="2024-04-24T09:15:05.862" v="828" actId="20577"/>
          <ac:spMkLst>
            <pc:docMk/>
            <pc:sldMk cId="3147995925" sldId="511"/>
            <ac:spMk id="23569" creationId="{00000000-0000-0000-0000-000000000000}"/>
          </ac:spMkLst>
        </pc:spChg>
        <pc:spChg chg="mod">
          <ac:chgData name="Augustinsson Magnus" userId="c9ebf99c-6176-4890-8f93-ff7ff834145d" providerId="ADAL" clId="{981E897E-6B80-44A6-8CB8-DBDAE550802C}" dt="2024-04-24T09:14:01.947" v="816" actId="1076"/>
          <ac:spMkLst>
            <pc:docMk/>
            <pc:sldMk cId="3147995925" sldId="511"/>
            <ac:spMk id="23571" creationId="{00000000-0000-0000-0000-000000000000}"/>
          </ac:spMkLst>
        </pc:spChg>
        <pc:spChg chg="mod">
          <ac:chgData name="Augustinsson Magnus" userId="c9ebf99c-6176-4890-8f93-ff7ff834145d" providerId="ADAL" clId="{981E897E-6B80-44A6-8CB8-DBDAE550802C}" dt="2024-04-24T09:13:47.546" v="811" actId="1076"/>
          <ac:spMkLst>
            <pc:docMk/>
            <pc:sldMk cId="3147995925" sldId="511"/>
            <ac:spMk id="23573" creationId="{00000000-0000-0000-0000-000000000000}"/>
          </ac:spMkLst>
        </pc:spChg>
        <pc:spChg chg="mod">
          <ac:chgData name="Augustinsson Magnus" userId="c9ebf99c-6176-4890-8f93-ff7ff834145d" providerId="ADAL" clId="{981E897E-6B80-44A6-8CB8-DBDAE550802C}" dt="2024-04-24T09:14:21.597" v="818" actId="20577"/>
          <ac:spMkLst>
            <pc:docMk/>
            <pc:sldMk cId="3147995925" sldId="511"/>
            <ac:spMk id="2357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A3FEA9-7B88-4F59-9F08-EF78B48142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A2CF3350-AA98-4C88-959B-6AA16F28E9DE}">
      <dgm:prSet/>
      <dgm:spPr/>
      <dgm:t>
        <a:bodyPr/>
        <a:lstStyle/>
        <a:p>
          <a:r>
            <a:rPr lang="sv-SE" dirty="0"/>
            <a:t>Svarar på frågan:</a:t>
          </a:r>
        </a:p>
      </dgm:t>
    </dgm:pt>
    <dgm:pt modelId="{4E4B9527-0DFB-40D3-8D4A-F56BBF69B121}" type="parTrans" cxnId="{7D596641-CBF2-4BDD-AF1D-6A70B1533F61}">
      <dgm:prSet/>
      <dgm:spPr/>
      <dgm:t>
        <a:bodyPr/>
        <a:lstStyle/>
        <a:p>
          <a:endParaRPr lang="sv-SE"/>
        </a:p>
      </dgm:t>
    </dgm:pt>
    <dgm:pt modelId="{E6850E30-5781-45E2-AA40-80C44C95EF9B}" type="sibTrans" cxnId="{7D596641-CBF2-4BDD-AF1D-6A70B1533F61}">
      <dgm:prSet/>
      <dgm:spPr/>
      <dgm:t>
        <a:bodyPr/>
        <a:lstStyle/>
        <a:p>
          <a:endParaRPr lang="sv-SE"/>
        </a:p>
      </dgm:t>
    </dgm:pt>
    <dgm:pt modelId="{5B8F2AF6-338A-41C1-88FC-9A2852502A48}">
      <dgm:prSet custT="1"/>
      <dgm:spPr/>
      <dgm:t>
        <a:bodyPr/>
        <a:lstStyle/>
        <a:p>
          <a:r>
            <a:rPr lang="sv-SE" sz="2000" dirty="0"/>
            <a:t>Identifiera</a:t>
          </a:r>
        </a:p>
      </dgm:t>
    </dgm:pt>
    <dgm:pt modelId="{C342E2BC-5E31-467D-8A25-9AC1F691D02F}" type="parTrans" cxnId="{AAF2CF81-BEB9-4705-9B8B-166233173CF8}">
      <dgm:prSet/>
      <dgm:spPr/>
      <dgm:t>
        <a:bodyPr/>
        <a:lstStyle/>
        <a:p>
          <a:endParaRPr lang="sv-SE"/>
        </a:p>
      </dgm:t>
    </dgm:pt>
    <dgm:pt modelId="{05D77E7D-8AA8-4FF5-92C7-99AB743C6236}" type="sibTrans" cxnId="{AAF2CF81-BEB9-4705-9B8B-166233173CF8}">
      <dgm:prSet/>
      <dgm:spPr/>
      <dgm:t>
        <a:bodyPr/>
        <a:lstStyle/>
        <a:p>
          <a:endParaRPr lang="sv-SE"/>
        </a:p>
      </dgm:t>
    </dgm:pt>
    <dgm:pt modelId="{0D97B329-6F78-429B-A626-F7479121B3C9}">
      <dgm:prSet custT="1"/>
      <dgm:spPr/>
      <dgm:t>
        <a:bodyPr/>
        <a:lstStyle/>
        <a:p>
          <a:r>
            <a:rPr lang="sv-SE" sz="2000" dirty="0"/>
            <a:t>Sortera</a:t>
          </a:r>
        </a:p>
      </dgm:t>
    </dgm:pt>
    <dgm:pt modelId="{4CF4AE1A-902D-4F6F-B436-2609828F73DF}" type="parTrans" cxnId="{FD9DBBE2-0934-4594-A1ED-1653820BBEBB}">
      <dgm:prSet/>
      <dgm:spPr/>
      <dgm:t>
        <a:bodyPr/>
        <a:lstStyle/>
        <a:p>
          <a:endParaRPr lang="sv-SE"/>
        </a:p>
      </dgm:t>
    </dgm:pt>
    <dgm:pt modelId="{F58DBD7A-8414-4AA4-849C-7F3DA39C4B97}" type="sibTrans" cxnId="{FD9DBBE2-0934-4594-A1ED-1653820BBEBB}">
      <dgm:prSet/>
      <dgm:spPr/>
      <dgm:t>
        <a:bodyPr/>
        <a:lstStyle/>
        <a:p>
          <a:endParaRPr lang="sv-SE"/>
        </a:p>
      </dgm:t>
    </dgm:pt>
    <dgm:pt modelId="{4108BF3A-F93A-4EF1-BD66-178B15832AB8}">
      <dgm:prSet custT="1"/>
      <dgm:spPr/>
      <dgm:t>
        <a:bodyPr/>
        <a:lstStyle/>
        <a:p>
          <a:r>
            <a:rPr lang="sv-SE" sz="2000" dirty="0"/>
            <a:t>Visualisera</a:t>
          </a:r>
          <a:br>
            <a:rPr lang="sv-SE" sz="2000" dirty="0"/>
          </a:br>
          <a:endParaRPr lang="sv-SE" sz="2000" dirty="0"/>
        </a:p>
      </dgm:t>
    </dgm:pt>
    <dgm:pt modelId="{3F0DE61B-DA69-411F-8E94-58DEC287FC8E}" type="parTrans" cxnId="{EEDD4DE5-C903-4ECB-85C6-DD1D72167A83}">
      <dgm:prSet/>
      <dgm:spPr/>
      <dgm:t>
        <a:bodyPr/>
        <a:lstStyle/>
        <a:p>
          <a:endParaRPr lang="sv-SE"/>
        </a:p>
      </dgm:t>
    </dgm:pt>
    <dgm:pt modelId="{16B0A6C0-1049-46E2-95E6-8B42095E7C62}" type="sibTrans" cxnId="{EEDD4DE5-C903-4ECB-85C6-DD1D72167A83}">
      <dgm:prSet/>
      <dgm:spPr/>
      <dgm:t>
        <a:bodyPr/>
        <a:lstStyle/>
        <a:p>
          <a:endParaRPr lang="sv-SE"/>
        </a:p>
      </dgm:t>
    </dgm:pt>
    <dgm:pt modelId="{449E8C99-7873-4154-8BB5-BBED28982B83}">
      <dgm:prSet custT="1"/>
      <dgm:spPr/>
      <dgm:t>
        <a:bodyPr/>
        <a:lstStyle/>
        <a:p>
          <a:r>
            <a:rPr lang="sv-SE" sz="2000" b="1" dirty="0"/>
            <a:t>Snabbt skapa en gemensam bild</a:t>
          </a:r>
        </a:p>
      </dgm:t>
    </dgm:pt>
    <dgm:pt modelId="{025DA04C-E847-4CB3-B939-EE0F04B554AC}" type="parTrans" cxnId="{EEF3CF90-8928-4BC0-9163-4F2C23892FBE}">
      <dgm:prSet/>
      <dgm:spPr/>
      <dgm:t>
        <a:bodyPr/>
        <a:lstStyle/>
        <a:p>
          <a:endParaRPr lang="sv-SE"/>
        </a:p>
      </dgm:t>
    </dgm:pt>
    <dgm:pt modelId="{1DEBF0A8-8643-444C-87EE-2BF875FAE1EB}" type="sibTrans" cxnId="{EEF3CF90-8928-4BC0-9163-4F2C23892FBE}">
      <dgm:prSet/>
      <dgm:spPr/>
      <dgm:t>
        <a:bodyPr/>
        <a:lstStyle/>
        <a:p>
          <a:endParaRPr lang="sv-SE"/>
        </a:p>
      </dgm:t>
    </dgm:pt>
    <dgm:pt modelId="{90C03F16-F28D-4376-82BD-EC16EE1AB9A0}">
      <dgm:prSet/>
      <dgm:spPr/>
      <dgm:t>
        <a:bodyPr/>
        <a:lstStyle/>
        <a:p>
          <a:r>
            <a:rPr lang="sv-SE" dirty="0"/>
            <a:t>Identifiera grundorsaker.</a:t>
          </a:r>
        </a:p>
      </dgm:t>
    </dgm:pt>
    <dgm:pt modelId="{95EB5559-0F31-44F2-A92D-7AFBB3483050}" type="parTrans" cxnId="{899E4F88-C636-47DE-98EB-CE8F903C8280}">
      <dgm:prSet/>
      <dgm:spPr/>
      <dgm:t>
        <a:bodyPr/>
        <a:lstStyle/>
        <a:p>
          <a:endParaRPr lang="sv-SE"/>
        </a:p>
      </dgm:t>
    </dgm:pt>
    <dgm:pt modelId="{705046B1-E28E-4DE5-AE48-D9E66CFC9592}" type="sibTrans" cxnId="{899E4F88-C636-47DE-98EB-CE8F903C8280}">
      <dgm:prSet/>
      <dgm:spPr/>
      <dgm:t>
        <a:bodyPr/>
        <a:lstStyle/>
        <a:p>
          <a:endParaRPr lang="sv-SE"/>
        </a:p>
      </dgm:t>
    </dgm:pt>
    <dgm:pt modelId="{18A326C3-B781-4C54-A6D7-C89F4EF494C3}">
      <dgm:prSet/>
      <dgm:spPr/>
      <dgm:t>
        <a:bodyPr/>
        <a:lstStyle/>
        <a:p>
          <a:r>
            <a:rPr lang="sv-SE" dirty="0"/>
            <a:t>Skapa ögonblicksbild över den samlade kunskapen i ett team.</a:t>
          </a:r>
        </a:p>
      </dgm:t>
    </dgm:pt>
    <dgm:pt modelId="{F1A490E3-02E9-42E5-A5C1-2ACA54836637}" type="parTrans" cxnId="{B5A6C297-B31E-4497-B320-CA7CE16C9451}">
      <dgm:prSet/>
      <dgm:spPr/>
      <dgm:t>
        <a:bodyPr/>
        <a:lstStyle/>
        <a:p>
          <a:endParaRPr lang="sv-SE"/>
        </a:p>
      </dgm:t>
    </dgm:pt>
    <dgm:pt modelId="{54189F87-46E3-4692-A26C-FBDD2156EF83}" type="sibTrans" cxnId="{B5A6C297-B31E-4497-B320-CA7CE16C9451}">
      <dgm:prSet/>
      <dgm:spPr/>
      <dgm:t>
        <a:bodyPr/>
        <a:lstStyle/>
        <a:p>
          <a:endParaRPr lang="sv-SE"/>
        </a:p>
      </dgm:t>
    </dgm:pt>
    <dgm:pt modelId="{EF03CE9B-8028-4715-9DEE-B684C353FEE6}">
      <dgm:prSet/>
      <dgm:spPr/>
      <dgm:t>
        <a:bodyPr/>
        <a:lstStyle/>
        <a:p>
          <a:r>
            <a:rPr lang="sv-SE" dirty="0"/>
            <a:t>Sortera – kategorisera.</a:t>
          </a:r>
        </a:p>
      </dgm:t>
    </dgm:pt>
    <dgm:pt modelId="{E6728B5B-879D-4A50-989A-E892992498D5}" type="parTrans" cxnId="{8F917913-5B64-4BD9-ABB5-31F5BAC2628A}">
      <dgm:prSet/>
      <dgm:spPr/>
      <dgm:t>
        <a:bodyPr/>
        <a:lstStyle/>
        <a:p>
          <a:endParaRPr lang="sv-SE"/>
        </a:p>
      </dgm:t>
    </dgm:pt>
    <dgm:pt modelId="{4E43DB78-ABF8-4E89-BD83-525160C129B5}" type="sibTrans" cxnId="{8F917913-5B64-4BD9-ABB5-31F5BAC2628A}">
      <dgm:prSet/>
      <dgm:spPr/>
      <dgm:t>
        <a:bodyPr/>
        <a:lstStyle/>
        <a:p>
          <a:endParaRPr lang="sv-SE"/>
        </a:p>
      </dgm:t>
    </dgm:pt>
    <dgm:pt modelId="{D343D8E6-4448-4001-966D-56D81231AC34}">
      <dgm:prSet/>
      <dgm:spPr/>
      <dgm:t>
        <a:bodyPr/>
        <a:lstStyle/>
        <a:p>
          <a:r>
            <a:rPr lang="sv-SE" dirty="0"/>
            <a:t>Tydliggöra vilka data som måste samlas in/mätas.</a:t>
          </a:r>
        </a:p>
      </dgm:t>
    </dgm:pt>
    <dgm:pt modelId="{A5A5B9DB-C83C-4865-A960-E61205A36954}" type="parTrans" cxnId="{9EB8F660-27DD-4167-A0FA-226DC64D3263}">
      <dgm:prSet/>
      <dgm:spPr/>
      <dgm:t>
        <a:bodyPr/>
        <a:lstStyle/>
        <a:p>
          <a:endParaRPr lang="sv-SE"/>
        </a:p>
      </dgm:t>
    </dgm:pt>
    <dgm:pt modelId="{07D774BB-3D34-4294-9FC6-A86E7A5B3E07}" type="sibTrans" cxnId="{9EB8F660-27DD-4167-A0FA-226DC64D3263}">
      <dgm:prSet/>
      <dgm:spPr/>
      <dgm:t>
        <a:bodyPr/>
        <a:lstStyle/>
        <a:p>
          <a:endParaRPr lang="sv-SE"/>
        </a:p>
      </dgm:t>
    </dgm:pt>
    <dgm:pt modelId="{348A6D41-99F4-44AA-ACFD-814620DEF392}">
      <dgm:prSet/>
      <dgm:spPr/>
      <dgm:t>
        <a:bodyPr/>
        <a:lstStyle/>
        <a:p>
          <a:r>
            <a:rPr lang="sv-SE" dirty="0"/>
            <a:t>Hjälper </a:t>
          </a:r>
          <a:r>
            <a:rPr lang="sv-SE" i="1" u="sng" dirty="0"/>
            <a:t>gruppen</a:t>
          </a:r>
          <a:r>
            <a:rPr lang="sv-SE" dirty="0"/>
            <a:t> att:</a:t>
          </a:r>
        </a:p>
      </dgm:t>
    </dgm:pt>
    <dgm:pt modelId="{8543B4F3-2354-4459-BDB5-08D0EC002171}" type="parTrans" cxnId="{27D2FDC0-FCD1-481A-9FC9-D3A2AE0DA2EF}">
      <dgm:prSet/>
      <dgm:spPr/>
      <dgm:t>
        <a:bodyPr/>
        <a:lstStyle/>
        <a:p>
          <a:endParaRPr lang="sv-SE"/>
        </a:p>
      </dgm:t>
    </dgm:pt>
    <dgm:pt modelId="{C0B83B86-AFAC-4752-8804-D29D8999C84D}" type="sibTrans" cxnId="{27D2FDC0-FCD1-481A-9FC9-D3A2AE0DA2EF}">
      <dgm:prSet/>
      <dgm:spPr/>
      <dgm:t>
        <a:bodyPr/>
        <a:lstStyle/>
        <a:p>
          <a:endParaRPr lang="sv-SE"/>
        </a:p>
      </dgm:t>
    </dgm:pt>
    <dgm:pt modelId="{EBCFB854-F363-4AD6-B62C-0CFFA2D239B5}">
      <dgm:prSet/>
      <dgm:spPr/>
      <dgm:t>
        <a:bodyPr/>
        <a:lstStyle/>
        <a:p>
          <a:r>
            <a:rPr lang="sv-SE" dirty="0"/>
            <a:t>Vilka är de tänkbara orsakerna till problemet (eller gapet eller hindret)</a:t>
          </a:r>
        </a:p>
      </dgm:t>
    </dgm:pt>
    <dgm:pt modelId="{91ECDC7F-2CC4-4ABA-AB7C-F4E8C5466380}" type="parTrans" cxnId="{DA26AA0B-781C-4FF2-B93A-799ED3802815}">
      <dgm:prSet/>
      <dgm:spPr/>
      <dgm:t>
        <a:bodyPr/>
        <a:lstStyle/>
        <a:p>
          <a:endParaRPr lang="sv-SE"/>
        </a:p>
      </dgm:t>
    </dgm:pt>
    <dgm:pt modelId="{00D9983E-2C06-47AD-BABA-BB22284ACE61}" type="sibTrans" cxnId="{DA26AA0B-781C-4FF2-B93A-799ED3802815}">
      <dgm:prSet/>
      <dgm:spPr/>
      <dgm:t>
        <a:bodyPr/>
        <a:lstStyle/>
        <a:p>
          <a:endParaRPr lang="sv-SE"/>
        </a:p>
      </dgm:t>
    </dgm:pt>
    <dgm:pt modelId="{3EBD0318-A36E-4C31-84BA-7BDE501CC4BE}">
      <dgm:prSet/>
      <dgm:spPr/>
      <dgm:t>
        <a:bodyPr/>
        <a:lstStyle/>
        <a:p>
          <a:r>
            <a:rPr lang="sv-SE"/>
            <a:t>Hjälper </a:t>
          </a:r>
          <a:r>
            <a:rPr lang="sv-SE" i="1" u="sng" dirty="0"/>
            <a:t>dig</a:t>
          </a:r>
          <a:r>
            <a:rPr lang="sv-SE" dirty="0"/>
            <a:t> att:</a:t>
          </a:r>
        </a:p>
      </dgm:t>
    </dgm:pt>
    <dgm:pt modelId="{F882B34F-E078-4AC7-847D-435ED910620A}" type="parTrans" cxnId="{9DC3D4EC-1695-4F9C-813F-091EF0F8E7F1}">
      <dgm:prSet/>
      <dgm:spPr/>
      <dgm:t>
        <a:bodyPr/>
        <a:lstStyle/>
        <a:p>
          <a:endParaRPr lang="sv-SE"/>
        </a:p>
      </dgm:t>
    </dgm:pt>
    <dgm:pt modelId="{4D1645A3-3FBB-4F8E-BAF0-D5B248ED9406}" type="sibTrans" cxnId="{9DC3D4EC-1695-4F9C-813F-091EF0F8E7F1}">
      <dgm:prSet/>
      <dgm:spPr/>
      <dgm:t>
        <a:bodyPr/>
        <a:lstStyle/>
        <a:p>
          <a:endParaRPr lang="sv-SE"/>
        </a:p>
      </dgm:t>
    </dgm:pt>
    <dgm:pt modelId="{F9F86FCA-1E59-4C39-8B09-0305C2597331}" type="pres">
      <dgm:prSet presAssocID="{E4A3FEA9-7B88-4F59-9F08-EF78B48142CD}" presName="Name0" presStyleCnt="0">
        <dgm:presLayoutVars>
          <dgm:dir/>
          <dgm:animLvl val="lvl"/>
          <dgm:resizeHandles val="exact"/>
        </dgm:presLayoutVars>
      </dgm:prSet>
      <dgm:spPr/>
    </dgm:pt>
    <dgm:pt modelId="{59ABDE26-B60C-4473-B56A-4089CFB92E33}" type="pres">
      <dgm:prSet presAssocID="{A2CF3350-AA98-4C88-959B-6AA16F28E9DE}" presName="composite" presStyleCnt="0"/>
      <dgm:spPr/>
    </dgm:pt>
    <dgm:pt modelId="{BF5CE804-92D6-43E6-9547-58C13B5D6A61}" type="pres">
      <dgm:prSet presAssocID="{A2CF3350-AA98-4C88-959B-6AA16F28E9DE}" presName="parTx" presStyleLbl="alignNode1" presStyleIdx="0" presStyleCnt="3">
        <dgm:presLayoutVars>
          <dgm:chMax val="0"/>
          <dgm:chPref val="0"/>
          <dgm:bulletEnabled val="1"/>
        </dgm:presLayoutVars>
      </dgm:prSet>
      <dgm:spPr/>
    </dgm:pt>
    <dgm:pt modelId="{2E6FE351-155F-420C-9628-CB9E1FC2A9CE}" type="pres">
      <dgm:prSet presAssocID="{A2CF3350-AA98-4C88-959B-6AA16F28E9DE}" presName="desTx" presStyleLbl="alignAccFollowNode1" presStyleIdx="0" presStyleCnt="3">
        <dgm:presLayoutVars>
          <dgm:bulletEnabled val="1"/>
        </dgm:presLayoutVars>
      </dgm:prSet>
      <dgm:spPr/>
    </dgm:pt>
    <dgm:pt modelId="{E7014A69-9882-4067-BFAA-1177A292B5F4}" type="pres">
      <dgm:prSet presAssocID="{E6850E30-5781-45E2-AA40-80C44C95EF9B}" presName="space" presStyleCnt="0"/>
      <dgm:spPr/>
    </dgm:pt>
    <dgm:pt modelId="{DD52ACD5-D76A-430A-9578-440E37D48313}" type="pres">
      <dgm:prSet presAssocID="{3EBD0318-A36E-4C31-84BA-7BDE501CC4BE}" presName="composite" presStyleCnt="0"/>
      <dgm:spPr/>
    </dgm:pt>
    <dgm:pt modelId="{F20A1997-18F2-4575-A5D3-0D95AB22EDB3}" type="pres">
      <dgm:prSet presAssocID="{3EBD0318-A36E-4C31-84BA-7BDE501CC4BE}" presName="parTx" presStyleLbl="alignNode1" presStyleIdx="1" presStyleCnt="3">
        <dgm:presLayoutVars>
          <dgm:chMax val="0"/>
          <dgm:chPref val="0"/>
          <dgm:bulletEnabled val="1"/>
        </dgm:presLayoutVars>
      </dgm:prSet>
      <dgm:spPr/>
    </dgm:pt>
    <dgm:pt modelId="{CECC9F0C-E2B9-4929-8ED6-9FD1D769C8EA}" type="pres">
      <dgm:prSet presAssocID="{3EBD0318-A36E-4C31-84BA-7BDE501CC4BE}" presName="desTx" presStyleLbl="alignAccFollowNode1" presStyleIdx="1" presStyleCnt="3">
        <dgm:presLayoutVars>
          <dgm:bulletEnabled val="1"/>
        </dgm:presLayoutVars>
      </dgm:prSet>
      <dgm:spPr/>
    </dgm:pt>
    <dgm:pt modelId="{5A9448B2-3197-48DC-B835-5DC02B654103}" type="pres">
      <dgm:prSet presAssocID="{4D1645A3-3FBB-4F8E-BAF0-D5B248ED9406}" presName="space" presStyleCnt="0"/>
      <dgm:spPr/>
    </dgm:pt>
    <dgm:pt modelId="{B684207D-395A-48D7-8BA6-BE0BEA4B362D}" type="pres">
      <dgm:prSet presAssocID="{348A6D41-99F4-44AA-ACFD-814620DEF392}" presName="composite" presStyleCnt="0"/>
      <dgm:spPr/>
    </dgm:pt>
    <dgm:pt modelId="{317936CF-9359-489F-A755-F1B6917F06BE}" type="pres">
      <dgm:prSet presAssocID="{348A6D41-99F4-44AA-ACFD-814620DEF392}" presName="parTx" presStyleLbl="alignNode1" presStyleIdx="2" presStyleCnt="3">
        <dgm:presLayoutVars>
          <dgm:chMax val="0"/>
          <dgm:chPref val="0"/>
          <dgm:bulletEnabled val="1"/>
        </dgm:presLayoutVars>
      </dgm:prSet>
      <dgm:spPr/>
    </dgm:pt>
    <dgm:pt modelId="{FE653BEA-130C-4B31-A627-E0F669147DEB}" type="pres">
      <dgm:prSet presAssocID="{348A6D41-99F4-44AA-ACFD-814620DEF392}" presName="desTx" presStyleLbl="alignAccFollowNode1" presStyleIdx="2" presStyleCnt="3">
        <dgm:presLayoutVars>
          <dgm:bulletEnabled val="1"/>
        </dgm:presLayoutVars>
      </dgm:prSet>
      <dgm:spPr/>
    </dgm:pt>
  </dgm:ptLst>
  <dgm:cxnLst>
    <dgm:cxn modelId="{DA26AA0B-781C-4FF2-B93A-799ED3802815}" srcId="{A2CF3350-AA98-4C88-959B-6AA16F28E9DE}" destId="{EBCFB854-F363-4AD6-B62C-0CFFA2D239B5}" srcOrd="0" destOrd="0" parTransId="{91ECDC7F-2CC4-4ABA-AB7C-F4E8C5466380}" sibTransId="{00D9983E-2C06-47AD-BABA-BB22284ACE61}"/>
    <dgm:cxn modelId="{57367511-C777-40C1-B031-2B70F051E3E3}" type="presOf" srcId="{EBCFB854-F363-4AD6-B62C-0CFFA2D239B5}" destId="{2E6FE351-155F-420C-9628-CB9E1FC2A9CE}" srcOrd="0" destOrd="0" presId="urn:microsoft.com/office/officeart/2005/8/layout/hList1"/>
    <dgm:cxn modelId="{8F917913-5B64-4BD9-ABB5-31F5BAC2628A}" srcId="{3EBD0318-A36E-4C31-84BA-7BDE501CC4BE}" destId="{EF03CE9B-8028-4715-9DEE-B684C353FEE6}" srcOrd="2" destOrd="0" parTransId="{E6728B5B-879D-4A50-989A-E892992498D5}" sibTransId="{4E43DB78-ABF8-4E89-BD83-525160C129B5}"/>
    <dgm:cxn modelId="{EEE3A418-A6B3-43F0-91A6-C41AE08B51BB}" type="presOf" srcId="{449E8C99-7873-4154-8BB5-BBED28982B83}" destId="{FE653BEA-130C-4B31-A627-E0F669147DEB}" srcOrd="0" destOrd="3" presId="urn:microsoft.com/office/officeart/2005/8/layout/hList1"/>
    <dgm:cxn modelId="{DC318824-8571-413E-AC61-3D58A9F579DC}" type="presOf" srcId="{18A326C3-B781-4C54-A6D7-C89F4EF494C3}" destId="{CECC9F0C-E2B9-4929-8ED6-9FD1D769C8EA}" srcOrd="0" destOrd="1" presId="urn:microsoft.com/office/officeart/2005/8/layout/hList1"/>
    <dgm:cxn modelId="{9EB8F660-27DD-4167-A0FA-226DC64D3263}" srcId="{3EBD0318-A36E-4C31-84BA-7BDE501CC4BE}" destId="{D343D8E6-4448-4001-966D-56D81231AC34}" srcOrd="3" destOrd="0" parTransId="{A5A5B9DB-C83C-4865-A960-E61205A36954}" sibTransId="{07D774BB-3D34-4294-9FC6-A86E7A5B3E07}"/>
    <dgm:cxn modelId="{7D596641-CBF2-4BDD-AF1D-6A70B1533F61}" srcId="{E4A3FEA9-7B88-4F59-9F08-EF78B48142CD}" destId="{A2CF3350-AA98-4C88-959B-6AA16F28E9DE}" srcOrd="0" destOrd="0" parTransId="{4E4B9527-0DFB-40D3-8D4A-F56BBF69B121}" sibTransId="{E6850E30-5781-45E2-AA40-80C44C95EF9B}"/>
    <dgm:cxn modelId="{5291CA62-C8F6-473E-AF30-F55C1A5457F3}" type="presOf" srcId="{5B8F2AF6-338A-41C1-88FC-9A2852502A48}" destId="{FE653BEA-130C-4B31-A627-E0F669147DEB}" srcOrd="0" destOrd="0" presId="urn:microsoft.com/office/officeart/2005/8/layout/hList1"/>
    <dgm:cxn modelId="{49FF034A-DEEC-43D8-9338-CA2B2DD5295D}" type="presOf" srcId="{4108BF3A-F93A-4EF1-BD66-178B15832AB8}" destId="{FE653BEA-130C-4B31-A627-E0F669147DEB}" srcOrd="0" destOrd="2" presId="urn:microsoft.com/office/officeart/2005/8/layout/hList1"/>
    <dgm:cxn modelId="{030BB04F-AD69-4887-9CB7-42ACAD5797B8}" type="presOf" srcId="{0D97B329-6F78-429B-A626-F7479121B3C9}" destId="{FE653BEA-130C-4B31-A627-E0F669147DEB}" srcOrd="0" destOrd="1" presId="urn:microsoft.com/office/officeart/2005/8/layout/hList1"/>
    <dgm:cxn modelId="{765DA074-105E-4507-AAC7-D25F13691936}" type="presOf" srcId="{3EBD0318-A36E-4C31-84BA-7BDE501CC4BE}" destId="{F20A1997-18F2-4575-A5D3-0D95AB22EDB3}" srcOrd="0" destOrd="0" presId="urn:microsoft.com/office/officeart/2005/8/layout/hList1"/>
    <dgm:cxn modelId="{191E677B-F8E5-4D0D-8663-2881927E8D5C}" type="presOf" srcId="{E4A3FEA9-7B88-4F59-9F08-EF78B48142CD}" destId="{F9F86FCA-1E59-4C39-8B09-0305C2597331}" srcOrd="0" destOrd="0" presId="urn:microsoft.com/office/officeart/2005/8/layout/hList1"/>
    <dgm:cxn modelId="{AAF2CF81-BEB9-4705-9B8B-166233173CF8}" srcId="{348A6D41-99F4-44AA-ACFD-814620DEF392}" destId="{5B8F2AF6-338A-41C1-88FC-9A2852502A48}" srcOrd="0" destOrd="0" parTransId="{C342E2BC-5E31-467D-8A25-9AC1F691D02F}" sibTransId="{05D77E7D-8AA8-4FF5-92C7-99AB743C6236}"/>
    <dgm:cxn modelId="{899E4F88-C636-47DE-98EB-CE8F903C8280}" srcId="{3EBD0318-A36E-4C31-84BA-7BDE501CC4BE}" destId="{90C03F16-F28D-4376-82BD-EC16EE1AB9A0}" srcOrd="0" destOrd="0" parTransId="{95EB5559-0F31-44F2-A92D-7AFBB3483050}" sibTransId="{705046B1-E28E-4DE5-AE48-D9E66CFC9592}"/>
    <dgm:cxn modelId="{EEF3CF90-8928-4BC0-9163-4F2C23892FBE}" srcId="{348A6D41-99F4-44AA-ACFD-814620DEF392}" destId="{449E8C99-7873-4154-8BB5-BBED28982B83}" srcOrd="3" destOrd="0" parTransId="{025DA04C-E847-4CB3-B939-EE0F04B554AC}" sibTransId="{1DEBF0A8-8643-444C-87EE-2BF875FAE1EB}"/>
    <dgm:cxn modelId="{B5A6C297-B31E-4497-B320-CA7CE16C9451}" srcId="{3EBD0318-A36E-4C31-84BA-7BDE501CC4BE}" destId="{18A326C3-B781-4C54-A6D7-C89F4EF494C3}" srcOrd="1" destOrd="0" parTransId="{F1A490E3-02E9-42E5-A5C1-2ACA54836637}" sibTransId="{54189F87-46E3-4692-A26C-FBDD2156EF83}"/>
    <dgm:cxn modelId="{27D2FDC0-FCD1-481A-9FC9-D3A2AE0DA2EF}" srcId="{E4A3FEA9-7B88-4F59-9F08-EF78B48142CD}" destId="{348A6D41-99F4-44AA-ACFD-814620DEF392}" srcOrd="2" destOrd="0" parTransId="{8543B4F3-2354-4459-BDB5-08D0EC002171}" sibTransId="{C0B83B86-AFAC-4752-8804-D29D8999C84D}"/>
    <dgm:cxn modelId="{8DD2F9C2-FC28-464C-8A0B-2FC67AE62A63}" type="presOf" srcId="{A2CF3350-AA98-4C88-959B-6AA16F28E9DE}" destId="{BF5CE804-92D6-43E6-9547-58C13B5D6A61}" srcOrd="0" destOrd="0" presId="urn:microsoft.com/office/officeart/2005/8/layout/hList1"/>
    <dgm:cxn modelId="{6A00DDD1-BE11-451C-90D3-78FC969B162B}" type="presOf" srcId="{348A6D41-99F4-44AA-ACFD-814620DEF392}" destId="{317936CF-9359-489F-A755-F1B6917F06BE}" srcOrd="0" destOrd="0" presId="urn:microsoft.com/office/officeart/2005/8/layout/hList1"/>
    <dgm:cxn modelId="{A52A75D6-83A0-45DD-BB56-9DFF8F15E3AC}" type="presOf" srcId="{D343D8E6-4448-4001-966D-56D81231AC34}" destId="{CECC9F0C-E2B9-4929-8ED6-9FD1D769C8EA}" srcOrd="0" destOrd="3" presId="urn:microsoft.com/office/officeart/2005/8/layout/hList1"/>
    <dgm:cxn modelId="{FD9DBBE2-0934-4594-A1ED-1653820BBEBB}" srcId="{348A6D41-99F4-44AA-ACFD-814620DEF392}" destId="{0D97B329-6F78-429B-A626-F7479121B3C9}" srcOrd="1" destOrd="0" parTransId="{4CF4AE1A-902D-4F6F-B436-2609828F73DF}" sibTransId="{F58DBD7A-8414-4AA4-849C-7F3DA39C4B97}"/>
    <dgm:cxn modelId="{EEDD4DE5-C903-4ECB-85C6-DD1D72167A83}" srcId="{348A6D41-99F4-44AA-ACFD-814620DEF392}" destId="{4108BF3A-F93A-4EF1-BD66-178B15832AB8}" srcOrd="2" destOrd="0" parTransId="{3F0DE61B-DA69-411F-8E94-58DEC287FC8E}" sibTransId="{16B0A6C0-1049-46E2-95E6-8B42095E7C62}"/>
    <dgm:cxn modelId="{CB2163E6-0E1C-45DC-AB61-D36B3F32DB29}" type="presOf" srcId="{EF03CE9B-8028-4715-9DEE-B684C353FEE6}" destId="{CECC9F0C-E2B9-4929-8ED6-9FD1D769C8EA}" srcOrd="0" destOrd="2" presId="urn:microsoft.com/office/officeart/2005/8/layout/hList1"/>
    <dgm:cxn modelId="{9DC3D4EC-1695-4F9C-813F-091EF0F8E7F1}" srcId="{E4A3FEA9-7B88-4F59-9F08-EF78B48142CD}" destId="{3EBD0318-A36E-4C31-84BA-7BDE501CC4BE}" srcOrd="1" destOrd="0" parTransId="{F882B34F-E078-4AC7-847D-435ED910620A}" sibTransId="{4D1645A3-3FBB-4F8E-BAF0-D5B248ED9406}"/>
    <dgm:cxn modelId="{307D95FF-CE83-4BB5-AFAC-BD221D28C9DE}" type="presOf" srcId="{90C03F16-F28D-4376-82BD-EC16EE1AB9A0}" destId="{CECC9F0C-E2B9-4929-8ED6-9FD1D769C8EA}" srcOrd="0" destOrd="0" presId="urn:microsoft.com/office/officeart/2005/8/layout/hList1"/>
    <dgm:cxn modelId="{5AC1DE95-F813-4D9A-9924-F985D3DA9210}" type="presParOf" srcId="{F9F86FCA-1E59-4C39-8B09-0305C2597331}" destId="{59ABDE26-B60C-4473-B56A-4089CFB92E33}" srcOrd="0" destOrd="0" presId="urn:microsoft.com/office/officeart/2005/8/layout/hList1"/>
    <dgm:cxn modelId="{036C5075-6215-46F9-BDE5-0350CA37A047}" type="presParOf" srcId="{59ABDE26-B60C-4473-B56A-4089CFB92E33}" destId="{BF5CE804-92D6-43E6-9547-58C13B5D6A61}" srcOrd="0" destOrd="0" presId="urn:microsoft.com/office/officeart/2005/8/layout/hList1"/>
    <dgm:cxn modelId="{91D1C966-CF05-4AF0-AD59-857B15BF3A97}" type="presParOf" srcId="{59ABDE26-B60C-4473-B56A-4089CFB92E33}" destId="{2E6FE351-155F-420C-9628-CB9E1FC2A9CE}" srcOrd="1" destOrd="0" presId="urn:microsoft.com/office/officeart/2005/8/layout/hList1"/>
    <dgm:cxn modelId="{6929778B-267F-48B1-B565-35B2851969F4}" type="presParOf" srcId="{F9F86FCA-1E59-4C39-8B09-0305C2597331}" destId="{E7014A69-9882-4067-BFAA-1177A292B5F4}" srcOrd="1" destOrd="0" presId="urn:microsoft.com/office/officeart/2005/8/layout/hList1"/>
    <dgm:cxn modelId="{4A0A520C-3F9E-478E-914E-4E0199AD71F9}" type="presParOf" srcId="{F9F86FCA-1E59-4C39-8B09-0305C2597331}" destId="{DD52ACD5-D76A-430A-9578-440E37D48313}" srcOrd="2" destOrd="0" presId="urn:microsoft.com/office/officeart/2005/8/layout/hList1"/>
    <dgm:cxn modelId="{4D568E1E-0F0F-4390-BF70-BD406E20F81A}" type="presParOf" srcId="{DD52ACD5-D76A-430A-9578-440E37D48313}" destId="{F20A1997-18F2-4575-A5D3-0D95AB22EDB3}" srcOrd="0" destOrd="0" presId="urn:microsoft.com/office/officeart/2005/8/layout/hList1"/>
    <dgm:cxn modelId="{C51561B4-0957-4276-9A64-02D441D47AE6}" type="presParOf" srcId="{DD52ACD5-D76A-430A-9578-440E37D48313}" destId="{CECC9F0C-E2B9-4929-8ED6-9FD1D769C8EA}" srcOrd="1" destOrd="0" presId="urn:microsoft.com/office/officeart/2005/8/layout/hList1"/>
    <dgm:cxn modelId="{204C1D85-1C43-4676-8A86-07604AA6BEC0}" type="presParOf" srcId="{F9F86FCA-1E59-4C39-8B09-0305C2597331}" destId="{5A9448B2-3197-48DC-B835-5DC02B654103}" srcOrd="3" destOrd="0" presId="urn:microsoft.com/office/officeart/2005/8/layout/hList1"/>
    <dgm:cxn modelId="{1F26CB66-291C-4AB8-B841-44390337010B}" type="presParOf" srcId="{F9F86FCA-1E59-4C39-8B09-0305C2597331}" destId="{B684207D-395A-48D7-8BA6-BE0BEA4B362D}" srcOrd="4" destOrd="0" presId="urn:microsoft.com/office/officeart/2005/8/layout/hList1"/>
    <dgm:cxn modelId="{1A2DAB39-516A-4B2C-BA82-BB0C52348D3A}" type="presParOf" srcId="{B684207D-395A-48D7-8BA6-BE0BEA4B362D}" destId="{317936CF-9359-489F-A755-F1B6917F06BE}" srcOrd="0" destOrd="0" presId="urn:microsoft.com/office/officeart/2005/8/layout/hList1"/>
    <dgm:cxn modelId="{8687DBF7-04A4-4ACF-AA46-3ACACA9C25F3}" type="presParOf" srcId="{B684207D-395A-48D7-8BA6-BE0BEA4B362D}" destId="{FE653BEA-130C-4B31-A627-E0F669147D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CE804-92D6-43E6-9547-58C13B5D6A61}">
      <dsp:nvSpPr>
        <dsp:cNvPr id="0" name=""/>
        <dsp:cNvSpPr/>
      </dsp:nvSpPr>
      <dsp:spPr>
        <a:xfrm>
          <a:off x="3121" y="279106"/>
          <a:ext cx="3042999"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sv-SE" sz="2000" kern="1200" dirty="0"/>
            <a:t>Svarar på frågan:</a:t>
          </a:r>
        </a:p>
      </dsp:txBody>
      <dsp:txXfrm>
        <a:off x="3121" y="279106"/>
        <a:ext cx="3042999" cy="576000"/>
      </dsp:txXfrm>
    </dsp:sp>
    <dsp:sp modelId="{2E6FE351-155F-420C-9628-CB9E1FC2A9CE}">
      <dsp:nvSpPr>
        <dsp:cNvPr id="0" name=""/>
        <dsp:cNvSpPr/>
      </dsp:nvSpPr>
      <dsp:spPr>
        <a:xfrm>
          <a:off x="3121" y="855106"/>
          <a:ext cx="3042999" cy="37160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dirty="0"/>
            <a:t>Vilka är de tänkbara orsakerna till problemet (eller gapet eller hindret)</a:t>
          </a:r>
        </a:p>
      </dsp:txBody>
      <dsp:txXfrm>
        <a:off x="3121" y="855106"/>
        <a:ext cx="3042999" cy="3716043"/>
      </dsp:txXfrm>
    </dsp:sp>
    <dsp:sp modelId="{F20A1997-18F2-4575-A5D3-0D95AB22EDB3}">
      <dsp:nvSpPr>
        <dsp:cNvPr id="0" name=""/>
        <dsp:cNvSpPr/>
      </dsp:nvSpPr>
      <dsp:spPr>
        <a:xfrm>
          <a:off x="3472140" y="279106"/>
          <a:ext cx="3042999"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sv-SE" sz="2000" kern="1200"/>
            <a:t>Hjälper </a:t>
          </a:r>
          <a:r>
            <a:rPr lang="sv-SE" sz="2000" i="1" u="sng" kern="1200" dirty="0"/>
            <a:t>dig</a:t>
          </a:r>
          <a:r>
            <a:rPr lang="sv-SE" sz="2000" kern="1200" dirty="0"/>
            <a:t> att:</a:t>
          </a:r>
        </a:p>
      </dsp:txBody>
      <dsp:txXfrm>
        <a:off x="3472140" y="279106"/>
        <a:ext cx="3042999" cy="576000"/>
      </dsp:txXfrm>
    </dsp:sp>
    <dsp:sp modelId="{CECC9F0C-E2B9-4929-8ED6-9FD1D769C8EA}">
      <dsp:nvSpPr>
        <dsp:cNvPr id="0" name=""/>
        <dsp:cNvSpPr/>
      </dsp:nvSpPr>
      <dsp:spPr>
        <a:xfrm>
          <a:off x="3472140" y="855106"/>
          <a:ext cx="3042999" cy="37160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dirty="0"/>
            <a:t>Identifiera grundorsaker.</a:t>
          </a:r>
        </a:p>
        <a:p>
          <a:pPr marL="228600" lvl="1" indent="-228600" algn="l" defTabSz="889000">
            <a:lnSpc>
              <a:spcPct val="90000"/>
            </a:lnSpc>
            <a:spcBef>
              <a:spcPct val="0"/>
            </a:spcBef>
            <a:spcAft>
              <a:spcPct val="15000"/>
            </a:spcAft>
            <a:buChar char="•"/>
          </a:pPr>
          <a:r>
            <a:rPr lang="sv-SE" sz="2000" kern="1200" dirty="0"/>
            <a:t>Skapa ögonblicksbild över den samlade kunskapen i ett team.</a:t>
          </a:r>
        </a:p>
        <a:p>
          <a:pPr marL="228600" lvl="1" indent="-228600" algn="l" defTabSz="889000">
            <a:lnSpc>
              <a:spcPct val="90000"/>
            </a:lnSpc>
            <a:spcBef>
              <a:spcPct val="0"/>
            </a:spcBef>
            <a:spcAft>
              <a:spcPct val="15000"/>
            </a:spcAft>
            <a:buChar char="•"/>
          </a:pPr>
          <a:r>
            <a:rPr lang="sv-SE" sz="2000" kern="1200" dirty="0"/>
            <a:t>Sortera – kategorisera.</a:t>
          </a:r>
        </a:p>
        <a:p>
          <a:pPr marL="228600" lvl="1" indent="-228600" algn="l" defTabSz="889000">
            <a:lnSpc>
              <a:spcPct val="90000"/>
            </a:lnSpc>
            <a:spcBef>
              <a:spcPct val="0"/>
            </a:spcBef>
            <a:spcAft>
              <a:spcPct val="15000"/>
            </a:spcAft>
            <a:buChar char="•"/>
          </a:pPr>
          <a:r>
            <a:rPr lang="sv-SE" sz="2000" kern="1200" dirty="0"/>
            <a:t>Tydliggöra vilka data som måste samlas in/mätas.</a:t>
          </a:r>
        </a:p>
      </dsp:txBody>
      <dsp:txXfrm>
        <a:off x="3472140" y="855106"/>
        <a:ext cx="3042999" cy="3716043"/>
      </dsp:txXfrm>
    </dsp:sp>
    <dsp:sp modelId="{317936CF-9359-489F-A755-F1B6917F06BE}">
      <dsp:nvSpPr>
        <dsp:cNvPr id="0" name=""/>
        <dsp:cNvSpPr/>
      </dsp:nvSpPr>
      <dsp:spPr>
        <a:xfrm>
          <a:off x="6941159" y="279106"/>
          <a:ext cx="3042999"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sv-SE" sz="2000" kern="1200" dirty="0"/>
            <a:t>Hjälper </a:t>
          </a:r>
          <a:r>
            <a:rPr lang="sv-SE" sz="2000" i="1" u="sng" kern="1200" dirty="0"/>
            <a:t>gruppen</a:t>
          </a:r>
          <a:r>
            <a:rPr lang="sv-SE" sz="2000" kern="1200" dirty="0"/>
            <a:t> att:</a:t>
          </a:r>
        </a:p>
      </dsp:txBody>
      <dsp:txXfrm>
        <a:off x="6941159" y="279106"/>
        <a:ext cx="3042999" cy="576000"/>
      </dsp:txXfrm>
    </dsp:sp>
    <dsp:sp modelId="{FE653BEA-130C-4B31-A627-E0F669147DEB}">
      <dsp:nvSpPr>
        <dsp:cNvPr id="0" name=""/>
        <dsp:cNvSpPr/>
      </dsp:nvSpPr>
      <dsp:spPr>
        <a:xfrm>
          <a:off x="6941159" y="855106"/>
          <a:ext cx="3042999" cy="37160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dirty="0"/>
            <a:t>Identifiera</a:t>
          </a:r>
        </a:p>
        <a:p>
          <a:pPr marL="228600" lvl="1" indent="-228600" algn="l" defTabSz="889000">
            <a:lnSpc>
              <a:spcPct val="90000"/>
            </a:lnSpc>
            <a:spcBef>
              <a:spcPct val="0"/>
            </a:spcBef>
            <a:spcAft>
              <a:spcPct val="15000"/>
            </a:spcAft>
            <a:buChar char="•"/>
          </a:pPr>
          <a:r>
            <a:rPr lang="sv-SE" sz="2000" kern="1200" dirty="0"/>
            <a:t>Sortera</a:t>
          </a:r>
        </a:p>
        <a:p>
          <a:pPr marL="228600" lvl="1" indent="-228600" algn="l" defTabSz="889000">
            <a:lnSpc>
              <a:spcPct val="90000"/>
            </a:lnSpc>
            <a:spcBef>
              <a:spcPct val="0"/>
            </a:spcBef>
            <a:spcAft>
              <a:spcPct val="15000"/>
            </a:spcAft>
            <a:buChar char="•"/>
          </a:pPr>
          <a:r>
            <a:rPr lang="sv-SE" sz="2000" kern="1200" dirty="0"/>
            <a:t>Visualisera</a:t>
          </a:r>
          <a:br>
            <a:rPr lang="sv-SE" sz="2000" kern="1200" dirty="0"/>
          </a:br>
          <a:endParaRPr lang="sv-SE" sz="2000" kern="1200" dirty="0"/>
        </a:p>
        <a:p>
          <a:pPr marL="228600" lvl="1" indent="-228600" algn="l" defTabSz="889000">
            <a:lnSpc>
              <a:spcPct val="90000"/>
            </a:lnSpc>
            <a:spcBef>
              <a:spcPct val="0"/>
            </a:spcBef>
            <a:spcAft>
              <a:spcPct val="15000"/>
            </a:spcAft>
            <a:buChar char="•"/>
          </a:pPr>
          <a:r>
            <a:rPr lang="sv-SE" sz="2000" b="1" kern="1200" dirty="0"/>
            <a:t>Snabbt skapa en gemensam bild</a:t>
          </a:r>
        </a:p>
      </dsp:txBody>
      <dsp:txXfrm>
        <a:off x="6941159" y="855106"/>
        <a:ext cx="3042999" cy="371604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2024-04-24</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2024-04-24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08BABB8-9943-413B-B99A-24CE9F601CDB}" type="slidenum">
              <a:rPr lang="sv-SE" altLang="sv-SE" sz="1200" smtClean="0"/>
              <a:pPr/>
              <a:t>6</a:t>
            </a:fld>
            <a:endParaRPr lang="sv-SE" altLang="sv-SE" sz="1200"/>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p:spPr>
        <p:txBody>
          <a:bodyPr/>
          <a:lstStyle/>
          <a:p>
            <a:pPr eaLnBrk="1" hangingPunct="1"/>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2024-04-24</a:t>
            </a:fld>
            <a:endParaRPr lang="sv-SE" dirty="0"/>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2024-04-24</a:t>
            </a:fld>
            <a:endParaRPr lang="sv-SE" dirty="0"/>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bildikonen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2024-04-24</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2024-04-24</a:t>
            </a:fld>
            <a:endParaRPr lang="sv-SE" dirty="0"/>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2024-04-24</a:t>
            </a:fld>
            <a:endParaRPr lang="sv-SE" dirty="0"/>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2024-04-24</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2024-04-24</a:t>
            </a:fld>
            <a:endParaRPr lang="sv-SE" dirty="0"/>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2024-04-24</a:t>
            </a:fld>
            <a:endParaRPr lang="sv-SE" dirty="0"/>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2024-04-24</a:t>
            </a:fld>
            <a:endParaRPr lang="sv-SE" dirty="0"/>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2024-04-24</a:t>
            </a:fld>
            <a:endParaRPr lang="sv-SE" dirty="0"/>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2024-04-24</a:t>
            </a:fld>
            <a:endParaRPr lang="sv-SE" dirty="0"/>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2024-04-24</a:t>
            </a:fld>
            <a:endParaRPr lang="sv-SE" dirty="0"/>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br>
              <a:rPr lang="sv-SE" dirty="0"/>
            </a:br>
            <a:endParaRPr lang="en-US" dirty="0"/>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2024-04-24</a:t>
            </a:fld>
            <a:endParaRPr lang="sv-SE" dirty="0"/>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2024-04-24</a:t>
            </a:fld>
            <a:endParaRPr lang="sv-SE" dirty="0"/>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dirty="0"/>
            </a:br>
            <a:br>
              <a:rPr lang="sv-SE" dirty="0"/>
            </a:br>
            <a:endParaRPr lang="sv-SE" dirty="0"/>
          </a:p>
          <a:p>
            <a:endParaRPr lang="sv-SE" dirty="0"/>
          </a:p>
          <a:p>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2024-04-24</a:t>
            </a:fld>
            <a:endParaRPr lang="sv-SE" dirty="0"/>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2024-04-24</a:t>
            </a:fld>
            <a:endParaRPr lang="sv-SE" dirty="0"/>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2024-04-24</a:t>
            </a:fld>
            <a:endParaRPr lang="sv-SE" dirty="0"/>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2024-04-24</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2024-04-24</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2024-04-24</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2024-04-24</a:t>
            </a:fld>
            <a:endParaRPr lang="sv-SE" dirty="0"/>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dirty="0"/>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913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7583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2024-04-24</a:t>
            </a:fld>
            <a:endParaRPr lang="sv-SE" dirty="0"/>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2024-04-24</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2024-04-24</a:t>
            </a:fld>
            <a:endParaRPr lang="sv-SE" dirty="0"/>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2024-04-24</a:t>
            </a:fld>
            <a:endParaRPr lang="sv-SE" dirty="0"/>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2024-04-24</a:t>
            </a:fld>
            <a:endParaRPr lang="sv-SE" dirty="0"/>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dirty="0"/>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2024-04-24</a:t>
            </a:fld>
            <a:endParaRPr lang="sv-SE" dirty="0"/>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2024-04-24</a:t>
            </a:fld>
            <a:endParaRPr lang="sv-SE" dirty="0"/>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dirty="0"/>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2024-04-24</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3"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 id="2147483698" r:id="rId30"/>
    <p:sldLayoutId id="2147483699" r:id="rId31"/>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vardgivare.skane.se/kompetens-utveckling/kvalitetsutveckling/verktyg-och-mallar/" TargetMode="Externa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Fiskbensdiagram - instruktion</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dirty="0"/>
              <a:t>Enheten för Kvalitetsutveckling: </a:t>
            </a:r>
            <a:br>
              <a:rPr lang="sv-SE" dirty="0"/>
            </a:br>
            <a:r>
              <a:rPr lang="sv-SE" sz="2000" dirty="0">
                <a:hlinkClick r:id="rId2"/>
              </a:rPr>
              <a:t>Kvalitetsutveckling - verktyg och mallar - Vårdgivare Skåne (skane.se)</a:t>
            </a:r>
            <a:endParaRPr lang="sv-SE" sz="2000" dirty="0"/>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5" name="Picture 2" descr="C:\Users\siba\AppData\Local\Microsoft\Windows\Temporary Internet Files\Content.IE5\RT9DY5R2\MCj03356080000[1].wmf">
            <a:extLst>
              <a:ext uri="{FF2B5EF4-FFF2-40B4-BE49-F238E27FC236}">
                <a16:creationId xmlns:a16="http://schemas.microsoft.com/office/drawing/2014/main" id="{100702B1-76F9-9EAE-223D-183983245B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8866" y="4331171"/>
            <a:ext cx="25161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46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FBCC239-E144-EC4A-1765-ABEA6B85E825}"/>
              </a:ext>
            </a:extLst>
          </p:cNvPr>
          <p:cNvSpPr>
            <a:spLocks noGrp="1"/>
          </p:cNvSpPr>
          <p:nvPr>
            <p:ph type="title"/>
          </p:nvPr>
        </p:nvSpPr>
        <p:spPr/>
        <p:txBody>
          <a:bodyPr/>
          <a:lstStyle/>
          <a:p>
            <a:r>
              <a:rPr lang="sv-SE" dirty="0"/>
              <a:t>Fiskbensdiagram</a:t>
            </a:r>
          </a:p>
        </p:txBody>
      </p:sp>
      <p:graphicFrame>
        <p:nvGraphicFramePr>
          <p:cNvPr id="6" name="Platshållare för innehåll 5">
            <a:extLst>
              <a:ext uri="{FF2B5EF4-FFF2-40B4-BE49-F238E27FC236}">
                <a16:creationId xmlns:a16="http://schemas.microsoft.com/office/drawing/2014/main" id="{1EEABDE2-A61C-0B46-6B0E-D0ECEB090EA9}"/>
              </a:ext>
            </a:extLst>
          </p:cNvPr>
          <p:cNvGraphicFramePr>
            <a:graphicFrameLocks noGrp="1"/>
          </p:cNvGraphicFramePr>
          <p:nvPr>
            <p:ph idx="1"/>
            <p:extLst>
              <p:ext uri="{D42A27DB-BD31-4B8C-83A1-F6EECF244321}">
                <p14:modId xmlns:p14="http://schemas.microsoft.com/office/powerpoint/2010/main" val="2482297896"/>
              </p:ext>
            </p:extLst>
          </p:nvPr>
        </p:nvGraphicFramePr>
        <p:xfrm>
          <a:off x="609600" y="1275907"/>
          <a:ext cx="9987280" cy="4850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17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skbe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25553" y="3754820"/>
            <a:ext cx="558323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p:cNvSpPr>
            <a:spLocks noChangeArrowheads="1"/>
          </p:cNvSpPr>
          <p:nvPr/>
        </p:nvSpPr>
        <p:spPr bwMode="auto">
          <a:xfrm>
            <a:off x="7042127" y="4620008"/>
            <a:ext cx="1471251" cy="792163"/>
          </a:xfrm>
          <a:prstGeom prst="rect">
            <a:avLst/>
          </a:prstGeom>
          <a:solidFill>
            <a:schemeClr val="bg2">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ctr">
            <a:normAutofit fontScale="85000" lnSpcReduction="10000"/>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sv-SE" altLang="sv-SE" sz="2000" dirty="0">
                <a:latin typeface="Arial" charset="0"/>
              </a:rPr>
              <a:t>Huvud = problem/ frågeställning</a:t>
            </a:r>
          </a:p>
        </p:txBody>
      </p:sp>
      <p:sp>
        <p:nvSpPr>
          <p:cNvPr id="4" name="Rectangle 8"/>
          <p:cNvSpPr>
            <a:spLocks noChangeArrowheads="1"/>
          </p:cNvSpPr>
          <p:nvPr/>
        </p:nvSpPr>
        <p:spPr bwMode="auto">
          <a:xfrm>
            <a:off x="4445876" y="3341142"/>
            <a:ext cx="1524691" cy="431800"/>
          </a:xfrm>
          <a:prstGeom prst="rect">
            <a:avLst/>
          </a:prstGeom>
          <a:solidFill>
            <a:schemeClr val="bg1">
              <a:alpha val="50195"/>
            </a:schemeClr>
          </a:solidFill>
          <a:ln w="9525">
            <a:solidFill>
              <a:schemeClr val="tx1"/>
            </a:solidFill>
            <a:miter lim="800000"/>
            <a:headEnd/>
            <a:tailEnd/>
          </a:ln>
          <a:effectLst/>
        </p:spPr>
        <p:txBody>
          <a:bodyPr wrap="none" anchor="ct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sv-SE" altLang="sv-SE" sz="1600" b="1" dirty="0">
                <a:latin typeface="Arial" charset="0"/>
              </a:rPr>
              <a:t>Orsaksområde</a:t>
            </a:r>
          </a:p>
        </p:txBody>
      </p:sp>
      <p:sp>
        <p:nvSpPr>
          <p:cNvPr id="5" name="Rectangle 9"/>
          <p:cNvSpPr>
            <a:spLocks noChangeArrowheads="1"/>
          </p:cNvSpPr>
          <p:nvPr/>
        </p:nvSpPr>
        <p:spPr bwMode="auto">
          <a:xfrm>
            <a:off x="5837215" y="3995168"/>
            <a:ext cx="792163" cy="288925"/>
          </a:xfrm>
          <a:prstGeom prst="rect">
            <a:avLst/>
          </a:prstGeom>
          <a:noFill/>
          <a:ln w="9525">
            <a:noFill/>
            <a:miter lim="800000"/>
            <a:headEnd/>
            <a:tailEnd/>
          </a:ln>
          <a:effectLst/>
        </p:spPr>
        <p:txBody>
          <a:bodyPr wrap="none" anchor="ct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sv-SE" altLang="sv-SE" sz="1600" b="1" dirty="0">
                <a:latin typeface="Arial" charset="0"/>
              </a:rPr>
              <a:t>Orsak</a:t>
            </a:r>
          </a:p>
        </p:txBody>
      </p:sp>
      <p:sp>
        <p:nvSpPr>
          <p:cNvPr id="6" name="Rectangle 3"/>
          <p:cNvSpPr>
            <a:spLocks noChangeArrowheads="1"/>
          </p:cNvSpPr>
          <p:nvPr/>
        </p:nvSpPr>
        <p:spPr bwMode="auto">
          <a:xfrm>
            <a:off x="1096578" y="679680"/>
            <a:ext cx="7416800" cy="2352742"/>
          </a:xfrm>
          <a:prstGeom prst="wedgeRoundRectCallout">
            <a:avLst>
              <a:gd name="adj1" fmla="val -19638"/>
              <a:gd name="adj2" fmla="val 51003"/>
              <a:gd name="adj3" fmla="val 16667"/>
            </a:avLst>
          </a:prstGeom>
          <a:solidFill>
            <a:schemeClr val="bg1"/>
          </a:solidFill>
          <a:ln w="28575" cap="flat" cmpd="sng" algn="ctr">
            <a:solidFill>
              <a:schemeClr val="tx1"/>
            </a:solidFill>
            <a:prstDash val="solid"/>
            <a:round/>
            <a:headEnd type="none" w="med" len="med"/>
            <a:tailEnd type="none" w="med" len="med"/>
          </a:ln>
          <a:effectLst>
            <a:outerShdw blurRad="127000" dist="127000" dir="2700000" algn="tl" rotWithShape="0">
              <a:prstClr val="black">
                <a:alpha val="40000"/>
              </a:prstClr>
            </a:outerShdw>
          </a:effectLst>
        </p:spPr>
        <p:txBody>
          <a:bodyPr/>
          <a:lstStyle/>
          <a:p>
            <a:pPr>
              <a:spcAft>
                <a:spcPts val="600"/>
              </a:spcAft>
              <a:defRPr/>
            </a:pPr>
            <a:r>
              <a:rPr lang="sv-SE" sz="2000" dirty="0">
                <a:latin typeface="+mn-lt"/>
              </a:rPr>
              <a:t>Diagrammet består av en ”ryggrad” som i ena änden har ett ”huvud” där problemet/frågeställningen (påverkan) skrivs in. Från ”ryggraden” utgår ett antal ”ben” där tänkbara orsaksområden till problemet kan skrivas in. Genom att använda mindre ”</a:t>
            </a:r>
            <a:r>
              <a:rPr lang="sv-SE" sz="2000" dirty="0" err="1">
                <a:latin typeface="+mn-lt"/>
              </a:rPr>
              <a:t>delben</a:t>
            </a:r>
            <a:r>
              <a:rPr lang="sv-SE" sz="2000" dirty="0">
                <a:latin typeface="+mn-lt"/>
              </a:rPr>
              <a:t>” kan orsaker brytas ner ytterligare. Som i sin tur kan delas ner ytterligare, tex med metoden ”5 varför”</a:t>
            </a:r>
          </a:p>
        </p:txBody>
      </p:sp>
      <p:cxnSp>
        <p:nvCxnSpPr>
          <p:cNvPr id="10" name="Rak koppling 9">
            <a:extLst>
              <a:ext uri="{FF2B5EF4-FFF2-40B4-BE49-F238E27FC236}">
                <a16:creationId xmlns:a16="http://schemas.microsoft.com/office/drawing/2014/main" id="{C811DEFC-0531-EE06-7BC0-6D5FCC28F777}"/>
              </a:ext>
            </a:extLst>
          </p:cNvPr>
          <p:cNvCxnSpPr>
            <a:cxnSpLocks/>
          </p:cNvCxnSpPr>
          <p:nvPr/>
        </p:nvCxnSpPr>
        <p:spPr>
          <a:xfrm>
            <a:off x="9312165" y="3657599"/>
            <a:ext cx="1093076"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1" name="Rak koppling 10">
            <a:extLst>
              <a:ext uri="{FF2B5EF4-FFF2-40B4-BE49-F238E27FC236}">
                <a16:creationId xmlns:a16="http://schemas.microsoft.com/office/drawing/2014/main" id="{5CA04165-BDFE-E39B-ADD3-6C045BD28736}"/>
              </a:ext>
            </a:extLst>
          </p:cNvPr>
          <p:cNvCxnSpPr>
            <a:cxnSpLocks/>
          </p:cNvCxnSpPr>
          <p:nvPr/>
        </p:nvCxnSpPr>
        <p:spPr>
          <a:xfrm>
            <a:off x="9690538" y="3657599"/>
            <a:ext cx="588579" cy="536027"/>
          </a:xfrm>
          <a:prstGeom prst="line">
            <a:avLst/>
          </a:prstGeom>
          <a:ln w="57150"/>
        </p:spPr>
        <p:style>
          <a:lnRef idx="3">
            <a:schemeClr val="dk1"/>
          </a:lnRef>
          <a:fillRef idx="0">
            <a:schemeClr val="dk1"/>
          </a:fillRef>
          <a:effectRef idx="2">
            <a:schemeClr val="dk1"/>
          </a:effectRef>
          <a:fontRef idx="minor">
            <a:schemeClr val="tx1"/>
          </a:fontRef>
        </p:style>
      </p:cxnSp>
      <p:cxnSp>
        <p:nvCxnSpPr>
          <p:cNvPr id="15" name="Rak koppling 14">
            <a:extLst>
              <a:ext uri="{FF2B5EF4-FFF2-40B4-BE49-F238E27FC236}">
                <a16:creationId xmlns:a16="http://schemas.microsoft.com/office/drawing/2014/main" id="{09865E25-D73D-DF08-A73A-4D907B524F08}"/>
              </a:ext>
            </a:extLst>
          </p:cNvPr>
          <p:cNvCxnSpPr>
            <a:cxnSpLocks/>
          </p:cNvCxnSpPr>
          <p:nvPr/>
        </p:nvCxnSpPr>
        <p:spPr>
          <a:xfrm flipV="1">
            <a:off x="10216055" y="3120424"/>
            <a:ext cx="504497" cy="537175"/>
          </a:xfrm>
          <a:prstGeom prst="line">
            <a:avLst/>
          </a:prstGeom>
          <a:ln w="57150"/>
        </p:spPr>
        <p:style>
          <a:lnRef idx="3">
            <a:schemeClr val="dk1"/>
          </a:lnRef>
          <a:fillRef idx="0">
            <a:schemeClr val="dk1"/>
          </a:fillRef>
          <a:effectRef idx="2">
            <a:schemeClr val="dk1"/>
          </a:effectRef>
          <a:fontRef idx="minor">
            <a:schemeClr val="tx1"/>
          </a:fontRef>
        </p:style>
      </p:cxnSp>
      <p:sp>
        <p:nvSpPr>
          <p:cNvPr id="18" name="Rectangle 9">
            <a:extLst>
              <a:ext uri="{FF2B5EF4-FFF2-40B4-BE49-F238E27FC236}">
                <a16:creationId xmlns:a16="http://schemas.microsoft.com/office/drawing/2014/main" id="{E785E69D-6314-D2C8-449B-20A06FE05BCA}"/>
              </a:ext>
            </a:extLst>
          </p:cNvPr>
          <p:cNvSpPr>
            <a:spLocks noChangeArrowheads="1"/>
          </p:cNvSpPr>
          <p:nvPr/>
        </p:nvSpPr>
        <p:spPr bwMode="auto">
          <a:xfrm>
            <a:off x="9375890" y="3322484"/>
            <a:ext cx="792163" cy="288925"/>
          </a:xfrm>
          <a:prstGeom prst="rect">
            <a:avLst/>
          </a:prstGeom>
          <a:noFill/>
          <a:ln w="9525">
            <a:noFill/>
            <a:miter lim="800000"/>
            <a:headEnd/>
            <a:tailEnd/>
          </a:ln>
          <a:effectLst/>
        </p:spPr>
        <p:txBody>
          <a:bodyPr wrap="none" anchor="ct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sv-SE" altLang="sv-SE" sz="1600" b="1" dirty="0">
                <a:latin typeface="Arial" charset="0"/>
              </a:rPr>
              <a:t>Orsak</a:t>
            </a:r>
          </a:p>
        </p:txBody>
      </p:sp>
      <p:sp>
        <p:nvSpPr>
          <p:cNvPr id="19" name="Rectangle 9">
            <a:extLst>
              <a:ext uri="{FF2B5EF4-FFF2-40B4-BE49-F238E27FC236}">
                <a16:creationId xmlns:a16="http://schemas.microsoft.com/office/drawing/2014/main" id="{8CE03977-CE34-8560-4E01-6E1FB080DC24}"/>
              </a:ext>
            </a:extLst>
          </p:cNvPr>
          <p:cNvSpPr>
            <a:spLocks noChangeArrowheads="1"/>
          </p:cNvSpPr>
          <p:nvPr/>
        </p:nvSpPr>
        <p:spPr bwMode="auto">
          <a:xfrm rot="2512184">
            <a:off x="9980113" y="3918911"/>
            <a:ext cx="792163" cy="288925"/>
          </a:xfrm>
          <a:prstGeom prst="rect">
            <a:avLst/>
          </a:prstGeom>
          <a:noFill/>
          <a:ln w="9525">
            <a:noFill/>
            <a:miter lim="800000"/>
            <a:headEnd/>
            <a:tailEnd/>
          </a:ln>
          <a:effectLst/>
        </p:spPr>
        <p:txBody>
          <a:bodyPr wrap="none" anchor="ct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sv-SE" altLang="sv-SE" sz="1600" b="1" dirty="0">
                <a:latin typeface="Arial" charset="0"/>
              </a:rPr>
              <a:t>Delorsak</a:t>
            </a:r>
          </a:p>
        </p:txBody>
      </p:sp>
      <p:sp>
        <p:nvSpPr>
          <p:cNvPr id="20" name="Rectangle 9">
            <a:extLst>
              <a:ext uri="{FF2B5EF4-FFF2-40B4-BE49-F238E27FC236}">
                <a16:creationId xmlns:a16="http://schemas.microsoft.com/office/drawing/2014/main" id="{9B258375-A3EE-C531-355C-045849C99995}"/>
              </a:ext>
            </a:extLst>
          </p:cNvPr>
          <p:cNvSpPr>
            <a:spLocks noChangeArrowheads="1"/>
          </p:cNvSpPr>
          <p:nvPr/>
        </p:nvSpPr>
        <p:spPr bwMode="auto">
          <a:xfrm rot="18792783">
            <a:off x="10127439" y="2975960"/>
            <a:ext cx="792163" cy="288925"/>
          </a:xfrm>
          <a:prstGeom prst="rect">
            <a:avLst/>
          </a:prstGeom>
          <a:noFill/>
          <a:ln w="9525">
            <a:noFill/>
            <a:miter lim="800000"/>
            <a:headEnd/>
            <a:tailEnd/>
          </a:ln>
          <a:effectLst/>
        </p:spPr>
        <p:txBody>
          <a:bodyPr wrap="none" anchor="ct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sv-SE" altLang="sv-SE" sz="1600" b="1" dirty="0">
                <a:latin typeface="Arial" charset="0"/>
              </a:rPr>
              <a:t>Delorsak</a:t>
            </a:r>
          </a:p>
        </p:txBody>
      </p:sp>
      <p:sp>
        <p:nvSpPr>
          <p:cNvPr id="21" name="Ellips 20">
            <a:extLst>
              <a:ext uri="{FF2B5EF4-FFF2-40B4-BE49-F238E27FC236}">
                <a16:creationId xmlns:a16="http://schemas.microsoft.com/office/drawing/2014/main" id="{339A4586-340E-16C1-D236-09A6C3E6E9C1}"/>
              </a:ext>
            </a:extLst>
          </p:cNvPr>
          <p:cNvSpPr/>
          <p:nvPr/>
        </p:nvSpPr>
        <p:spPr>
          <a:xfrm>
            <a:off x="9060397" y="2259423"/>
            <a:ext cx="2497170" cy="24971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E24D6975-FB5E-C38E-182C-370D4E7B30D7}"/>
              </a:ext>
            </a:extLst>
          </p:cNvPr>
          <p:cNvSpPr/>
          <p:nvPr/>
        </p:nvSpPr>
        <p:spPr>
          <a:xfrm>
            <a:off x="5863367" y="3735905"/>
            <a:ext cx="820986" cy="82098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4" name="Rak pilkoppling 23">
            <a:extLst>
              <a:ext uri="{FF2B5EF4-FFF2-40B4-BE49-F238E27FC236}">
                <a16:creationId xmlns:a16="http://schemas.microsoft.com/office/drawing/2014/main" id="{BB97299F-368C-AA0C-92AF-FBC1CA5DCC00}"/>
              </a:ext>
            </a:extLst>
          </p:cNvPr>
          <p:cNvCxnSpPr>
            <a:stCxn id="22" idx="6"/>
            <a:endCxn id="21" idx="2"/>
          </p:cNvCxnSpPr>
          <p:nvPr/>
        </p:nvCxnSpPr>
        <p:spPr>
          <a:xfrm flipV="1">
            <a:off x="6684353" y="3508008"/>
            <a:ext cx="2376044" cy="638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58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7FAB35A-B45C-1CB8-D99A-863B191AC736}"/>
              </a:ext>
            </a:extLst>
          </p:cNvPr>
          <p:cNvSpPr>
            <a:spLocks noGrp="1"/>
          </p:cNvSpPr>
          <p:nvPr>
            <p:ph type="title"/>
          </p:nvPr>
        </p:nvSpPr>
        <p:spPr/>
        <p:txBody>
          <a:bodyPr/>
          <a:lstStyle/>
          <a:p>
            <a:r>
              <a:rPr lang="sv-SE" sz="3600" dirty="0"/>
              <a:t>Fiskbenen utgörs orsaksområden och orsaker</a:t>
            </a:r>
            <a:endParaRPr lang="sv-SE" dirty="0"/>
          </a:p>
        </p:txBody>
      </p:sp>
      <p:sp>
        <p:nvSpPr>
          <p:cNvPr id="4" name="Platshållare för innehåll 3">
            <a:extLst>
              <a:ext uri="{FF2B5EF4-FFF2-40B4-BE49-F238E27FC236}">
                <a16:creationId xmlns:a16="http://schemas.microsoft.com/office/drawing/2014/main" id="{46D34CE3-1E6E-6ADE-8076-DEC823A95774}"/>
              </a:ext>
            </a:extLst>
          </p:cNvPr>
          <p:cNvSpPr>
            <a:spLocks noGrp="1"/>
          </p:cNvSpPr>
          <p:nvPr>
            <p:ph sz="half" idx="1"/>
          </p:nvPr>
        </p:nvSpPr>
        <p:spPr/>
        <p:txBody>
          <a:bodyPr/>
          <a:lstStyle/>
          <a:p>
            <a:pPr marL="0" indent="0">
              <a:buNone/>
            </a:pPr>
            <a:r>
              <a:rPr lang="sv-SE" sz="2000" dirty="0"/>
              <a:t>Benen utgörs av troliga orsaksområden eller – kategorier. Det skulle kunna vara ”schemaläggning”, ”riktlinjer”, ”provtagning” etc.  </a:t>
            </a:r>
          </a:p>
          <a:p>
            <a:pPr marL="0" indent="0">
              <a:buNone/>
            </a:pPr>
            <a:r>
              <a:rPr lang="sv-SE" sz="2000" dirty="0"/>
              <a:t>De finare ”benen” i fisken visar orsaker inom den kategorin</a:t>
            </a:r>
          </a:p>
        </p:txBody>
      </p:sp>
      <p:sp>
        <p:nvSpPr>
          <p:cNvPr id="5" name="Platshållare för innehåll 4">
            <a:extLst>
              <a:ext uri="{FF2B5EF4-FFF2-40B4-BE49-F238E27FC236}">
                <a16:creationId xmlns:a16="http://schemas.microsoft.com/office/drawing/2014/main" id="{43EA0B9A-F7A6-E770-4995-7BF98634642D}"/>
              </a:ext>
            </a:extLst>
          </p:cNvPr>
          <p:cNvSpPr>
            <a:spLocks noGrp="1"/>
          </p:cNvSpPr>
          <p:nvPr>
            <p:ph sz="half" idx="2"/>
          </p:nvPr>
        </p:nvSpPr>
        <p:spPr/>
        <p:txBody>
          <a:bodyPr/>
          <a:lstStyle/>
          <a:p>
            <a:pPr marL="0" indent="0">
              <a:buNone/>
            </a:pPr>
            <a:r>
              <a:rPr lang="sv-SE" sz="2000" i="1" dirty="0"/>
              <a:t>Tips 1: Är det svårt att veta vilka orsaksområden som passar, kan man använda standardiserade områden som tex:</a:t>
            </a:r>
          </a:p>
          <a:p>
            <a:pPr marL="342900" indent="-342900">
              <a:buFont typeface="Arial" panose="020B0604020202020204" pitchFamily="34" charset="0"/>
              <a:buChar char="•"/>
            </a:pPr>
            <a:r>
              <a:rPr lang="sv-SE" sz="2000" i="1" dirty="0"/>
              <a:t>Människor, Maskiner, Metoder, Material, Miljö, ev. även Management, Mätning</a:t>
            </a:r>
            <a:endParaRPr lang="sv-SE" sz="2000" dirty="0"/>
          </a:p>
          <a:p>
            <a:pPr marL="0" indent="0">
              <a:buNone/>
            </a:pPr>
            <a:endParaRPr lang="sv-SE" sz="2000" i="1" dirty="0"/>
          </a:p>
          <a:p>
            <a:pPr marL="0" indent="0">
              <a:buNone/>
            </a:pPr>
            <a:r>
              <a:rPr lang="sv-SE" sz="2000" i="1" dirty="0"/>
              <a:t>Tips 2: Genom att göra en övning med post-it lappar kring troliga orsaker hittar vi ofta mönster som kan vara bra orsaksområden, ”ben”.</a:t>
            </a:r>
          </a:p>
          <a:p>
            <a:endParaRPr lang="sv-SE" sz="2000" dirty="0"/>
          </a:p>
        </p:txBody>
      </p:sp>
      <p:pic>
        <p:nvPicPr>
          <p:cNvPr id="20" name="Bildobjekt 19">
            <a:extLst>
              <a:ext uri="{FF2B5EF4-FFF2-40B4-BE49-F238E27FC236}">
                <a16:creationId xmlns:a16="http://schemas.microsoft.com/office/drawing/2014/main" id="{3E877F86-83C1-9090-3E70-EB772CB46E15}"/>
              </a:ext>
            </a:extLst>
          </p:cNvPr>
          <p:cNvPicPr>
            <a:picLocks noChangeAspect="1"/>
          </p:cNvPicPr>
          <p:nvPr/>
        </p:nvPicPr>
        <p:blipFill>
          <a:blip r:embed="rId2"/>
          <a:stretch>
            <a:fillRect/>
          </a:stretch>
        </p:blipFill>
        <p:spPr>
          <a:xfrm>
            <a:off x="709448" y="3911924"/>
            <a:ext cx="4981903" cy="2097868"/>
          </a:xfrm>
          <a:prstGeom prst="rect">
            <a:avLst/>
          </a:prstGeom>
        </p:spPr>
      </p:pic>
    </p:spTree>
    <p:extLst>
      <p:ext uri="{BB962C8B-B14F-4D97-AF65-F5344CB8AC3E}">
        <p14:creationId xmlns:p14="http://schemas.microsoft.com/office/powerpoint/2010/main" val="50248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flipV="1">
            <a:off x="2028826" y="3802980"/>
            <a:ext cx="7056437" cy="0"/>
          </a:xfrm>
          <a:prstGeom prst="line">
            <a:avLst/>
          </a:prstGeom>
          <a:noFill/>
          <a:ln w="635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nvGrpSpPr>
          <p:cNvPr id="23555" name="Group 3"/>
          <p:cNvGrpSpPr>
            <a:grpSpLocks/>
          </p:cNvGrpSpPr>
          <p:nvPr/>
        </p:nvGrpSpPr>
        <p:grpSpPr bwMode="auto">
          <a:xfrm>
            <a:off x="6637337" y="2290093"/>
            <a:ext cx="1441450" cy="1528762"/>
            <a:chOff x="3092" y="1052"/>
            <a:chExt cx="908" cy="963"/>
          </a:xfrm>
        </p:grpSpPr>
        <p:sp>
          <p:nvSpPr>
            <p:cNvPr id="23599" name="Line 4"/>
            <p:cNvSpPr>
              <a:spLocks noChangeShapeType="1"/>
            </p:cNvSpPr>
            <p:nvPr/>
          </p:nvSpPr>
          <p:spPr bwMode="auto">
            <a:xfrm flipH="1" flipV="1">
              <a:off x="3305" y="1052"/>
              <a:ext cx="642" cy="963"/>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600" name="Line 5"/>
            <p:cNvSpPr>
              <a:spLocks noChangeShapeType="1"/>
            </p:cNvSpPr>
            <p:nvPr/>
          </p:nvSpPr>
          <p:spPr bwMode="auto">
            <a:xfrm flipH="1">
              <a:off x="3092" y="1319"/>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601" name="Line 6"/>
            <p:cNvSpPr>
              <a:spLocks noChangeShapeType="1"/>
            </p:cNvSpPr>
            <p:nvPr/>
          </p:nvSpPr>
          <p:spPr bwMode="auto">
            <a:xfrm flipH="1">
              <a:off x="3359" y="1694"/>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602" name="Line 7"/>
            <p:cNvSpPr>
              <a:spLocks noChangeShapeType="1"/>
            </p:cNvSpPr>
            <p:nvPr/>
          </p:nvSpPr>
          <p:spPr bwMode="auto">
            <a:xfrm flipH="1">
              <a:off x="3626" y="1480"/>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grpSp>
        <p:nvGrpSpPr>
          <p:cNvPr id="23556" name="Group 8"/>
          <p:cNvGrpSpPr>
            <a:grpSpLocks/>
          </p:cNvGrpSpPr>
          <p:nvPr/>
        </p:nvGrpSpPr>
        <p:grpSpPr bwMode="auto">
          <a:xfrm>
            <a:off x="2460625" y="2290093"/>
            <a:ext cx="1441450" cy="1528762"/>
            <a:chOff x="1328" y="1052"/>
            <a:chExt cx="908" cy="963"/>
          </a:xfrm>
        </p:grpSpPr>
        <p:sp>
          <p:nvSpPr>
            <p:cNvPr id="23595" name="Line 9"/>
            <p:cNvSpPr>
              <a:spLocks noChangeShapeType="1"/>
            </p:cNvSpPr>
            <p:nvPr/>
          </p:nvSpPr>
          <p:spPr bwMode="auto">
            <a:xfrm flipH="1" flipV="1">
              <a:off x="1542" y="1052"/>
              <a:ext cx="641" cy="963"/>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6" name="Line 10"/>
            <p:cNvSpPr>
              <a:spLocks noChangeShapeType="1"/>
            </p:cNvSpPr>
            <p:nvPr/>
          </p:nvSpPr>
          <p:spPr bwMode="auto">
            <a:xfrm flipH="1">
              <a:off x="1328" y="1319"/>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7" name="Line 11"/>
            <p:cNvSpPr>
              <a:spLocks noChangeShapeType="1"/>
            </p:cNvSpPr>
            <p:nvPr/>
          </p:nvSpPr>
          <p:spPr bwMode="auto">
            <a:xfrm flipH="1">
              <a:off x="1595" y="1694"/>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8" name="Line 12"/>
            <p:cNvSpPr>
              <a:spLocks noChangeShapeType="1"/>
            </p:cNvSpPr>
            <p:nvPr/>
          </p:nvSpPr>
          <p:spPr bwMode="auto">
            <a:xfrm flipH="1">
              <a:off x="1862" y="1480"/>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grpSp>
        <p:nvGrpSpPr>
          <p:cNvPr id="23557" name="Group 13"/>
          <p:cNvGrpSpPr>
            <a:grpSpLocks/>
          </p:cNvGrpSpPr>
          <p:nvPr/>
        </p:nvGrpSpPr>
        <p:grpSpPr bwMode="auto">
          <a:xfrm>
            <a:off x="4764087" y="2290093"/>
            <a:ext cx="1443038" cy="1528762"/>
            <a:chOff x="2236" y="1052"/>
            <a:chExt cx="909" cy="963"/>
          </a:xfrm>
        </p:grpSpPr>
        <p:sp>
          <p:nvSpPr>
            <p:cNvPr id="23591" name="Line 14"/>
            <p:cNvSpPr>
              <a:spLocks noChangeShapeType="1"/>
            </p:cNvSpPr>
            <p:nvPr/>
          </p:nvSpPr>
          <p:spPr bwMode="auto">
            <a:xfrm flipH="1" flipV="1">
              <a:off x="2450" y="1052"/>
              <a:ext cx="642" cy="963"/>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2" name="Line 15"/>
            <p:cNvSpPr>
              <a:spLocks noChangeShapeType="1"/>
            </p:cNvSpPr>
            <p:nvPr/>
          </p:nvSpPr>
          <p:spPr bwMode="auto">
            <a:xfrm flipH="1">
              <a:off x="2236" y="1319"/>
              <a:ext cx="375"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3" name="Line 16"/>
            <p:cNvSpPr>
              <a:spLocks noChangeShapeType="1"/>
            </p:cNvSpPr>
            <p:nvPr/>
          </p:nvSpPr>
          <p:spPr bwMode="auto">
            <a:xfrm flipH="1">
              <a:off x="2504" y="1694"/>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4" name="Line 17"/>
            <p:cNvSpPr>
              <a:spLocks noChangeShapeType="1"/>
            </p:cNvSpPr>
            <p:nvPr/>
          </p:nvSpPr>
          <p:spPr bwMode="auto">
            <a:xfrm flipH="1">
              <a:off x="2771" y="1480"/>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grpSp>
        <p:nvGrpSpPr>
          <p:cNvPr id="23558" name="Group 18"/>
          <p:cNvGrpSpPr>
            <a:grpSpLocks/>
          </p:cNvGrpSpPr>
          <p:nvPr/>
        </p:nvGrpSpPr>
        <p:grpSpPr bwMode="auto">
          <a:xfrm>
            <a:off x="6924675" y="3802980"/>
            <a:ext cx="1357312" cy="1697038"/>
            <a:chOff x="2878" y="2015"/>
            <a:chExt cx="855" cy="1069"/>
          </a:xfrm>
        </p:grpSpPr>
        <p:sp>
          <p:nvSpPr>
            <p:cNvPr id="23587" name="Line 19"/>
            <p:cNvSpPr>
              <a:spLocks noChangeShapeType="1"/>
            </p:cNvSpPr>
            <p:nvPr/>
          </p:nvSpPr>
          <p:spPr bwMode="auto">
            <a:xfrm flipV="1">
              <a:off x="2931" y="2015"/>
              <a:ext cx="588" cy="1069"/>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8" name="Line 20"/>
            <p:cNvSpPr>
              <a:spLocks noChangeShapeType="1"/>
            </p:cNvSpPr>
            <p:nvPr/>
          </p:nvSpPr>
          <p:spPr bwMode="auto">
            <a:xfrm flipH="1">
              <a:off x="2878" y="2496"/>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9" name="Line 21"/>
            <p:cNvSpPr>
              <a:spLocks noChangeShapeType="1"/>
            </p:cNvSpPr>
            <p:nvPr/>
          </p:nvSpPr>
          <p:spPr bwMode="auto">
            <a:xfrm flipH="1">
              <a:off x="3092" y="2817"/>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0" name="Line 22"/>
            <p:cNvSpPr>
              <a:spLocks noChangeShapeType="1"/>
            </p:cNvSpPr>
            <p:nvPr/>
          </p:nvSpPr>
          <p:spPr bwMode="auto">
            <a:xfrm flipH="1">
              <a:off x="3359" y="2282"/>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grpSp>
        <p:nvGrpSpPr>
          <p:cNvPr id="23559" name="Group 23"/>
          <p:cNvGrpSpPr>
            <a:grpSpLocks/>
          </p:cNvGrpSpPr>
          <p:nvPr/>
        </p:nvGrpSpPr>
        <p:grpSpPr bwMode="auto">
          <a:xfrm>
            <a:off x="5124450" y="3802980"/>
            <a:ext cx="1357312" cy="1697038"/>
            <a:chOff x="2023" y="2015"/>
            <a:chExt cx="855" cy="1069"/>
          </a:xfrm>
        </p:grpSpPr>
        <p:sp>
          <p:nvSpPr>
            <p:cNvPr id="23583" name="Line 24"/>
            <p:cNvSpPr>
              <a:spLocks noChangeShapeType="1"/>
            </p:cNvSpPr>
            <p:nvPr/>
          </p:nvSpPr>
          <p:spPr bwMode="auto">
            <a:xfrm flipV="1">
              <a:off x="2023" y="2015"/>
              <a:ext cx="641" cy="1069"/>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4" name="Line 25"/>
            <p:cNvSpPr>
              <a:spLocks noChangeShapeType="1"/>
            </p:cNvSpPr>
            <p:nvPr/>
          </p:nvSpPr>
          <p:spPr bwMode="auto">
            <a:xfrm flipH="1">
              <a:off x="2023" y="2496"/>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5" name="Line 26"/>
            <p:cNvSpPr>
              <a:spLocks noChangeShapeType="1"/>
            </p:cNvSpPr>
            <p:nvPr/>
          </p:nvSpPr>
          <p:spPr bwMode="auto">
            <a:xfrm flipH="1">
              <a:off x="2183" y="2817"/>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6" name="Line 27"/>
            <p:cNvSpPr>
              <a:spLocks noChangeShapeType="1"/>
            </p:cNvSpPr>
            <p:nvPr/>
          </p:nvSpPr>
          <p:spPr bwMode="auto">
            <a:xfrm flipH="1">
              <a:off x="2504" y="2282"/>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grpSp>
        <p:nvGrpSpPr>
          <p:cNvPr id="23560" name="Group 28"/>
          <p:cNvGrpSpPr>
            <a:grpSpLocks/>
          </p:cNvGrpSpPr>
          <p:nvPr/>
        </p:nvGrpSpPr>
        <p:grpSpPr bwMode="auto">
          <a:xfrm>
            <a:off x="2676526" y="3802980"/>
            <a:ext cx="1443037" cy="1697038"/>
            <a:chOff x="1114" y="2015"/>
            <a:chExt cx="909" cy="1069"/>
          </a:xfrm>
        </p:grpSpPr>
        <p:sp>
          <p:nvSpPr>
            <p:cNvPr id="23579" name="Line 29"/>
            <p:cNvSpPr>
              <a:spLocks noChangeShapeType="1"/>
            </p:cNvSpPr>
            <p:nvPr/>
          </p:nvSpPr>
          <p:spPr bwMode="auto">
            <a:xfrm flipV="1">
              <a:off x="1167" y="2015"/>
              <a:ext cx="642" cy="1069"/>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0" name="Line 30"/>
            <p:cNvSpPr>
              <a:spLocks noChangeShapeType="1"/>
            </p:cNvSpPr>
            <p:nvPr/>
          </p:nvSpPr>
          <p:spPr bwMode="auto">
            <a:xfrm flipH="1">
              <a:off x="1114" y="2496"/>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1" name="Line 31"/>
            <p:cNvSpPr>
              <a:spLocks noChangeShapeType="1"/>
            </p:cNvSpPr>
            <p:nvPr/>
          </p:nvSpPr>
          <p:spPr bwMode="auto">
            <a:xfrm flipH="1">
              <a:off x="1328" y="2817"/>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2" name="Line 32"/>
            <p:cNvSpPr>
              <a:spLocks noChangeShapeType="1"/>
            </p:cNvSpPr>
            <p:nvPr/>
          </p:nvSpPr>
          <p:spPr bwMode="auto">
            <a:xfrm flipH="1">
              <a:off x="1649" y="2282"/>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sp>
        <p:nvSpPr>
          <p:cNvPr id="23561" name="Text Box 33"/>
          <p:cNvSpPr txBox="1">
            <a:spLocks noChangeArrowheads="1"/>
          </p:cNvSpPr>
          <p:nvPr/>
        </p:nvSpPr>
        <p:spPr bwMode="auto">
          <a:xfrm>
            <a:off x="9156700" y="3442618"/>
            <a:ext cx="1547812"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dirty="0"/>
              <a:t>Flödet vid</a:t>
            </a:r>
          </a:p>
          <a:p>
            <a:pPr eaLnBrk="1" hangingPunct="1">
              <a:spcBef>
                <a:spcPct val="50000"/>
              </a:spcBef>
              <a:buClrTx/>
              <a:buFontTx/>
              <a:buNone/>
            </a:pPr>
            <a:r>
              <a:rPr lang="sv-SE" altLang="sv-SE" sz="1800" dirty="0"/>
              <a:t>inskrivning</a:t>
            </a:r>
          </a:p>
        </p:txBody>
      </p:sp>
      <p:sp>
        <p:nvSpPr>
          <p:cNvPr id="23562" name="Text Box 34"/>
          <p:cNvSpPr txBox="1">
            <a:spLocks noChangeArrowheads="1"/>
          </p:cNvSpPr>
          <p:nvPr/>
        </p:nvSpPr>
        <p:spPr bwMode="auto">
          <a:xfrm>
            <a:off x="2316162" y="1497930"/>
            <a:ext cx="172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b="1"/>
              <a:t>Patient</a:t>
            </a:r>
          </a:p>
        </p:txBody>
      </p:sp>
      <p:sp>
        <p:nvSpPr>
          <p:cNvPr id="23563" name="Text Box 35"/>
          <p:cNvSpPr txBox="1">
            <a:spLocks noChangeArrowheads="1"/>
          </p:cNvSpPr>
          <p:nvPr/>
        </p:nvSpPr>
        <p:spPr bwMode="auto">
          <a:xfrm>
            <a:off x="4332288" y="1497930"/>
            <a:ext cx="1439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b="1"/>
              <a:t>Läkare</a:t>
            </a:r>
          </a:p>
        </p:txBody>
      </p:sp>
      <p:sp>
        <p:nvSpPr>
          <p:cNvPr id="23564" name="Text Box 36"/>
          <p:cNvSpPr txBox="1">
            <a:spLocks noChangeArrowheads="1"/>
          </p:cNvSpPr>
          <p:nvPr/>
        </p:nvSpPr>
        <p:spPr bwMode="auto">
          <a:xfrm>
            <a:off x="6492876" y="1497930"/>
            <a:ext cx="1584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b="1"/>
              <a:t>Bm/ssk</a:t>
            </a:r>
          </a:p>
        </p:txBody>
      </p:sp>
      <p:sp>
        <p:nvSpPr>
          <p:cNvPr id="23565" name="Text Box 37"/>
          <p:cNvSpPr txBox="1">
            <a:spLocks noChangeArrowheads="1"/>
          </p:cNvSpPr>
          <p:nvPr/>
        </p:nvSpPr>
        <p:spPr bwMode="auto">
          <a:xfrm>
            <a:off x="2028825" y="5674644"/>
            <a:ext cx="172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b="1" dirty="0"/>
              <a:t>Sekreterare</a:t>
            </a:r>
          </a:p>
        </p:txBody>
      </p:sp>
      <p:sp>
        <p:nvSpPr>
          <p:cNvPr id="23566" name="Text Box 38"/>
          <p:cNvSpPr txBox="1">
            <a:spLocks noChangeArrowheads="1"/>
          </p:cNvSpPr>
          <p:nvPr/>
        </p:nvSpPr>
        <p:spPr bwMode="auto">
          <a:xfrm>
            <a:off x="4764088" y="5674644"/>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b="1"/>
              <a:t>Narkos</a:t>
            </a:r>
          </a:p>
        </p:txBody>
      </p:sp>
      <p:sp>
        <p:nvSpPr>
          <p:cNvPr id="23567" name="Text Box 39"/>
          <p:cNvSpPr txBox="1">
            <a:spLocks noChangeArrowheads="1"/>
          </p:cNvSpPr>
          <p:nvPr/>
        </p:nvSpPr>
        <p:spPr bwMode="auto">
          <a:xfrm>
            <a:off x="1739900" y="2363119"/>
            <a:ext cx="1223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Patient ej i tid</a:t>
            </a:r>
          </a:p>
        </p:txBody>
      </p:sp>
      <p:sp>
        <p:nvSpPr>
          <p:cNvPr id="23568" name="Text Box 40"/>
          <p:cNvSpPr txBox="1">
            <a:spLocks noChangeArrowheads="1"/>
          </p:cNvSpPr>
          <p:nvPr/>
        </p:nvSpPr>
        <p:spPr bwMode="auto">
          <a:xfrm>
            <a:off x="2100263" y="4090319"/>
            <a:ext cx="115252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Läkaranteckning ej utskriven</a:t>
            </a:r>
          </a:p>
          <a:p>
            <a:pPr eaLnBrk="1" hangingPunct="1">
              <a:spcBef>
                <a:spcPct val="50000"/>
              </a:spcBef>
              <a:buClrTx/>
              <a:buFontTx/>
              <a:buNone/>
            </a:pPr>
            <a:endParaRPr lang="sv-SE" altLang="sv-SE" sz="1000"/>
          </a:p>
        </p:txBody>
      </p:sp>
      <p:sp>
        <p:nvSpPr>
          <p:cNvPr id="23569" name="Text Box 41"/>
          <p:cNvSpPr txBox="1">
            <a:spLocks noChangeArrowheads="1"/>
          </p:cNvSpPr>
          <p:nvPr/>
        </p:nvSpPr>
        <p:spPr bwMode="auto">
          <a:xfrm>
            <a:off x="3829050" y="3802981"/>
            <a:ext cx="1223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Journal ej tillgänglig för sekr.</a:t>
            </a:r>
          </a:p>
        </p:txBody>
      </p:sp>
      <p:sp>
        <p:nvSpPr>
          <p:cNvPr id="23570" name="Text Box 42"/>
          <p:cNvSpPr txBox="1">
            <a:spLocks noChangeArrowheads="1"/>
          </p:cNvSpPr>
          <p:nvPr/>
        </p:nvSpPr>
        <p:spPr bwMode="auto">
          <a:xfrm>
            <a:off x="3324225" y="4666581"/>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Op-program klart 11.00</a:t>
            </a:r>
          </a:p>
        </p:txBody>
      </p:sp>
      <p:sp>
        <p:nvSpPr>
          <p:cNvPr id="23571" name="Text Box 43"/>
          <p:cNvSpPr txBox="1">
            <a:spLocks noChangeArrowheads="1"/>
          </p:cNvSpPr>
          <p:nvPr/>
        </p:nvSpPr>
        <p:spPr bwMode="auto">
          <a:xfrm>
            <a:off x="3900488" y="2434556"/>
            <a:ext cx="143986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Undersökningsrum ej ledigt</a:t>
            </a:r>
          </a:p>
          <a:p>
            <a:pPr eaLnBrk="1" hangingPunct="1">
              <a:spcBef>
                <a:spcPct val="50000"/>
              </a:spcBef>
              <a:buClrTx/>
              <a:buFontTx/>
              <a:buNone/>
            </a:pPr>
            <a:endParaRPr lang="sv-SE" altLang="sv-SE" sz="1000"/>
          </a:p>
        </p:txBody>
      </p:sp>
      <p:sp>
        <p:nvSpPr>
          <p:cNvPr id="23572" name="Text Box 44"/>
          <p:cNvSpPr txBox="1">
            <a:spLocks noChangeArrowheads="1"/>
          </p:cNvSpPr>
          <p:nvPr/>
        </p:nvSpPr>
        <p:spPr bwMode="auto">
          <a:xfrm>
            <a:off x="4044950" y="3082256"/>
            <a:ext cx="172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Väntar på pat från bm/ssk</a:t>
            </a:r>
          </a:p>
        </p:txBody>
      </p:sp>
      <p:sp>
        <p:nvSpPr>
          <p:cNvPr id="23573" name="Text Box 45"/>
          <p:cNvSpPr txBox="1">
            <a:spLocks noChangeArrowheads="1"/>
          </p:cNvSpPr>
          <p:nvPr/>
        </p:nvSpPr>
        <p:spPr bwMode="auto">
          <a:xfrm>
            <a:off x="5484813" y="2218656"/>
            <a:ext cx="1152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Dr vet ej vem som är inskrivande bm/ssk</a:t>
            </a:r>
          </a:p>
        </p:txBody>
      </p:sp>
      <p:sp>
        <p:nvSpPr>
          <p:cNvPr id="23574" name="Text Box 46"/>
          <p:cNvSpPr txBox="1">
            <a:spLocks noChangeArrowheads="1"/>
          </p:cNvSpPr>
          <p:nvPr/>
        </p:nvSpPr>
        <p:spPr bwMode="auto">
          <a:xfrm>
            <a:off x="6348413" y="2290094"/>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Journal ej förberedd</a:t>
            </a:r>
          </a:p>
        </p:txBody>
      </p:sp>
      <p:sp>
        <p:nvSpPr>
          <p:cNvPr id="23575" name="Text Box 47"/>
          <p:cNvSpPr txBox="1">
            <a:spLocks noChangeArrowheads="1"/>
          </p:cNvSpPr>
          <p:nvPr/>
        </p:nvSpPr>
        <p:spPr bwMode="auto">
          <a:xfrm>
            <a:off x="6348412" y="3082256"/>
            <a:ext cx="1441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Hittar ej journalen</a:t>
            </a:r>
          </a:p>
        </p:txBody>
      </p:sp>
      <p:sp>
        <p:nvSpPr>
          <p:cNvPr id="23576" name="Text Box 48"/>
          <p:cNvSpPr txBox="1">
            <a:spLocks noChangeArrowheads="1"/>
          </p:cNvSpPr>
          <p:nvPr/>
        </p:nvSpPr>
        <p:spPr bwMode="auto">
          <a:xfrm>
            <a:off x="7427912" y="2723481"/>
            <a:ext cx="1728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Tolk ej beställd</a:t>
            </a:r>
          </a:p>
        </p:txBody>
      </p:sp>
      <p:sp>
        <p:nvSpPr>
          <p:cNvPr id="23577" name="Text Box 49"/>
          <p:cNvSpPr txBox="1">
            <a:spLocks noChangeArrowheads="1"/>
          </p:cNvSpPr>
          <p:nvPr/>
        </p:nvSpPr>
        <p:spPr bwMode="auto">
          <a:xfrm>
            <a:off x="6061076" y="3802981"/>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Pat hittar ej preop.mottagning</a:t>
            </a:r>
          </a:p>
        </p:txBody>
      </p:sp>
      <p:sp>
        <p:nvSpPr>
          <p:cNvPr id="23578" name="Text Box 50"/>
          <p:cNvSpPr txBox="1">
            <a:spLocks noChangeArrowheads="1"/>
          </p:cNvSpPr>
          <p:nvPr/>
        </p:nvSpPr>
        <p:spPr bwMode="auto">
          <a:xfrm>
            <a:off x="5627688" y="4523706"/>
            <a:ext cx="13684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Pat. kommer för sent ner till preop.mottagning</a:t>
            </a:r>
          </a:p>
        </p:txBody>
      </p:sp>
      <p:sp>
        <p:nvSpPr>
          <p:cNvPr id="2" name="Rubrik 1">
            <a:extLst>
              <a:ext uri="{FF2B5EF4-FFF2-40B4-BE49-F238E27FC236}">
                <a16:creationId xmlns:a16="http://schemas.microsoft.com/office/drawing/2014/main" id="{AAB8270A-2AB2-C2AF-52EA-B29D1B51F6C7}"/>
              </a:ext>
            </a:extLst>
          </p:cNvPr>
          <p:cNvSpPr>
            <a:spLocks noGrp="1"/>
          </p:cNvSpPr>
          <p:nvPr>
            <p:ph type="title"/>
          </p:nvPr>
        </p:nvSpPr>
        <p:spPr/>
        <p:txBody>
          <a:bodyPr/>
          <a:lstStyle/>
          <a:p>
            <a:r>
              <a:rPr lang="sv-SE" dirty="0"/>
              <a:t>Exempel</a:t>
            </a:r>
          </a:p>
        </p:txBody>
      </p:sp>
    </p:spTree>
    <p:extLst>
      <p:ext uri="{BB962C8B-B14F-4D97-AF65-F5344CB8AC3E}">
        <p14:creationId xmlns:p14="http://schemas.microsoft.com/office/powerpoint/2010/main" val="183498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v-SE" altLang="sv-SE" dirty="0"/>
              <a:t>Nästa steg:</a:t>
            </a:r>
          </a:p>
        </p:txBody>
      </p:sp>
      <p:sp>
        <p:nvSpPr>
          <p:cNvPr id="24579" name="Rectangle 3"/>
          <p:cNvSpPr>
            <a:spLocks noGrp="1" noChangeArrowheads="1"/>
          </p:cNvSpPr>
          <p:nvPr>
            <p:ph idx="1"/>
          </p:nvPr>
        </p:nvSpPr>
        <p:spPr/>
        <p:txBody>
          <a:bodyPr/>
          <a:lstStyle/>
          <a:p>
            <a:pPr marL="0" indent="0" eaLnBrk="1" hangingPunct="1">
              <a:buNone/>
            </a:pPr>
            <a:r>
              <a:rPr lang="sv-SE" altLang="sv-SE" sz="2400" dirty="0"/>
              <a:t>Undersök om det finns ytterligare bakomliggande orsaker, använd gärna  ”5 Varför?”, där svaret på varje kan bli ett nytt ben, dvs en orsak. Fundera på om:</a:t>
            </a:r>
          </a:p>
          <a:p>
            <a:pPr lvl="1"/>
            <a:r>
              <a:rPr lang="sv-SE" altLang="sv-SE" sz="2200" dirty="0"/>
              <a:t>Är problemet redan åtgärdat</a:t>
            </a:r>
          </a:p>
          <a:p>
            <a:pPr lvl="1"/>
            <a:r>
              <a:rPr lang="sv-SE" altLang="sv-SE" sz="2200" dirty="0"/>
              <a:t>Är faktaunderlaget tillräckligt</a:t>
            </a:r>
          </a:p>
          <a:p>
            <a:pPr lvl="1"/>
            <a:r>
              <a:rPr lang="sv-SE" altLang="sv-SE" sz="2200" dirty="0"/>
              <a:t>Vilka faktorer kan du påverka</a:t>
            </a:r>
          </a:p>
          <a:p>
            <a:pPr marL="0" indent="0" eaLnBrk="1" hangingPunct="1">
              <a:buNone/>
            </a:pPr>
            <a:r>
              <a:rPr lang="sv-SE" altLang="sv-SE" sz="2400" dirty="0"/>
              <a:t>Tips:</a:t>
            </a:r>
          </a:p>
          <a:p>
            <a:r>
              <a:rPr lang="sv-SE" altLang="sv-SE" sz="2400" dirty="0"/>
              <a:t>Använd en grupp kollegor, med olika roller och erfarenheter för att hitta det mest troliga orsakerna. Låna in från andra enheter om det behövs. Använd gärna ”multiröstning”*</a:t>
            </a:r>
          </a:p>
        </p:txBody>
      </p:sp>
      <p:sp>
        <p:nvSpPr>
          <p:cNvPr id="2" name="textruta 1">
            <a:extLst>
              <a:ext uri="{FF2B5EF4-FFF2-40B4-BE49-F238E27FC236}">
                <a16:creationId xmlns:a16="http://schemas.microsoft.com/office/drawing/2014/main" id="{109F7573-7B78-7D3E-6B8A-D9F82D8EA768}"/>
              </a:ext>
            </a:extLst>
          </p:cNvPr>
          <p:cNvSpPr txBox="1"/>
          <p:nvPr/>
        </p:nvSpPr>
        <p:spPr>
          <a:xfrm>
            <a:off x="609600" y="6126164"/>
            <a:ext cx="10160000" cy="584775"/>
          </a:xfrm>
          <a:prstGeom prst="rect">
            <a:avLst/>
          </a:prstGeom>
          <a:noFill/>
        </p:spPr>
        <p:txBody>
          <a:bodyPr wrap="square" rtlCol="0">
            <a:spAutoFit/>
          </a:bodyPr>
          <a:lstStyle/>
          <a:p>
            <a:r>
              <a:rPr lang="sv-SE" sz="1600" i="1" dirty="0"/>
              <a:t>* Vid multiröstning får alla deltagare ett antal ”streck” att fördela, 5,7 eller 10, som fördelas valfritt på de orsaker personen tror är troligast. Den orsak som får flest ”röster” bör vi gå vidare med</a:t>
            </a:r>
          </a:p>
        </p:txBody>
      </p:sp>
    </p:spTree>
    <p:extLst>
      <p:ext uri="{BB962C8B-B14F-4D97-AF65-F5344CB8AC3E}">
        <p14:creationId xmlns:p14="http://schemas.microsoft.com/office/powerpoint/2010/main" val="13542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flipV="1">
            <a:off x="2028826" y="3802980"/>
            <a:ext cx="7056437" cy="0"/>
          </a:xfrm>
          <a:prstGeom prst="line">
            <a:avLst/>
          </a:prstGeom>
          <a:noFill/>
          <a:ln w="635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nvGrpSpPr>
          <p:cNvPr id="23555" name="Group 3"/>
          <p:cNvGrpSpPr>
            <a:grpSpLocks/>
          </p:cNvGrpSpPr>
          <p:nvPr/>
        </p:nvGrpSpPr>
        <p:grpSpPr bwMode="auto">
          <a:xfrm>
            <a:off x="6637337" y="2290093"/>
            <a:ext cx="1441450" cy="1528762"/>
            <a:chOff x="3092" y="1052"/>
            <a:chExt cx="908" cy="963"/>
          </a:xfrm>
        </p:grpSpPr>
        <p:sp>
          <p:nvSpPr>
            <p:cNvPr id="23599" name="Line 4"/>
            <p:cNvSpPr>
              <a:spLocks noChangeShapeType="1"/>
            </p:cNvSpPr>
            <p:nvPr/>
          </p:nvSpPr>
          <p:spPr bwMode="auto">
            <a:xfrm flipH="1" flipV="1">
              <a:off x="3305" y="1052"/>
              <a:ext cx="642" cy="963"/>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600" name="Line 5"/>
            <p:cNvSpPr>
              <a:spLocks noChangeShapeType="1"/>
            </p:cNvSpPr>
            <p:nvPr/>
          </p:nvSpPr>
          <p:spPr bwMode="auto">
            <a:xfrm flipH="1">
              <a:off x="3092" y="1319"/>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601" name="Line 6"/>
            <p:cNvSpPr>
              <a:spLocks noChangeShapeType="1"/>
            </p:cNvSpPr>
            <p:nvPr/>
          </p:nvSpPr>
          <p:spPr bwMode="auto">
            <a:xfrm flipH="1">
              <a:off x="3359" y="1694"/>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602" name="Line 7"/>
            <p:cNvSpPr>
              <a:spLocks noChangeShapeType="1"/>
            </p:cNvSpPr>
            <p:nvPr/>
          </p:nvSpPr>
          <p:spPr bwMode="auto">
            <a:xfrm flipH="1">
              <a:off x="3626" y="1480"/>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grpSp>
        <p:nvGrpSpPr>
          <p:cNvPr id="23556" name="Group 8"/>
          <p:cNvGrpSpPr>
            <a:grpSpLocks/>
          </p:cNvGrpSpPr>
          <p:nvPr/>
        </p:nvGrpSpPr>
        <p:grpSpPr bwMode="auto">
          <a:xfrm>
            <a:off x="2460625" y="2290093"/>
            <a:ext cx="1441450" cy="1528762"/>
            <a:chOff x="1328" y="1052"/>
            <a:chExt cx="908" cy="963"/>
          </a:xfrm>
        </p:grpSpPr>
        <p:sp>
          <p:nvSpPr>
            <p:cNvPr id="23595" name="Line 9"/>
            <p:cNvSpPr>
              <a:spLocks noChangeShapeType="1"/>
            </p:cNvSpPr>
            <p:nvPr/>
          </p:nvSpPr>
          <p:spPr bwMode="auto">
            <a:xfrm flipH="1" flipV="1">
              <a:off x="1542" y="1052"/>
              <a:ext cx="641" cy="963"/>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6" name="Line 10"/>
            <p:cNvSpPr>
              <a:spLocks noChangeShapeType="1"/>
            </p:cNvSpPr>
            <p:nvPr/>
          </p:nvSpPr>
          <p:spPr bwMode="auto">
            <a:xfrm flipH="1">
              <a:off x="1328" y="1319"/>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7" name="Line 11"/>
            <p:cNvSpPr>
              <a:spLocks noChangeShapeType="1"/>
            </p:cNvSpPr>
            <p:nvPr/>
          </p:nvSpPr>
          <p:spPr bwMode="auto">
            <a:xfrm flipH="1">
              <a:off x="1595" y="1694"/>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8" name="Line 12"/>
            <p:cNvSpPr>
              <a:spLocks noChangeShapeType="1"/>
            </p:cNvSpPr>
            <p:nvPr/>
          </p:nvSpPr>
          <p:spPr bwMode="auto">
            <a:xfrm flipH="1">
              <a:off x="1862" y="1480"/>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grpSp>
        <p:nvGrpSpPr>
          <p:cNvPr id="23557" name="Group 13"/>
          <p:cNvGrpSpPr>
            <a:grpSpLocks/>
          </p:cNvGrpSpPr>
          <p:nvPr/>
        </p:nvGrpSpPr>
        <p:grpSpPr bwMode="auto">
          <a:xfrm>
            <a:off x="4764087" y="2290093"/>
            <a:ext cx="1443038" cy="1528762"/>
            <a:chOff x="2236" y="1052"/>
            <a:chExt cx="909" cy="963"/>
          </a:xfrm>
        </p:grpSpPr>
        <p:sp>
          <p:nvSpPr>
            <p:cNvPr id="23591" name="Line 14"/>
            <p:cNvSpPr>
              <a:spLocks noChangeShapeType="1"/>
            </p:cNvSpPr>
            <p:nvPr/>
          </p:nvSpPr>
          <p:spPr bwMode="auto">
            <a:xfrm flipH="1" flipV="1">
              <a:off x="2450" y="1052"/>
              <a:ext cx="642" cy="963"/>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2" name="Line 15"/>
            <p:cNvSpPr>
              <a:spLocks noChangeShapeType="1"/>
            </p:cNvSpPr>
            <p:nvPr/>
          </p:nvSpPr>
          <p:spPr bwMode="auto">
            <a:xfrm flipH="1">
              <a:off x="2236" y="1319"/>
              <a:ext cx="375"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3" name="Line 16"/>
            <p:cNvSpPr>
              <a:spLocks noChangeShapeType="1"/>
            </p:cNvSpPr>
            <p:nvPr/>
          </p:nvSpPr>
          <p:spPr bwMode="auto">
            <a:xfrm flipH="1">
              <a:off x="2504" y="1694"/>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4" name="Line 17"/>
            <p:cNvSpPr>
              <a:spLocks noChangeShapeType="1"/>
            </p:cNvSpPr>
            <p:nvPr/>
          </p:nvSpPr>
          <p:spPr bwMode="auto">
            <a:xfrm flipH="1">
              <a:off x="2771" y="1480"/>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grpSp>
        <p:nvGrpSpPr>
          <p:cNvPr id="23558" name="Group 18"/>
          <p:cNvGrpSpPr>
            <a:grpSpLocks/>
          </p:cNvGrpSpPr>
          <p:nvPr/>
        </p:nvGrpSpPr>
        <p:grpSpPr bwMode="auto">
          <a:xfrm>
            <a:off x="6924675" y="3802980"/>
            <a:ext cx="1357312" cy="1697038"/>
            <a:chOff x="2878" y="2015"/>
            <a:chExt cx="855" cy="1069"/>
          </a:xfrm>
        </p:grpSpPr>
        <p:sp>
          <p:nvSpPr>
            <p:cNvPr id="23587" name="Line 19"/>
            <p:cNvSpPr>
              <a:spLocks noChangeShapeType="1"/>
            </p:cNvSpPr>
            <p:nvPr/>
          </p:nvSpPr>
          <p:spPr bwMode="auto">
            <a:xfrm flipV="1">
              <a:off x="2931" y="2015"/>
              <a:ext cx="588" cy="1069"/>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8" name="Line 20"/>
            <p:cNvSpPr>
              <a:spLocks noChangeShapeType="1"/>
            </p:cNvSpPr>
            <p:nvPr/>
          </p:nvSpPr>
          <p:spPr bwMode="auto">
            <a:xfrm flipH="1">
              <a:off x="2878" y="2496"/>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9" name="Line 21"/>
            <p:cNvSpPr>
              <a:spLocks noChangeShapeType="1"/>
            </p:cNvSpPr>
            <p:nvPr/>
          </p:nvSpPr>
          <p:spPr bwMode="auto">
            <a:xfrm flipH="1">
              <a:off x="3092" y="2817"/>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90" name="Line 22"/>
            <p:cNvSpPr>
              <a:spLocks noChangeShapeType="1"/>
            </p:cNvSpPr>
            <p:nvPr/>
          </p:nvSpPr>
          <p:spPr bwMode="auto">
            <a:xfrm flipH="1">
              <a:off x="3359" y="2282"/>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grpSp>
        <p:nvGrpSpPr>
          <p:cNvPr id="23559" name="Group 23"/>
          <p:cNvGrpSpPr>
            <a:grpSpLocks/>
          </p:cNvGrpSpPr>
          <p:nvPr/>
        </p:nvGrpSpPr>
        <p:grpSpPr bwMode="auto">
          <a:xfrm>
            <a:off x="5124450" y="3802980"/>
            <a:ext cx="1357312" cy="1697038"/>
            <a:chOff x="2023" y="2015"/>
            <a:chExt cx="855" cy="1069"/>
          </a:xfrm>
        </p:grpSpPr>
        <p:sp>
          <p:nvSpPr>
            <p:cNvPr id="23583" name="Line 24"/>
            <p:cNvSpPr>
              <a:spLocks noChangeShapeType="1"/>
            </p:cNvSpPr>
            <p:nvPr/>
          </p:nvSpPr>
          <p:spPr bwMode="auto">
            <a:xfrm flipV="1">
              <a:off x="2023" y="2015"/>
              <a:ext cx="641" cy="1069"/>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4" name="Line 25"/>
            <p:cNvSpPr>
              <a:spLocks noChangeShapeType="1"/>
            </p:cNvSpPr>
            <p:nvPr/>
          </p:nvSpPr>
          <p:spPr bwMode="auto">
            <a:xfrm flipH="1">
              <a:off x="2023" y="2496"/>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5" name="Line 26"/>
            <p:cNvSpPr>
              <a:spLocks noChangeShapeType="1"/>
            </p:cNvSpPr>
            <p:nvPr/>
          </p:nvSpPr>
          <p:spPr bwMode="auto">
            <a:xfrm flipH="1">
              <a:off x="2183" y="2817"/>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6" name="Line 27"/>
            <p:cNvSpPr>
              <a:spLocks noChangeShapeType="1"/>
            </p:cNvSpPr>
            <p:nvPr/>
          </p:nvSpPr>
          <p:spPr bwMode="auto">
            <a:xfrm flipH="1">
              <a:off x="2504" y="2282"/>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grpSp>
        <p:nvGrpSpPr>
          <p:cNvPr id="23560" name="Group 28"/>
          <p:cNvGrpSpPr>
            <a:grpSpLocks/>
          </p:cNvGrpSpPr>
          <p:nvPr/>
        </p:nvGrpSpPr>
        <p:grpSpPr bwMode="auto">
          <a:xfrm>
            <a:off x="2676526" y="3802980"/>
            <a:ext cx="1443037" cy="1697038"/>
            <a:chOff x="1114" y="2015"/>
            <a:chExt cx="909" cy="1069"/>
          </a:xfrm>
        </p:grpSpPr>
        <p:sp>
          <p:nvSpPr>
            <p:cNvPr id="23579" name="Line 29"/>
            <p:cNvSpPr>
              <a:spLocks noChangeShapeType="1"/>
            </p:cNvSpPr>
            <p:nvPr/>
          </p:nvSpPr>
          <p:spPr bwMode="auto">
            <a:xfrm flipV="1">
              <a:off x="1167" y="2015"/>
              <a:ext cx="642" cy="1069"/>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0" name="Line 30"/>
            <p:cNvSpPr>
              <a:spLocks noChangeShapeType="1"/>
            </p:cNvSpPr>
            <p:nvPr/>
          </p:nvSpPr>
          <p:spPr bwMode="auto">
            <a:xfrm flipH="1">
              <a:off x="1114" y="2496"/>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1" name="Line 31"/>
            <p:cNvSpPr>
              <a:spLocks noChangeShapeType="1"/>
            </p:cNvSpPr>
            <p:nvPr/>
          </p:nvSpPr>
          <p:spPr bwMode="auto">
            <a:xfrm flipH="1">
              <a:off x="1328" y="2817"/>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sp>
          <p:nvSpPr>
            <p:cNvPr id="23582" name="Line 32"/>
            <p:cNvSpPr>
              <a:spLocks noChangeShapeType="1"/>
            </p:cNvSpPr>
            <p:nvPr/>
          </p:nvSpPr>
          <p:spPr bwMode="auto">
            <a:xfrm flipH="1">
              <a:off x="1649" y="2282"/>
              <a:ext cx="374"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8C1D4"/>
                    </a:outerShdw>
                  </a:effectLst>
                </a14:hiddenEffects>
              </a:ext>
            </a:extLst>
          </p:spPr>
          <p:txBody>
            <a:bodyPr/>
            <a:lstStyle/>
            <a:p>
              <a:endParaRPr lang="sv-SE"/>
            </a:p>
          </p:txBody>
        </p:sp>
      </p:grpSp>
      <p:sp>
        <p:nvSpPr>
          <p:cNvPr id="23561" name="Text Box 33"/>
          <p:cNvSpPr txBox="1">
            <a:spLocks noChangeArrowheads="1"/>
          </p:cNvSpPr>
          <p:nvPr/>
        </p:nvSpPr>
        <p:spPr bwMode="auto">
          <a:xfrm>
            <a:off x="9156700" y="3442618"/>
            <a:ext cx="1547812"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dirty="0"/>
              <a:t>Flödet vid</a:t>
            </a:r>
          </a:p>
          <a:p>
            <a:pPr eaLnBrk="1" hangingPunct="1">
              <a:spcBef>
                <a:spcPct val="50000"/>
              </a:spcBef>
              <a:buClrTx/>
              <a:buFontTx/>
              <a:buNone/>
            </a:pPr>
            <a:r>
              <a:rPr lang="sv-SE" altLang="sv-SE" sz="1800" dirty="0"/>
              <a:t>inskrivning</a:t>
            </a:r>
          </a:p>
        </p:txBody>
      </p:sp>
      <p:sp>
        <p:nvSpPr>
          <p:cNvPr id="23562" name="Text Box 34"/>
          <p:cNvSpPr txBox="1">
            <a:spLocks noChangeArrowheads="1"/>
          </p:cNvSpPr>
          <p:nvPr/>
        </p:nvSpPr>
        <p:spPr bwMode="auto">
          <a:xfrm>
            <a:off x="2316162" y="1497930"/>
            <a:ext cx="172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b="1"/>
              <a:t>Patient</a:t>
            </a:r>
          </a:p>
        </p:txBody>
      </p:sp>
      <p:sp>
        <p:nvSpPr>
          <p:cNvPr id="23563" name="Text Box 35"/>
          <p:cNvSpPr txBox="1">
            <a:spLocks noChangeArrowheads="1"/>
          </p:cNvSpPr>
          <p:nvPr/>
        </p:nvSpPr>
        <p:spPr bwMode="auto">
          <a:xfrm>
            <a:off x="4332288" y="1497930"/>
            <a:ext cx="1439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b="1"/>
              <a:t>Läkare</a:t>
            </a:r>
          </a:p>
        </p:txBody>
      </p:sp>
      <p:sp>
        <p:nvSpPr>
          <p:cNvPr id="23564" name="Text Box 36"/>
          <p:cNvSpPr txBox="1">
            <a:spLocks noChangeArrowheads="1"/>
          </p:cNvSpPr>
          <p:nvPr/>
        </p:nvSpPr>
        <p:spPr bwMode="auto">
          <a:xfrm>
            <a:off x="6492876" y="1497930"/>
            <a:ext cx="1584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b="1"/>
              <a:t>Bm/ssk</a:t>
            </a:r>
          </a:p>
        </p:txBody>
      </p:sp>
      <p:sp>
        <p:nvSpPr>
          <p:cNvPr id="23565" name="Text Box 37"/>
          <p:cNvSpPr txBox="1">
            <a:spLocks noChangeArrowheads="1"/>
          </p:cNvSpPr>
          <p:nvPr/>
        </p:nvSpPr>
        <p:spPr bwMode="auto">
          <a:xfrm>
            <a:off x="2028825" y="5674644"/>
            <a:ext cx="172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b="1" dirty="0"/>
              <a:t>Sekreterare</a:t>
            </a:r>
          </a:p>
        </p:txBody>
      </p:sp>
      <p:sp>
        <p:nvSpPr>
          <p:cNvPr id="23566" name="Text Box 38"/>
          <p:cNvSpPr txBox="1">
            <a:spLocks noChangeArrowheads="1"/>
          </p:cNvSpPr>
          <p:nvPr/>
        </p:nvSpPr>
        <p:spPr bwMode="auto">
          <a:xfrm>
            <a:off x="4764088" y="5674644"/>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800" b="1"/>
              <a:t>Narkos</a:t>
            </a:r>
          </a:p>
        </p:txBody>
      </p:sp>
      <p:sp>
        <p:nvSpPr>
          <p:cNvPr id="23567" name="Text Box 39"/>
          <p:cNvSpPr txBox="1">
            <a:spLocks noChangeArrowheads="1"/>
          </p:cNvSpPr>
          <p:nvPr/>
        </p:nvSpPr>
        <p:spPr bwMode="auto">
          <a:xfrm>
            <a:off x="1739900" y="2363119"/>
            <a:ext cx="1223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Patient ej i tid</a:t>
            </a:r>
          </a:p>
        </p:txBody>
      </p:sp>
      <p:sp>
        <p:nvSpPr>
          <p:cNvPr id="23568" name="Text Box 40"/>
          <p:cNvSpPr txBox="1">
            <a:spLocks noChangeArrowheads="1"/>
          </p:cNvSpPr>
          <p:nvPr/>
        </p:nvSpPr>
        <p:spPr bwMode="auto">
          <a:xfrm>
            <a:off x="2294731" y="4153964"/>
            <a:ext cx="115252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dirty="0"/>
              <a:t>Läkaranteckning ej utskriven</a:t>
            </a:r>
          </a:p>
          <a:p>
            <a:pPr eaLnBrk="1" hangingPunct="1">
              <a:spcBef>
                <a:spcPct val="50000"/>
              </a:spcBef>
              <a:buClrTx/>
              <a:buFontTx/>
              <a:buNone/>
            </a:pPr>
            <a:endParaRPr lang="sv-SE" altLang="sv-SE" sz="1000" dirty="0"/>
          </a:p>
        </p:txBody>
      </p:sp>
      <p:sp>
        <p:nvSpPr>
          <p:cNvPr id="23569" name="Text Box 41"/>
          <p:cNvSpPr txBox="1">
            <a:spLocks noChangeArrowheads="1"/>
          </p:cNvSpPr>
          <p:nvPr/>
        </p:nvSpPr>
        <p:spPr bwMode="auto">
          <a:xfrm>
            <a:off x="3583552" y="3941079"/>
            <a:ext cx="13342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r" eaLnBrk="1" hangingPunct="1">
              <a:spcBef>
                <a:spcPct val="50000"/>
              </a:spcBef>
              <a:buClrTx/>
              <a:buFontTx/>
              <a:buNone/>
            </a:pPr>
            <a:r>
              <a:rPr lang="sv-SE" altLang="sv-SE" sz="1000" dirty="0"/>
              <a:t>Journal ej tillgänglig</a:t>
            </a:r>
          </a:p>
        </p:txBody>
      </p:sp>
      <p:sp>
        <p:nvSpPr>
          <p:cNvPr id="23570" name="Text Box 42"/>
          <p:cNvSpPr txBox="1">
            <a:spLocks noChangeArrowheads="1"/>
          </p:cNvSpPr>
          <p:nvPr/>
        </p:nvSpPr>
        <p:spPr bwMode="auto">
          <a:xfrm>
            <a:off x="3324225" y="4666581"/>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Op-program klart 11.00</a:t>
            </a:r>
          </a:p>
        </p:txBody>
      </p:sp>
      <p:sp>
        <p:nvSpPr>
          <p:cNvPr id="23571" name="Text Box 43"/>
          <p:cNvSpPr txBox="1">
            <a:spLocks noChangeArrowheads="1"/>
          </p:cNvSpPr>
          <p:nvPr/>
        </p:nvSpPr>
        <p:spPr bwMode="auto">
          <a:xfrm>
            <a:off x="3733004" y="2285906"/>
            <a:ext cx="143986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r" eaLnBrk="1" hangingPunct="1">
              <a:spcBef>
                <a:spcPct val="50000"/>
              </a:spcBef>
              <a:buClrTx/>
              <a:buFontTx/>
              <a:buNone/>
            </a:pPr>
            <a:r>
              <a:rPr lang="sv-SE" altLang="sv-SE" sz="1000" dirty="0"/>
              <a:t>Undersökningsrum ej ledigt</a:t>
            </a:r>
          </a:p>
          <a:p>
            <a:pPr eaLnBrk="1" hangingPunct="1">
              <a:spcBef>
                <a:spcPct val="50000"/>
              </a:spcBef>
              <a:buClrTx/>
              <a:buFontTx/>
              <a:buNone/>
            </a:pPr>
            <a:endParaRPr lang="sv-SE" altLang="sv-SE" sz="1000" dirty="0"/>
          </a:p>
        </p:txBody>
      </p:sp>
      <p:sp>
        <p:nvSpPr>
          <p:cNvPr id="23572" name="Text Box 44"/>
          <p:cNvSpPr txBox="1">
            <a:spLocks noChangeArrowheads="1"/>
          </p:cNvSpPr>
          <p:nvPr/>
        </p:nvSpPr>
        <p:spPr bwMode="auto">
          <a:xfrm>
            <a:off x="4044950" y="3082256"/>
            <a:ext cx="172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Väntar på pat från bm/ssk</a:t>
            </a:r>
          </a:p>
        </p:txBody>
      </p:sp>
      <p:sp>
        <p:nvSpPr>
          <p:cNvPr id="23573" name="Text Box 45"/>
          <p:cNvSpPr txBox="1">
            <a:spLocks noChangeArrowheads="1"/>
          </p:cNvSpPr>
          <p:nvPr/>
        </p:nvSpPr>
        <p:spPr bwMode="auto">
          <a:xfrm>
            <a:off x="5486399" y="2252632"/>
            <a:ext cx="9850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dirty="0"/>
              <a:t>Läk vet ej vem som är inskrivande </a:t>
            </a:r>
            <a:r>
              <a:rPr lang="sv-SE" altLang="sv-SE" sz="1000" dirty="0" err="1"/>
              <a:t>bm</a:t>
            </a:r>
            <a:r>
              <a:rPr lang="sv-SE" altLang="sv-SE" sz="1000" dirty="0"/>
              <a:t>/</a:t>
            </a:r>
            <a:r>
              <a:rPr lang="sv-SE" altLang="sv-SE" sz="1000" dirty="0" err="1"/>
              <a:t>ssk</a:t>
            </a:r>
            <a:endParaRPr lang="sv-SE" altLang="sv-SE" sz="1000" dirty="0"/>
          </a:p>
        </p:txBody>
      </p:sp>
      <p:sp>
        <p:nvSpPr>
          <p:cNvPr id="23574" name="Text Box 46"/>
          <p:cNvSpPr txBox="1">
            <a:spLocks noChangeArrowheads="1"/>
          </p:cNvSpPr>
          <p:nvPr/>
        </p:nvSpPr>
        <p:spPr bwMode="auto">
          <a:xfrm>
            <a:off x="6348413" y="2290094"/>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Journal ej förberedd</a:t>
            </a:r>
          </a:p>
        </p:txBody>
      </p:sp>
      <p:sp>
        <p:nvSpPr>
          <p:cNvPr id="23575" name="Text Box 47"/>
          <p:cNvSpPr txBox="1">
            <a:spLocks noChangeArrowheads="1"/>
          </p:cNvSpPr>
          <p:nvPr/>
        </p:nvSpPr>
        <p:spPr bwMode="auto">
          <a:xfrm>
            <a:off x="6348412" y="3082256"/>
            <a:ext cx="1441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Hittar ej journalen</a:t>
            </a:r>
          </a:p>
        </p:txBody>
      </p:sp>
      <p:sp>
        <p:nvSpPr>
          <p:cNvPr id="23576" name="Text Box 48"/>
          <p:cNvSpPr txBox="1">
            <a:spLocks noChangeArrowheads="1"/>
          </p:cNvSpPr>
          <p:nvPr/>
        </p:nvSpPr>
        <p:spPr bwMode="auto">
          <a:xfrm>
            <a:off x="7427912" y="2723481"/>
            <a:ext cx="1728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Tolk ej beställd</a:t>
            </a:r>
          </a:p>
        </p:txBody>
      </p:sp>
      <p:sp>
        <p:nvSpPr>
          <p:cNvPr id="23577" name="Text Box 49"/>
          <p:cNvSpPr txBox="1">
            <a:spLocks noChangeArrowheads="1"/>
          </p:cNvSpPr>
          <p:nvPr/>
        </p:nvSpPr>
        <p:spPr bwMode="auto">
          <a:xfrm>
            <a:off x="6061076" y="3802981"/>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a:t>Pat hittar ej preop.mottagning</a:t>
            </a:r>
          </a:p>
        </p:txBody>
      </p:sp>
      <p:sp>
        <p:nvSpPr>
          <p:cNvPr id="23578" name="Text Box 50"/>
          <p:cNvSpPr txBox="1">
            <a:spLocks noChangeArrowheads="1"/>
          </p:cNvSpPr>
          <p:nvPr/>
        </p:nvSpPr>
        <p:spPr bwMode="auto">
          <a:xfrm>
            <a:off x="5627688" y="4523706"/>
            <a:ext cx="13684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sz="2000">
                <a:solidFill>
                  <a:schemeClr val="tx1"/>
                </a:solidFill>
                <a:latin typeface="Arial" charset="0"/>
              </a:defRPr>
            </a:lvl1pPr>
            <a:lvl2pPr marL="742950" indent="-285750">
              <a:spcBef>
                <a:spcPct val="20000"/>
              </a:spcBef>
              <a:defRPr sz="2800">
                <a:solidFill>
                  <a:schemeClr val="tx1"/>
                </a:solidFill>
                <a:latin typeface="Times" pitchFamily="18" charset="0"/>
              </a:defRPr>
            </a:lvl2pPr>
            <a:lvl3pPr marL="1143000" indent="-228600">
              <a:spcBef>
                <a:spcPct val="20000"/>
              </a:spcBef>
              <a:buClr>
                <a:schemeClr val="bg2"/>
              </a:buClr>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spcBef>
                <a:spcPct val="50000"/>
              </a:spcBef>
              <a:buClrTx/>
              <a:buFontTx/>
              <a:buNone/>
            </a:pPr>
            <a:r>
              <a:rPr lang="sv-SE" altLang="sv-SE" sz="1000" dirty="0"/>
              <a:t>Pat. kommer för sent ner till </a:t>
            </a:r>
            <a:r>
              <a:rPr lang="sv-SE" altLang="sv-SE" sz="1000" dirty="0" err="1"/>
              <a:t>preop</a:t>
            </a:r>
            <a:r>
              <a:rPr lang="sv-SE" altLang="sv-SE" sz="1000" dirty="0"/>
              <a:t>. mottagning</a:t>
            </a:r>
          </a:p>
        </p:txBody>
      </p:sp>
      <p:sp>
        <p:nvSpPr>
          <p:cNvPr id="2" name="Rubrik 1">
            <a:extLst>
              <a:ext uri="{FF2B5EF4-FFF2-40B4-BE49-F238E27FC236}">
                <a16:creationId xmlns:a16="http://schemas.microsoft.com/office/drawing/2014/main" id="{AAB8270A-2AB2-C2AF-52EA-B29D1B51F6C7}"/>
              </a:ext>
            </a:extLst>
          </p:cNvPr>
          <p:cNvSpPr>
            <a:spLocks noGrp="1"/>
          </p:cNvSpPr>
          <p:nvPr>
            <p:ph type="title"/>
          </p:nvPr>
        </p:nvSpPr>
        <p:spPr/>
        <p:txBody>
          <a:bodyPr/>
          <a:lstStyle/>
          <a:p>
            <a:r>
              <a:rPr lang="sv-SE" dirty="0"/>
              <a:t>Exempel</a:t>
            </a:r>
          </a:p>
        </p:txBody>
      </p:sp>
    </p:spTree>
    <p:extLst>
      <p:ext uri="{BB962C8B-B14F-4D97-AF65-F5344CB8AC3E}">
        <p14:creationId xmlns:p14="http://schemas.microsoft.com/office/powerpoint/2010/main" val="3147995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Skånes prestentationsmall</Template>
  <TotalTime>0</TotalTime>
  <Words>537</Words>
  <Application>Microsoft Office PowerPoint</Application>
  <PresentationFormat>Bredbild</PresentationFormat>
  <Paragraphs>78</Paragraphs>
  <Slides>7</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Arial</vt:lpstr>
      <vt:lpstr>Public Sans</vt:lpstr>
      <vt:lpstr>Calibri</vt:lpstr>
      <vt:lpstr>Times</vt:lpstr>
      <vt:lpstr>Region Skåne presentation</vt:lpstr>
      <vt:lpstr>Fiskbensdiagram - instruktion</vt:lpstr>
      <vt:lpstr>Fiskbensdiagram</vt:lpstr>
      <vt:lpstr>PowerPoint-presentation</vt:lpstr>
      <vt:lpstr>Fiskbenen utgörs orsaksområden och orsaker</vt:lpstr>
      <vt:lpstr>Exempel</vt:lpstr>
      <vt:lpstr>Nästa steg:</vt:lpstr>
      <vt:lpstr>Exempel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Fiskbensdiagram</dc:title>
  <dc:creator>Augustinsson Magnus</dc:creator>
  <cp:lastModifiedBy>Augustinsson Magnus</cp:lastModifiedBy>
  <cp:revision>2</cp:revision>
  <dcterms:created xsi:type="dcterms:W3CDTF">2024-04-23T07:38:32Z</dcterms:created>
  <dcterms:modified xsi:type="dcterms:W3CDTF">2024-04-24T09:37:07Z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ies>
</file>