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modernComment_7FFFF59F_DEC6636D.xml" ContentType="application/vnd.ms-powerpoint.comments+xml"/>
  <Override PartName="/ppt/comments/modernComment_7FFFF5A2_9292968E.xml" ContentType="application/vnd.ms-powerpoint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modernComment_100_18700AC2.xml" ContentType="application/vnd.ms-powerpoint.comment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4"/>
  </p:sldMasterIdLst>
  <p:notesMasterIdLst>
    <p:notesMasterId r:id="rId16"/>
  </p:notesMasterIdLst>
  <p:handoutMasterIdLst>
    <p:handoutMasterId r:id="rId17"/>
  </p:handoutMasterIdLst>
  <p:sldIdLst>
    <p:sldId id="2147480990" r:id="rId5"/>
    <p:sldId id="2147480991" r:id="rId6"/>
    <p:sldId id="2147480992" r:id="rId7"/>
    <p:sldId id="2147480993" r:id="rId8"/>
    <p:sldId id="2147480994" r:id="rId9"/>
    <p:sldId id="256" r:id="rId10"/>
    <p:sldId id="2147480989" r:id="rId11"/>
    <p:sldId id="2147480995" r:id="rId12"/>
    <p:sldId id="2147480997" r:id="rId13"/>
    <p:sldId id="2147480996" r:id="rId14"/>
    <p:sldId id="902" r:id="rId15"/>
  </p:sldIdLst>
  <p:sldSz cx="12192000" cy="6858000"/>
  <p:notesSz cx="6858000" cy="9144000"/>
  <p:embeddedFontLst>
    <p:embeddedFont>
      <p:font typeface="Public Sans" pitchFamily="2" charset="0"/>
      <p:regular r:id="rId18"/>
      <p:bold r:id="rId19"/>
      <p:italic r:id="rId20"/>
      <p:boldItalic r:id="rId21"/>
    </p:embeddedFont>
  </p:embeddedFontLst>
  <p:custDataLst>
    <p:tags r:id="rId2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2" userDrawn="1">
          <p15:clr>
            <a:srgbClr val="A4A3A4"/>
          </p15:clr>
        </p15:guide>
        <p15:guide id="2" pos="69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AED8FC8-7A7F-080D-6359-75CE526FDDFA}" name="Pasoma Shpresa" initials="SP" userId="S::260236@skane.se::77733149-42b6-42d2-82df-405dda34b8f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916A3C-1E5A-41C4-A8E2-5312F30742EB}" v="9" dt="2025-12-11T14:32:14.6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llanmörkt format 1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6441" autoAdjust="0"/>
  </p:normalViewPr>
  <p:slideViewPr>
    <p:cSldViewPr snapToGrid="0">
      <p:cViewPr varScale="1">
        <p:scale>
          <a:sx n="87" d="100"/>
          <a:sy n="87" d="100"/>
        </p:scale>
        <p:origin x="498" y="90"/>
      </p:cViewPr>
      <p:guideLst>
        <p:guide orient="horz" pos="822"/>
        <p:guide pos="69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544"/>
    </p:cViewPr>
  </p:sorterViewPr>
  <p:notesViewPr>
    <p:cSldViewPr snapToGrid="0" showGuides="1">
      <p:cViewPr varScale="1">
        <p:scale>
          <a:sx n="51" d="100"/>
          <a:sy n="51" d="100"/>
        </p:scale>
        <p:origin x="1836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Relationship Id="rId27" Type="http://schemas.microsoft.com/office/2015/10/relationships/revisionInfo" Target="revisionInfo.xml"/></Relationships>
</file>

<file path=ppt/comments/modernComment_100_18700AC2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B9A39B8-42F0-49E1-826D-17B416CDC6CF}" authorId="{4AED8FC8-7A7F-080D-6359-75CE526FDDFA}" created="2025-12-03T15:12:38.79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09995970" sldId="256"/>
      <ac:spMk id="4" creationId="{B513AD60-B00E-3E55-FED0-0A26A107A3E7}"/>
    </ac:deMkLst>
    <p188:txBody>
      <a:bodyPr/>
      <a:lstStyle/>
      <a:p>
        <a:r>
          <a:rPr lang="sv-SE"/>
          <a:t>Finns det en vits med att skriva ut både medarbetarna och cheferna här? Även chefer behöver gå igenom samma lop</a:t>
        </a:r>
      </a:p>
    </p188:txBody>
  </p188:cm>
</p188:cmLst>
</file>

<file path=ppt/comments/modernComment_7FFFF59F_DEC6636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01A361C-B7C3-42E9-B654-8BC194D3B787}" authorId="{4AED8FC8-7A7F-080D-6359-75CE526FDDFA}" created="2025-12-03T15:02:54.30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737543533" sldId="2147480991"/>
      <ac:spMk id="12" creationId="{DD47DA5A-8C4A-A62A-6F01-C58494EEF19F}"/>
    </ac:deMkLst>
    <p188:txBody>
      <a:bodyPr/>
      <a:lstStyle/>
      <a:p>
        <a:r>
          <a:rPr lang="sv-SE"/>
          <a:t>Lite svårt att förstå intentionen med frågan. Vad är syftet? Kan upplevas som ifrågasättande gällande mandat osv. kanske förtydliga så att syftet med frågan framgår tydligare?
Annars, fråga 1 och fråga 3- toppen! Och kanske räcker?</a:t>
        </a:r>
      </a:p>
    </p188:txBody>
  </p188:cm>
  <p188:cm id="{CF3B9395-2AF4-4FBC-A84C-77DF70D6D1C8}" authorId="{4AED8FC8-7A7F-080D-6359-75CE526FDDFA}" created="2025-12-03T15:03:54.991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737543533" sldId="2147480991"/>
      <ac:spMk id="12" creationId="{DD47DA5A-8C4A-A62A-6F01-C58494EEF19F}"/>
    </ac:deMkLst>
    <p188:txBody>
      <a:bodyPr/>
      <a:lstStyle/>
      <a:p>
        <a:r>
          <a:rPr lang="sv-SE"/>
          <a:t>Kanske lägga till att både vinsterna och riskerna med att inte nå slutmålet kan vara en aspekt att själv förstå och kunna beskriva?</a:t>
        </a:r>
      </a:p>
    </p188:txBody>
  </p188:cm>
</p188:cmLst>
</file>

<file path=ppt/comments/modernComment_7FFFF5A2_9292968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3A6F16E-5946-4411-8DC0-F574F5369E86}" authorId="{4AED8FC8-7A7F-080D-6359-75CE526FDDFA}" created="2025-12-03T15:10:28.527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459080334" sldId="2147480994"/>
      <ac:graphicFrameMk id="14" creationId="{FDE1CF28-F9E1-F9FB-D954-D82549C8BF4B}"/>
    </ac:deMkLst>
    <p188:txBody>
      <a:bodyPr/>
      <a:lstStyle/>
      <a:p>
        <a:r>
          <a:rPr lang="sv-SE"/>
          <a:t>Okej nu förstår tror jag på varför frågan om mandat kom upp tidigare. Egentligen kanske behöver du koppla ihop de här två frågorna/påståendena bättre bara, dvs den om mandat och denna om ledarskap på rätt nivå ☺️</a:t>
        </a:r>
      </a:p>
    </p188:txBody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6B2295-5C75-466B-AFA2-D52BCA852D6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F3AABB74-6081-40ED-803A-0BE89F5681A6}">
      <dgm:prSet custT="1"/>
      <dgm:spPr/>
      <dgm:t>
        <a:bodyPr/>
        <a:lstStyle/>
        <a:p>
          <a:r>
            <a:rPr lang="sv-SE" sz="1800" b="1" i="0" baseline="0" dirty="0">
              <a:solidFill>
                <a:schemeClr val="tx2"/>
              </a:solidFill>
            </a:rPr>
            <a:t>3: Prioritera aktiviteterna</a:t>
          </a:r>
          <a:endParaRPr lang="sv-SE" sz="1800" b="1" dirty="0">
            <a:solidFill>
              <a:schemeClr val="tx2"/>
            </a:solidFill>
          </a:endParaRPr>
        </a:p>
      </dgm:t>
    </dgm:pt>
    <dgm:pt modelId="{80F42916-3384-49F6-BCFA-011B8BFF7788}" type="parTrans" cxnId="{D2DB7645-4095-4E95-8217-5CFBA1DE9199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9C468589-B402-4E2A-9B0C-D794BDAC902D}" type="sibTrans" cxnId="{D2DB7645-4095-4E95-8217-5CFBA1DE9199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D2AD4670-17C7-472C-ACCA-DF824EC6A391}">
      <dgm:prSet/>
      <dgm:spPr/>
      <dgm:t>
        <a:bodyPr/>
        <a:lstStyle/>
        <a:p>
          <a:r>
            <a:rPr lang="sv-SE" dirty="0">
              <a:solidFill>
                <a:schemeClr val="tx2"/>
              </a:solidFill>
            </a:rPr>
            <a:t>Är det tydligt varför vi gör förändringen?</a:t>
          </a:r>
        </a:p>
      </dgm:t>
    </dgm:pt>
    <dgm:pt modelId="{863F7EF8-C85E-4764-BEE1-E8D258BE0592}" type="parTrans" cxnId="{BA3A1591-1D2A-4DC1-BD99-89A6F5D9E51C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F87747E8-EBEB-49A0-BC32-1B399C8E5D5A}" type="sibTrans" cxnId="{BA3A1591-1D2A-4DC1-BD99-89A6F5D9E51C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A7A32D50-C7E6-4018-9EAD-3A9C64F2300A}">
      <dgm:prSet/>
      <dgm:spPr/>
      <dgm:t>
        <a:bodyPr/>
        <a:lstStyle/>
        <a:p>
          <a:r>
            <a:rPr lang="sv-SE" dirty="0">
              <a:solidFill>
                <a:schemeClr val="tx2"/>
              </a:solidFill>
            </a:rPr>
            <a:t>Har vi rätt l</a:t>
          </a:r>
          <a:r>
            <a:rPr lang="sv-SE" b="0" i="0" baseline="0" dirty="0">
              <a:solidFill>
                <a:schemeClr val="tx2"/>
              </a:solidFill>
            </a:rPr>
            <a:t>ed</a:t>
          </a:r>
          <a:r>
            <a:rPr lang="sv-SE" dirty="0">
              <a:solidFill>
                <a:schemeClr val="tx2"/>
              </a:solidFill>
            </a:rPr>
            <a:t>arskap på alla nivåer?</a:t>
          </a:r>
        </a:p>
      </dgm:t>
    </dgm:pt>
    <dgm:pt modelId="{79A07058-7129-4931-BC30-89DC0486537D}" type="parTrans" cxnId="{FFAA953D-E39A-4688-97CA-D96BCE10E05D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45138713-3C85-4C8E-95B9-70D3DAE74C42}" type="sibTrans" cxnId="{FFAA953D-E39A-4688-97CA-D96BCE10E05D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0CC665FE-33A1-4518-8E30-ADBECD6E5544}">
      <dgm:prSet/>
      <dgm:spPr/>
      <dgm:t>
        <a:bodyPr/>
        <a:lstStyle/>
        <a:p>
          <a:r>
            <a:rPr lang="sv-SE" dirty="0">
              <a:solidFill>
                <a:schemeClr val="tx2"/>
              </a:solidFill>
            </a:rPr>
            <a:t>Är slutmålet tydligt och attraktivt?</a:t>
          </a:r>
        </a:p>
      </dgm:t>
    </dgm:pt>
    <dgm:pt modelId="{05038527-B5D7-44C0-AA0D-83944E5D042B}" type="parTrans" cxnId="{8C301EF7-499D-49CC-8C34-676A94C2F11D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A6323963-8161-4CE8-8EFF-0F4DCF3999C7}" type="sibTrans" cxnId="{8C301EF7-499D-49CC-8C34-676A94C2F11D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A3446D9A-A78A-43BF-BCB1-A941305DAB16}">
      <dgm:prSet/>
      <dgm:spPr/>
      <dgm:t>
        <a:bodyPr/>
        <a:lstStyle/>
        <a:p>
          <a:r>
            <a:rPr lang="sv-SE" dirty="0">
              <a:solidFill>
                <a:schemeClr val="tx2"/>
              </a:solidFill>
            </a:rPr>
            <a:t>Är n</a:t>
          </a:r>
          <a:r>
            <a:rPr lang="sv-SE" b="0" i="0" baseline="0" dirty="0">
              <a:solidFill>
                <a:schemeClr val="tx2"/>
              </a:solidFill>
            </a:rPr>
            <a:t>ycke</a:t>
          </a:r>
          <a:r>
            <a:rPr lang="sv-SE" dirty="0">
              <a:solidFill>
                <a:schemeClr val="tx2"/>
              </a:solidFill>
            </a:rPr>
            <a:t>lpersoner identifierade?</a:t>
          </a:r>
        </a:p>
      </dgm:t>
    </dgm:pt>
    <dgm:pt modelId="{38769C02-0DCB-47A6-B9E8-25E33A298C8C}" type="parTrans" cxnId="{4A682B17-4ADB-4FD6-9566-2CAFE9DDA2E0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51F8466C-3E53-4DAE-835D-BA971D2A2399}" type="sibTrans" cxnId="{4A682B17-4ADB-4FD6-9566-2CAFE9DDA2E0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E7DA6ECC-C365-4989-8453-C191C3801A76}">
      <dgm:prSet/>
      <dgm:spPr/>
      <dgm:t>
        <a:bodyPr/>
        <a:lstStyle/>
        <a:p>
          <a:r>
            <a:rPr lang="sv-SE" dirty="0">
              <a:solidFill>
                <a:schemeClr val="tx2"/>
              </a:solidFill>
            </a:rPr>
            <a:t>Kan vi  visa på t</a:t>
          </a:r>
          <a:r>
            <a:rPr lang="sv-SE" b="0" i="0" baseline="0" dirty="0">
              <a:solidFill>
                <a:schemeClr val="tx2"/>
              </a:solidFill>
            </a:rPr>
            <a:t>id</a:t>
          </a:r>
          <a:r>
            <a:rPr lang="sv-SE" dirty="0">
              <a:solidFill>
                <a:schemeClr val="tx2"/>
              </a:solidFill>
            </a:rPr>
            <a:t>iga fördelar?</a:t>
          </a:r>
        </a:p>
      </dgm:t>
    </dgm:pt>
    <dgm:pt modelId="{C5808AC8-0EBD-4F1F-80D4-67E7CC36B451}" type="parTrans" cxnId="{D42C9776-B024-4ADA-90F2-35D9CB8B60EF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4999A0F2-C19C-4A8E-932B-E3BC7F66B9A6}" type="sibTrans" cxnId="{D42C9776-B024-4ADA-90F2-35D9CB8B60EF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F9576D60-4B71-4B1D-A03F-8487922B6030}">
      <dgm:prSet/>
      <dgm:spPr/>
      <dgm:t>
        <a:bodyPr/>
        <a:lstStyle/>
        <a:p>
          <a:r>
            <a:rPr lang="sv-SE" dirty="0">
              <a:solidFill>
                <a:schemeClr val="tx2"/>
              </a:solidFill>
            </a:rPr>
            <a:t>Finns det en plan för uppföljning? </a:t>
          </a:r>
          <a:r>
            <a:rPr lang="sv-SE" b="0" i="0" baseline="0" dirty="0">
              <a:solidFill>
                <a:schemeClr val="tx2"/>
              </a:solidFill>
            </a:rPr>
            <a:t>Även på lite längre sikt</a:t>
          </a:r>
          <a:r>
            <a:rPr lang="sv-SE" dirty="0">
              <a:solidFill>
                <a:schemeClr val="tx2"/>
              </a:solidFill>
            </a:rPr>
            <a:t>?</a:t>
          </a:r>
        </a:p>
      </dgm:t>
    </dgm:pt>
    <dgm:pt modelId="{C0E7D51F-E850-427C-9E50-831CCFA31911}" type="parTrans" cxnId="{001543FF-19E5-4DBB-A686-36471B793CEE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82ADA9B8-6EDE-4129-A2F3-DA49D3DF44A8}" type="sibTrans" cxnId="{001543FF-19E5-4DBB-A686-36471B793CEE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63357EE4-0419-478B-8B25-1AEBA762AB33}">
      <dgm:prSet/>
      <dgm:spPr/>
      <dgm:t>
        <a:bodyPr/>
        <a:lstStyle/>
        <a:p>
          <a:r>
            <a:rPr lang="sv-SE" dirty="0">
              <a:solidFill>
                <a:schemeClr val="tx2"/>
              </a:solidFill>
            </a:rPr>
            <a:t>Kommer det att bli en naturlig del av vårt sätta att arbeta?</a:t>
          </a:r>
        </a:p>
      </dgm:t>
    </dgm:pt>
    <dgm:pt modelId="{DB82872E-EF89-4CB8-966E-E72673562B80}" type="parTrans" cxnId="{4CBC62FD-26B4-475E-86B7-71AD780D1BC9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A0A287BA-7D30-4282-B134-750101CE698F}" type="sibTrans" cxnId="{4CBC62FD-26B4-475E-86B7-71AD780D1BC9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D2DD854B-19BA-4A80-92C4-21473F1972E9}">
      <dgm:prSet custT="1"/>
      <dgm:spPr/>
      <dgm:t>
        <a:bodyPr/>
        <a:lstStyle/>
        <a:p>
          <a:r>
            <a:rPr lang="sv-SE" sz="1800" b="1" i="0" baseline="0" dirty="0">
              <a:solidFill>
                <a:schemeClr val="tx2"/>
              </a:solidFill>
            </a:rPr>
            <a:t>4: Säkra  framgångsfaktorerna:</a:t>
          </a:r>
          <a:endParaRPr lang="sv-SE" sz="1800" b="1" dirty="0">
            <a:solidFill>
              <a:schemeClr val="tx2"/>
            </a:solidFill>
          </a:endParaRPr>
        </a:p>
      </dgm:t>
    </dgm:pt>
    <dgm:pt modelId="{9463ADD4-A0A2-42BA-B7A7-EF646B3E79EF}" type="parTrans" cxnId="{BFB1515D-54A3-458C-A199-01480802A5E2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6B4759E8-474A-446F-8C21-98318CA69AFE}" type="sibTrans" cxnId="{BFB1515D-54A3-458C-A199-01480802A5E2}">
      <dgm:prSet/>
      <dgm:spPr/>
      <dgm:t>
        <a:bodyPr/>
        <a:lstStyle/>
        <a:p>
          <a:endParaRPr lang="sv-SE">
            <a:solidFill>
              <a:schemeClr val="tx2"/>
            </a:solidFill>
          </a:endParaRPr>
        </a:p>
      </dgm:t>
    </dgm:pt>
    <dgm:pt modelId="{B6EAC03A-DAB0-420B-B4BD-647A980B53A4}" type="pres">
      <dgm:prSet presAssocID="{376B2295-5C75-466B-AFA2-D52BCA852D69}" presName="vert0" presStyleCnt="0">
        <dgm:presLayoutVars>
          <dgm:dir/>
          <dgm:animOne val="branch"/>
          <dgm:animLvl val="lvl"/>
        </dgm:presLayoutVars>
      </dgm:prSet>
      <dgm:spPr/>
    </dgm:pt>
    <dgm:pt modelId="{CFAA1F9A-9B6D-4724-9C87-85AFFE5BBA23}" type="pres">
      <dgm:prSet presAssocID="{F3AABB74-6081-40ED-803A-0BE89F5681A6}" presName="thickLine" presStyleLbl="alignNode1" presStyleIdx="0" presStyleCnt="9"/>
      <dgm:spPr/>
    </dgm:pt>
    <dgm:pt modelId="{0D301219-FE25-47DB-9FAF-392CA7F96294}" type="pres">
      <dgm:prSet presAssocID="{F3AABB74-6081-40ED-803A-0BE89F5681A6}" presName="horz1" presStyleCnt="0"/>
      <dgm:spPr/>
    </dgm:pt>
    <dgm:pt modelId="{6CE1FAEE-C7DD-4AB0-AD15-58F5DAE0364D}" type="pres">
      <dgm:prSet presAssocID="{F3AABB74-6081-40ED-803A-0BE89F5681A6}" presName="tx1" presStyleLbl="revTx" presStyleIdx="0" presStyleCnt="9"/>
      <dgm:spPr/>
    </dgm:pt>
    <dgm:pt modelId="{21CC896C-479C-42A6-A780-FA473D96D905}" type="pres">
      <dgm:prSet presAssocID="{F3AABB74-6081-40ED-803A-0BE89F5681A6}" presName="vert1" presStyleCnt="0"/>
      <dgm:spPr/>
    </dgm:pt>
    <dgm:pt modelId="{6E690AA8-4830-4580-9D5E-630DC0588765}" type="pres">
      <dgm:prSet presAssocID="{D2DD854B-19BA-4A80-92C4-21473F1972E9}" presName="thickLine" presStyleLbl="alignNode1" presStyleIdx="1" presStyleCnt="9"/>
      <dgm:spPr/>
    </dgm:pt>
    <dgm:pt modelId="{2507A7E9-B0BC-4D91-AEEE-895A644F8800}" type="pres">
      <dgm:prSet presAssocID="{D2DD854B-19BA-4A80-92C4-21473F1972E9}" presName="horz1" presStyleCnt="0"/>
      <dgm:spPr/>
    </dgm:pt>
    <dgm:pt modelId="{7C587D4A-D9D9-49BC-B22B-24BCE1554EB9}" type="pres">
      <dgm:prSet presAssocID="{D2DD854B-19BA-4A80-92C4-21473F1972E9}" presName="tx1" presStyleLbl="revTx" presStyleIdx="1" presStyleCnt="9"/>
      <dgm:spPr/>
    </dgm:pt>
    <dgm:pt modelId="{4683F23E-2A31-4A0D-8DE0-314CD7F3FD03}" type="pres">
      <dgm:prSet presAssocID="{D2DD854B-19BA-4A80-92C4-21473F1972E9}" presName="vert1" presStyleCnt="0"/>
      <dgm:spPr/>
    </dgm:pt>
    <dgm:pt modelId="{7B1A57BE-59B3-48E2-A140-0B19F405CC38}" type="pres">
      <dgm:prSet presAssocID="{D2AD4670-17C7-472C-ACCA-DF824EC6A391}" presName="thickLine" presStyleLbl="alignNode1" presStyleIdx="2" presStyleCnt="9"/>
      <dgm:spPr/>
    </dgm:pt>
    <dgm:pt modelId="{E172B736-398D-484F-B61F-011CC58217A5}" type="pres">
      <dgm:prSet presAssocID="{D2AD4670-17C7-472C-ACCA-DF824EC6A391}" presName="horz1" presStyleCnt="0"/>
      <dgm:spPr/>
    </dgm:pt>
    <dgm:pt modelId="{4DF0F403-C371-4AB9-B1C3-C8F9E20B4AAD}" type="pres">
      <dgm:prSet presAssocID="{D2AD4670-17C7-472C-ACCA-DF824EC6A391}" presName="tx1" presStyleLbl="revTx" presStyleIdx="2" presStyleCnt="9"/>
      <dgm:spPr/>
    </dgm:pt>
    <dgm:pt modelId="{8F4809BD-2953-4F19-8634-F8A3DFD359C2}" type="pres">
      <dgm:prSet presAssocID="{D2AD4670-17C7-472C-ACCA-DF824EC6A391}" presName="vert1" presStyleCnt="0"/>
      <dgm:spPr/>
    </dgm:pt>
    <dgm:pt modelId="{5E4DA4A1-8EC1-4CA3-BBDB-767F4173C536}" type="pres">
      <dgm:prSet presAssocID="{A7A32D50-C7E6-4018-9EAD-3A9C64F2300A}" presName="thickLine" presStyleLbl="alignNode1" presStyleIdx="3" presStyleCnt="9"/>
      <dgm:spPr/>
    </dgm:pt>
    <dgm:pt modelId="{39DF2271-8901-41A8-8BA3-1A816724318E}" type="pres">
      <dgm:prSet presAssocID="{A7A32D50-C7E6-4018-9EAD-3A9C64F2300A}" presName="horz1" presStyleCnt="0"/>
      <dgm:spPr/>
    </dgm:pt>
    <dgm:pt modelId="{C43EF301-479A-4863-B278-BE593DD6BD44}" type="pres">
      <dgm:prSet presAssocID="{A7A32D50-C7E6-4018-9EAD-3A9C64F2300A}" presName="tx1" presStyleLbl="revTx" presStyleIdx="3" presStyleCnt="9"/>
      <dgm:spPr/>
    </dgm:pt>
    <dgm:pt modelId="{96DF9DAB-8388-41CE-B704-1163DEC05C24}" type="pres">
      <dgm:prSet presAssocID="{A7A32D50-C7E6-4018-9EAD-3A9C64F2300A}" presName="vert1" presStyleCnt="0"/>
      <dgm:spPr/>
    </dgm:pt>
    <dgm:pt modelId="{A65DA3F5-C9F9-486C-9B8C-85CBBA38F4B7}" type="pres">
      <dgm:prSet presAssocID="{0CC665FE-33A1-4518-8E30-ADBECD6E5544}" presName="thickLine" presStyleLbl="alignNode1" presStyleIdx="4" presStyleCnt="9"/>
      <dgm:spPr/>
    </dgm:pt>
    <dgm:pt modelId="{2EBE1116-CE5F-4A58-BC39-1B920E4C2595}" type="pres">
      <dgm:prSet presAssocID="{0CC665FE-33A1-4518-8E30-ADBECD6E5544}" presName="horz1" presStyleCnt="0"/>
      <dgm:spPr/>
    </dgm:pt>
    <dgm:pt modelId="{46063A17-F9C3-4A1A-A758-D57932ED110D}" type="pres">
      <dgm:prSet presAssocID="{0CC665FE-33A1-4518-8E30-ADBECD6E5544}" presName="tx1" presStyleLbl="revTx" presStyleIdx="4" presStyleCnt="9"/>
      <dgm:spPr/>
    </dgm:pt>
    <dgm:pt modelId="{0B5CA02A-085A-41F4-AA53-F2DE9959E73D}" type="pres">
      <dgm:prSet presAssocID="{0CC665FE-33A1-4518-8E30-ADBECD6E5544}" presName="vert1" presStyleCnt="0"/>
      <dgm:spPr/>
    </dgm:pt>
    <dgm:pt modelId="{98C256C9-897B-4150-8102-5839FD7C22C0}" type="pres">
      <dgm:prSet presAssocID="{A3446D9A-A78A-43BF-BCB1-A941305DAB16}" presName="thickLine" presStyleLbl="alignNode1" presStyleIdx="5" presStyleCnt="9"/>
      <dgm:spPr/>
    </dgm:pt>
    <dgm:pt modelId="{0C67C080-1F43-4793-99B3-F6E53B123080}" type="pres">
      <dgm:prSet presAssocID="{A3446D9A-A78A-43BF-BCB1-A941305DAB16}" presName="horz1" presStyleCnt="0"/>
      <dgm:spPr/>
    </dgm:pt>
    <dgm:pt modelId="{E40F3F26-7BA5-40F0-887E-01C503048E3A}" type="pres">
      <dgm:prSet presAssocID="{A3446D9A-A78A-43BF-BCB1-A941305DAB16}" presName="tx1" presStyleLbl="revTx" presStyleIdx="5" presStyleCnt="9"/>
      <dgm:spPr/>
    </dgm:pt>
    <dgm:pt modelId="{19385F13-D009-4144-AFCD-5D127043F5C2}" type="pres">
      <dgm:prSet presAssocID="{A3446D9A-A78A-43BF-BCB1-A941305DAB16}" presName="vert1" presStyleCnt="0"/>
      <dgm:spPr/>
    </dgm:pt>
    <dgm:pt modelId="{4D656A42-6F4C-4279-BD4A-3238494E26F9}" type="pres">
      <dgm:prSet presAssocID="{E7DA6ECC-C365-4989-8453-C191C3801A76}" presName="thickLine" presStyleLbl="alignNode1" presStyleIdx="6" presStyleCnt="9"/>
      <dgm:spPr/>
    </dgm:pt>
    <dgm:pt modelId="{6FE8CF85-E113-4807-A8CC-34F012FA9427}" type="pres">
      <dgm:prSet presAssocID="{E7DA6ECC-C365-4989-8453-C191C3801A76}" presName="horz1" presStyleCnt="0"/>
      <dgm:spPr/>
    </dgm:pt>
    <dgm:pt modelId="{99B63875-2256-4825-83AA-FC2D572DED16}" type="pres">
      <dgm:prSet presAssocID="{E7DA6ECC-C365-4989-8453-C191C3801A76}" presName="tx1" presStyleLbl="revTx" presStyleIdx="6" presStyleCnt="9"/>
      <dgm:spPr/>
    </dgm:pt>
    <dgm:pt modelId="{325922A6-FF8B-4AA2-A66F-1DA8882519B0}" type="pres">
      <dgm:prSet presAssocID="{E7DA6ECC-C365-4989-8453-C191C3801A76}" presName="vert1" presStyleCnt="0"/>
      <dgm:spPr/>
    </dgm:pt>
    <dgm:pt modelId="{67EB1B64-6553-4C9F-956A-D1D132A60917}" type="pres">
      <dgm:prSet presAssocID="{F9576D60-4B71-4B1D-A03F-8487922B6030}" presName="thickLine" presStyleLbl="alignNode1" presStyleIdx="7" presStyleCnt="9"/>
      <dgm:spPr/>
    </dgm:pt>
    <dgm:pt modelId="{D8755CB6-E0E1-42A2-8D24-96AE7DADF5F3}" type="pres">
      <dgm:prSet presAssocID="{F9576D60-4B71-4B1D-A03F-8487922B6030}" presName="horz1" presStyleCnt="0"/>
      <dgm:spPr/>
    </dgm:pt>
    <dgm:pt modelId="{65BAEAF1-A18A-4275-ACAD-44E5AE721A9F}" type="pres">
      <dgm:prSet presAssocID="{F9576D60-4B71-4B1D-A03F-8487922B6030}" presName="tx1" presStyleLbl="revTx" presStyleIdx="7" presStyleCnt="9"/>
      <dgm:spPr/>
    </dgm:pt>
    <dgm:pt modelId="{8C76CAA5-9459-42AA-8DAD-9837C17C5BE2}" type="pres">
      <dgm:prSet presAssocID="{F9576D60-4B71-4B1D-A03F-8487922B6030}" presName="vert1" presStyleCnt="0"/>
      <dgm:spPr/>
    </dgm:pt>
    <dgm:pt modelId="{BF997BCB-26F6-4CC3-B8C9-9DFEA2946322}" type="pres">
      <dgm:prSet presAssocID="{63357EE4-0419-478B-8B25-1AEBA762AB33}" presName="thickLine" presStyleLbl="alignNode1" presStyleIdx="8" presStyleCnt="9"/>
      <dgm:spPr/>
    </dgm:pt>
    <dgm:pt modelId="{F4389E31-EC88-4CBC-B604-16924053ABB8}" type="pres">
      <dgm:prSet presAssocID="{63357EE4-0419-478B-8B25-1AEBA762AB33}" presName="horz1" presStyleCnt="0"/>
      <dgm:spPr/>
    </dgm:pt>
    <dgm:pt modelId="{323EDBA8-5880-44D8-9CC4-22F61646ECC0}" type="pres">
      <dgm:prSet presAssocID="{63357EE4-0419-478B-8B25-1AEBA762AB33}" presName="tx1" presStyleLbl="revTx" presStyleIdx="8" presStyleCnt="9"/>
      <dgm:spPr/>
    </dgm:pt>
    <dgm:pt modelId="{E2B7781D-5504-4D8C-80EF-56CEEB5EC97B}" type="pres">
      <dgm:prSet presAssocID="{63357EE4-0419-478B-8B25-1AEBA762AB33}" presName="vert1" presStyleCnt="0"/>
      <dgm:spPr/>
    </dgm:pt>
  </dgm:ptLst>
  <dgm:cxnLst>
    <dgm:cxn modelId="{4A682B17-4ADB-4FD6-9566-2CAFE9DDA2E0}" srcId="{376B2295-5C75-466B-AFA2-D52BCA852D69}" destId="{A3446D9A-A78A-43BF-BCB1-A941305DAB16}" srcOrd="5" destOrd="0" parTransId="{38769C02-0DCB-47A6-B9E8-25E33A298C8C}" sibTransId="{51F8466C-3E53-4DAE-835D-BA971D2A2399}"/>
    <dgm:cxn modelId="{03B1AC1E-E771-4CFC-82A2-4C06A98AB6F8}" type="presOf" srcId="{D2DD854B-19BA-4A80-92C4-21473F1972E9}" destId="{7C587D4A-D9D9-49BC-B22B-24BCE1554EB9}" srcOrd="0" destOrd="0" presId="urn:microsoft.com/office/officeart/2008/layout/LinedList"/>
    <dgm:cxn modelId="{ADEA5A25-5DD6-4DE6-951B-80D0A16EAA03}" type="presOf" srcId="{D2AD4670-17C7-472C-ACCA-DF824EC6A391}" destId="{4DF0F403-C371-4AB9-B1C3-C8F9E20B4AAD}" srcOrd="0" destOrd="0" presId="urn:microsoft.com/office/officeart/2008/layout/LinedList"/>
    <dgm:cxn modelId="{D4F1DC2D-7FB5-4E91-845B-67D158296C28}" type="presOf" srcId="{F9576D60-4B71-4B1D-A03F-8487922B6030}" destId="{65BAEAF1-A18A-4275-ACAD-44E5AE721A9F}" srcOrd="0" destOrd="0" presId="urn:microsoft.com/office/officeart/2008/layout/LinedList"/>
    <dgm:cxn modelId="{FFAA953D-E39A-4688-97CA-D96BCE10E05D}" srcId="{376B2295-5C75-466B-AFA2-D52BCA852D69}" destId="{A7A32D50-C7E6-4018-9EAD-3A9C64F2300A}" srcOrd="3" destOrd="0" parTransId="{79A07058-7129-4931-BC30-89DC0486537D}" sibTransId="{45138713-3C85-4C8E-95B9-70D3DAE74C42}"/>
    <dgm:cxn modelId="{BFB1515D-54A3-458C-A199-01480802A5E2}" srcId="{376B2295-5C75-466B-AFA2-D52BCA852D69}" destId="{D2DD854B-19BA-4A80-92C4-21473F1972E9}" srcOrd="1" destOrd="0" parTransId="{9463ADD4-A0A2-42BA-B7A7-EF646B3E79EF}" sibTransId="{6B4759E8-474A-446F-8C21-98318CA69AFE}"/>
    <dgm:cxn modelId="{D2DB7645-4095-4E95-8217-5CFBA1DE9199}" srcId="{376B2295-5C75-466B-AFA2-D52BCA852D69}" destId="{F3AABB74-6081-40ED-803A-0BE89F5681A6}" srcOrd="0" destOrd="0" parTransId="{80F42916-3384-49F6-BCFA-011B8BFF7788}" sibTransId="{9C468589-B402-4E2A-9B0C-D794BDAC902D}"/>
    <dgm:cxn modelId="{74949448-E731-4A8F-99A7-E12DFE969D57}" type="presOf" srcId="{0CC665FE-33A1-4518-8E30-ADBECD6E5544}" destId="{46063A17-F9C3-4A1A-A758-D57932ED110D}" srcOrd="0" destOrd="0" presId="urn:microsoft.com/office/officeart/2008/layout/LinedList"/>
    <dgm:cxn modelId="{7DD3B449-21CE-4F76-B1A7-88D513B0DCF9}" type="presOf" srcId="{A7A32D50-C7E6-4018-9EAD-3A9C64F2300A}" destId="{C43EF301-479A-4863-B278-BE593DD6BD44}" srcOrd="0" destOrd="0" presId="urn:microsoft.com/office/officeart/2008/layout/LinedList"/>
    <dgm:cxn modelId="{D42C9776-B024-4ADA-90F2-35D9CB8B60EF}" srcId="{376B2295-5C75-466B-AFA2-D52BCA852D69}" destId="{E7DA6ECC-C365-4989-8453-C191C3801A76}" srcOrd="6" destOrd="0" parTransId="{C5808AC8-0EBD-4F1F-80D4-67E7CC36B451}" sibTransId="{4999A0F2-C19C-4A8E-932B-E3BC7F66B9A6}"/>
    <dgm:cxn modelId="{6E10298A-1BD7-4613-A061-53A8AB75AE5A}" type="presOf" srcId="{376B2295-5C75-466B-AFA2-D52BCA852D69}" destId="{B6EAC03A-DAB0-420B-B4BD-647A980B53A4}" srcOrd="0" destOrd="0" presId="urn:microsoft.com/office/officeart/2008/layout/LinedList"/>
    <dgm:cxn modelId="{BA3A1591-1D2A-4DC1-BD99-89A6F5D9E51C}" srcId="{376B2295-5C75-466B-AFA2-D52BCA852D69}" destId="{D2AD4670-17C7-472C-ACCA-DF824EC6A391}" srcOrd="2" destOrd="0" parTransId="{863F7EF8-C85E-4764-BEE1-E8D258BE0592}" sibTransId="{F87747E8-EBEB-49A0-BC32-1B399C8E5D5A}"/>
    <dgm:cxn modelId="{113FDD9F-8D75-4FE2-8FAA-4BAADA09D0C0}" type="presOf" srcId="{E7DA6ECC-C365-4989-8453-C191C3801A76}" destId="{99B63875-2256-4825-83AA-FC2D572DED16}" srcOrd="0" destOrd="0" presId="urn:microsoft.com/office/officeart/2008/layout/LinedList"/>
    <dgm:cxn modelId="{67544FB3-1B77-4528-BD7C-AB00658EFF2F}" type="presOf" srcId="{A3446D9A-A78A-43BF-BCB1-A941305DAB16}" destId="{E40F3F26-7BA5-40F0-887E-01C503048E3A}" srcOrd="0" destOrd="0" presId="urn:microsoft.com/office/officeart/2008/layout/LinedList"/>
    <dgm:cxn modelId="{2F5F47DB-47CD-45E2-89D3-78186B8EF1DC}" type="presOf" srcId="{F3AABB74-6081-40ED-803A-0BE89F5681A6}" destId="{6CE1FAEE-C7DD-4AB0-AD15-58F5DAE0364D}" srcOrd="0" destOrd="0" presId="urn:microsoft.com/office/officeart/2008/layout/LinedList"/>
    <dgm:cxn modelId="{8C301EF7-499D-49CC-8C34-676A94C2F11D}" srcId="{376B2295-5C75-466B-AFA2-D52BCA852D69}" destId="{0CC665FE-33A1-4518-8E30-ADBECD6E5544}" srcOrd="4" destOrd="0" parTransId="{05038527-B5D7-44C0-AA0D-83944E5D042B}" sibTransId="{A6323963-8161-4CE8-8EFF-0F4DCF3999C7}"/>
    <dgm:cxn modelId="{460D56F8-993C-4739-A2C9-25D6F23812FF}" type="presOf" srcId="{63357EE4-0419-478B-8B25-1AEBA762AB33}" destId="{323EDBA8-5880-44D8-9CC4-22F61646ECC0}" srcOrd="0" destOrd="0" presId="urn:microsoft.com/office/officeart/2008/layout/LinedList"/>
    <dgm:cxn modelId="{4CBC62FD-26B4-475E-86B7-71AD780D1BC9}" srcId="{376B2295-5C75-466B-AFA2-D52BCA852D69}" destId="{63357EE4-0419-478B-8B25-1AEBA762AB33}" srcOrd="8" destOrd="0" parTransId="{DB82872E-EF89-4CB8-966E-E72673562B80}" sibTransId="{A0A287BA-7D30-4282-B134-750101CE698F}"/>
    <dgm:cxn modelId="{001543FF-19E5-4DBB-A686-36471B793CEE}" srcId="{376B2295-5C75-466B-AFA2-D52BCA852D69}" destId="{F9576D60-4B71-4B1D-A03F-8487922B6030}" srcOrd="7" destOrd="0" parTransId="{C0E7D51F-E850-427C-9E50-831CCFA31911}" sibTransId="{82ADA9B8-6EDE-4129-A2F3-DA49D3DF44A8}"/>
    <dgm:cxn modelId="{D8435716-A88F-4838-A385-B5F31E6574FA}" type="presParOf" srcId="{B6EAC03A-DAB0-420B-B4BD-647A980B53A4}" destId="{CFAA1F9A-9B6D-4724-9C87-85AFFE5BBA23}" srcOrd="0" destOrd="0" presId="urn:microsoft.com/office/officeart/2008/layout/LinedList"/>
    <dgm:cxn modelId="{85C22166-7C6F-454D-BC09-B06673B7035E}" type="presParOf" srcId="{B6EAC03A-DAB0-420B-B4BD-647A980B53A4}" destId="{0D301219-FE25-47DB-9FAF-392CA7F96294}" srcOrd="1" destOrd="0" presId="urn:microsoft.com/office/officeart/2008/layout/LinedList"/>
    <dgm:cxn modelId="{58A1FC91-CC20-4A06-9D83-A77FA0A72199}" type="presParOf" srcId="{0D301219-FE25-47DB-9FAF-392CA7F96294}" destId="{6CE1FAEE-C7DD-4AB0-AD15-58F5DAE0364D}" srcOrd="0" destOrd="0" presId="urn:microsoft.com/office/officeart/2008/layout/LinedList"/>
    <dgm:cxn modelId="{43E97868-7D92-495B-9C2E-96B0DEBF7D75}" type="presParOf" srcId="{0D301219-FE25-47DB-9FAF-392CA7F96294}" destId="{21CC896C-479C-42A6-A780-FA473D96D905}" srcOrd="1" destOrd="0" presId="urn:microsoft.com/office/officeart/2008/layout/LinedList"/>
    <dgm:cxn modelId="{F7407435-B93E-4DD9-A663-6F3F777A4BBC}" type="presParOf" srcId="{B6EAC03A-DAB0-420B-B4BD-647A980B53A4}" destId="{6E690AA8-4830-4580-9D5E-630DC0588765}" srcOrd="2" destOrd="0" presId="urn:microsoft.com/office/officeart/2008/layout/LinedList"/>
    <dgm:cxn modelId="{B6D06A89-1BDD-44A5-B7AF-6B0D21C7F367}" type="presParOf" srcId="{B6EAC03A-DAB0-420B-B4BD-647A980B53A4}" destId="{2507A7E9-B0BC-4D91-AEEE-895A644F8800}" srcOrd="3" destOrd="0" presId="urn:microsoft.com/office/officeart/2008/layout/LinedList"/>
    <dgm:cxn modelId="{75106111-842E-4606-844D-44FA69108449}" type="presParOf" srcId="{2507A7E9-B0BC-4D91-AEEE-895A644F8800}" destId="{7C587D4A-D9D9-49BC-B22B-24BCE1554EB9}" srcOrd="0" destOrd="0" presId="urn:microsoft.com/office/officeart/2008/layout/LinedList"/>
    <dgm:cxn modelId="{DEC4BAEA-1E55-41C7-9CBC-4D374A958362}" type="presParOf" srcId="{2507A7E9-B0BC-4D91-AEEE-895A644F8800}" destId="{4683F23E-2A31-4A0D-8DE0-314CD7F3FD03}" srcOrd="1" destOrd="0" presId="urn:microsoft.com/office/officeart/2008/layout/LinedList"/>
    <dgm:cxn modelId="{DB065FCB-5437-4B63-A352-DDD5ADAF2FF7}" type="presParOf" srcId="{B6EAC03A-DAB0-420B-B4BD-647A980B53A4}" destId="{7B1A57BE-59B3-48E2-A140-0B19F405CC38}" srcOrd="4" destOrd="0" presId="urn:microsoft.com/office/officeart/2008/layout/LinedList"/>
    <dgm:cxn modelId="{82FEDBB4-F3B7-4611-81D0-A36F076C3A31}" type="presParOf" srcId="{B6EAC03A-DAB0-420B-B4BD-647A980B53A4}" destId="{E172B736-398D-484F-B61F-011CC58217A5}" srcOrd="5" destOrd="0" presId="urn:microsoft.com/office/officeart/2008/layout/LinedList"/>
    <dgm:cxn modelId="{C2B32DB6-B9A0-4838-B672-BF4BFE484232}" type="presParOf" srcId="{E172B736-398D-484F-B61F-011CC58217A5}" destId="{4DF0F403-C371-4AB9-B1C3-C8F9E20B4AAD}" srcOrd="0" destOrd="0" presId="urn:microsoft.com/office/officeart/2008/layout/LinedList"/>
    <dgm:cxn modelId="{B9B5C3C8-96DC-4CF6-A800-C79AA36FD828}" type="presParOf" srcId="{E172B736-398D-484F-B61F-011CC58217A5}" destId="{8F4809BD-2953-4F19-8634-F8A3DFD359C2}" srcOrd="1" destOrd="0" presId="urn:microsoft.com/office/officeart/2008/layout/LinedList"/>
    <dgm:cxn modelId="{25F3220A-7B04-4CDD-A8E9-9E9DE4EEE709}" type="presParOf" srcId="{B6EAC03A-DAB0-420B-B4BD-647A980B53A4}" destId="{5E4DA4A1-8EC1-4CA3-BBDB-767F4173C536}" srcOrd="6" destOrd="0" presId="urn:microsoft.com/office/officeart/2008/layout/LinedList"/>
    <dgm:cxn modelId="{3A6A4F55-C768-4FD6-89A5-2D4B6AAE65C9}" type="presParOf" srcId="{B6EAC03A-DAB0-420B-B4BD-647A980B53A4}" destId="{39DF2271-8901-41A8-8BA3-1A816724318E}" srcOrd="7" destOrd="0" presId="urn:microsoft.com/office/officeart/2008/layout/LinedList"/>
    <dgm:cxn modelId="{E2D6D512-49A3-49C5-BECC-8EBFE54346D0}" type="presParOf" srcId="{39DF2271-8901-41A8-8BA3-1A816724318E}" destId="{C43EF301-479A-4863-B278-BE593DD6BD44}" srcOrd="0" destOrd="0" presId="urn:microsoft.com/office/officeart/2008/layout/LinedList"/>
    <dgm:cxn modelId="{9FB70163-DD2B-49EC-A3BF-DC7FF0189AF0}" type="presParOf" srcId="{39DF2271-8901-41A8-8BA3-1A816724318E}" destId="{96DF9DAB-8388-41CE-B704-1163DEC05C24}" srcOrd="1" destOrd="0" presId="urn:microsoft.com/office/officeart/2008/layout/LinedList"/>
    <dgm:cxn modelId="{E79A1B05-4513-4F80-9791-DE92CA46E925}" type="presParOf" srcId="{B6EAC03A-DAB0-420B-B4BD-647A980B53A4}" destId="{A65DA3F5-C9F9-486C-9B8C-85CBBA38F4B7}" srcOrd="8" destOrd="0" presId="urn:microsoft.com/office/officeart/2008/layout/LinedList"/>
    <dgm:cxn modelId="{77D01AD3-DCBB-4508-9AE2-1151ED9827E5}" type="presParOf" srcId="{B6EAC03A-DAB0-420B-B4BD-647A980B53A4}" destId="{2EBE1116-CE5F-4A58-BC39-1B920E4C2595}" srcOrd="9" destOrd="0" presId="urn:microsoft.com/office/officeart/2008/layout/LinedList"/>
    <dgm:cxn modelId="{9B50D78C-0093-4D6E-B383-BB6D4C5970BC}" type="presParOf" srcId="{2EBE1116-CE5F-4A58-BC39-1B920E4C2595}" destId="{46063A17-F9C3-4A1A-A758-D57932ED110D}" srcOrd="0" destOrd="0" presId="urn:microsoft.com/office/officeart/2008/layout/LinedList"/>
    <dgm:cxn modelId="{378CAB27-26BA-451F-B93D-E20A9DA91218}" type="presParOf" srcId="{2EBE1116-CE5F-4A58-BC39-1B920E4C2595}" destId="{0B5CA02A-085A-41F4-AA53-F2DE9959E73D}" srcOrd="1" destOrd="0" presId="urn:microsoft.com/office/officeart/2008/layout/LinedList"/>
    <dgm:cxn modelId="{5D37AA67-B0A3-4AB8-B731-27D05BF299FF}" type="presParOf" srcId="{B6EAC03A-DAB0-420B-B4BD-647A980B53A4}" destId="{98C256C9-897B-4150-8102-5839FD7C22C0}" srcOrd="10" destOrd="0" presId="urn:microsoft.com/office/officeart/2008/layout/LinedList"/>
    <dgm:cxn modelId="{12DDCE76-C6E8-46A2-9CB0-E0B54D09F7EB}" type="presParOf" srcId="{B6EAC03A-DAB0-420B-B4BD-647A980B53A4}" destId="{0C67C080-1F43-4793-99B3-F6E53B123080}" srcOrd="11" destOrd="0" presId="urn:microsoft.com/office/officeart/2008/layout/LinedList"/>
    <dgm:cxn modelId="{535F21D9-4F0E-45B6-B93A-99E02669FAD0}" type="presParOf" srcId="{0C67C080-1F43-4793-99B3-F6E53B123080}" destId="{E40F3F26-7BA5-40F0-887E-01C503048E3A}" srcOrd="0" destOrd="0" presId="urn:microsoft.com/office/officeart/2008/layout/LinedList"/>
    <dgm:cxn modelId="{88DC6A9C-5FC8-401B-BBBD-925803730802}" type="presParOf" srcId="{0C67C080-1F43-4793-99B3-F6E53B123080}" destId="{19385F13-D009-4144-AFCD-5D127043F5C2}" srcOrd="1" destOrd="0" presId="urn:microsoft.com/office/officeart/2008/layout/LinedList"/>
    <dgm:cxn modelId="{FC71553E-4233-4459-A9C4-F36957C1BEF2}" type="presParOf" srcId="{B6EAC03A-DAB0-420B-B4BD-647A980B53A4}" destId="{4D656A42-6F4C-4279-BD4A-3238494E26F9}" srcOrd="12" destOrd="0" presId="urn:microsoft.com/office/officeart/2008/layout/LinedList"/>
    <dgm:cxn modelId="{765A9E4E-9639-423F-9679-70A22ACEEA83}" type="presParOf" srcId="{B6EAC03A-DAB0-420B-B4BD-647A980B53A4}" destId="{6FE8CF85-E113-4807-A8CC-34F012FA9427}" srcOrd="13" destOrd="0" presId="urn:microsoft.com/office/officeart/2008/layout/LinedList"/>
    <dgm:cxn modelId="{D6A4732B-F8C4-43A0-B24B-EEFE3A5A6D73}" type="presParOf" srcId="{6FE8CF85-E113-4807-A8CC-34F012FA9427}" destId="{99B63875-2256-4825-83AA-FC2D572DED16}" srcOrd="0" destOrd="0" presId="urn:microsoft.com/office/officeart/2008/layout/LinedList"/>
    <dgm:cxn modelId="{A8D1E2AD-71E6-4EF3-AF0A-D8569F627994}" type="presParOf" srcId="{6FE8CF85-E113-4807-A8CC-34F012FA9427}" destId="{325922A6-FF8B-4AA2-A66F-1DA8882519B0}" srcOrd="1" destOrd="0" presId="urn:microsoft.com/office/officeart/2008/layout/LinedList"/>
    <dgm:cxn modelId="{4CCAD80D-7119-4CDF-9E83-D5889C4F5649}" type="presParOf" srcId="{B6EAC03A-DAB0-420B-B4BD-647A980B53A4}" destId="{67EB1B64-6553-4C9F-956A-D1D132A60917}" srcOrd="14" destOrd="0" presId="urn:microsoft.com/office/officeart/2008/layout/LinedList"/>
    <dgm:cxn modelId="{89B56375-6E25-42E8-97B0-DF820E624440}" type="presParOf" srcId="{B6EAC03A-DAB0-420B-B4BD-647A980B53A4}" destId="{D8755CB6-E0E1-42A2-8D24-96AE7DADF5F3}" srcOrd="15" destOrd="0" presId="urn:microsoft.com/office/officeart/2008/layout/LinedList"/>
    <dgm:cxn modelId="{8CEACE76-9309-4C4F-B27E-24E47BFAF322}" type="presParOf" srcId="{D8755CB6-E0E1-42A2-8D24-96AE7DADF5F3}" destId="{65BAEAF1-A18A-4275-ACAD-44E5AE721A9F}" srcOrd="0" destOrd="0" presId="urn:microsoft.com/office/officeart/2008/layout/LinedList"/>
    <dgm:cxn modelId="{6FA4C95E-81DB-430C-9475-F439C97F1286}" type="presParOf" srcId="{D8755CB6-E0E1-42A2-8D24-96AE7DADF5F3}" destId="{8C76CAA5-9459-42AA-8DAD-9837C17C5BE2}" srcOrd="1" destOrd="0" presId="urn:microsoft.com/office/officeart/2008/layout/LinedList"/>
    <dgm:cxn modelId="{FFD222A6-3379-4189-AC67-5105E7A9BC78}" type="presParOf" srcId="{B6EAC03A-DAB0-420B-B4BD-647A980B53A4}" destId="{BF997BCB-26F6-4CC3-B8C9-9DFEA2946322}" srcOrd="16" destOrd="0" presId="urn:microsoft.com/office/officeart/2008/layout/LinedList"/>
    <dgm:cxn modelId="{A38979B6-45EB-476C-A642-2A0AB7582FD3}" type="presParOf" srcId="{B6EAC03A-DAB0-420B-B4BD-647A980B53A4}" destId="{F4389E31-EC88-4CBC-B604-16924053ABB8}" srcOrd="17" destOrd="0" presId="urn:microsoft.com/office/officeart/2008/layout/LinedList"/>
    <dgm:cxn modelId="{9EF3BF9B-AB08-46CE-9547-65AFD7176CCE}" type="presParOf" srcId="{F4389E31-EC88-4CBC-B604-16924053ABB8}" destId="{323EDBA8-5880-44D8-9CC4-22F61646ECC0}" srcOrd="0" destOrd="0" presId="urn:microsoft.com/office/officeart/2008/layout/LinedList"/>
    <dgm:cxn modelId="{04F43AD8-4726-42EF-9271-EC35D3B74EAF}" type="presParOf" srcId="{F4389E31-EC88-4CBC-B604-16924053ABB8}" destId="{E2B7781D-5504-4D8C-80EF-56CEEB5EC97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4B8FB9-2D96-4D6A-957F-63B08E37D278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sv-SE"/>
        </a:p>
      </dgm:t>
    </dgm:pt>
    <dgm:pt modelId="{A3B1929A-7DE8-476F-AF89-9A4AD42EDF52}">
      <dgm:prSet custT="1"/>
      <dgm:spPr/>
      <dgm:t>
        <a:bodyPr/>
        <a:lstStyle/>
        <a:p>
          <a:r>
            <a:rPr lang="sv-SE" sz="1400" b="1" dirty="0"/>
            <a:t>Begriplig-het</a:t>
          </a:r>
        </a:p>
      </dgm:t>
    </dgm:pt>
    <dgm:pt modelId="{A61B5E8D-72DE-4186-B23F-E858D4C954AE}" type="parTrans" cxnId="{D4437519-08AE-4B38-BD2A-84B2E36BE897}">
      <dgm:prSet/>
      <dgm:spPr/>
      <dgm:t>
        <a:bodyPr/>
        <a:lstStyle/>
        <a:p>
          <a:endParaRPr lang="sv-SE"/>
        </a:p>
      </dgm:t>
    </dgm:pt>
    <dgm:pt modelId="{9F124A79-3627-4400-94E7-7F9A3735FD14}" type="sibTrans" cxnId="{D4437519-08AE-4B38-BD2A-84B2E36BE897}">
      <dgm:prSet/>
      <dgm:spPr/>
      <dgm:t>
        <a:bodyPr/>
        <a:lstStyle/>
        <a:p>
          <a:endParaRPr lang="sv-SE"/>
        </a:p>
      </dgm:t>
    </dgm:pt>
    <dgm:pt modelId="{9522933B-782F-442E-9B8C-FFBB2C0D8C42}">
      <dgm:prSet custT="1"/>
      <dgm:spPr/>
      <dgm:t>
        <a:bodyPr/>
        <a:lstStyle/>
        <a:p>
          <a:r>
            <a:rPr lang="sv-SE" sz="1400" b="1" dirty="0"/>
            <a:t>Hanterbarhet</a:t>
          </a:r>
        </a:p>
      </dgm:t>
    </dgm:pt>
    <dgm:pt modelId="{911C370A-9A5C-427D-AAA1-855DD22CB201}" type="parTrans" cxnId="{BE38DD59-1CD4-4833-B036-E63314CD723C}">
      <dgm:prSet/>
      <dgm:spPr/>
      <dgm:t>
        <a:bodyPr/>
        <a:lstStyle/>
        <a:p>
          <a:endParaRPr lang="sv-SE"/>
        </a:p>
      </dgm:t>
    </dgm:pt>
    <dgm:pt modelId="{7F935805-E925-41EE-BB3A-C94F868A97FF}" type="sibTrans" cxnId="{BE38DD59-1CD4-4833-B036-E63314CD723C}">
      <dgm:prSet/>
      <dgm:spPr/>
      <dgm:t>
        <a:bodyPr/>
        <a:lstStyle/>
        <a:p>
          <a:endParaRPr lang="sv-SE"/>
        </a:p>
      </dgm:t>
    </dgm:pt>
    <dgm:pt modelId="{3346270A-2E77-497D-9086-DB9951ECC266}">
      <dgm:prSet custT="1"/>
      <dgm:spPr/>
      <dgm:t>
        <a:bodyPr/>
        <a:lstStyle/>
        <a:p>
          <a:r>
            <a:rPr lang="sv-SE" sz="1400" b="1" dirty="0"/>
            <a:t>Menings-fullhet</a:t>
          </a:r>
        </a:p>
      </dgm:t>
    </dgm:pt>
    <dgm:pt modelId="{FDADB1CF-E15E-47C8-8E2E-5302874C7B3C}" type="parTrans" cxnId="{8F2D483B-3B7B-485D-8482-76BB1177727F}">
      <dgm:prSet/>
      <dgm:spPr/>
      <dgm:t>
        <a:bodyPr/>
        <a:lstStyle/>
        <a:p>
          <a:endParaRPr lang="sv-SE"/>
        </a:p>
      </dgm:t>
    </dgm:pt>
    <dgm:pt modelId="{0C9FDDBF-A23B-4D4D-A359-AC380EF7EE45}" type="sibTrans" cxnId="{8F2D483B-3B7B-485D-8482-76BB1177727F}">
      <dgm:prSet/>
      <dgm:spPr/>
      <dgm:t>
        <a:bodyPr/>
        <a:lstStyle/>
        <a:p>
          <a:endParaRPr lang="sv-SE"/>
        </a:p>
      </dgm:t>
    </dgm:pt>
    <dgm:pt modelId="{07BC42E7-5F42-48ED-A814-2FBDC46077D5}" type="pres">
      <dgm:prSet presAssocID="{0B4B8FB9-2D96-4D6A-957F-63B08E37D278}" presName="compositeShape" presStyleCnt="0">
        <dgm:presLayoutVars>
          <dgm:chMax val="7"/>
          <dgm:dir/>
          <dgm:resizeHandles val="exact"/>
        </dgm:presLayoutVars>
      </dgm:prSet>
      <dgm:spPr/>
    </dgm:pt>
    <dgm:pt modelId="{334A1671-4CC3-40BF-ABD5-802F5D347BB7}" type="pres">
      <dgm:prSet presAssocID="{0B4B8FB9-2D96-4D6A-957F-63B08E37D278}" presName="wedge1" presStyleLbl="node1" presStyleIdx="0" presStyleCnt="3"/>
      <dgm:spPr/>
    </dgm:pt>
    <dgm:pt modelId="{62277E92-B023-4D83-A630-C2E42CD9F100}" type="pres">
      <dgm:prSet presAssocID="{0B4B8FB9-2D96-4D6A-957F-63B08E37D278}" presName="dummy1a" presStyleCnt="0"/>
      <dgm:spPr/>
    </dgm:pt>
    <dgm:pt modelId="{19BEF6A2-9E85-4B50-B78D-5C9E3BF33BF3}" type="pres">
      <dgm:prSet presAssocID="{0B4B8FB9-2D96-4D6A-957F-63B08E37D278}" presName="dummy1b" presStyleCnt="0"/>
      <dgm:spPr/>
    </dgm:pt>
    <dgm:pt modelId="{82904463-D10E-4008-8F15-53AA19DCEE03}" type="pres">
      <dgm:prSet presAssocID="{0B4B8FB9-2D96-4D6A-957F-63B08E37D27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146509E-C02C-4F18-A37C-693EBFB049ED}" type="pres">
      <dgm:prSet presAssocID="{0B4B8FB9-2D96-4D6A-957F-63B08E37D278}" presName="wedge2" presStyleLbl="node1" presStyleIdx="1" presStyleCnt="3"/>
      <dgm:spPr/>
    </dgm:pt>
    <dgm:pt modelId="{166EDBF2-0282-4AFB-83E5-B3784D1A854C}" type="pres">
      <dgm:prSet presAssocID="{0B4B8FB9-2D96-4D6A-957F-63B08E37D278}" presName="dummy2a" presStyleCnt="0"/>
      <dgm:spPr/>
    </dgm:pt>
    <dgm:pt modelId="{B5AEDB5D-087C-4D71-85BC-52E3A196B0F7}" type="pres">
      <dgm:prSet presAssocID="{0B4B8FB9-2D96-4D6A-957F-63B08E37D278}" presName="dummy2b" presStyleCnt="0"/>
      <dgm:spPr/>
    </dgm:pt>
    <dgm:pt modelId="{1095BA62-FA83-4119-AD62-226189427721}" type="pres">
      <dgm:prSet presAssocID="{0B4B8FB9-2D96-4D6A-957F-63B08E37D27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0243F627-D6EC-4EBB-90E1-E5032F174647}" type="pres">
      <dgm:prSet presAssocID="{0B4B8FB9-2D96-4D6A-957F-63B08E37D278}" presName="wedge3" presStyleLbl="node1" presStyleIdx="2" presStyleCnt="3"/>
      <dgm:spPr/>
    </dgm:pt>
    <dgm:pt modelId="{94497A3D-43B0-4A69-8004-8D85814D5581}" type="pres">
      <dgm:prSet presAssocID="{0B4B8FB9-2D96-4D6A-957F-63B08E37D278}" presName="dummy3a" presStyleCnt="0"/>
      <dgm:spPr/>
    </dgm:pt>
    <dgm:pt modelId="{12DA3D13-4A16-477C-9CCA-3A953927CAC6}" type="pres">
      <dgm:prSet presAssocID="{0B4B8FB9-2D96-4D6A-957F-63B08E37D278}" presName="dummy3b" presStyleCnt="0"/>
      <dgm:spPr/>
    </dgm:pt>
    <dgm:pt modelId="{EA45CB28-C206-41F7-BBAC-9C41B66639AB}" type="pres">
      <dgm:prSet presAssocID="{0B4B8FB9-2D96-4D6A-957F-63B08E37D27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7529EB84-4E2D-4253-AA52-AC61709012D7}" type="pres">
      <dgm:prSet presAssocID="{9F124A79-3627-4400-94E7-7F9A3735FD14}" presName="arrowWedge1" presStyleLbl="fgSibTrans2D1" presStyleIdx="0" presStyleCnt="3"/>
      <dgm:spPr/>
    </dgm:pt>
    <dgm:pt modelId="{2419ABA2-A9A9-48C2-9F67-B44AD8A5D7CE}" type="pres">
      <dgm:prSet presAssocID="{7F935805-E925-41EE-BB3A-C94F868A97FF}" presName="arrowWedge2" presStyleLbl="fgSibTrans2D1" presStyleIdx="1" presStyleCnt="3"/>
      <dgm:spPr/>
    </dgm:pt>
    <dgm:pt modelId="{490AB23B-3065-42D7-8ED7-587B27E1FD36}" type="pres">
      <dgm:prSet presAssocID="{0C9FDDBF-A23B-4D4D-A359-AC380EF7EE45}" presName="arrowWedge3" presStyleLbl="fgSibTrans2D1" presStyleIdx="2" presStyleCnt="3"/>
      <dgm:spPr/>
    </dgm:pt>
  </dgm:ptLst>
  <dgm:cxnLst>
    <dgm:cxn modelId="{FB18B512-2E8B-4ADD-A02A-A35021BD8B12}" type="presOf" srcId="{9522933B-782F-442E-9B8C-FFBB2C0D8C42}" destId="{1095BA62-FA83-4119-AD62-226189427721}" srcOrd="1" destOrd="0" presId="urn:microsoft.com/office/officeart/2005/8/layout/cycle8"/>
    <dgm:cxn modelId="{D4437519-08AE-4B38-BD2A-84B2E36BE897}" srcId="{0B4B8FB9-2D96-4D6A-957F-63B08E37D278}" destId="{A3B1929A-7DE8-476F-AF89-9A4AD42EDF52}" srcOrd="0" destOrd="0" parTransId="{A61B5E8D-72DE-4186-B23F-E858D4C954AE}" sibTransId="{9F124A79-3627-4400-94E7-7F9A3735FD14}"/>
    <dgm:cxn modelId="{8F2D483B-3B7B-485D-8482-76BB1177727F}" srcId="{0B4B8FB9-2D96-4D6A-957F-63B08E37D278}" destId="{3346270A-2E77-497D-9086-DB9951ECC266}" srcOrd="2" destOrd="0" parTransId="{FDADB1CF-E15E-47C8-8E2E-5302874C7B3C}" sibTransId="{0C9FDDBF-A23B-4D4D-A359-AC380EF7EE45}"/>
    <dgm:cxn modelId="{AA47145C-31A9-4F73-8612-1350A7909CB9}" type="presOf" srcId="{9522933B-782F-442E-9B8C-FFBB2C0D8C42}" destId="{3146509E-C02C-4F18-A37C-693EBFB049ED}" srcOrd="0" destOrd="0" presId="urn:microsoft.com/office/officeart/2005/8/layout/cycle8"/>
    <dgm:cxn modelId="{75BA034A-9A3D-4776-9334-E4A5D049795C}" type="presOf" srcId="{3346270A-2E77-497D-9086-DB9951ECC266}" destId="{EA45CB28-C206-41F7-BBAC-9C41B66639AB}" srcOrd="1" destOrd="0" presId="urn:microsoft.com/office/officeart/2005/8/layout/cycle8"/>
    <dgm:cxn modelId="{BE38DD59-1CD4-4833-B036-E63314CD723C}" srcId="{0B4B8FB9-2D96-4D6A-957F-63B08E37D278}" destId="{9522933B-782F-442E-9B8C-FFBB2C0D8C42}" srcOrd="1" destOrd="0" parTransId="{911C370A-9A5C-427D-AAA1-855DD22CB201}" sibTransId="{7F935805-E925-41EE-BB3A-C94F868A97FF}"/>
    <dgm:cxn modelId="{1C7CB65A-A272-486A-B29A-8DD2E7890215}" type="presOf" srcId="{A3B1929A-7DE8-476F-AF89-9A4AD42EDF52}" destId="{334A1671-4CC3-40BF-ABD5-802F5D347BB7}" srcOrd="0" destOrd="0" presId="urn:microsoft.com/office/officeart/2005/8/layout/cycle8"/>
    <dgm:cxn modelId="{FD1C3986-A2EC-4F50-9B13-1D0D05386D35}" type="presOf" srcId="{0B4B8FB9-2D96-4D6A-957F-63B08E37D278}" destId="{07BC42E7-5F42-48ED-A814-2FBDC46077D5}" srcOrd="0" destOrd="0" presId="urn:microsoft.com/office/officeart/2005/8/layout/cycle8"/>
    <dgm:cxn modelId="{A4AEF2CC-044D-4A50-AC76-4AE79F861E3C}" type="presOf" srcId="{A3B1929A-7DE8-476F-AF89-9A4AD42EDF52}" destId="{82904463-D10E-4008-8F15-53AA19DCEE03}" srcOrd="1" destOrd="0" presId="urn:microsoft.com/office/officeart/2005/8/layout/cycle8"/>
    <dgm:cxn modelId="{51C88EDF-60B6-4F71-844D-37982F43BBA5}" type="presOf" srcId="{3346270A-2E77-497D-9086-DB9951ECC266}" destId="{0243F627-D6EC-4EBB-90E1-E5032F174647}" srcOrd="0" destOrd="0" presId="urn:microsoft.com/office/officeart/2005/8/layout/cycle8"/>
    <dgm:cxn modelId="{5DC90C42-EA94-4784-9D6C-394DF0360E6A}" type="presParOf" srcId="{07BC42E7-5F42-48ED-A814-2FBDC46077D5}" destId="{334A1671-4CC3-40BF-ABD5-802F5D347BB7}" srcOrd="0" destOrd="0" presId="urn:microsoft.com/office/officeart/2005/8/layout/cycle8"/>
    <dgm:cxn modelId="{E6D313A0-8A65-42AA-B96E-29B63607796A}" type="presParOf" srcId="{07BC42E7-5F42-48ED-A814-2FBDC46077D5}" destId="{62277E92-B023-4D83-A630-C2E42CD9F100}" srcOrd="1" destOrd="0" presId="urn:microsoft.com/office/officeart/2005/8/layout/cycle8"/>
    <dgm:cxn modelId="{D3E95DB9-42F3-4F38-8612-4E9F68D623BC}" type="presParOf" srcId="{07BC42E7-5F42-48ED-A814-2FBDC46077D5}" destId="{19BEF6A2-9E85-4B50-B78D-5C9E3BF33BF3}" srcOrd="2" destOrd="0" presId="urn:microsoft.com/office/officeart/2005/8/layout/cycle8"/>
    <dgm:cxn modelId="{6A3D7302-3597-4C5E-9986-C1C52E32E890}" type="presParOf" srcId="{07BC42E7-5F42-48ED-A814-2FBDC46077D5}" destId="{82904463-D10E-4008-8F15-53AA19DCEE03}" srcOrd="3" destOrd="0" presId="urn:microsoft.com/office/officeart/2005/8/layout/cycle8"/>
    <dgm:cxn modelId="{3FA22B08-76B1-4B28-8057-E65B69029881}" type="presParOf" srcId="{07BC42E7-5F42-48ED-A814-2FBDC46077D5}" destId="{3146509E-C02C-4F18-A37C-693EBFB049ED}" srcOrd="4" destOrd="0" presId="urn:microsoft.com/office/officeart/2005/8/layout/cycle8"/>
    <dgm:cxn modelId="{7B29EAE4-D292-4938-AD62-284EBB044E82}" type="presParOf" srcId="{07BC42E7-5F42-48ED-A814-2FBDC46077D5}" destId="{166EDBF2-0282-4AFB-83E5-B3784D1A854C}" srcOrd="5" destOrd="0" presId="urn:microsoft.com/office/officeart/2005/8/layout/cycle8"/>
    <dgm:cxn modelId="{6A65C4CE-736A-4941-896A-00ABB1EA758F}" type="presParOf" srcId="{07BC42E7-5F42-48ED-A814-2FBDC46077D5}" destId="{B5AEDB5D-087C-4D71-85BC-52E3A196B0F7}" srcOrd="6" destOrd="0" presId="urn:microsoft.com/office/officeart/2005/8/layout/cycle8"/>
    <dgm:cxn modelId="{99D1C5CF-BCF9-494A-BD82-65B06F00E141}" type="presParOf" srcId="{07BC42E7-5F42-48ED-A814-2FBDC46077D5}" destId="{1095BA62-FA83-4119-AD62-226189427721}" srcOrd="7" destOrd="0" presId="urn:microsoft.com/office/officeart/2005/8/layout/cycle8"/>
    <dgm:cxn modelId="{08BC645F-2CB3-45F3-8763-1CEB37038023}" type="presParOf" srcId="{07BC42E7-5F42-48ED-A814-2FBDC46077D5}" destId="{0243F627-D6EC-4EBB-90E1-E5032F174647}" srcOrd="8" destOrd="0" presId="urn:microsoft.com/office/officeart/2005/8/layout/cycle8"/>
    <dgm:cxn modelId="{AAD24892-0467-49E7-81CF-C489F7EF1AE8}" type="presParOf" srcId="{07BC42E7-5F42-48ED-A814-2FBDC46077D5}" destId="{94497A3D-43B0-4A69-8004-8D85814D5581}" srcOrd="9" destOrd="0" presId="urn:microsoft.com/office/officeart/2005/8/layout/cycle8"/>
    <dgm:cxn modelId="{89AF30DD-B548-41B3-91CC-4F3A3DBEC66D}" type="presParOf" srcId="{07BC42E7-5F42-48ED-A814-2FBDC46077D5}" destId="{12DA3D13-4A16-477C-9CCA-3A953927CAC6}" srcOrd="10" destOrd="0" presId="urn:microsoft.com/office/officeart/2005/8/layout/cycle8"/>
    <dgm:cxn modelId="{B999E08C-C360-4EFD-9A0B-5D1C4DD73331}" type="presParOf" srcId="{07BC42E7-5F42-48ED-A814-2FBDC46077D5}" destId="{EA45CB28-C206-41F7-BBAC-9C41B66639AB}" srcOrd="11" destOrd="0" presId="urn:microsoft.com/office/officeart/2005/8/layout/cycle8"/>
    <dgm:cxn modelId="{48F78871-6CE4-4741-A257-AD71396B62C9}" type="presParOf" srcId="{07BC42E7-5F42-48ED-A814-2FBDC46077D5}" destId="{7529EB84-4E2D-4253-AA52-AC61709012D7}" srcOrd="12" destOrd="0" presId="urn:microsoft.com/office/officeart/2005/8/layout/cycle8"/>
    <dgm:cxn modelId="{33BC0A00-95FE-4302-BFA5-9F81CC438E3D}" type="presParOf" srcId="{07BC42E7-5F42-48ED-A814-2FBDC46077D5}" destId="{2419ABA2-A9A9-48C2-9F67-B44AD8A5D7CE}" srcOrd="13" destOrd="0" presId="urn:microsoft.com/office/officeart/2005/8/layout/cycle8"/>
    <dgm:cxn modelId="{85DE46EF-6161-4AE4-B99B-FF5A23052BB5}" type="presParOf" srcId="{07BC42E7-5F42-48ED-A814-2FBDC46077D5}" destId="{490AB23B-3065-42D7-8ED7-587B27E1FD36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55530C-BA1C-411E-8776-5FBBE0279F00}" type="doc">
      <dgm:prSet loTypeId="urn:microsoft.com/office/officeart/2005/8/layout/cycle1" loCatId="cycle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sv-SE"/>
        </a:p>
      </dgm:t>
    </dgm:pt>
    <dgm:pt modelId="{E92764DE-7CF9-45DB-97A0-E69242029CF2}">
      <dgm:prSet custT="1"/>
      <dgm:spPr>
        <a:xfrm>
          <a:off x="1814304" y="191835"/>
          <a:ext cx="994244" cy="994244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sv-SE" sz="1600" b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ヒラギノ角ゴ Pro W3"/>
              <a:cs typeface="+mn-cs"/>
            </a:rPr>
            <a:t>Följ upp</a:t>
          </a:r>
        </a:p>
      </dgm:t>
    </dgm:pt>
    <dgm:pt modelId="{56B1C90D-D223-4542-9C76-F778563EEB54}" type="parTrans" cxnId="{CAB0AA19-4599-4CD3-8F2F-F73196D9743B}">
      <dgm:prSet/>
      <dgm:spPr/>
      <dgm:t>
        <a:bodyPr/>
        <a:lstStyle/>
        <a:p>
          <a:endParaRPr lang="sv-SE" b="1"/>
        </a:p>
      </dgm:t>
    </dgm:pt>
    <dgm:pt modelId="{9AFE40E7-F36E-4CEF-8211-70316BF0D8F5}" type="sibTrans" cxnId="{CAB0AA19-4599-4CD3-8F2F-F73196D9743B}">
      <dgm:prSet/>
      <dgm:spPr>
        <a:xfrm>
          <a:off x="300257" y="-3689"/>
          <a:ext cx="2350519" cy="2350519"/>
        </a:xfrm>
        <a:prstGeom prst="circularArrow">
          <a:avLst>
            <a:gd name="adj1" fmla="val 8248"/>
            <a:gd name="adj2" fmla="val 576103"/>
            <a:gd name="adj3" fmla="val 2963919"/>
            <a:gd name="adj4" fmla="val 51680"/>
            <a:gd name="adj5" fmla="val 9623"/>
          </a:avLst>
        </a:prstGeom>
        <a:solidFill>
          <a:srgbClr val="C4B79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sv-SE" b="1"/>
        </a:p>
      </dgm:t>
    </dgm:pt>
    <dgm:pt modelId="{DC16FDE0-4E86-4AFC-9045-52E0DD72B4F6}">
      <dgm:prSet custT="1"/>
      <dgm:spPr>
        <a:xfrm>
          <a:off x="978394" y="1633295"/>
          <a:ext cx="994244" cy="1007001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sv-SE" sz="1600" b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ヒラギノ角ゴ Pro W3"/>
              <a:cs typeface="+mn-cs"/>
            </a:rPr>
            <a:t>Hantera ändringar</a:t>
          </a:r>
        </a:p>
      </dgm:t>
    </dgm:pt>
    <dgm:pt modelId="{4F4DEA8A-C1BE-469D-8B0F-6D71AFDDCA75}" type="parTrans" cxnId="{C8B71AAB-D053-4EF0-A9AF-4B3DF98CFD5F}">
      <dgm:prSet/>
      <dgm:spPr/>
      <dgm:t>
        <a:bodyPr/>
        <a:lstStyle/>
        <a:p>
          <a:endParaRPr lang="sv-SE" b="1"/>
        </a:p>
      </dgm:t>
    </dgm:pt>
    <dgm:pt modelId="{2EB111DF-5321-47D4-8220-0F163129D55C}" type="sibTrans" cxnId="{C8B71AAB-D053-4EF0-A9AF-4B3DF98CFD5F}">
      <dgm:prSet/>
      <dgm:spPr>
        <a:xfrm>
          <a:off x="300257" y="-3689"/>
          <a:ext cx="2350519" cy="2350519"/>
        </a:xfrm>
        <a:prstGeom prst="circularArrow">
          <a:avLst>
            <a:gd name="adj1" fmla="val 8248"/>
            <a:gd name="adj2" fmla="val 576103"/>
            <a:gd name="adj3" fmla="val 10172217"/>
            <a:gd name="adj4" fmla="val 7259978"/>
            <a:gd name="adj5" fmla="val 9623"/>
          </a:avLst>
        </a:prstGeom>
        <a:solidFill>
          <a:srgbClr val="C4B79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sv-SE" b="1"/>
        </a:p>
      </dgm:t>
    </dgm:pt>
    <dgm:pt modelId="{CC9A72C6-5F60-4C76-BD66-9C70BCBD7C24}">
      <dgm:prSet custT="1"/>
      <dgm:spPr>
        <a:xfrm>
          <a:off x="142484" y="191835"/>
          <a:ext cx="994244" cy="994244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sv-SE" sz="1600" b="1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ヒラギノ角ゴ Pro W3"/>
              <a:cs typeface="+mn-cs"/>
            </a:rPr>
            <a:t>Exekvera planen</a:t>
          </a:r>
        </a:p>
      </dgm:t>
    </dgm:pt>
    <dgm:pt modelId="{C99018F5-B1E6-4BA4-93DB-775F6891D339}" type="parTrans" cxnId="{818EE2C5-6900-450D-8E4A-EB57D148908E}">
      <dgm:prSet/>
      <dgm:spPr/>
      <dgm:t>
        <a:bodyPr/>
        <a:lstStyle/>
        <a:p>
          <a:endParaRPr lang="sv-SE"/>
        </a:p>
      </dgm:t>
    </dgm:pt>
    <dgm:pt modelId="{859F7B54-8F05-43E9-AC8E-00BE02057A1C}" type="sibTrans" cxnId="{818EE2C5-6900-450D-8E4A-EB57D148908E}">
      <dgm:prSet/>
      <dgm:spPr>
        <a:xfrm>
          <a:off x="300257" y="-3689"/>
          <a:ext cx="2350519" cy="2350519"/>
        </a:xfrm>
        <a:prstGeom prst="circularArrow">
          <a:avLst>
            <a:gd name="adj1" fmla="val 8248"/>
            <a:gd name="adj2" fmla="val 576103"/>
            <a:gd name="adj3" fmla="val 16856780"/>
            <a:gd name="adj4" fmla="val 14967117"/>
            <a:gd name="adj5" fmla="val 9623"/>
          </a:avLst>
        </a:prstGeom>
        <a:solidFill>
          <a:srgbClr val="C4B79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sv-SE"/>
        </a:p>
      </dgm:t>
    </dgm:pt>
    <dgm:pt modelId="{8F68991E-B8BB-4B20-A20F-116EF97A9F2B}" type="pres">
      <dgm:prSet presAssocID="{2C55530C-BA1C-411E-8776-5FBBE0279F00}" presName="cycle" presStyleCnt="0">
        <dgm:presLayoutVars>
          <dgm:dir/>
          <dgm:resizeHandles val="exact"/>
        </dgm:presLayoutVars>
      </dgm:prSet>
      <dgm:spPr/>
    </dgm:pt>
    <dgm:pt modelId="{C46EFAB0-8630-4CF7-9491-D4EB1AEA1F7E}" type="pres">
      <dgm:prSet presAssocID="{E92764DE-7CF9-45DB-97A0-E69242029CF2}" presName="dummy" presStyleCnt="0"/>
      <dgm:spPr/>
    </dgm:pt>
    <dgm:pt modelId="{FF9A871E-9BFB-4B6C-BB2A-7B03EB582524}" type="pres">
      <dgm:prSet presAssocID="{E92764DE-7CF9-45DB-97A0-E69242029CF2}" presName="node" presStyleLbl="revTx" presStyleIdx="0" presStyleCnt="3">
        <dgm:presLayoutVars>
          <dgm:bulletEnabled val="1"/>
        </dgm:presLayoutVars>
      </dgm:prSet>
      <dgm:spPr/>
    </dgm:pt>
    <dgm:pt modelId="{C99A785C-4431-43D1-B9EC-C3213A81182A}" type="pres">
      <dgm:prSet presAssocID="{9AFE40E7-F36E-4CEF-8211-70316BF0D8F5}" presName="sibTrans" presStyleLbl="node1" presStyleIdx="0" presStyleCnt="3"/>
      <dgm:spPr/>
    </dgm:pt>
    <dgm:pt modelId="{73C9FF21-6467-4783-B7C6-32C6C0234132}" type="pres">
      <dgm:prSet presAssocID="{DC16FDE0-4E86-4AFC-9045-52E0DD72B4F6}" presName="dummy" presStyleCnt="0"/>
      <dgm:spPr/>
    </dgm:pt>
    <dgm:pt modelId="{65B87095-4364-45DE-9BCB-96EE96939443}" type="pres">
      <dgm:prSet presAssocID="{DC16FDE0-4E86-4AFC-9045-52E0DD72B4F6}" presName="node" presStyleLbl="revTx" presStyleIdx="1" presStyleCnt="3" custScaleY="101283">
        <dgm:presLayoutVars>
          <dgm:bulletEnabled val="1"/>
        </dgm:presLayoutVars>
      </dgm:prSet>
      <dgm:spPr/>
    </dgm:pt>
    <dgm:pt modelId="{9F5FBF39-2705-4B68-A51A-68A4753903CA}" type="pres">
      <dgm:prSet presAssocID="{2EB111DF-5321-47D4-8220-0F163129D55C}" presName="sibTrans" presStyleLbl="node1" presStyleIdx="1" presStyleCnt="3"/>
      <dgm:spPr/>
    </dgm:pt>
    <dgm:pt modelId="{20C9E158-3D39-4A4A-9D17-9976AD0B7625}" type="pres">
      <dgm:prSet presAssocID="{CC9A72C6-5F60-4C76-BD66-9C70BCBD7C24}" presName="dummy" presStyleCnt="0"/>
      <dgm:spPr/>
    </dgm:pt>
    <dgm:pt modelId="{77DFFF17-05C3-4DDD-81D7-A3D3B32409A9}" type="pres">
      <dgm:prSet presAssocID="{CC9A72C6-5F60-4C76-BD66-9C70BCBD7C24}" presName="node" presStyleLbl="revTx" presStyleIdx="2" presStyleCnt="3">
        <dgm:presLayoutVars>
          <dgm:bulletEnabled val="1"/>
        </dgm:presLayoutVars>
      </dgm:prSet>
      <dgm:spPr/>
    </dgm:pt>
    <dgm:pt modelId="{ED4A56E8-1C1E-4651-81A7-08F70F4708B3}" type="pres">
      <dgm:prSet presAssocID="{859F7B54-8F05-43E9-AC8E-00BE02057A1C}" presName="sibTrans" presStyleLbl="node1" presStyleIdx="2" presStyleCnt="3"/>
      <dgm:spPr/>
    </dgm:pt>
  </dgm:ptLst>
  <dgm:cxnLst>
    <dgm:cxn modelId="{CAB0AA19-4599-4CD3-8F2F-F73196D9743B}" srcId="{2C55530C-BA1C-411E-8776-5FBBE0279F00}" destId="{E92764DE-7CF9-45DB-97A0-E69242029CF2}" srcOrd="0" destOrd="0" parTransId="{56B1C90D-D223-4542-9C76-F778563EEB54}" sibTransId="{9AFE40E7-F36E-4CEF-8211-70316BF0D8F5}"/>
    <dgm:cxn modelId="{F2777B42-BA4B-47CD-9606-0469D152CE0D}" type="presOf" srcId="{2C55530C-BA1C-411E-8776-5FBBE0279F00}" destId="{8F68991E-B8BB-4B20-A20F-116EF97A9F2B}" srcOrd="0" destOrd="0" presId="urn:microsoft.com/office/officeart/2005/8/layout/cycle1"/>
    <dgm:cxn modelId="{512D0879-9093-48CE-9858-250DC41191B1}" type="presOf" srcId="{859F7B54-8F05-43E9-AC8E-00BE02057A1C}" destId="{ED4A56E8-1C1E-4651-81A7-08F70F4708B3}" srcOrd="0" destOrd="0" presId="urn:microsoft.com/office/officeart/2005/8/layout/cycle1"/>
    <dgm:cxn modelId="{C6E1DC8A-123F-49AD-9019-8EEAB0D0D09D}" type="presOf" srcId="{9AFE40E7-F36E-4CEF-8211-70316BF0D8F5}" destId="{C99A785C-4431-43D1-B9EC-C3213A81182A}" srcOrd="0" destOrd="0" presId="urn:microsoft.com/office/officeart/2005/8/layout/cycle1"/>
    <dgm:cxn modelId="{C8B71AAB-D053-4EF0-A9AF-4B3DF98CFD5F}" srcId="{2C55530C-BA1C-411E-8776-5FBBE0279F00}" destId="{DC16FDE0-4E86-4AFC-9045-52E0DD72B4F6}" srcOrd="1" destOrd="0" parTransId="{4F4DEA8A-C1BE-469D-8B0F-6D71AFDDCA75}" sibTransId="{2EB111DF-5321-47D4-8220-0F163129D55C}"/>
    <dgm:cxn modelId="{CA17FDB1-0F25-4E01-9F74-FDBB168344BD}" type="presOf" srcId="{E92764DE-7CF9-45DB-97A0-E69242029CF2}" destId="{FF9A871E-9BFB-4B6C-BB2A-7B03EB582524}" srcOrd="0" destOrd="0" presId="urn:microsoft.com/office/officeart/2005/8/layout/cycle1"/>
    <dgm:cxn modelId="{37540CBE-AD13-4A57-A968-175C214EC504}" type="presOf" srcId="{DC16FDE0-4E86-4AFC-9045-52E0DD72B4F6}" destId="{65B87095-4364-45DE-9BCB-96EE96939443}" srcOrd="0" destOrd="0" presId="urn:microsoft.com/office/officeart/2005/8/layout/cycle1"/>
    <dgm:cxn modelId="{818EE2C5-6900-450D-8E4A-EB57D148908E}" srcId="{2C55530C-BA1C-411E-8776-5FBBE0279F00}" destId="{CC9A72C6-5F60-4C76-BD66-9C70BCBD7C24}" srcOrd="2" destOrd="0" parTransId="{C99018F5-B1E6-4BA4-93DB-775F6891D339}" sibTransId="{859F7B54-8F05-43E9-AC8E-00BE02057A1C}"/>
    <dgm:cxn modelId="{AC0698D1-3982-4772-A157-B1B562055577}" type="presOf" srcId="{2EB111DF-5321-47D4-8220-0F163129D55C}" destId="{9F5FBF39-2705-4B68-A51A-68A4753903CA}" srcOrd="0" destOrd="0" presId="urn:microsoft.com/office/officeart/2005/8/layout/cycle1"/>
    <dgm:cxn modelId="{F4EA3DD2-2BE7-45EF-9FF0-C8FB756AD040}" type="presOf" srcId="{CC9A72C6-5F60-4C76-BD66-9C70BCBD7C24}" destId="{77DFFF17-05C3-4DDD-81D7-A3D3B32409A9}" srcOrd="0" destOrd="0" presId="urn:microsoft.com/office/officeart/2005/8/layout/cycle1"/>
    <dgm:cxn modelId="{DFA35F7C-3A2A-4968-8751-C72D74DFC4AD}" type="presParOf" srcId="{8F68991E-B8BB-4B20-A20F-116EF97A9F2B}" destId="{C46EFAB0-8630-4CF7-9491-D4EB1AEA1F7E}" srcOrd="0" destOrd="0" presId="urn:microsoft.com/office/officeart/2005/8/layout/cycle1"/>
    <dgm:cxn modelId="{E831C5A2-D739-4F93-BFFD-A907D23B41D5}" type="presParOf" srcId="{8F68991E-B8BB-4B20-A20F-116EF97A9F2B}" destId="{FF9A871E-9BFB-4B6C-BB2A-7B03EB582524}" srcOrd="1" destOrd="0" presId="urn:microsoft.com/office/officeart/2005/8/layout/cycle1"/>
    <dgm:cxn modelId="{8A0197BF-AB8D-4D33-ACC1-71B645B715EE}" type="presParOf" srcId="{8F68991E-B8BB-4B20-A20F-116EF97A9F2B}" destId="{C99A785C-4431-43D1-B9EC-C3213A81182A}" srcOrd="2" destOrd="0" presId="urn:microsoft.com/office/officeart/2005/8/layout/cycle1"/>
    <dgm:cxn modelId="{D3E25F3E-B681-4146-98FE-DF66A16654E3}" type="presParOf" srcId="{8F68991E-B8BB-4B20-A20F-116EF97A9F2B}" destId="{73C9FF21-6467-4783-B7C6-32C6C0234132}" srcOrd="3" destOrd="0" presId="urn:microsoft.com/office/officeart/2005/8/layout/cycle1"/>
    <dgm:cxn modelId="{7D3AC6E3-0EEC-4209-8D05-6BAFA0EA913C}" type="presParOf" srcId="{8F68991E-B8BB-4B20-A20F-116EF97A9F2B}" destId="{65B87095-4364-45DE-9BCB-96EE96939443}" srcOrd="4" destOrd="0" presId="urn:microsoft.com/office/officeart/2005/8/layout/cycle1"/>
    <dgm:cxn modelId="{E7AD8418-00E3-4D0E-ABE9-58D4E669ADC4}" type="presParOf" srcId="{8F68991E-B8BB-4B20-A20F-116EF97A9F2B}" destId="{9F5FBF39-2705-4B68-A51A-68A4753903CA}" srcOrd="5" destOrd="0" presId="urn:microsoft.com/office/officeart/2005/8/layout/cycle1"/>
    <dgm:cxn modelId="{6F24AD8C-E58B-42D6-961C-9BA6C63CCACC}" type="presParOf" srcId="{8F68991E-B8BB-4B20-A20F-116EF97A9F2B}" destId="{20C9E158-3D39-4A4A-9D17-9976AD0B7625}" srcOrd="6" destOrd="0" presId="urn:microsoft.com/office/officeart/2005/8/layout/cycle1"/>
    <dgm:cxn modelId="{48665E28-187D-48EB-939A-551B03BAA119}" type="presParOf" srcId="{8F68991E-B8BB-4B20-A20F-116EF97A9F2B}" destId="{77DFFF17-05C3-4DDD-81D7-A3D3B32409A9}" srcOrd="7" destOrd="0" presId="urn:microsoft.com/office/officeart/2005/8/layout/cycle1"/>
    <dgm:cxn modelId="{C573A396-4D6B-4608-8586-2EA2B0C5014F}" type="presParOf" srcId="{8F68991E-B8BB-4B20-A20F-116EF97A9F2B}" destId="{ED4A56E8-1C1E-4651-81A7-08F70F4708B3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74955F-9648-4CF4-855A-05484C1A25A9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sv-SE"/>
        </a:p>
      </dgm:t>
    </dgm:pt>
    <dgm:pt modelId="{B6FF51F1-6B9C-4992-AB23-609A3371A975}">
      <dgm:prSet/>
      <dgm:spPr>
        <a:xfrm>
          <a:off x="0" y="50063"/>
          <a:ext cx="9820827" cy="374400"/>
        </a:xfrm>
        <a:prstGeom prst="roundRect">
          <a:avLst/>
        </a:prstGeom>
        <a:solidFill>
          <a:srgbClr val="3D9378">
            <a:hueOff val="0"/>
            <a:satOff val="0"/>
            <a:lumOff val="0"/>
            <a:alphaOff val="0"/>
          </a:srgbClr>
        </a:solidFill>
        <a:ln w="25400" cap="flat" cmpd="sng" algn="ctr">
          <a:noFill/>
          <a:prstDash val="solid"/>
        </a:ln>
        <a:effectLst/>
      </dgm:spPr>
      <dgm:t>
        <a:bodyPr/>
        <a:lstStyle/>
        <a:p>
          <a:pPr rtl="0">
            <a:buNone/>
          </a:pPr>
          <a:r>
            <a:rPr lang="sv-SE" b="1">
              <a:solidFill>
                <a:srgbClr val="FFFFFF"/>
              </a:solidFill>
              <a:latin typeface="Arial"/>
              <a:ea typeface="+mn-ea"/>
              <a:cs typeface="+mn-cs"/>
            </a:rPr>
            <a:t>1. Säkra att behovet av förändringen känns angelägen  </a:t>
          </a:r>
          <a:endParaRPr lang="sv-SE">
            <a:solidFill>
              <a:srgbClr val="FFFFFF"/>
            </a:solidFill>
            <a:latin typeface="Arial"/>
            <a:ea typeface="+mn-ea"/>
            <a:cs typeface="+mn-cs"/>
          </a:endParaRPr>
        </a:p>
      </dgm:t>
    </dgm:pt>
    <dgm:pt modelId="{3DF2F448-0315-441C-9F50-874B509E8E1D}" type="parTrans" cxnId="{0E22759D-3F95-4E2B-846F-CF9D1BA432CA}">
      <dgm:prSet/>
      <dgm:spPr/>
      <dgm:t>
        <a:bodyPr/>
        <a:lstStyle/>
        <a:p>
          <a:endParaRPr lang="sv-SE"/>
        </a:p>
      </dgm:t>
    </dgm:pt>
    <dgm:pt modelId="{FB62E870-DAF2-4FAF-9C62-F2D5415FE222}" type="sibTrans" cxnId="{0E22759D-3F95-4E2B-846F-CF9D1BA432CA}">
      <dgm:prSet/>
      <dgm:spPr/>
      <dgm:t>
        <a:bodyPr/>
        <a:lstStyle/>
        <a:p>
          <a:endParaRPr lang="sv-SE"/>
        </a:p>
      </dgm:t>
    </dgm:pt>
    <dgm:pt modelId="{B9F15B98-3179-4AFD-8081-9477FF040574}">
      <dgm:prSet/>
      <dgm:spPr>
        <a:xfrm>
          <a:off x="0" y="470543"/>
          <a:ext cx="9820827" cy="374400"/>
        </a:xfrm>
        <a:prstGeom prst="roundRect">
          <a:avLst/>
        </a:prstGeom>
        <a:solidFill>
          <a:srgbClr val="3D9378">
            <a:hueOff val="0"/>
            <a:satOff val="0"/>
            <a:lumOff val="0"/>
            <a:alphaOff val="0"/>
          </a:srgbClr>
        </a:solidFill>
        <a:ln w="25400" cap="flat" cmpd="sng" algn="ctr">
          <a:noFill/>
          <a:prstDash val="solid"/>
        </a:ln>
        <a:effectLst/>
      </dgm:spPr>
      <dgm:t>
        <a:bodyPr/>
        <a:lstStyle/>
        <a:p>
          <a:pPr>
            <a:buNone/>
          </a:pPr>
          <a:r>
            <a:rPr lang="sv-SE" b="1">
              <a:solidFill>
                <a:srgbClr val="FFFFFF"/>
              </a:solidFill>
              <a:latin typeface="Arial"/>
              <a:ea typeface="+mn-ea"/>
              <a:cs typeface="+mn-cs"/>
            </a:rPr>
            <a:t>2. Bilda en stark förändringsledargrupp</a:t>
          </a:r>
        </a:p>
      </dgm:t>
    </dgm:pt>
    <dgm:pt modelId="{EB392C93-C921-4F32-AA99-2993AC2E21EC}" type="parTrans" cxnId="{4B08DF84-947F-451E-8C79-FB4BF479DB4A}">
      <dgm:prSet/>
      <dgm:spPr/>
      <dgm:t>
        <a:bodyPr/>
        <a:lstStyle/>
        <a:p>
          <a:endParaRPr lang="sv-SE"/>
        </a:p>
      </dgm:t>
    </dgm:pt>
    <dgm:pt modelId="{A3B36806-8060-4CBD-920E-22D771FF6B56}" type="sibTrans" cxnId="{4B08DF84-947F-451E-8C79-FB4BF479DB4A}">
      <dgm:prSet/>
      <dgm:spPr/>
      <dgm:t>
        <a:bodyPr/>
        <a:lstStyle/>
        <a:p>
          <a:endParaRPr lang="sv-SE"/>
        </a:p>
      </dgm:t>
    </dgm:pt>
    <dgm:pt modelId="{8D67242F-9BE8-4067-9794-1CCDA37501FB}">
      <dgm:prSet/>
      <dgm:spPr>
        <a:xfrm>
          <a:off x="0" y="891023"/>
          <a:ext cx="9820827" cy="374400"/>
        </a:xfrm>
        <a:prstGeom prst="roundRect">
          <a:avLst/>
        </a:prstGeom>
        <a:solidFill>
          <a:srgbClr val="3D9378">
            <a:hueOff val="0"/>
            <a:satOff val="0"/>
            <a:lumOff val="0"/>
            <a:alphaOff val="0"/>
          </a:srgbClr>
        </a:solidFill>
        <a:ln w="25400" cap="flat" cmpd="sng" algn="ctr">
          <a:noFill/>
          <a:prstDash val="solid"/>
        </a:ln>
        <a:effectLst/>
      </dgm:spPr>
      <dgm:t>
        <a:bodyPr/>
        <a:lstStyle/>
        <a:p>
          <a:pPr>
            <a:buNone/>
          </a:pPr>
          <a:r>
            <a:rPr lang="sv-SE" b="1">
              <a:solidFill>
                <a:srgbClr val="FFFFFF"/>
              </a:solidFill>
              <a:latin typeface="Arial"/>
              <a:ea typeface="+mn-ea"/>
              <a:cs typeface="+mn-cs"/>
            </a:rPr>
            <a:t>3. Utveckla ett attraktivt och tydligt slutmål  </a:t>
          </a:r>
        </a:p>
      </dgm:t>
    </dgm:pt>
    <dgm:pt modelId="{11FE45F1-78DD-4A98-9711-F724A3808ECA}" type="parTrans" cxnId="{0816045B-4368-4B49-963F-B7C73E08ECD1}">
      <dgm:prSet/>
      <dgm:spPr/>
      <dgm:t>
        <a:bodyPr/>
        <a:lstStyle/>
        <a:p>
          <a:endParaRPr lang="sv-SE"/>
        </a:p>
      </dgm:t>
    </dgm:pt>
    <dgm:pt modelId="{5D262EAF-89B5-4725-BC52-DFC9096DB694}" type="sibTrans" cxnId="{0816045B-4368-4B49-963F-B7C73E08ECD1}">
      <dgm:prSet/>
      <dgm:spPr/>
      <dgm:t>
        <a:bodyPr/>
        <a:lstStyle/>
        <a:p>
          <a:endParaRPr lang="sv-SE"/>
        </a:p>
      </dgm:t>
    </dgm:pt>
    <dgm:pt modelId="{6009FBB1-625B-487A-A387-B6E74D2D2AAA}">
      <dgm:prSet/>
      <dgm:spPr>
        <a:xfrm>
          <a:off x="0" y="1311503"/>
          <a:ext cx="9820827" cy="374400"/>
        </a:xfrm>
        <a:prstGeom prst="roundRect">
          <a:avLst/>
        </a:prstGeom>
        <a:solidFill>
          <a:srgbClr val="3D9378">
            <a:hueOff val="0"/>
            <a:satOff val="0"/>
            <a:lumOff val="0"/>
            <a:alphaOff val="0"/>
          </a:srgbClr>
        </a:solidFill>
        <a:ln w="25400" cap="flat" cmpd="sng" algn="ctr">
          <a:noFill/>
          <a:prstDash val="solid"/>
        </a:ln>
        <a:effectLst/>
      </dgm:spPr>
      <dgm:t>
        <a:bodyPr/>
        <a:lstStyle/>
        <a:p>
          <a:pPr>
            <a:buNone/>
          </a:pPr>
          <a:r>
            <a:rPr lang="sv-SE" b="1">
              <a:solidFill>
                <a:srgbClr val="FFFFFF"/>
              </a:solidFill>
              <a:latin typeface="Arial"/>
              <a:ea typeface="+mn-ea"/>
              <a:cs typeface="+mn-cs"/>
            </a:rPr>
            <a:t>4. Identifiera nyckelpersoner och kommunicera slutmålet</a:t>
          </a:r>
        </a:p>
      </dgm:t>
    </dgm:pt>
    <dgm:pt modelId="{E61D7015-F80F-4A09-B593-2EFD4C2AC088}" type="parTrans" cxnId="{5EAD17F9-1EAE-4D74-950D-D6C16AA3BE12}">
      <dgm:prSet/>
      <dgm:spPr/>
      <dgm:t>
        <a:bodyPr/>
        <a:lstStyle/>
        <a:p>
          <a:endParaRPr lang="sv-SE"/>
        </a:p>
      </dgm:t>
    </dgm:pt>
    <dgm:pt modelId="{A03C95E0-E009-4FC3-A3E0-B53EE2935AAC}" type="sibTrans" cxnId="{5EAD17F9-1EAE-4D74-950D-D6C16AA3BE12}">
      <dgm:prSet/>
      <dgm:spPr/>
      <dgm:t>
        <a:bodyPr/>
        <a:lstStyle/>
        <a:p>
          <a:endParaRPr lang="sv-SE"/>
        </a:p>
      </dgm:t>
    </dgm:pt>
    <dgm:pt modelId="{01264E7C-9E57-4936-B94B-67CF4CB243A5}">
      <dgm:prSet/>
      <dgm:spPr>
        <a:xfrm>
          <a:off x="0" y="1731983"/>
          <a:ext cx="9820827" cy="374400"/>
        </a:xfrm>
        <a:prstGeom prst="roundRect">
          <a:avLst/>
        </a:prstGeom>
        <a:solidFill>
          <a:srgbClr val="3D9378">
            <a:hueOff val="0"/>
            <a:satOff val="0"/>
            <a:lumOff val="0"/>
            <a:alphaOff val="0"/>
          </a:srgbClr>
        </a:solidFill>
        <a:ln w="25400" cap="flat" cmpd="sng" algn="ctr">
          <a:noFill/>
          <a:prstDash val="solid"/>
        </a:ln>
        <a:effectLst/>
      </dgm:spPr>
      <dgm:t>
        <a:bodyPr/>
        <a:lstStyle/>
        <a:p>
          <a:pPr>
            <a:buNone/>
          </a:pPr>
          <a:r>
            <a:rPr lang="sv-SE" b="1">
              <a:solidFill>
                <a:srgbClr val="FFFFFF"/>
              </a:solidFill>
              <a:latin typeface="Arial"/>
              <a:ea typeface="+mn-ea"/>
              <a:cs typeface="+mn-cs"/>
            </a:rPr>
            <a:t>5. Säkra att alla har möjlighet att förverkliga förändringen </a:t>
          </a:r>
        </a:p>
      </dgm:t>
    </dgm:pt>
    <dgm:pt modelId="{49C6ABDB-C1D7-4843-A265-741D8073C733}" type="parTrans" cxnId="{2E5639CE-A89A-4F24-913C-28C02A082E55}">
      <dgm:prSet/>
      <dgm:spPr/>
      <dgm:t>
        <a:bodyPr/>
        <a:lstStyle/>
        <a:p>
          <a:endParaRPr lang="sv-SE"/>
        </a:p>
      </dgm:t>
    </dgm:pt>
    <dgm:pt modelId="{10DD8F0F-B8DB-4E9A-9CBF-37A416AB7204}" type="sibTrans" cxnId="{2E5639CE-A89A-4F24-913C-28C02A082E55}">
      <dgm:prSet/>
      <dgm:spPr/>
      <dgm:t>
        <a:bodyPr/>
        <a:lstStyle/>
        <a:p>
          <a:endParaRPr lang="sv-SE"/>
        </a:p>
      </dgm:t>
    </dgm:pt>
    <dgm:pt modelId="{50F5F881-D0AE-48A2-A55A-B562E1C54355}">
      <dgm:prSet/>
      <dgm:spPr>
        <a:xfrm>
          <a:off x="0" y="2152463"/>
          <a:ext cx="9820827" cy="374400"/>
        </a:xfrm>
        <a:prstGeom prst="roundRect">
          <a:avLst/>
        </a:prstGeom>
        <a:solidFill>
          <a:srgbClr val="3D9378">
            <a:hueOff val="0"/>
            <a:satOff val="0"/>
            <a:lumOff val="0"/>
            <a:alphaOff val="0"/>
          </a:srgbClr>
        </a:solidFill>
        <a:ln w="25400" cap="flat" cmpd="sng" algn="ctr">
          <a:noFill/>
          <a:prstDash val="solid"/>
        </a:ln>
        <a:effectLst/>
      </dgm:spPr>
      <dgm:t>
        <a:bodyPr/>
        <a:lstStyle/>
        <a:p>
          <a:pPr>
            <a:buNone/>
          </a:pPr>
          <a:r>
            <a:rPr lang="sv-SE" b="1">
              <a:solidFill>
                <a:srgbClr val="FFFFFF"/>
              </a:solidFill>
              <a:latin typeface="Arial"/>
              <a:ea typeface="+mn-ea"/>
              <a:cs typeface="+mn-cs"/>
            </a:rPr>
            <a:t>6. Prioritera och visa på tidiga fördelar </a:t>
          </a:r>
        </a:p>
      </dgm:t>
    </dgm:pt>
    <dgm:pt modelId="{33EB5C4D-71D8-41E2-9B4B-FE24402C1250}" type="parTrans" cxnId="{82DD5AC9-8A9D-4459-85F3-756E293AED68}">
      <dgm:prSet/>
      <dgm:spPr/>
      <dgm:t>
        <a:bodyPr/>
        <a:lstStyle/>
        <a:p>
          <a:endParaRPr lang="sv-SE"/>
        </a:p>
      </dgm:t>
    </dgm:pt>
    <dgm:pt modelId="{35848986-9C70-4634-8460-E853145D3166}" type="sibTrans" cxnId="{82DD5AC9-8A9D-4459-85F3-756E293AED68}">
      <dgm:prSet/>
      <dgm:spPr/>
      <dgm:t>
        <a:bodyPr/>
        <a:lstStyle/>
        <a:p>
          <a:endParaRPr lang="sv-SE"/>
        </a:p>
      </dgm:t>
    </dgm:pt>
    <dgm:pt modelId="{9C95596A-6237-4915-A64E-27B06D4092FC}">
      <dgm:prSet/>
      <dgm:spPr>
        <a:xfrm>
          <a:off x="0" y="2572943"/>
          <a:ext cx="9820827" cy="374400"/>
        </a:xfrm>
        <a:prstGeom prst="roundRect">
          <a:avLst/>
        </a:prstGeom>
        <a:solidFill>
          <a:srgbClr val="3D9378">
            <a:hueOff val="0"/>
            <a:satOff val="0"/>
            <a:lumOff val="0"/>
            <a:alphaOff val="0"/>
          </a:srgbClr>
        </a:solidFill>
        <a:ln w="25400" cap="flat" cmpd="sng" algn="ctr">
          <a:noFill/>
          <a:prstDash val="solid"/>
        </a:ln>
        <a:effectLst/>
      </dgm:spPr>
      <dgm:t>
        <a:bodyPr/>
        <a:lstStyle/>
        <a:p>
          <a:pPr>
            <a:buNone/>
          </a:pPr>
          <a:r>
            <a:rPr lang="sv-SE" b="1">
              <a:solidFill>
                <a:srgbClr val="FFFFFF"/>
              </a:solidFill>
              <a:latin typeface="Arial"/>
              <a:ea typeface="+mn-ea"/>
              <a:cs typeface="+mn-cs"/>
            </a:rPr>
            <a:t>7. Säkra nyttan av förändringen och bibehåll takten </a:t>
          </a:r>
        </a:p>
      </dgm:t>
    </dgm:pt>
    <dgm:pt modelId="{6652AC69-E323-47E3-8E61-C048079772A4}" type="parTrans" cxnId="{BADEAD54-26C5-4CAA-90D5-81DB2021C191}">
      <dgm:prSet/>
      <dgm:spPr/>
      <dgm:t>
        <a:bodyPr/>
        <a:lstStyle/>
        <a:p>
          <a:endParaRPr lang="sv-SE"/>
        </a:p>
      </dgm:t>
    </dgm:pt>
    <dgm:pt modelId="{9A8F332F-4853-4DA5-BF4F-5A852558715E}" type="sibTrans" cxnId="{BADEAD54-26C5-4CAA-90D5-81DB2021C191}">
      <dgm:prSet/>
      <dgm:spPr/>
      <dgm:t>
        <a:bodyPr/>
        <a:lstStyle/>
        <a:p>
          <a:endParaRPr lang="sv-SE"/>
        </a:p>
      </dgm:t>
    </dgm:pt>
    <dgm:pt modelId="{AB077995-80B7-42EC-B7CA-77B927B8BAC2}">
      <dgm:prSet/>
      <dgm:spPr>
        <a:xfrm>
          <a:off x="0" y="2993423"/>
          <a:ext cx="9820827" cy="374400"/>
        </a:xfrm>
        <a:prstGeom prst="roundRect">
          <a:avLst/>
        </a:prstGeom>
        <a:solidFill>
          <a:srgbClr val="3D9378">
            <a:hueOff val="0"/>
            <a:satOff val="0"/>
            <a:lumOff val="0"/>
            <a:alphaOff val="0"/>
          </a:srgbClr>
        </a:solidFill>
        <a:ln w="25400" cap="flat" cmpd="sng" algn="ctr">
          <a:noFill/>
          <a:prstDash val="solid"/>
        </a:ln>
        <a:effectLst/>
      </dgm:spPr>
      <dgm:t>
        <a:bodyPr/>
        <a:lstStyle/>
        <a:p>
          <a:pPr>
            <a:buNone/>
          </a:pPr>
          <a:r>
            <a:rPr lang="sv-SE" b="1">
              <a:solidFill>
                <a:srgbClr val="FFFFFF"/>
              </a:solidFill>
              <a:latin typeface="Arial"/>
              <a:ea typeface="+mn-ea"/>
              <a:cs typeface="+mn-cs"/>
            </a:rPr>
            <a:t>8. Förankra det nya arbetssättet som en naturlig del i vår verksamhet</a:t>
          </a:r>
        </a:p>
      </dgm:t>
    </dgm:pt>
    <dgm:pt modelId="{D7569E94-9473-471B-B9E4-6A2D305DA96B}" type="parTrans" cxnId="{AD041EBD-F0A2-4D38-97B1-691206C93CF1}">
      <dgm:prSet/>
      <dgm:spPr/>
      <dgm:t>
        <a:bodyPr/>
        <a:lstStyle/>
        <a:p>
          <a:endParaRPr lang="sv-SE"/>
        </a:p>
      </dgm:t>
    </dgm:pt>
    <dgm:pt modelId="{E5078B04-020D-489F-A6E3-68B41E92FC0E}" type="sibTrans" cxnId="{AD041EBD-F0A2-4D38-97B1-691206C93CF1}">
      <dgm:prSet/>
      <dgm:spPr/>
      <dgm:t>
        <a:bodyPr/>
        <a:lstStyle/>
        <a:p>
          <a:endParaRPr lang="sv-SE"/>
        </a:p>
      </dgm:t>
    </dgm:pt>
    <dgm:pt modelId="{0E38F07D-8556-400F-BF4B-A608CF687265}" type="pres">
      <dgm:prSet presAssocID="{8D74955F-9648-4CF4-855A-05484C1A25A9}" presName="linear" presStyleCnt="0">
        <dgm:presLayoutVars>
          <dgm:animLvl val="lvl"/>
          <dgm:resizeHandles val="exact"/>
        </dgm:presLayoutVars>
      </dgm:prSet>
      <dgm:spPr/>
    </dgm:pt>
    <dgm:pt modelId="{DE225949-B28B-416B-A7A1-465430F95AE3}" type="pres">
      <dgm:prSet presAssocID="{B6FF51F1-6B9C-4992-AB23-609A3371A975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8E85DC20-2ACE-4EA4-8C2B-66E17F07F9A0}" type="pres">
      <dgm:prSet presAssocID="{FB62E870-DAF2-4FAF-9C62-F2D5415FE222}" presName="spacer" presStyleCnt="0"/>
      <dgm:spPr/>
    </dgm:pt>
    <dgm:pt modelId="{679585BC-2518-46EF-8961-FEE27A4DB576}" type="pres">
      <dgm:prSet presAssocID="{B9F15B98-3179-4AFD-8081-9477FF040574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372C9E20-3D1C-43B6-AE7F-1D58E7B5889A}" type="pres">
      <dgm:prSet presAssocID="{A3B36806-8060-4CBD-920E-22D771FF6B56}" presName="spacer" presStyleCnt="0"/>
      <dgm:spPr/>
    </dgm:pt>
    <dgm:pt modelId="{D3827CA1-AB6F-481A-8211-D40682855C7E}" type="pres">
      <dgm:prSet presAssocID="{8D67242F-9BE8-4067-9794-1CCDA37501FB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7531A73A-6009-40A2-AD95-6647FA5192F9}" type="pres">
      <dgm:prSet presAssocID="{5D262EAF-89B5-4725-BC52-DFC9096DB694}" presName="spacer" presStyleCnt="0"/>
      <dgm:spPr/>
    </dgm:pt>
    <dgm:pt modelId="{8B81589A-FB31-40D5-A91F-6C084E39CBF7}" type="pres">
      <dgm:prSet presAssocID="{6009FBB1-625B-487A-A387-B6E74D2D2AAA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750C42D7-F969-4EEA-9C11-0E1128445800}" type="pres">
      <dgm:prSet presAssocID="{A03C95E0-E009-4FC3-A3E0-B53EE2935AAC}" presName="spacer" presStyleCnt="0"/>
      <dgm:spPr/>
    </dgm:pt>
    <dgm:pt modelId="{CC386940-9391-4FD5-A800-438778DDF7FB}" type="pres">
      <dgm:prSet presAssocID="{01264E7C-9E57-4936-B94B-67CF4CB243A5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3B068514-89D3-4EBF-92E2-37C8F24093F2}" type="pres">
      <dgm:prSet presAssocID="{10DD8F0F-B8DB-4E9A-9CBF-37A416AB7204}" presName="spacer" presStyleCnt="0"/>
      <dgm:spPr/>
    </dgm:pt>
    <dgm:pt modelId="{7593FBC3-FA9C-4134-B132-6E3C70F48390}" type="pres">
      <dgm:prSet presAssocID="{50F5F881-D0AE-48A2-A55A-B562E1C54355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9E9D3C03-897D-48B0-9787-BBEC271385BE}" type="pres">
      <dgm:prSet presAssocID="{35848986-9C70-4634-8460-E853145D3166}" presName="spacer" presStyleCnt="0"/>
      <dgm:spPr/>
    </dgm:pt>
    <dgm:pt modelId="{784751F1-1291-4516-8FEF-96328C521F15}" type="pres">
      <dgm:prSet presAssocID="{9C95596A-6237-4915-A64E-27B06D4092FC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1EF53392-BDB6-4A69-A10F-D69E7FD07D71}" type="pres">
      <dgm:prSet presAssocID="{9A8F332F-4853-4DA5-BF4F-5A852558715E}" presName="spacer" presStyleCnt="0"/>
      <dgm:spPr/>
    </dgm:pt>
    <dgm:pt modelId="{771B8CC4-2DBD-4C26-8C3E-8AFE98145CDC}" type="pres">
      <dgm:prSet presAssocID="{AB077995-80B7-42EC-B7CA-77B927B8BAC2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51257009-9DEC-4AC0-B644-2FD15A8641A1}" type="presOf" srcId="{9C95596A-6237-4915-A64E-27B06D4092FC}" destId="{784751F1-1291-4516-8FEF-96328C521F15}" srcOrd="0" destOrd="0" presId="urn:microsoft.com/office/officeart/2005/8/layout/vList2"/>
    <dgm:cxn modelId="{27D5B117-CB74-4D1B-B56D-A8C946929C20}" type="presOf" srcId="{01264E7C-9E57-4936-B94B-67CF4CB243A5}" destId="{CC386940-9391-4FD5-A800-438778DDF7FB}" srcOrd="0" destOrd="0" presId="urn:microsoft.com/office/officeart/2005/8/layout/vList2"/>
    <dgm:cxn modelId="{0816045B-4368-4B49-963F-B7C73E08ECD1}" srcId="{8D74955F-9648-4CF4-855A-05484C1A25A9}" destId="{8D67242F-9BE8-4067-9794-1CCDA37501FB}" srcOrd="2" destOrd="0" parTransId="{11FE45F1-78DD-4A98-9711-F724A3808ECA}" sibTransId="{5D262EAF-89B5-4725-BC52-DFC9096DB694}"/>
    <dgm:cxn modelId="{6B45F742-4ECB-4167-9627-2EC435C42C45}" type="presOf" srcId="{50F5F881-D0AE-48A2-A55A-B562E1C54355}" destId="{7593FBC3-FA9C-4134-B132-6E3C70F48390}" srcOrd="0" destOrd="0" presId="urn:microsoft.com/office/officeart/2005/8/layout/vList2"/>
    <dgm:cxn modelId="{53A8046F-06A8-49E6-B48D-4F0C967D19B7}" type="presOf" srcId="{B9F15B98-3179-4AFD-8081-9477FF040574}" destId="{679585BC-2518-46EF-8961-FEE27A4DB576}" srcOrd="0" destOrd="0" presId="urn:microsoft.com/office/officeart/2005/8/layout/vList2"/>
    <dgm:cxn modelId="{BADEAD54-26C5-4CAA-90D5-81DB2021C191}" srcId="{8D74955F-9648-4CF4-855A-05484C1A25A9}" destId="{9C95596A-6237-4915-A64E-27B06D4092FC}" srcOrd="6" destOrd="0" parTransId="{6652AC69-E323-47E3-8E61-C048079772A4}" sibTransId="{9A8F332F-4853-4DA5-BF4F-5A852558715E}"/>
    <dgm:cxn modelId="{AB2B9657-4E05-4B57-9DCD-A88C05AE931B}" type="presOf" srcId="{8D67242F-9BE8-4067-9794-1CCDA37501FB}" destId="{D3827CA1-AB6F-481A-8211-D40682855C7E}" srcOrd="0" destOrd="0" presId="urn:microsoft.com/office/officeart/2005/8/layout/vList2"/>
    <dgm:cxn modelId="{3149AF84-CD16-4B24-A85F-209ACB7C0AA3}" type="presOf" srcId="{AB077995-80B7-42EC-B7CA-77B927B8BAC2}" destId="{771B8CC4-2DBD-4C26-8C3E-8AFE98145CDC}" srcOrd="0" destOrd="0" presId="urn:microsoft.com/office/officeart/2005/8/layout/vList2"/>
    <dgm:cxn modelId="{4B08DF84-947F-451E-8C79-FB4BF479DB4A}" srcId="{8D74955F-9648-4CF4-855A-05484C1A25A9}" destId="{B9F15B98-3179-4AFD-8081-9477FF040574}" srcOrd="1" destOrd="0" parTransId="{EB392C93-C921-4F32-AA99-2993AC2E21EC}" sibTransId="{A3B36806-8060-4CBD-920E-22D771FF6B56}"/>
    <dgm:cxn modelId="{8F5C7E9C-40C4-4E0A-8438-B766E51B504E}" type="presOf" srcId="{6009FBB1-625B-487A-A387-B6E74D2D2AAA}" destId="{8B81589A-FB31-40D5-A91F-6C084E39CBF7}" srcOrd="0" destOrd="0" presId="urn:microsoft.com/office/officeart/2005/8/layout/vList2"/>
    <dgm:cxn modelId="{0E22759D-3F95-4E2B-846F-CF9D1BA432CA}" srcId="{8D74955F-9648-4CF4-855A-05484C1A25A9}" destId="{B6FF51F1-6B9C-4992-AB23-609A3371A975}" srcOrd="0" destOrd="0" parTransId="{3DF2F448-0315-441C-9F50-874B509E8E1D}" sibTransId="{FB62E870-DAF2-4FAF-9C62-F2D5415FE222}"/>
    <dgm:cxn modelId="{A2E5AAA5-E08C-4BED-92D5-2E438572765D}" type="presOf" srcId="{8D74955F-9648-4CF4-855A-05484C1A25A9}" destId="{0E38F07D-8556-400F-BF4B-A608CF687265}" srcOrd="0" destOrd="0" presId="urn:microsoft.com/office/officeart/2005/8/layout/vList2"/>
    <dgm:cxn modelId="{AD041EBD-F0A2-4D38-97B1-691206C93CF1}" srcId="{8D74955F-9648-4CF4-855A-05484C1A25A9}" destId="{AB077995-80B7-42EC-B7CA-77B927B8BAC2}" srcOrd="7" destOrd="0" parTransId="{D7569E94-9473-471B-B9E4-6A2D305DA96B}" sibTransId="{E5078B04-020D-489F-A6E3-68B41E92FC0E}"/>
    <dgm:cxn modelId="{82DD5AC9-8A9D-4459-85F3-756E293AED68}" srcId="{8D74955F-9648-4CF4-855A-05484C1A25A9}" destId="{50F5F881-D0AE-48A2-A55A-B562E1C54355}" srcOrd="5" destOrd="0" parTransId="{33EB5C4D-71D8-41E2-9B4B-FE24402C1250}" sibTransId="{35848986-9C70-4634-8460-E853145D3166}"/>
    <dgm:cxn modelId="{2E5639CE-A89A-4F24-913C-28C02A082E55}" srcId="{8D74955F-9648-4CF4-855A-05484C1A25A9}" destId="{01264E7C-9E57-4936-B94B-67CF4CB243A5}" srcOrd="4" destOrd="0" parTransId="{49C6ABDB-C1D7-4843-A265-741D8073C733}" sibTransId="{10DD8F0F-B8DB-4E9A-9CBF-37A416AB7204}"/>
    <dgm:cxn modelId="{7E7A19EF-DDD7-46C0-84A4-3E624B75E6C5}" type="presOf" srcId="{B6FF51F1-6B9C-4992-AB23-609A3371A975}" destId="{DE225949-B28B-416B-A7A1-465430F95AE3}" srcOrd="0" destOrd="0" presId="urn:microsoft.com/office/officeart/2005/8/layout/vList2"/>
    <dgm:cxn modelId="{5EAD17F9-1EAE-4D74-950D-D6C16AA3BE12}" srcId="{8D74955F-9648-4CF4-855A-05484C1A25A9}" destId="{6009FBB1-625B-487A-A387-B6E74D2D2AAA}" srcOrd="3" destOrd="0" parTransId="{E61D7015-F80F-4A09-B593-2EFD4C2AC088}" sibTransId="{A03C95E0-E009-4FC3-A3E0-B53EE2935AAC}"/>
    <dgm:cxn modelId="{C4B91628-86F0-4B20-9DFE-893C35CCB8EA}" type="presParOf" srcId="{0E38F07D-8556-400F-BF4B-A608CF687265}" destId="{DE225949-B28B-416B-A7A1-465430F95AE3}" srcOrd="0" destOrd="0" presId="urn:microsoft.com/office/officeart/2005/8/layout/vList2"/>
    <dgm:cxn modelId="{721CB446-0AF0-4FA0-8460-C877C441EE33}" type="presParOf" srcId="{0E38F07D-8556-400F-BF4B-A608CF687265}" destId="{8E85DC20-2ACE-4EA4-8C2B-66E17F07F9A0}" srcOrd="1" destOrd="0" presId="urn:microsoft.com/office/officeart/2005/8/layout/vList2"/>
    <dgm:cxn modelId="{CD262CC8-31DC-42DA-910B-2A7FB80A6EDE}" type="presParOf" srcId="{0E38F07D-8556-400F-BF4B-A608CF687265}" destId="{679585BC-2518-46EF-8961-FEE27A4DB576}" srcOrd="2" destOrd="0" presId="urn:microsoft.com/office/officeart/2005/8/layout/vList2"/>
    <dgm:cxn modelId="{F265CE17-33A8-45DA-A576-7A36A5B229A0}" type="presParOf" srcId="{0E38F07D-8556-400F-BF4B-A608CF687265}" destId="{372C9E20-3D1C-43B6-AE7F-1D58E7B5889A}" srcOrd="3" destOrd="0" presId="urn:microsoft.com/office/officeart/2005/8/layout/vList2"/>
    <dgm:cxn modelId="{ED274E0E-582B-4839-B849-B8391CE29A15}" type="presParOf" srcId="{0E38F07D-8556-400F-BF4B-A608CF687265}" destId="{D3827CA1-AB6F-481A-8211-D40682855C7E}" srcOrd="4" destOrd="0" presId="urn:microsoft.com/office/officeart/2005/8/layout/vList2"/>
    <dgm:cxn modelId="{3D62CE3F-41A9-45BC-BA51-E9A9B1EB5752}" type="presParOf" srcId="{0E38F07D-8556-400F-BF4B-A608CF687265}" destId="{7531A73A-6009-40A2-AD95-6647FA5192F9}" srcOrd="5" destOrd="0" presId="urn:microsoft.com/office/officeart/2005/8/layout/vList2"/>
    <dgm:cxn modelId="{41EC6D41-18B2-46D5-91E6-B5F76DE062C1}" type="presParOf" srcId="{0E38F07D-8556-400F-BF4B-A608CF687265}" destId="{8B81589A-FB31-40D5-A91F-6C084E39CBF7}" srcOrd="6" destOrd="0" presId="urn:microsoft.com/office/officeart/2005/8/layout/vList2"/>
    <dgm:cxn modelId="{49ED8E7F-97CB-41EB-A4D8-09A49B17A259}" type="presParOf" srcId="{0E38F07D-8556-400F-BF4B-A608CF687265}" destId="{750C42D7-F969-4EEA-9C11-0E1128445800}" srcOrd="7" destOrd="0" presId="urn:microsoft.com/office/officeart/2005/8/layout/vList2"/>
    <dgm:cxn modelId="{4D279F07-F907-4B77-8EAF-711F3D1DBE45}" type="presParOf" srcId="{0E38F07D-8556-400F-BF4B-A608CF687265}" destId="{CC386940-9391-4FD5-A800-438778DDF7FB}" srcOrd="8" destOrd="0" presId="urn:microsoft.com/office/officeart/2005/8/layout/vList2"/>
    <dgm:cxn modelId="{DB517F3E-AD15-4FCD-9B7C-AD9A7F15B85B}" type="presParOf" srcId="{0E38F07D-8556-400F-BF4B-A608CF687265}" destId="{3B068514-89D3-4EBF-92E2-37C8F24093F2}" srcOrd="9" destOrd="0" presId="urn:microsoft.com/office/officeart/2005/8/layout/vList2"/>
    <dgm:cxn modelId="{76AE771D-6BBB-496A-9A88-41D6B4945BEE}" type="presParOf" srcId="{0E38F07D-8556-400F-BF4B-A608CF687265}" destId="{7593FBC3-FA9C-4134-B132-6E3C70F48390}" srcOrd="10" destOrd="0" presId="urn:microsoft.com/office/officeart/2005/8/layout/vList2"/>
    <dgm:cxn modelId="{96686009-072C-4D8A-AAA7-08EB816A1CB2}" type="presParOf" srcId="{0E38F07D-8556-400F-BF4B-A608CF687265}" destId="{9E9D3C03-897D-48B0-9787-BBEC271385BE}" srcOrd="11" destOrd="0" presId="urn:microsoft.com/office/officeart/2005/8/layout/vList2"/>
    <dgm:cxn modelId="{F6BE777E-D86E-4F7D-8F90-55C015F53AC1}" type="presParOf" srcId="{0E38F07D-8556-400F-BF4B-A608CF687265}" destId="{784751F1-1291-4516-8FEF-96328C521F15}" srcOrd="12" destOrd="0" presId="urn:microsoft.com/office/officeart/2005/8/layout/vList2"/>
    <dgm:cxn modelId="{7CEB8B35-753D-475A-BA64-B506B4CFC642}" type="presParOf" srcId="{0E38F07D-8556-400F-BF4B-A608CF687265}" destId="{1EF53392-BDB6-4A69-A10F-D69E7FD07D71}" srcOrd="13" destOrd="0" presId="urn:microsoft.com/office/officeart/2005/8/layout/vList2"/>
    <dgm:cxn modelId="{ACC003C1-CE8E-47E4-B544-7C2739CD71FB}" type="presParOf" srcId="{0E38F07D-8556-400F-BF4B-A608CF687265}" destId="{771B8CC4-2DBD-4C26-8C3E-8AFE98145CDC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AA1F9A-9B6D-4724-9C87-85AFFE5BBA23}">
      <dsp:nvSpPr>
        <dsp:cNvPr id="0" name=""/>
        <dsp:cNvSpPr/>
      </dsp:nvSpPr>
      <dsp:spPr>
        <a:xfrm>
          <a:off x="0" y="652"/>
          <a:ext cx="37260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E1FAEE-C7DD-4AB0-AD15-58F5DAE0364D}">
      <dsp:nvSpPr>
        <dsp:cNvPr id="0" name=""/>
        <dsp:cNvSpPr/>
      </dsp:nvSpPr>
      <dsp:spPr>
        <a:xfrm>
          <a:off x="0" y="652"/>
          <a:ext cx="3726097" cy="593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1" i="0" kern="1200" baseline="0" dirty="0">
              <a:solidFill>
                <a:schemeClr val="tx2"/>
              </a:solidFill>
            </a:rPr>
            <a:t>3: Prioritera aktiviteterna</a:t>
          </a:r>
          <a:endParaRPr lang="sv-SE" sz="1800" b="1" kern="1200" dirty="0">
            <a:solidFill>
              <a:schemeClr val="tx2"/>
            </a:solidFill>
          </a:endParaRPr>
        </a:p>
      </dsp:txBody>
      <dsp:txXfrm>
        <a:off x="0" y="652"/>
        <a:ext cx="3726097" cy="593899"/>
      </dsp:txXfrm>
    </dsp:sp>
    <dsp:sp modelId="{6E690AA8-4830-4580-9D5E-630DC0588765}">
      <dsp:nvSpPr>
        <dsp:cNvPr id="0" name=""/>
        <dsp:cNvSpPr/>
      </dsp:nvSpPr>
      <dsp:spPr>
        <a:xfrm>
          <a:off x="0" y="594551"/>
          <a:ext cx="37260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587D4A-D9D9-49BC-B22B-24BCE1554EB9}">
      <dsp:nvSpPr>
        <dsp:cNvPr id="0" name=""/>
        <dsp:cNvSpPr/>
      </dsp:nvSpPr>
      <dsp:spPr>
        <a:xfrm>
          <a:off x="0" y="594551"/>
          <a:ext cx="3726097" cy="593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1" i="0" kern="1200" baseline="0" dirty="0">
              <a:solidFill>
                <a:schemeClr val="tx2"/>
              </a:solidFill>
            </a:rPr>
            <a:t>4: Säkra  framgångsfaktorerna:</a:t>
          </a:r>
          <a:endParaRPr lang="sv-SE" sz="1800" b="1" kern="1200" dirty="0">
            <a:solidFill>
              <a:schemeClr val="tx2"/>
            </a:solidFill>
          </a:endParaRPr>
        </a:p>
      </dsp:txBody>
      <dsp:txXfrm>
        <a:off x="0" y="594551"/>
        <a:ext cx="3726097" cy="593899"/>
      </dsp:txXfrm>
    </dsp:sp>
    <dsp:sp modelId="{7B1A57BE-59B3-48E2-A140-0B19F405CC38}">
      <dsp:nvSpPr>
        <dsp:cNvPr id="0" name=""/>
        <dsp:cNvSpPr/>
      </dsp:nvSpPr>
      <dsp:spPr>
        <a:xfrm>
          <a:off x="0" y="1188451"/>
          <a:ext cx="37260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F0F403-C371-4AB9-B1C3-C8F9E20B4AAD}">
      <dsp:nvSpPr>
        <dsp:cNvPr id="0" name=""/>
        <dsp:cNvSpPr/>
      </dsp:nvSpPr>
      <dsp:spPr>
        <a:xfrm>
          <a:off x="0" y="1188451"/>
          <a:ext cx="3726097" cy="593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700" kern="1200" dirty="0">
              <a:solidFill>
                <a:schemeClr val="tx2"/>
              </a:solidFill>
            </a:rPr>
            <a:t>Är det tydligt varför vi gör förändringen?</a:t>
          </a:r>
        </a:p>
      </dsp:txBody>
      <dsp:txXfrm>
        <a:off x="0" y="1188451"/>
        <a:ext cx="3726097" cy="593899"/>
      </dsp:txXfrm>
    </dsp:sp>
    <dsp:sp modelId="{5E4DA4A1-8EC1-4CA3-BBDB-767F4173C536}">
      <dsp:nvSpPr>
        <dsp:cNvPr id="0" name=""/>
        <dsp:cNvSpPr/>
      </dsp:nvSpPr>
      <dsp:spPr>
        <a:xfrm>
          <a:off x="0" y="1782350"/>
          <a:ext cx="37260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3EF301-479A-4863-B278-BE593DD6BD44}">
      <dsp:nvSpPr>
        <dsp:cNvPr id="0" name=""/>
        <dsp:cNvSpPr/>
      </dsp:nvSpPr>
      <dsp:spPr>
        <a:xfrm>
          <a:off x="0" y="1782350"/>
          <a:ext cx="3726097" cy="593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700" kern="1200" dirty="0">
              <a:solidFill>
                <a:schemeClr val="tx2"/>
              </a:solidFill>
            </a:rPr>
            <a:t>Har vi rätt l</a:t>
          </a:r>
          <a:r>
            <a:rPr lang="sv-SE" sz="1700" b="0" i="0" kern="1200" baseline="0" dirty="0">
              <a:solidFill>
                <a:schemeClr val="tx2"/>
              </a:solidFill>
            </a:rPr>
            <a:t>ed</a:t>
          </a:r>
          <a:r>
            <a:rPr lang="sv-SE" sz="1700" kern="1200" dirty="0">
              <a:solidFill>
                <a:schemeClr val="tx2"/>
              </a:solidFill>
            </a:rPr>
            <a:t>arskap på alla nivåer?</a:t>
          </a:r>
        </a:p>
      </dsp:txBody>
      <dsp:txXfrm>
        <a:off x="0" y="1782350"/>
        <a:ext cx="3726097" cy="593899"/>
      </dsp:txXfrm>
    </dsp:sp>
    <dsp:sp modelId="{A65DA3F5-C9F9-486C-9B8C-85CBBA38F4B7}">
      <dsp:nvSpPr>
        <dsp:cNvPr id="0" name=""/>
        <dsp:cNvSpPr/>
      </dsp:nvSpPr>
      <dsp:spPr>
        <a:xfrm>
          <a:off x="0" y="2376249"/>
          <a:ext cx="37260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63A17-F9C3-4A1A-A758-D57932ED110D}">
      <dsp:nvSpPr>
        <dsp:cNvPr id="0" name=""/>
        <dsp:cNvSpPr/>
      </dsp:nvSpPr>
      <dsp:spPr>
        <a:xfrm>
          <a:off x="0" y="2376249"/>
          <a:ext cx="3726097" cy="593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700" kern="1200" dirty="0">
              <a:solidFill>
                <a:schemeClr val="tx2"/>
              </a:solidFill>
            </a:rPr>
            <a:t>Är slutmålet tydligt och attraktivt?</a:t>
          </a:r>
        </a:p>
      </dsp:txBody>
      <dsp:txXfrm>
        <a:off x="0" y="2376249"/>
        <a:ext cx="3726097" cy="593899"/>
      </dsp:txXfrm>
    </dsp:sp>
    <dsp:sp modelId="{98C256C9-897B-4150-8102-5839FD7C22C0}">
      <dsp:nvSpPr>
        <dsp:cNvPr id="0" name=""/>
        <dsp:cNvSpPr/>
      </dsp:nvSpPr>
      <dsp:spPr>
        <a:xfrm>
          <a:off x="0" y="2970148"/>
          <a:ext cx="37260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F3F26-7BA5-40F0-887E-01C503048E3A}">
      <dsp:nvSpPr>
        <dsp:cNvPr id="0" name=""/>
        <dsp:cNvSpPr/>
      </dsp:nvSpPr>
      <dsp:spPr>
        <a:xfrm>
          <a:off x="0" y="2970148"/>
          <a:ext cx="3726097" cy="593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700" kern="1200" dirty="0">
              <a:solidFill>
                <a:schemeClr val="tx2"/>
              </a:solidFill>
            </a:rPr>
            <a:t>Är n</a:t>
          </a:r>
          <a:r>
            <a:rPr lang="sv-SE" sz="1700" b="0" i="0" kern="1200" baseline="0" dirty="0">
              <a:solidFill>
                <a:schemeClr val="tx2"/>
              </a:solidFill>
            </a:rPr>
            <a:t>ycke</a:t>
          </a:r>
          <a:r>
            <a:rPr lang="sv-SE" sz="1700" kern="1200" dirty="0">
              <a:solidFill>
                <a:schemeClr val="tx2"/>
              </a:solidFill>
            </a:rPr>
            <a:t>lpersoner identifierade?</a:t>
          </a:r>
        </a:p>
      </dsp:txBody>
      <dsp:txXfrm>
        <a:off x="0" y="2970148"/>
        <a:ext cx="3726097" cy="593899"/>
      </dsp:txXfrm>
    </dsp:sp>
    <dsp:sp modelId="{4D656A42-6F4C-4279-BD4A-3238494E26F9}">
      <dsp:nvSpPr>
        <dsp:cNvPr id="0" name=""/>
        <dsp:cNvSpPr/>
      </dsp:nvSpPr>
      <dsp:spPr>
        <a:xfrm>
          <a:off x="0" y="3564047"/>
          <a:ext cx="37260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B63875-2256-4825-83AA-FC2D572DED16}">
      <dsp:nvSpPr>
        <dsp:cNvPr id="0" name=""/>
        <dsp:cNvSpPr/>
      </dsp:nvSpPr>
      <dsp:spPr>
        <a:xfrm>
          <a:off x="0" y="3564047"/>
          <a:ext cx="3726097" cy="593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700" kern="1200" dirty="0">
              <a:solidFill>
                <a:schemeClr val="tx2"/>
              </a:solidFill>
            </a:rPr>
            <a:t>Kan vi  visa på t</a:t>
          </a:r>
          <a:r>
            <a:rPr lang="sv-SE" sz="1700" b="0" i="0" kern="1200" baseline="0" dirty="0">
              <a:solidFill>
                <a:schemeClr val="tx2"/>
              </a:solidFill>
            </a:rPr>
            <a:t>id</a:t>
          </a:r>
          <a:r>
            <a:rPr lang="sv-SE" sz="1700" kern="1200" dirty="0">
              <a:solidFill>
                <a:schemeClr val="tx2"/>
              </a:solidFill>
            </a:rPr>
            <a:t>iga fördelar?</a:t>
          </a:r>
        </a:p>
      </dsp:txBody>
      <dsp:txXfrm>
        <a:off x="0" y="3564047"/>
        <a:ext cx="3726097" cy="593899"/>
      </dsp:txXfrm>
    </dsp:sp>
    <dsp:sp modelId="{67EB1B64-6553-4C9F-956A-D1D132A60917}">
      <dsp:nvSpPr>
        <dsp:cNvPr id="0" name=""/>
        <dsp:cNvSpPr/>
      </dsp:nvSpPr>
      <dsp:spPr>
        <a:xfrm>
          <a:off x="0" y="4157946"/>
          <a:ext cx="37260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AEAF1-A18A-4275-ACAD-44E5AE721A9F}">
      <dsp:nvSpPr>
        <dsp:cNvPr id="0" name=""/>
        <dsp:cNvSpPr/>
      </dsp:nvSpPr>
      <dsp:spPr>
        <a:xfrm>
          <a:off x="0" y="4157946"/>
          <a:ext cx="3726097" cy="593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700" kern="1200" dirty="0">
              <a:solidFill>
                <a:schemeClr val="tx2"/>
              </a:solidFill>
            </a:rPr>
            <a:t>Finns det en plan för uppföljning? </a:t>
          </a:r>
          <a:r>
            <a:rPr lang="sv-SE" sz="1700" b="0" i="0" kern="1200" baseline="0" dirty="0">
              <a:solidFill>
                <a:schemeClr val="tx2"/>
              </a:solidFill>
            </a:rPr>
            <a:t>Även på lite längre sikt</a:t>
          </a:r>
          <a:r>
            <a:rPr lang="sv-SE" sz="1700" kern="1200" dirty="0">
              <a:solidFill>
                <a:schemeClr val="tx2"/>
              </a:solidFill>
            </a:rPr>
            <a:t>?</a:t>
          </a:r>
        </a:p>
      </dsp:txBody>
      <dsp:txXfrm>
        <a:off x="0" y="4157946"/>
        <a:ext cx="3726097" cy="593899"/>
      </dsp:txXfrm>
    </dsp:sp>
    <dsp:sp modelId="{BF997BCB-26F6-4CC3-B8C9-9DFEA2946322}">
      <dsp:nvSpPr>
        <dsp:cNvPr id="0" name=""/>
        <dsp:cNvSpPr/>
      </dsp:nvSpPr>
      <dsp:spPr>
        <a:xfrm>
          <a:off x="0" y="4751846"/>
          <a:ext cx="37260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3EDBA8-5880-44D8-9CC4-22F61646ECC0}">
      <dsp:nvSpPr>
        <dsp:cNvPr id="0" name=""/>
        <dsp:cNvSpPr/>
      </dsp:nvSpPr>
      <dsp:spPr>
        <a:xfrm>
          <a:off x="0" y="4751846"/>
          <a:ext cx="3726097" cy="593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700" kern="1200" dirty="0">
              <a:solidFill>
                <a:schemeClr val="tx2"/>
              </a:solidFill>
            </a:rPr>
            <a:t>Kommer det att bli en naturlig del av vårt sätta att arbeta?</a:t>
          </a:r>
        </a:p>
      </dsp:txBody>
      <dsp:txXfrm>
        <a:off x="0" y="4751846"/>
        <a:ext cx="3726097" cy="5938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4A1671-4CC3-40BF-ABD5-802F5D347BB7}">
      <dsp:nvSpPr>
        <dsp:cNvPr id="0" name=""/>
        <dsp:cNvSpPr/>
      </dsp:nvSpPr>
      <dsp:spPr>
        <a:xfrm>
          <a:off x="292566" y="228424"/>
          <a:ext cx="2525754" cy="2525754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/>
            <a:t>Begriplig-het</a:t>
          </a:r>
        </a:p>
      </dsp:txBody>
      <dsp:txXfrm>
        <a:off x="1623698" y="763644"/>
        <a:ext cx="902055" cy="751712"/>
      </dsp:txXfrm>
    </dsp:sp>
    <dsp:sp modelId="{3146509E-C02C-4F18-A37C-693EBFB049ED}">
      <dsp:nvSpPr>
        <dsp:cNvPr id="0" name=""/>
        <dsp:cNvSpPr/>
      </dsp:nvSpPr>
      <dsp:spPr>
        <a:xfrm>
          <a:off x="240547" y="318630"/>
          <a:ext cx="2525754" cy="2525754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/>
            <a:t>Hanterbarhet</a:t>
          </a:r>
        </a:p>
      </dsp:txBody>
      <dsp:txXfrm>
        <a:off x="841917" y="1957363"/>
        <a:ext cx="1353082" cy="661507"/>
      </dsp:txXfrm>
    </dsp:sp>
    <dsp:sp modelId="{0243F627-D6EC-4EBB-90E1-E5032F174647}">
      <dsp:nvSpPr>
        <dsp:cNvPr id="0" name=""/>
        <dsp:cNvSpPr/>
      </dsp:nvSpPr>
      <dsp:spPr>
        <a:xfrm>
          <a:off x="188529" y="228424"/>
          <a:ext cx="2525754" cy="2525754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/>
            <a:t>Menings-fullhet</a:t>
          </a:r>
        </a:p>
      </dsp:txBody>
      <dsp:txXfrm>
        <a:off x="481095" y="763644"/>
        <a:ext cx="902055" cy="751712"/>
      </dsp:txXfrm>
    </dsp:sp>
    <dsp:sp modelId="{7529EB84-4E2D-4253-AA52-AC61709012D7}">
      <dsp:nvSpPr>
        <dsp:cNvPr id="0" name=""/>
        <dsp:cNvSpPr/>
      </dsp:nvSpPr>
      <dsp:spPr>
        <a:xfrm>
          <a:off x="136418" y="72068"/>
          <a:ext cx="2838466" cy="2838466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19ABA2-A9A9-48C2-9F67-B44AD8A5D7CE}">
      <dsp:nvSpPr>
        <dsp:cNvPr id="0" name=""/>
        <dsp:cNvSpPr/>
      </dsp:nvSpPr>
      <dsp:spPr>
        <a:xfrm>
          <a:off x="84191" y="162114"/>
          <a:ext cx="2838466" cy="2838466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0AB23B-3065-42D7-8ED7-587B27E1FD36}">
      <dsp:nvSpPr>
        <dsp:cNvPr id="0" name=""/>
        <dsp:cNvSpPr/>
      </dsp:nvSpPr>
      <dsp:spPr>
        <a:xfrm>
          <a:off x="31964" y="72068"/>
          <a:ext cx="2838466" cy="2838466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9A871E-9BFB-4B6C-BB2A-7B03EB582524}">
      <dsp:nvSpPr>
        <dsp:cNvPr id="0" name=""/>
        <dsp:cNvSpPr/>
      </dsp:nvSpPr>
      <dsp:spPr>
        <a:xfrm>
          <a:off x="1814304" y="191835"/>
          <a:ext cx="994244" cy="9942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b="1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ヒラギノ角ゴ Pro W3"/>
              <a:cs typeface="+mn-cs"/>
            </a:rPr>
            <a:t>Följ upp</a:t>
          </a:r>
        </a:p>
      </dsp:txBody>
      <dsp:txXfrm>
        <a:off x="1814304" y="191835"/>
        <a:ext cx="994244" cy="994244"/>
      </dsp:txXfrm>
    </dsp:sp>
    <dsp:sp modelId="{C99A785C-4431-43D1-B9EC-C3213A81182A}">
      <dsp:nvSpPr>
        <dsp:cNvPr id="0" name=""/>
        <dsp:cNvSpPr/>
      </dsp:nvSpPr>
      <dsp:spPr>
        <a:xfrm>
          <a:off x="300257" y="-3689"/>
          <a:ext cx="2350519" cy="2350519"/>
        </a:xfrm>
        <a:prstGeom prst="circularArrow">
          <a:avLst>
            <a:gd name="adj1" fmla="val 8248"/>
            <a:gd name="adj2" fmla="val 576103"/>
            <a:gd name="adj3" fmla="val 2963919"/>
            <a:gd name="adj4" fmla="val 51680"/>
            <a:gd name="adj5" fmla="val 9623"/>
          </a:avLst>
        </a:prstGeom>
        <a:solidFill>
          <a:srgbClr val="C4B79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7095-4364-45DE-9BCB-96EE96939443}">
      <dsp:nvSpPr>
        <dsp:cNvPr id="0" name=""/>
        <dsp:cNvSpPr/>
      </dsp:nvSpPr>
      <dsp:spPr>
        <a:xfrm>
          <a:off x="978394" y="1633295"/>
          <a:ext cx="994244" cy="1007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b="1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ヒラギノ角ゴ Pro W3"/>
              <a:cs typeface="+mn-cs"/>
            </a:rPr>
            <a:t>Hantera ändringar</a:t>
          </a:r>
        </a:p>
      </dsp:txBody>
      <dsp:txXfrm>
        <a:off x="978394" y="1633295"/>
        <a:ext cx="994244" cy="1007001"/>
      </dsp:txXfrm>
    </dsp:sp>
    <dsp:sp modelId="{9F5FBF39-2705-4B68-A51A-68A4753903CA}">
      <dsp:nvSpPr>
        <dsp:cNvPr id="0" name=""/>
        <dsp:cNvSpPr/>
      </dsp:nvSpPr>
      <dsp:spPr>
        <a:xfrm>
          <a:off x="300257" y="-3689"/>
          <a:ext cx="2350519" cy="2350519"/>
        </a:xfrm>
        <a:prstGeom prst="circularArrow">
          <a:avLst>
            <a:gd name="adj1" fmla="val 8248"/>
            <a:gd name="adj2" fmla="val 576103"/>
            <a:gd name="adj3" fmla="val 10172217"/>
            <a:gd name="adj4" fmla="val 7259978"/>
            <a:gd name="adj5" fmla="val 9623"/>
          </a:avLst>
        </a:prstGeom>
        <a:solidFill>
          <a:srgbClr val="C4B79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DFFF17-05C3-4DDD-81D7-A3D3B32409A9}">
      <dsp:nvSpPr>
        <dsp:cNvPr id="0" name=""/>
        <dsp:cNvSpPr/>
      </dsp:nvSpPr>
      <dsp:spPr>
        <a:xfrm>
          <a:off x="142484" y="191835"/>
          <a:ext cx="994244" cy="9942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b="1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ヒラギノ角ゴ Pro W3"/>
              <a:cs typeface="+mn-cs"/>
            </a:rPr>
            <a:t>Exekvera planen</a:t>
          </a:r>
        </a:p>
      </dsp:txBody>
      <dsp:txXfrm>
        <a:off x="142484" y="191835"/>
        <a:ext cx="994244" cy="994244"/>
      </dsp:txXfrm>
    </dsp:sp>
    <dsp:sp modelId="{ED4A56E8-1C1E-4651-81A7-08F70F4708B3}">
      <dsp:nvSpPr>
        <dsp:cNvPr id="0" name=""/>
        <dsp:cNvSpPr/>
      </dsp:nvSpPr>
      <dsp:spPr>
        <a:xfrm>
          <a:off x="300257" y="-3689"/>
          <a:ext cx="2350519" cy="2350519"/>
        </a:xfrm>
        <a:prstGeom prst="circularArrow">
          <a:avLst>
            <a:gd name="adj1" fmla="val 8248"/>
            <a:gd name="adj2" fmla="val 576103"/>
            <a:gd name="adj3" fmla="val 16856780"/>
            <a:gd name="adj4" fmla="val 14967117"/>
            <a:gd name="adj5" fmla="val 9623"/>
          </a:avLst>
        </a:prstGeom>
        <a:solidFill>
          <a:srgbClr val="C4B79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225949-B28B-416B-A7A1-465430F95AE3}">
      <dsp:nvSpPr>
        <dsp:cNvPr id="0" name=""/>
        <dsp:cNvSpPr/>
      </dsp:nvSpPr>
      <dsp:spPr>
        <a:xfrm>
          <a:off x="0" y="50063"/>
          <a:ext cx="9820827" cy="374400"/>
        </a:xfrm>
        <a:prstGeom prst="roundRect">
          <a:avLst/>
        </a:prstGeom>
        <a:solidFill>
          <a:srgbClr val="3D9378">
            <a:hueOff val="0"/>
            <a:satOff val="0"/>
            <a:lumOff val="0"/>
            <a:alphaOff val="0"/>
          </a:srgbClr>
        </a:solidFill>
        <a:ln w="254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b="1" kern="1200">
              <a:solidFill>
                <a:srgbClr val="FFFFFF"/>
              </a:solidFill>
              <a:latin typeface="Arial"/>
              <a:ea typeface="+mn-ea"/>
              <a:cs typeface="+mn-cs"/>
            </a:rPr>
            <a:t>1. Säkra att behovet av förändringen känns angelägen  </a:t>
          </a:r>
          <a:endParaRPr lang="sv-SE" sz="1600" kern="1200">
            <a:solidFill>
              <a:srgbClr val="FFFFFF"/>
            </a:solidFill>
            <a:latin typeface="Arial"/>
            <a:ea typeface="+mn-ea"/>
            <a:cs typeface="+mn-cs"/>
          </a:endParaRPr>
        </a:p>
      </dsp:txBody>
      <dsp:txXfrm>
        <a:off x="18277" y="68340"/>
        <a:ext cx="9784273" cy="337846"/>
      </dsp:txXfrm>
    </dsp:sp>
    <dsp:sp modelId="{679585BC-2518-46EF-8961-FEE27A4DB576}">
      <dsp:nvSpPr>
        <dsp:cNvPr id="0" name=""/>
        <dsp:cNvSpPr/>
      </dsp:nvSpPr>
      <dsp:spPr>
        <a:xfrm>
          <a:off x="0" y="470543"/>
          <a:ext cx="9820827" cy="374400"/>
        </a:xfrm>
        <a:prstGeom prst="roundRect">
          <a:avLst/>
        </a:prstGeom>
        <a:solidFill>
          <a:srgbClr val="3D9378">
            <a:hueOff val="0"/>
            <a:satOff val="0"/>
            <a:lumOff val="0"/>
            <a:alphaOff val="0"/>
          </a:srgbClr>
        </a:solidFill>
        <a:ln w="254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b="1" kern="1200">
              <a:solidFill>
                <a:srgbClr val="FFFFFF"/>
              </a:solidFill>
              <a:latin typeface="Arial"/>
              <a:ea typeface="+mn-ea"/>
              <a:cs typeface="+mn-cs"/>
            </a:rPr>
            <a:t>2. Bilda en stark förändringsledargrupp</a:t>
          </a:r>
        </a:p>
      </dsp:txBody>
      <dsp:txXfrm>
        <a:off x="18277" y="488820"/>
        <a:ext cx="9784273" cy="337846"/>
      </dsp:txXfrm>
    </dsp:sp>
    <dsp:sp modelId="{D3827CA1-AB6F-481A-8211-D40682855C7E}">
      <dsp:nvSpPr>
        <dsp:cNvPr id="0" name=""/>
        <dsp:cNvSpPr/>
      </dsp:nvSpPr>
      <dsp:spPr>
        <a:xfrm>
          <a:off x="0" y="891023"/>
          <a:ext cx="9820827" cy="374400"/>
        </a:xfrm>
        <a:prstGeom prst="roundRect">
          <a:avLst/>
        </a:prstGeom>
        <a:solidFill>
          <a:srgbClr val="3D9378">
            <a:hueOff val="0"/>
            <a:satOff val="0"/>
            <a:lumOff val="0"/>
            <a:alphaOff val="0"/>
          </a:srgbClr>
        </a:solidFill>
        <a:ln w="254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b="1" kern="1200">
              <a:solidFill>
                <a:srgbClr val="FFFFFF"/>
              </a:solidFill>
              <a:latin typeface="Arial"/>
              <a:ea typeface="+mn-ea"/>
              <a:cs typeface="+mn-cs"/>
            </a:rPr>
            <a:t>3. Utveckla ett attraktivt och tydligt slutmål  </a:t>
          </a:r>
        </a:p>
      </dsp:txBody>
      <dsp:txXfrm>
        <a:off x="18277" y="909300"/>
        <a:ext cx="9784273" cy="337846"/>
      </dsp:txXfrm>
    </dsp:sp>
    <dsp:sp modelId="{8B81589A-FB31-40D5-A91F-6C084E39CBF7}">
      <dsp:nvSpPr>
        <dsp:cNvPr id="0" name=""/>
        <dsp:cNvSpPr/>
      </dsp:nvSpPr>
      <dsp:spPr>
        <a:xfrm>
          <a:off x="0" y="1311503"/>
          <a:ext cx="9820827" cy="374400"/>
        </a:xfrm>
        <a:prstGeom prst="roundRect">
          <a:avLst/>
        </a:prstGeom>
        <a:solidFill>
          <a:srgbClr val="3D9378">
            <a:hueOff val="0"/>
            <a:satOff val="0"/>
            <a:lumOff val="0"/>
            <a:alphaOff val="0"/>
          </a:srgbClr>
        </a:solidFill>
        <a:ln w="254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b="1" kern="1200">
              <a:solidFill>
                <a:srgbClr val="FFFFFF"/>
              </a:solidFill>
              <a:latin typeface="Arial"/>
              <a:ea typeface="+mn-ea"/>
              <a:cs typeface="+mn-cs"/>
            </a:rPr>
            <a:t>4. Identifiera nyckelpersoner och kommunicera slutmålet</a:t>
          </a:r>
        </a:p>
      </dsp:txBody>
      <dsp:txXfrm>
        <a:off x="18277" y="1329780"/>
        <a:ext cx="9784273" cy="337846"/>
      </dsp:txXfrm>
    </dsp:sp>
    <dsp:sp modelId="{CC386940-9391-4FD5-A800-438778DDF7FB}">
      <dsp:nvSpPr>
        <dsp:cNvPr id="0" name=""/>
        <dsp:cNvSpPr/>
      </dsp:nvSpPr>
      <dsp:spPr>
        <a:xfrm>
          <a:off x="0" y="1731983"/>
          <a:ext cx="9820827" cy="374400"/>
        </a:xfrm>
        <a:prstGeom prst="roundRect">
          <a:avLst/>
        </a:prstGeom>
        <a:solidFill>
          <a:srgbClr val="3D9378">
            <a:hueOff val="0"/>
            <a:satOff val="0"/>
            <a:lumOff val="0"/>
            <a:alphaOff val="0"/>
          </a:srgbClr>
        </a:solidFill>
        <a:ln w="254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b="1" kern="1200">
              <a:solidFill>
                <a:srgbClr val="FFFFFF"/>
              </a:solidFill>
              <a:latin typeface="Arial"/>
              <a:ea typeface="+mn-ea"/>
              <a:cs typeface="+mn-cs"/>
            </a:rPr>
            <a:t>5. Säkra att alla har möjlighet att förverkliga förändringen </a:t>
          </a:r>
        </a:p>
      </dsp:txBody>
      <dsp:txXfrm>
        <a:off x="18277" y="1750260"/>
        <a:ext cx="9784273" cy="337846"/>
      </dsp:txXfrm>
    </dsp:sp>
    <dsp:sp modelId="{7593FBC3-FA9C-4134-B132-6E3C70F48390}">
      <dsp:nvSpPr>
        <dsp:cNvPr id="0" name=""/>
        <dsp:cNvSpPr/>
      </dsp:nvSpPr>
      <dsp:spPr>
        <a:xfrm>
          <a:off x="0" y="2152463"/>
          <a:ext cx="9820827" cy="374400"/>
        </a:xfrm>
        <a:prstGeom prst="roundRect">
          <a:avLst/>
        </a:prstGeom>
        <a:solidFill>
          <a:srgbClr val="3D9378">
            <a:hueOff val="0"/>
            <a:satOff val="0"/>
            <a:lumOff val="0"/>
            <a:alphaOff val="0"/>
          </a:srgbClr>
        </a:solidFill>
        <a:ln w="254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b="1" kern="1200">
              <a:solidFill>
                <a:srgbClr val="FFFFFF"/>
              </a:solidFill>
              <a:latin typeface="Arial"/>
              <a:ea typeface="+mn-ea"/>
              <a:cs typeface="+mn-cs"/>
            </a:rPr>
            <a:t>6. Prioritera och visa på tidiga fördelar </a:t>
          </a:r>
        </a:p>
      </dsp:txBody>
      <dsp:txXfrm>
        <a:off x="18277" y="2170740"/>
        <a:ext cx="9784273" cy="337846"/>
      </dsp:txXfrm>
    </dsp:sp>
    <dsp:sp modelId="{784751F1-1291-4516-8FEF-96328C521F15}">
      <dsp:nvSpPr>
        <dsp:cNvPr id="0" name=""/>
        <dsp:cNvSpPr/>
      </dsp:nvSpPr>
      <dsp:spPr>
        <a:xfrm>
          <a:off x="0" y="2572943"/>
          <a:ext cx="9820827" cy="374400"/>
        </a:xfrm>
        <a:prstGeom prst="roundRect">
          <a:avLst/>
        </a:prstGeom>
        <a:solidFill>
          <a:srgbClr val="3D9378">
            <a:hueOff val="0"/>
            <a:satOff val="0"/>
            <a:lumOff val="0"/>
            <a:alphaOff val="0"/>
          </a:srgbClr>
        </a:solidFill>
        <a:ln w="254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b="1" kern="1200">
              <a:solidFill>
                <a:srgbClr val="FFFFFF"/>
              </a:solidFill>
              <a:latin typeface="Arial"/>
              <a:ea typeface="+mn-ea"/>
              <a:cs typeface="+mn-cs"/>
            </a:rPr>
            <a:t>7. Säkra nyttan av förändringen och bibehåll takten </a:t>
          </a:r>
        </a:p>
      </dsp:txBody>
      <dsp:txXfrm>
        <a:off x="18277" y="2591220"/>
        <a:ext cx="9784273" cy="337846"/>
      </dsp:txXfrm>
    </dsp:sp>
    <dsp:sp modelId="{771B8CC4-2DBD-4C26-8C3E-8AFE98145CDC}">
      <dsp:nvSpPr>
        <dsp:cNvPr id="0" name=""/>
        <dsp:cNvSpPr/>
      </dsp:nvSpPr>
      <dsp:spPr>
        <a:xfrm>
          <a:off x="0" y="2993423"/>
          <a:ext cx="9820827" cy="374400"/>
        </a:xfrm>
        <a:prstGeom prst="roundRect">
          <a:avLst/>
        </a:prstGeom>
        <a:solidFill>
          <a:srgbClr val="3D9378">
            <a:hueOff val="0"/>
            <a:satOff val="0"/>
            <a:lumOff val="0"/>
            <a:alphaOff val="0"/>
          </a:srgbClr>
        </a:solidFill>
        <a:ln w="254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b="1" kern="1200">
              <a:solidFill>
                <a:srgbClr val="FFFFFF"/>
              </a:solidFill>
              <a:latin typeface="Arial"/>
              <a:ea typeface="+mn-ea"/>
              <a:cs typeface="+mn-cs"/>
            </a:rPr>
            <a:t>8. Förankra det nya arbetssättet som en naturlig del i vår verksamhet</a:t>
          </a:r>
        </a:p>
      </dsp:txBody>
      <dsp:txXfrm>
        <a:off x="18277" y="3011700"/>
        <a:ext cx="9784273" cy="337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4D511D94-4E64-1EAA-0D43-EAEE53FDC9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5195A2E-B3CC-C0AE-5A1F-1A1E7AB3A83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340DC-1509-4221-AED0-908333A2814C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921803D-7FAC-F3DE-8A61-40FCB00C455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384B36-BE09-A54C-B7BD-BFFF79D0F88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A6F1E-1E10-4A31-B5A8-8E4E14FF7C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773850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5CAF2-EA02-4D7B-96AC-EC2C828EEDBF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B30ED-5BE4-4B01-A895-9FD01F2DFD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2673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 ha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A07AEC-4933-4E73-917F-A4A367715DC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4400" y="1700809"/>
            <a:ext cx="10363200" cy="1470025"/>
          </a:xfrm>
        </p:spPr>
        <p:txBody>
          <a:bodyPr anchor="b"/>
          <a:lstStyle>
            <a:lvl1pPr algn="ctr">
              <a:lnSpc>
                <a:spcPct val="110000"/>
              </a:lnSpc>
              <a:defRPr sz="44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9" name="Underrubrik 2">
            <a:extLst>
              <a:ext uri="{FF2B5EF4-FFF2-40B4-BE49-F238E27FC236}">
                <a16:creationId xmlns:a16="http://schemas.microsoft.com/office/drawing/2014/main" id="{A5194270-83B6-A55F-D3FF-A1265475105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28800" y="3404592"/>
            <a:ext cx="8534400" cy="1108414"/>
          </a:xfrm>
        </p:spPr>
        <p:txBody>
          <a:bodyPr/>
          <a:lstStyle>
            <a:lvl1pPr marL="0" indent="0" algn="ctr">
              <a:lnSpc>
                <a:spcPct val="110000"/>
              </a:lnSpc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underrubrik</a:t>
            </a:r>
            <a:endParaRPr lang="en-US" dirty="0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244F8B15-58B1-2E90-1802-6F4E92C0845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1477" y="5853106"/>
            <a:ext cx="746613" cy="6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4752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gräd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86BA53-80CA-499D-B273-3926ACA41E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Klicka här för att ändra rubrikformat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CB0A19-16FC-4B79-906D-1C26618BA5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297173"/>
            <a:ext cx="5181600" cy="4828992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tx2"/>
              </a:buClr>
              <a:defRPr sz="2800">
                <a:solidFill>
                  <a:schemeClr val="tx2"/>
                </a:solidFill>
              </a:defRPr>
            </a:lvl1pPr>
            <a:lvl2pPr>
              <a:spcBef>
                <a:spcPts val="1000"/>
              </a:spcBef>
              <a:buClr>
                <a:schemeClr val="tx2"/>
              </a:buClr>
              <a:defRPr sz="2400">
                <a:solidFill>
                  <a:schemeClr val="tx2"/>
                </a:solidFill>
              </a:defRPr>
            </a:lvl2pPr>
            <a:lvl3pPr>
              <a:lnSpc>
                <a:spcPct val="110000"/>
              </a:lnSpc>
              <a:defRPr sz="2400"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BFC9B3A-2DF1-4323-8ED3-55CBECCB97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297172"/>
            <a:ext cx="5181600" cy="4828992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tx2"/>
              </a:buClr>
              <a:defRPr sz="2800">
                <a:solidFill>
                  <a:schemeClr val="tx2"/>
                </a:solidFill>
              </a:defRPr>
            </a:lvl1pPr>
            <a:lvl2pPr>
              <a:lnSpc>
                <a:spcPct val="110000"/>
              </a:lnSpc>
              <a:spcBef>
                <a:spcPts val="1000"/>
              </a:spcBef>
              <a:buClr>
                <a:schemeClr val="tx2"/>
              </a:buClr>
              <a:defRPr sz="2400">
                <a:solidFill>
                  <a:schemeClr val="tx2"/>
                </a:solidFill>
              </a:defRPr>
            </a:lvl2pPr>
            <a:lvl3pPr>
              <a:lnSpc>
                <a:spcPct val="110000"/>
              </a:lnSpc>
              <a:defRPr sz="2400"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406839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86BA53-80CA-499D-B273-3926ACA41E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rubrikformat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CB0A19-16FC-4B79-906D-1C26618BA5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297173"/>
            <a:ext cx="5181600" cy="4828992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spcBef>
                <a:spcPts val="1000"/>
              </a:spcBef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lnSpc>
                <a:spcPct val="110000"/>
              </a:lnSpc>
              <a:defRPr sz="2400"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BFC9B3A-2DF1-4323-8ED3-55CBECCB97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297172"/>
            <a:ext cx="5181600" cy="4828992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lnSpc>
                <a:spcPct val="110000"/>
              </a:lnSpc>
              <a:spcBef>
                <a:spcPts val="1000"/>
              </a:spcBef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lnSpc>
                <a:spcPct val="110000"/>
              </a:lnSpc>
              <a:defRPr sz="2400"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520535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lsidesbild neut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16386569-DA0D-4783-86EC-67A11FBDDEE2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0" y="0"/>
            <a:ext cx="11862000" cy="6552000"/>
          </a:xfrm>
          <a:custGeom>
            <a:avLst/>
            <a:gdLst/>
            <a:ahLst/>
            <a:cxnLst/>
            <a:rect l="l" t="t" r="r" b="b"/>
            <a:pathLst>
              <a:path w="11862000" h="6552000">
                <a:moveTo>
                  <a:pt x="0" y="0"/>
                </a:moveTo>
                <a:lnTo>
                  <a:pt x="11862000" y="0"/>
                </a:lnTo>
                <a:lnTo>
                  <a:pt x="11862000" y="5414062"/>
                </a:lnTo>
                <a:lnTo>
                  <a:pt x="11780700" y="5418167"/>
                </a:lnTo>
                <a:cubicBezTo>
                  <a:pt x="11269385" y="5470094"/>
                  <a:pt x="10855402" y="5851263"/>
                  <a:pt x="10754096" y="6346330"/>
                </a:cubicBezTo>
                <a:lnTo>
                  <a:pt x="10733363" y="6552000"/>
                </a:lnTo>
                <a:lnTo>
                  <a:pt x="0" y="6552000"/>
                </a:lnTo>
                <a:close/>
              </a:path>
            </a:pathLst>
          </a:custGeom>
        </p:spPr>
        <p:txBody>
          <a:bodyPr wrap="square" anchor="ctr" anchorCtr="1">
            <a:noAutofit/>
          </a:bodyPr>
          <a:lstStyle>
            <a:lvl1pPr marL="0" indent="0" algn="ctr">
              <a:lnSpc>
                <a:spcPct val="200000"/>
              </a:lnSpc>
              <a:buFontTx/>
              <a:buNone/>
              <a:defRPr sz="2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bildikonen för att </a:t>
            </a:r>
            <a:br>
              <a:rPr lang="sv-SE" dirty="0"/>
            </a:br>
            <a:r>
              <a:rPr lang="sv-SE" dirty="0"/>
              <a:t>infoga en bild, som fyller ut </a:t>
            </a:r>
            <a:br>
              <a:rPr lang="sv-SE" dirty="0"/>
            </a:br>
            <a:r>
              <a:rPr lang="sv-SE" dirty="0"/>
              <a:t>platshållaren med rundat hörn.</a:t>
            </a:r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C30C2DA-4F3E-427C-8338-E3FE1B9EBD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rubrik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186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srubrik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051D5E-8234-4FE1-A794-EDA62F1A14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39D4FA4-1020-4858-AFFD-B42ADD9A025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underrubrik</a:t>
            </a:r>
          </a:p>
        </p:txBody>
      </p:sp>
    </p:spTree>
    <p:extLst>
      <p:ext uri="{BB962C8B-B14F-4D97-AF65-F5344CB8AC3E}">
        <p14:creationId xmlns:p14="http://schemas.microsoft.com/office/powerpoint/2010/main" val="2469637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srubrik gräd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051D5E-8234-4FE1-A794-EDA62F1A14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39D4FA4-1020-4858-AFFD-B42ADD9A025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underrubrik</a:t>
            </a:r>
          </a:p>
        </p:txBody>
      </p:sp>
    </p:spTree>
    <p:extLst>
      <p:ext uri="{BB962C8B-B14F-4D97-AF65-F5344CB8AC3E}">
        <p14:creationId xmlns:p14="http://schemas.microsoft.com/office/powerpoint/2010/main" val="3230512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srubrik vi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051D5E-8234-4FE1-A794-EDA62F1A14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39D4FA4-1020-4858-AFFD-B42ADD9A025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underrubrik</a:t>
            </a:r>
          </a:p>
        </p:txBody>
      </p:sp>
    </p:spTree>
    <p:extLst>
      <p:ext uri="{BB962C8B-B14F-4D97-AF65-F5344CB8AC3E}">
        <p14:creationId xmlns:p14="http://schemas.microsoft.com/office/powerpoint/2010/main" val="18371744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yta_gräd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9A4AEAF6-85EC-150D-D807-A8F0E68C11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60000"/>
            <a:ext cx="10972800" cy="735153"/>
          </a:xfrm>
        </p:spPr>
        <p:txBody>
          <a:bodyPr/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8850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yta_ha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9A4AEAF6-85EC-150D-D807-A8F0E68C11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60000"/>
            <a:ext cx="10972800" cy="735153"/>
          </a:xfr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6969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yta_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9A4AEAF6-85EC-150D-D807-A8F0E68C11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60000"/>
            <a:ext cx="10972800" cy="735153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2811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 yta utan platshållare_vi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00ECA7-AE51-F08E-9F74-11BB66F2A0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60000"/>
            <a:ext cx="10972800" cy="735153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132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rtbild gräd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A07AEC-4933-4E73-917F-A4A367715DC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4400" y="1700809"/>
            <a:ext cx="10363200" cy="1470025"/>
          </a:xfrm>
        </p:spPr>
        <p:txBody>
          <a:bodyPr anchor="b"/>
          <a:lstStyle>
            <a:lvl1pPr algn="ctr">
              <a:lnSpc>
                <a:spcPct val="110000"/>
              </a:lnSpc>
              <a:defRPr sz="44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4B17208-3F22-4DF6-B2AB-2683AB098CC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28800" y="3404592"/>
            <a:ext cx="8534400" cy="1108414"/>
          </a:xfrm>
        </p:spPr>
        <p:txBody>
          <a:bodyPr/>
          <a:lstStyle>
            <a:lvl1pPr marL="0" indent="0" algn="ctr">
              <a:lnSpc>
                <a:spcPct val="110000"/>
              </a:lnSpc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underrubrik</a:t>
            </a:r>
            <a:endParaRPr lang="en-US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5268180F-B84D-0F44-B4B5-93A7D7845BE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1477" y="5853106"/>
            <a:ext cx="746613" cy="6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097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mförelse neut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109971-4745-4ECE-8A5C-4E00F03AC0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60000"/>
            <a:ext cx="10972800" cy="724521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96A0ADB-768E-4380-A0DC-DA924401FB7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09600" y="124105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Klicka här för att ändra 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19755C-5DBD-4541-AA01-2558E5D3050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09600" y="2221492"/>
            <a:ext cx="5157787" cy="3968170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tx1"/>
              </a:buClr>
              <a:defRPr sz="2400">
                <a:solidFill>
                  <a:schemeClr val="tx1"/>
                </a:solidFill>
              </a:defRPr>
            </a:lvl1pPr>
            <a:lvl2pPr>
              <a:lnSpc>
                <a:spcPct val="110000"/>
              </a:lnSpc>
              <a:spcBef>
                <a:spcPts val="1000"/>
              </a:spcBef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lnSpc>
                <a:spcPct val="110000"/>
              </a:lnSpc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84B153F-E910-4E67-86A0-0C4BB497625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82650" y="124105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Klicka här för att ändra underrubrik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E39F378-447A-4833-854F-DDA68DE3796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399212" y="2221492"/>
            <a:ext cx="5183188" cy="3968170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tx1"/>
              </a:buClr>
              <a:defRPr sz="2400">
                <a:solidFill>
                  <a:schemeClr val="tx1"/>
                </a:solidFill>
              </a:defRPr>
            </a:lvl1pPr>
            <a:lvl2pPr>
              <a:lnSpc>
                <a:spcPct val="110000"/>
              </a:lnSpc>
              <a:spcBef>
                <a:spcPts val="1000"/>
              </a:spcBef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lnSpc>
                <a:spcPct val="110000"/>
              </a:lnSpc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9917891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alvsidesbild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30C2DA-4F3E-427C-8338-E3FE1B9EBD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74638"/>
            <a:ext cx="5181600" cy="1143000"/>
          </a:xfrm>
        </p:spPr>
        <p:txBody>
          <a:bodyPr/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5C763317-F411-4D62-BE3D-5C26FC77F3B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181600" cy="4768701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accent2"/>
              </a:buClr>
              <a:defRPr sz="2800">
                <a:solidFill>
                  <a:schemeClr val="bg2"/>
                </a:solidFill>
              </a:defRPr>
            </a:lvl1pPr>
            <a:lvl2pPr>
              <a:spcBef>
                <a:spcPts val="1000"/>
              </a:spcBef>
              <a:buClr>
                <a:schemeClr val="accent2"/>
              </a:buClr>
              <a:defRPr sz="2400">
                <a:solidFill>
                  <a:schemeClr val="bg2"/>
                </a:solidFill>
              </a:defRPr>
            </a:lvl2pPr>
            <a:lvl3pPr>
              <a:lnSpc>
                <a:spcPct val="110000"/>
              </a:lnSpc>
              <a:defRPr sz="2400"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9" name="Platshållare för bild 18">
            <a:extLst>
              <a:ext uri="{FF2B5EF4-FFF2-40B4-BE49-F238E27FC236}">
                <a16:creationId xmlns:a16="http://schemas.microsoft.com/office/drawing/2014/main" id="{D6486219-2215-4369-90BE-9897A751A24C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5969000" y="0"/>
            <a:ext cx="5880100" cy="6557963"/>
          </a:xfrm>
          <a:custGeom>
            <a:avLst/>
            <a:gdLst/>
            <a:ahLst/>
            <a:cxnLst/>
            <a:rect l="l" t="t" r="r" b="b"/>
            <a:pathLst>
              <a:path w="5880100" h="6557963">
                <a:moveTo>
                  <a:pt x="0" y="0"/>
                </a:moveTo>
                <a:lnTo>
                  <a:pt x="5880100" y="0"/>
                </a:lnTo>
                <a:lnTo>
                  <a:pt x="5880100" y="5413848"/>
                </a:lnTo>
                <a:lnTo>
                  <a:pt x="5815773" y="5417096"/>
                </a:lnTo>
                <a:cubicBezTo>
                  <a:pt x="5265126" y="5473017"/>
                  <a:pt x="4827361" y="5910782"/>
                  <a:pt x="4771440" y="6461429"/>
                </a:cubicBezTo>
                <a:lnTo>
                  <a:pt x="4766565" y="6557963"/>
                </a:lnTo>
                <a:lnTo>
                  <a:pt x="0" y="6557963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FontTx/>
              <a:buNone/>
              <a:defRPr sz="20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infoga en bild, som fyller ut </a:t>
            </a:r>
            <a:br>
              <a:rPr lang="sv-SE" dirty="0"/>
            </a:br>
            <a:r>
              <a:rPr lang="sv-SE" dirty="0"/>
              <a:t>platshållaren med rundat hörn.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209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alvsidesbild grädde 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30C2DA-4F3E-427C-8338-E3FE1B9EBD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74638"/>
            <a:ext cx="5181600" cy="1143000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5C763317-F411-4D62-BE3D-5C26FC77F3B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181600" cy="4768701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tx2"/>
              </a:buClr>
              <a:defRPr sz="2800">
                <a:solidFill>
                  <a:schemeClr val="tx2"/>
                </a:solidFill>
              </a:defRPr>
            </a:lvl1pPr>
            <a:lvl2pPr>
              <a:spcBef>
                <a:spcPts val="1000"/>
              </a:spcBef>
              <a:buClr>
                <a:schemeClr val="tx2"/>
              </a:buClr>
              <a:defRPr sz="2400">
                <a:solidFill>
                  <a:schemeClr val="tx2"/>
                </a:solidFill>
              </a:defRPr>
            </a:lvl2pPr>
            <a:lvl3pPr>
              <a:lnSpc>
                <a:spcPct val="110000"/>
              </a:lnSpc>
              <a:defRPr sz="2400"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9" name="Platshållare för bild 18">
            <a:extLst>
              <a:ext uri="{FF2B5EF4-FFF2-40B4-BE49-F238E27FC236}">
                <a16:creationId xmlns:a16="http://schemas.microsoft.com/office/drawing/2014/main" id="{D6486219-2215-4369-90BE-9897A751A24C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5969000" y="1"/>
            <a:ext cx="5880100" cy="6517758"/>
          </a:xfrm>
          <a:custGeom>
            <a:avLst/>
            <a:gdLst/>
            <a:ahLst/>
            <a:cxnLst/>
            <a:rect l="l" t="t" r="r" b="b"/>
            <a:pathLst>
              <a:path w="5880100" h="6557963">
                <a:moveTo>
                  <a:pt x="0" y="0"/>
                </a:moveTo>
                <a:lnTo>
                  <a:pt x="5880100" y="0"/>
                </a:lnTo>
                <a:lnTo>
                  <a:pt x="5880100" y="5413848"/>
                </a:lnTo>
                <a:lnTo>
                  <a:pt x="5815773" y="5417096"/>
                </a:lnTo>
                <a:cubicBezTo>
                  <a:pt x="5265126" y="5473017"/>
                  <a:pt x="4827361" y="5910782"/>
                  <a:pt x="4771440" y="6461429"/>
                </a:cubicBezTo>
                <a:lnTo>
                  <a:pt x="4766565" y="6557963"/>
                </a:lnTo>
                <a:lnTo>
                  <a:pt x="0" y="6557963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infoga en bild, som fyller ut </a:t>
            </a:r>
            <a:br>
              <a:rPr lang="sv-SE" dirty="0"/>
            </a:br>
            <a:r>
              <a:rPr lang="sv-SE" dirty="0"/>
              <a:t>platshållaren med rundat hörn</a:t>
            </a:r>
            <a:br>
              <a:rPr lang="sv-S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916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alvsidesbild neut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30C2DA-4F3E-427C-8338-E3FE1B9EBD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74638"/>
            <a:ext cx="5181600" cy="1143000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5C763317-F411-4D62-BE3D-5C26FC77F3B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181600" cy="4768701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spcBef>
                <a:spcPts val="1000"/>
              </a:spcBef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lnSpc>
                <a:spcPct val="110000"/>
              </a:lnSpc>
              <a:defRPr sz="2400"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9" name="Platshållare för bild 18">
            <a:extLst>
              <a:ext uri="{FF2B5EF4-FFF2-40B4-BE49-F238E27FC236}">
                <a16:creationId xmlns:a16="http://schemas.microsoft.com/office/drawing/2014/main" id="{D6486219-2215-4369-90BE-9897A751A24C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5969000" y="1"/>
            <a:ext cx="5880100" cy="6525320"/>
          </a:xfrm>
          <a:custGeom>
            <a:avLst/>
            <a:gdLst/>
            <a:ahLst/>
            <a:cxnLst/>
            <a:rect l="l" t="t" r="r" b="b"/>
            <a:pathLst>
              <a:path w="5880100" h="6557963">
                <a:moveTo>
                  <a:pt x="0" y="0"/>
                </a:moveTo>
                <a:lnTo>
                  <a:pt x="5880100" y="0"/>
                </a:lnTo>
                <a:lnTo>
                  <a:pt x="5880100" y="5413848"/>
                </a:lnTo>
                <a:lnTo>
                  <a:pt x="5815773" y="5417096"/>
                </a:lnTo>
                <a:cubicBezTo>
                  <a:pt x="5265126" y="5473017"/>
                  <a:pt x="4827361" y="5910782"/>
                  <a:pt x="4771440" y="6461429"/>
                </a:cubicBezTo>
                <a:lnTo>
                  <a:pt x="4766565" y="6557963"/>
                </a:lnTo>
                <a:lnTo>
                  <a:pt x="0" y="6557963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FontTx/>
              <a:buNone/>
              <a:defRPr sz="2000"/>
            </a:lvl1pPr>
          </a:lstStyle>
          <a:p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infoga en bild, som fyller ut </a:t>
            </a:r>
            <a:br>
              <a:rPr lang="sv-SE" dirty="0"/>
            </a:br>
            <a:r>
              <a:rPr lang="sv-SE" dirty="0"/>
              <a:t>platshållaren med rundat hörn.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9019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bildtext blå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AD94CA0B-BF75-4D87-8705-6B5298FD7CD6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4904894" y="0"/>
            <a:ext cx="6947669" cy="6538636"/>
          </a:xfrm>
          <a:custGeom>
            <a:avLst/>
            <a:gdLst/>
            <a:ahLst/>
            <a:cxnLst/>
            <a:rect l="l" t="t" r="r" b="b"/>
            <a:pathLst>
              <a:path w="6947669" h="6264000">
                <a:moveTo>
                  <a:pt x="0" y="0"/>
                </a:moveTo>
                <a:lnTo>
                  <a:pt x="6947669" y="0"/>
                </a:lnTo>
                <a:lnTo>
                  <a:pt x="6947669" y="5141325"/>
                </a:lnTo>
                <a:lnTo>
                  <a:pt x="6873812" y="5145055"/>
                </a:lnTo>
                <a:cubicBezTo>
                  <a:pt x="6323165" y="5200976"/>
                  <a:pt x="5885400" y="5638741"/>
                  <a:pt x="5829479" y="6189389"/>
                </a:cubicBezTo>
                <a:lnTo>
                  <a:pt x="5825711" y="6264000"/>
                </a:lnTo>
                <a:lnTo>
                  <a:pt x="0" y="6264000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FontTx/>
              <a:buNone/>
              <a:defRPr sz="2000">
                <a:solidFill>
                  <a:schemeClr val="bg2"/>
                </a:solidFill>
              </a:defRPr>
            </a:lvl1pPr>
          </a:lstStyle>
          <a:p>
            <a:br>
              <a:rPr lang="sv-SE" dirty="0"/>
            </a:br>
            <a:br>
              <a:rPr lang="sv-SE" dirty="0"/>
            </a:br>
            <a:endParaRPr lang="sv-SE" dirty="0"/>
          </a:p>
          <a:p>
            <a:endParaRPr lang="sv-SE" dirty="0"/>
          </a:p>
          <a:p>
            <a:br>
              <a:rPr lang="sv-SE" dirty="0"/>
            </a:br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infoga en bild, som fyller ut </a:t>
            </a:r>
            <a:br>
              <a:rPr lang="sv-SE" dirty="0"/>
            </a:br>
            <a:r>
              <a:rPr lang="sv-SE" dirty="0"/>
              <a:t>platshållaren med rundat hörn.</a:t>
            </a:r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EBF9E0C-BEB5-4F8D-9A18-C5E7E941A8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60000"/>
            <a:ext cx="3932237" cy="1170000"/>
          </a:xfrm>
        </p:spPr>
        <p:txBody>
          <a:bodyPr anchor="t" anchorCtr="0"/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63E5C69-658D-4A13-BCB5-8E05A291B18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09600" y="1711843"/>
            <a:ext cx="3932237" cy="4523858"/>
          </a:xfrm>
        </p:spPr>
        <p:txBody>
          <a:bodyPr/>
          <a:lstStyle>
            <a:lvl1pPr marL="342900" indent="-342900">
              <a:lnSpc>
                <a:spcPct val="110000"/>
              </a:lnSpc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Skriv text här</a:t>
            </a:r>
          </a:p>
        </p:txBody>
      </p:sp>
    </p:spTree>
    <p:extLst>
      <p:ext uri="{BB962C8B-B14F-4D97-AF65-F5344CB8AC3E}">
        <p14:creationId xmlns:p14="http://schemas.microsoft.com/office/powerpoint/2010/main" val="29855829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bildtext gräd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AD94CA0B-BF75-4D87-8705-6B5298FD7CD6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4904894" y="0"/>
            <a:ext cx="6947669" cy="6538636"/>
          </a:xfrm>
          <a:custGeom>
            <a:avLst/>
            <a:gdLst/>
            <a:ahLst/>
            <a:cxnLst/>
            <a:rect l="l" t="t" r="r" b="b"/>
            <a:pathLst>
              <a:path w="6947669" h="6264000">
                <a:moveTo>
                  <a:pt x="0" y="0"/>
                </a:moveTo>
                <a:lnTo>
                  <a:pt x="6947669" y="0"/>
                </a:lnTo>
                <a:lnTo>
                  <a:pt x="6947669" y="5141325"/>
                </a:lnTo>
                <a:lnTo>
                  <a:pt x="6873812" y="5145055"/>
                </a:lnTo>
                <a:cubicBezTo>
                  <a:pt x="6323165" y="5200976"/>
                  <a:pt x="5885400" y="5638741"/>
                  <a:pt x="5829479" y="6189389"/>
                </a:cubicBezTo>
                <a:lnTo>
                  <a:pt x="5825711" y="6264000"/>
                </a:lnTo>
                <a:lnTo>
                  <a:pt x="0" y="6264000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FontTx/>
              <a:buNone/>
              <a:defRPr sz="2000">
                <a:solidFill>
                  <a:schemeClr val="tx2"/>
                </a:solidFill>
              </a:defRPr>
            </a:lvl1pPr>
          </a:lstStyle>
          <a:p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infoga en bild, som fyller ut </a:t>
            </a:r>
            <a:br>
              <a:rPr lang="sv-SE" dirty="0"/>
            </a:br>
            <a:r>
              <a:rPr lang="sv-SE" dirty="0"/>
              <a:t>platshållaren med rundat hörn.</a:t>
            </a:r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EBF9E0C-BEB5-4F8D-9A18-C5E7E941A8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60000"/>
            <a:ext cx="3932237" cy="1171088"/>
          </a:xfrm>
        </p:spPr>
        <p:txBody>
          <a:bodyPr anchor="t" anchorCtr="0"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63E5C69-658D-4A13-BCB5-8E05A291B18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09600" y="1665288"/>
            <a:ext cx="3932237" cy="4570413"/>
          </a:xfrm>
        </p:spPr>
        <p:txBody>
          <a:bodyPr/>
          <a:lstStyle>
            <a:lvl1pPr marL="342900" indent="-342900">
              <a:lnSpc>
                <a:spcPct val="110000"/>
              </a:lnSpc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Skriv text här</a:t>
            </a:r>
          </a:p>
        </p:txBody>
      </p:sp>
    </p:spTree>
    <p:extLst>
      <p:ext uri="{BB962C8B-B14F-4D97-AF65-F5344CB8AC3E}">
        <p14:creationId xmlns:p14="http://schemas.microsoft.com/office/powerpoint/2010/main" val="9778729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bildtext neut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AD94CA0B-BF75-4D87-8705-6B5298FD7CD6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4904894" y="0"/>
            <a:ext cx="6947669" cy="6538636"/>
          </a:xfrm>
          <a:custGeom>
            <a:avLst/>
            <a:gdLst/>
            <a:ahLst/>
            <a:cxnLst/>
            <a:rect l="l" t="t" r="r" b="b"/>
            <a:pathLst>
              <a:path w="6947669" h="6264000">
                <a:moveTo>
                  <a:pt x="0" y="0"/>
                </a:moveTo>
                <a:lnTo>
                  <a:pt x="6947669" y="0"/>
                </a:lnTo>
                <a:lnTo>
                  <a:pt x="6947669" y="5141325"/>
                </a:lnTo>
                <a:lnTo>
                  <a:pt x="6873812" y="5145055"/>
                </a:lnTo>
                <a:cubicBezTo>
                  <a:pt x="6323165" y="5200976"/>
                  <a:pt x="5885400" y="5638741"/>
                  <a:pt x="5829479" y="6189389"/>
                </a:cubicBezTo>
                <a:lnTo>
                  <a:pt x="5825711" y="6264000"/>
                </a:lnTo>
                <a:lnTo>
                  <a:pt x="0" y="6264000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FontTx/>
              <a:buNone/>
              <a:defRPr sz="2000"/>
            </a:lvl1pPr>
          </a:lstStyle>
          <a:p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infoga en bild, som fyller ut </a:t>
            </a:r>
            <a:br>
              <a:rPr lang="sv-SE" dirty="0"/>
            </a:br>
            <a:r>
              <a:rPr lang="sv-SE" dirty="0"/>
              <a:t>platshållaren med rundat hörn.</a:t>
            </a:r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EBF9E0C-BEB5-4F8D-9A18-C5E7E941A8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60000"/>
            <a:ext cx="3932237" cy="1170000"/>
          </a:xfrm>
        </p:spPr>
        <p:txBody>
          <a:bodyPr anchor="t" anchorCtr="0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63E5C69-658D-4A13-BCB5-8E05A291B18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09600" y="1669313"/>
            <a:ext cx="3932237" cy="4587654"/>
          </a:xfrm>
        </p:spPr>
        <p:txBody>
          <a:bodyPr/>
          <a:lstStyle>
            <a:lvl1pPr marL="342900" indent="-342900">
              <a:lnSpc>
                <a:spcPct val="11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Skriv text här</a:t>
            </a:r>
          </a:p>
        </p:txBody>
      </p:sp>
    </p:spTree>
    <p:extLst>
      <p:ext uri="{BB962C8B-B14F-4D97-AF65-F5344CB8AC3E}">
        <p14:creationId xmlns:p14="http://schemas.microsoft.com/office/powerpoint/2010/main" val="17324999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bild_med bi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30C2DA-4F3E-427C-8338-E3FE1B9EBD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5772" y="4035405"/>
            <a:ext cx="4384966" cy="1471543"/>
          </a:xfrm>
        </p:spPr>
        <p:txBody>
          <a:bodyPr/>
          <a:lstStyle>
            <a:lvl1pPr algn="l">
              <a:defRPr sz="8000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TACK!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532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utbild_hav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30C2DA-4F3E-427C-8338-E3FE1B9EBD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5772" y="4035405"/>
            <a:ext cx="4384966" cy="1471543"/>
          </a:xfrm>
        </p:spPr>
        <p:txBody>
          <a:bodyPr/>
          <a:lstStyle>
            <a:lvl1pPr algn="l">
              <a:defRPr sz="8000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TACK!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1166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utbild_gräd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30C2DA-4F3E-427C-8338-E3FE1B9EBD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5772" y="4035405"/>
            <a:ext cx="4384966" cy="1471543"/>
          </a:xfrm>
        </p:spPr>
        <p:txBody>
          <a:bodyPr/>
          <a:lstStyle>
            <a:lvl1pPr algn="l">
              <a:defRPr sz="80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TACK!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407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 neutra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A07AEC-4933-4E73-917F-A4A367715DC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4400" y="1700809"/>
            <a:ext cx="10363200" cy="1470025"/>
          </a:xfrm>
        </p:spPr>
        <p:txBody>
          <a:bodyPr anchor="b"/>
          <a:lstStyle>
            <a:lvl1pPr algn="ctr">
              <a:lnSpc>
                <a:spcPct val="11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A95E7C8D-E10A-96EA-A696-E14A4D299E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28800" y="3404592"/>
            <a:ext cx="8534400" cy="1108414"/>
          </a:xfrm>
        </p:spPr>
        <p:txBody>
          <a:bodyPr/>
          <a:lstStyle>
            <a:lvl1pPr marL="0" indent="0" algn="ctr">
              <a:lnSpc>
                <a:spcPct val="110000"/>
              </a:lnSpc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underrubrik</a:t>
            </a:r>
            <a:endParaRPr lang="en-US" dirty="0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C8E3E256-BBF3-D765-FDC4-A130C5C5C9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1477" y="5853106"/>
            <a:ext cx="746613" cy="6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446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bild_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30C2DA-4F3E-427C-8338-E3FE1B9EBD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5772" y="4035405"/>
            <a:ext cx="4384966" cy="1471543"/>
          </a:xfrm>
        </p:spPr>
        <p:txBody>
          <a:bodyPr/>
          <a:lstStyle>
            <a:lvl1pPr algn="l">
              <a:defRPr sz="8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TACK!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7815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7A15A6-11D0-615F-EE98-0D3DBB1F2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AAC9777-4B60-E964-67C3-6E22CA0C9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1F5E8B-F516-77AD-FFB2-07B9B9D8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BF02-97FE-4790-83EE-414825730F9C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8108962-86F5-65F2-FF9E-685A4D25B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05EC789-8F22-2079-695A-C65C77AD8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FF69-EBD1-4F90-970F-34F001B2A4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83674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1424" y="692696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534524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ha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1CEC2D-54D3-4A2F-A308-910BC7CAD1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60000"/>
            <a:ext cx="10972800" cy="745786"/>
          </a:xfrm>
        </p:spPr>
        <p:txBody>
          <a:bodyPr anchor="t" anchorCtr="0"/>
          <a:lstStyle>
            <a:lvl1pPr>
              <a:defRPr sz="3600" baseline="0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A48A55-5944-49AA-AEC9-DCE7F4FA134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" y="1275907"/>
            <a:ext cx="10972800" cy="4850257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bg2"/>
              </a:buClr>
              <a:defRPr sz="3000">
                <a:solidFill>
                  <a:schemeClr val="bg2"/>
                </a:solidFill>
              </a:defRPr>
            </a:lvl1pPr>
            <a:lvl2pPr>
              <a:lnSpc>
                <a:spcPct val="110000"/>
              </a:lnSpc>
              <a:spcBef>
                <a:spcPts val="800"/>
              </a:spcBef>
              <a:buClr>
                <a:schemeClr val="bg2"/>
              </a:buClr>
              <a:defRPr sz="2800">
                <a:solidFill>
                  <a:schemeClr val="bg2"/>
                </a:solidFill>
              </a:defRPr>
            </a:lvl2pPr>
            <a:lvl3pPr>
              <a:lnSpc>
                <a:spcPct val="110000"/>
              </a:lnSpc>
              <a:spcBef>
                <a:spcPts val="800"/>
              </a:spcBef>
              <a:buClr>
                <a:schemeClr val="bg2"/>
              </a:buClr>
              <a:defRPr sz="2400">
                <a:solidFill>
                  <a:schemeClr val="bg2"/>
                </a:solidFill>
              </a:defRPr>
            </a:lvl3pPr>
            <a:lvl4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4pPr>
            <a:lvl5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39647228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gräd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1CEC2D-54D3-4A2F-A308-910BC7CAD1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60000"/>
            <a:ext cx="10972800" cy="745786"/>
          </a:xfrm>
        </p:spPr>
        <p:txBody>
          <a:bodyPr anchor="t" anchorCtr="0"/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A48A55-5944-49AA-AEC9-DCE7F4FA134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" y="1275907"/>
            <a:ext cx="10972800" cy="4850257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tx2"/>
              </a:buClr>
              <a:defRPr sz="2800">
                <a:solidFill>
                  <a:schemeClr val="tx2"/>
                </a:solidFill>
              </a:defRPr>
            </a:lvl1pPr>
            <a:lvl2pPr>
              <a:lnSpc>
                <a:spcPct val="1100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chemeClr val="tx2"/>
                </a:solidFill>
              </a:defRPr>
            </a:lvl2pPr>
            <a:lvl3pPr>
              <a:lnSpc>
                <a:spcPct val="110000"/>
              </a:lnSpc>
              <a:spcBef>
                <a:spcPts val="800"/>
              </a:spcBef>
              <a:buClr>
                <a:schemeClr val="tx2"/>
              </a:buClr>
              <a:defRPr sz="2000">
                <a:solidFill>
                  <a:schemeClr val="tx2"/>
                </a:solidFill>
              </a:defRPr>
            </a:lvl3pPr>
            <a:lvl4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4pPr>
            <a:lvl5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17026881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1CEC2D-54D3-4A2F-A308-910BC7CAD1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58943"/>
            <a:ext cx="10972800" cy="745786"/>
          </a:xfrm>
        </p:spPr>
        <p:txBody>
          <a:bodyPr anchor="t" anchorCtr="0"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A48A55-5944-49AA-AEC9-DCE7F4FA134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" y="1275907"/>
            <a:ext cx="10972800" cy="4850257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lnSpc>
                <a:spcPct val="110000"/>
              </a:lnSpc>
              <a:spcBef>
                <a:spcPts val="800"/>
              </a:spcBef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lnSpc>
                <a:spcPct val="110000"/>
              </a:lnSpc>
              <a:spcBef>
                <a:spcPts val="800"/>
              </a:spcBef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4pPr>
            <a:lvl5pPr>
              <a:lnSpc>
                <a:spcPct val="110000"/>
              </a:lnSpc>
              <a:spcBef>
                <a:spcPts val="800"/>
              </a:spcBef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834455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Två delar två färg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098311B-514A-4DC4-8FD1-424CB79B5F36}"/>
              </a:ext>
            </a:extLst>
          </p:cNvPr>
          <p:cNvSpPr/>
          <p:nvPr/>
        </p:nvSpPr>
        <p:spPr>
          <a:xfrm>
            <a:off x="0" y="-116964"/>
            <a:ext cx="6096000" cy="667725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386BA53-80CA-499D-B273-3926ACA41E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60000"/>
            <a:ext cx="5181600" cy="1143000"/>
          </a:xfr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CB0A19-16FC-4B79-906D-1C26618BA5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708660"/>
            <a:ext cx="5181600" cy="4518401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bg2"/>
              </a:buClr>
              <a:defRPr sz="2800">
                <a:solidFill>
                  <a:schemeClr val="bg2"/>
                </a:solidFill>
              </a:defRPr>
            </a:lvl1pPr>
            <a:lvl2pPr>
              <a:spcBef>
                <a:spcPts val="1000"/>
              </a:spcBef>
              <a:buClr>
                <a:schemeClr val="bg2"/>
              </a:buClr>
              <a:defRPr sz="2400">
                <a:solidFill>
                  <a:schemeClr val="bg2"/>
                </a:solidFill>
              </a:defRPr>
            </a:lvl2pPr>
            <a:lvl3pPr>
              <a:lnSpc>
                <a:spcPct val="110000"/>
              </a:lnSpc>
              <a:defRPr>
                <a:solidFill>
                  <a:schemeClr val="bg2"/>
                </a:solidFill>
              </a:defRPr>
            </a:lvl3pPr>
            <a:lvl4pPr>
              <a:lnSpc>
                <a:spcPct val="110000"/>
              </a:lnSpc>
              <a:defRPr>
                <a:solidFill>
                  <a:schemeClr val="bg2"/>
                </a:solidFill>
              </a:defRPr>
            </a:lvl4pPr>
            <a:lvl5pPr>
              <a:lnSpc>
                <a:spcPct val="110000"/>
              </a:lnSpc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BFC9B3A-2DF1-4323-8ED3-55CBECCB97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08645" y="360000"/>
            <a:ext cx="5181600" cy="5874623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defRPr sz="2800">
                <a:solidFill>
                  <a:schemeClr val="tx2"/>
                </a:solidFill>
              </a:defRPr>
            </a:lvl1pPr>
            <a:lvl2pPr>
              <a:lnSpc>
                <a:spcPct val="110000"/>
              </a:lnSpc>
              <a:spcBef>
                <a:spcPts val="1000"/>
              </a:spcBef>
              <a:defRPr sz="2400">
                <a:solidFill>
                  <a:schemeClr val="tx2"/>
                </a:solidFill>
              </a:defRPr>
            </a:lvl2pPr>
            <a:lvl3pPr marL="86400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marL="8640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	      </a:t>
            </a:r>
          </a:p>
          <a:p>
            <a:pPr marL="8640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       </a:t>
            </a:r>
            <a:br>
              <a:rPr lang="sv-SE" dirty="0"/>
            </a:br>
            <a:r>
              <a:rPr lang="sv-SE" dirty="0"/>
              <a:t>         Välj ikon och infoga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3108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4133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vå delar två fär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098311B-514A-4DC4-8FD1-424CB79B5F36}"/>
              </a:ext>
            </a:extLst>
          </p:cNvPr>
          <p:cNvSpPr/>
          <p:nvPr/>
        </p:nvSpPr>
        <p:spPr>
          <a:xfrm>
            <a:off x="0" y="-116964"/>
            <a:ext cx="6096000" cy="66772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386BA53-80CA-499D-B273-3926ACA41E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" y="360000"/>
            <a:ext cx="5181599" cy="1143000"/>
          </a:xfrm>
        </p:spPr>
        <p:txBody>
          <a:bodyPr/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CB0A19-16FC-4B79-906D-1C26618BA5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708660"/>
            <a:ext cx="5181600" cy="4518401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tx2"/>
              </a:buClr>
              <a:defRPr sz="2800">
                <a:solidFill>
                  <a:schemeClr val="tx2"/>
                </a:solidFill>
              </a:defRPr>
            </a:lvl1pPr>
            <a:lvl2pPr>
              <a:spcBef>
                <a:spcPts val="1000"/>
              </a:spcBef>
              <a:buClr>
                <a:schemeClr val="tx2"/>
              </a:buClr>
              <a:defRPr sz="2400">
                <a:solidFill>
                  <a:schemeClr val="tx2"/>
                </a:solidFill>
              </a:defRPr>
            </a:lvl2pPr>
            <a:lvl3pPr>
              <a:lnSpc>
                <a:spcPct val="110000"/>
              </a:lnSpc>
              <a:defRPr>
                <a:solidFill>
                  <a:schemeClr val="bg2"/>
                </a:solidFill>
              </a:defRPr>
            </a:lvl3pPr>
            <a:lvl4pPr>
              <a:lnSpc>
                <a:spcPct val="110000"/>
              </a:lnSpc>
              <a:defRPr>
                <a:solidFill>
                  <a:schemeClr val="bg2"/>
                </a:solidFill>
              </a:defRPr>
            </a:lvl4pPr>
            <a:lvl5pPr>
              <a:lnSpc>
                <a:spcPct val="110000"/>
              </a:lnSpc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BFC9B3A-2DF1-4323-8ED3-55CBECCB97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08645" y="360000"/>
            <a:ext cx="5181600" cy="5874623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defRPr sz="2800">
                <a:solidFill>
                  <a:schemeClr val="bg2"/>
                </a:solidFill>
              </a:defRPr>
            </a:lvl1pPr>
            <a:lvl2pPr>
              <a:lnSpc>
                <a:spcPct val="110000"/>
              </a:lnSpc>
              <a:spcBef>
                <a:spcPts val="1000"/>
              </a:spcBef>
              <a:defRPr sz="2400">
                <a:solidFill>
                  <a:schemeClr val="bg2"/>
                </a:solidFill>
              </a:defRPr>
            </a:lvl2pPr>
            <a:lvl3pPr marL="914400" indent="0">
              <a:lnSpc>
                <a:spcPct val="110000"/>
              </a:lnSpc>
              <a:buNone/>
              <a:defRPr sz="2000">
                <a:solidFill>
                  <a:schemeClr val="bg2"/>
                </a:solidFill>
              </a:defRPr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marL="914400" marR="0" lvl="2" indent="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 </a:t>
            </a:r>
          </a:p>
          <a:p>
            <a:pPr marL="914400" marR="0" lvl="2" indent="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    </a:t>
            </a:r>
            <a:br>
              <a:rPr lang="sv-SE" dirty="0"/>
            </a:br>
            <a:r>
              <a:rPr lang="sv-SE" dirty="0"/>
              <a:t>        Välj ikon och infoga </a:t>
            </a: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9756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4133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 ha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86BA53-80CA-499D-B273-3926ACA41E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Klicka här för att ändra rubrik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CB0A19-16FC-4B79-906D-1C26618BA5B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297173"/>
            <a:ext cx="5181600" cy="4828992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bg2"/>
              </a:buClr>
              <a:defRPr sz="2800">
                <a:solidFill>
                  <a:schemeClr val="bg2"/>
                </a:solidFill>
              </a:defRPr>
            </a:lvl1pPr>
            <a:lvl2pPr>
              <a:spcBef>
                <a:spcPts val="1000"/>
              </a:spcBef>
              <a:buClr>
                <a:schemeClr val="bg2"/>
              </a:buClr>
              <a:defRPr sz="2400">
                <a:solidFill>
                  <a:schemeClr val="bg2"/>
                </a:solidFill>
              </a:defRPr>
            </a:lvl2pPr>
            <a:lvl3pPr>
              <a:lnSpc>
                <a:spcPct val="110000"/>
              </a:lnSpc>
              <a:defRPr sz="2400"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BFC9B3A-2DF1-4323-8ED3-55CBECCB97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297172"/>
            <a:ext cx="5181600" cy="4828992"/>
          </a:xfrm>
        </p:spPr>
        <p:txBody>
          <a:bodyPr/>
          <a:lstStyle>
            <a:lvl1pPr>
              <a:lnSpc>
                <a:spcPct val="110000"/>
              </a:lnSpc>
              <a:spcBef>
                <a:spcPts val="1600"/>
              </a:spcBef>
              <a:buClr>
                <a:schemeClr val="bg2"/>
              </a:buClr>
              <a:defRPr sz="2800">
                <a:solidFill>
                  <a:schemeClr val="bg2"/>
                </a:solidFill>
              </a:defRPr>
            </a:lvl1pPr>
            <a:lvl2pPr>
              <a:lnSpc>
                <a:spcPct val="110000"/>
              </a:lnSpc>
              <a:spcBef>
                <a:spcPts val="1000"/>
              </a:spcBef>
              <a:buClr>
                <a:schemeClr val="bg2"/>
              </a:buClr>
              <a:defRPr sz="2400">
                <a:solidFill>
                  <a:schemeClr val="bg2"/>
                </a:solidFill>
              </a:defRPr>
            </a:lvl2pPr>
            <a:lvl3pPr>
              <a:lnSpc>
                <a:spcPct val="110000"/>
              </a:lnSpc>
              <a:defRPr sz="2400"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0" name="Platshållare för bildnummer 5">
            <a:extLst>
              <a:ext uri="{FF2B5EF4-FFF2-40B4-BE49-F238E27FC236}">
                <a16:creationId xmlns:a16="http://schemas.microsoft.com/office/drawing/2014/main" id="{225F7BBE-36A5-C806-7DFF-266F0BB893C6}"/>
              </a:ext>
            </a:extLst>
          </p:cNvPr>
          <p:cNvSpPr txBox="1">
            <a:spLocks/>
          </p:cNvSpPr>
          <p:nvPr userDrawn="1"/>
        </p:nvSpPr>
        <p:spPr>
          <a:xfrm>
            <a:off x="11226248" y="6513520"/>
            <a:ext cx="679180" cy="3887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4730AA7-F777-4CAC-8CCC-AEA20B9348D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766876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2.png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5">
            <a:extLst>
              <a:ext uri="{FF2B5EF4-FFF2-40B4-BE49-F238E27FC236}">
                <a16:creationId xmlns:a16="http://schemas.microsoft.com/office/drawing/2014/main" id="{F7A0A58A-FC56-47DC-BCC8-CE51EE2570F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6" t="2553"/>
          <a:stretch>
            <a:fillRect/>
          </a:stretch>
        </p:blipFill>
        <p:spPr bwMode="auto">
          <a:xfrm>
            <a:off x="-12700" y="5457"/>
            <a:ext cx="122174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D2AB036-DCCD-4091-86D3-9356430B4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0000"/>
            <a:ext cx="10972800" cy="73515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Klicka här för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ändra</a:t>
            </a:r>
            <a:r>
              <a:rPr lang="en-US" dirty="0"/>
              <a:t> </a:t>
            </a:r>
            <a:r>
              <a:rPr lang="en-US" dirty="0" err="1"/>
              <a:t>rubrikformat</a:t>
            </a:r>
            <a:endParaRPr lang="en-US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1996A95-48E2-4F6F-83D8-7449B280F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201479"/>
            <a:ext cx="10972800" cy="49246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Klicka här för att ändra format på bakgrundstexten</a:t>
            </a:r>
          </a:p>
          <a:p>
            <a:pPr lvl="1"/>
            <a:r>
              <a:rPr lang="en-US" dirty="0"/>
              <a:t>Nivå två</a:t>
            </a:r>
          </a:p>
          <a:p>
            <a:pPr lvl="2"/>
            <a:r>
              <a:rPr lang="en-US" dirty="0" err="1"/>
              <a:t>Nivå</a:t>
            </a:r>
            <a:r>
              <a:rPr lang="en-US" dirty="0"/>
              <a:t> </a:t>
            </a:r>
            <a:r>
              <a:rPr lang="en-US" dirty="0" err="1"/>
              <a:t>tre</a:t>
            </a:r>
            <a:endParaRPr lang="en-US" dirty="0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8D341EC8-D59E-2394-5413-AB70A2CA75C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1477" y="5853106"/>
            <a:ext cx="746613" cy="6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51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5" r:id="rId2"/>
    <p:sldLayoutId id="2147483693" r:id="rId3"/>
    <p:sldLayoutId id="2147483685" r:id="rId4"/>
    <p:sldLayoutId id="2147483676" r:id="rId5"/>
    <p:sldLayoutId id="2147483686" r:id="rId6"/>
    <p:sldLayoutId id="2147483671" r:id="rId7"/>
    <p:sldLayoutId id="2147483679" r:id="rId8"/>
    <p:sldLayoutId id="2147483688" r:id="rId9"/>
    <p:sldLayoutId id="2147483664" r:id="rId10"/>
    <p:sldLayoutId id="2147483689" r:id="rId11"/>
    <p:sldLayoutId id="2147483666" r:id="rId12"/>
    <p:sldLayoutId id="2147483663" r:id="rId13"/>
    <p:sldLayoutId id="2147483682" r:id="rId14"/>
    <p:sldLayoutId id="2147483687" r:id="rId15"/>
    <p:sldLayoutId id="2147483692" r:id="rId16"/>
    <p:sldLayoutId id="2147483698" r:id="rId17"/>
    <p:sldLayoutId id="2147483690" r:id="rId18"/>
    <p:sldLayoutId id="2147483691" r:id="rId19"/>
    <p:sldLayoutId id="2147483665" r:id="rId20"/>
    <p:sldLayoutId id="2147483681" r:id="rId21"/>
    <p:sldLayoutId id="2147483680" r:id="rId22"/>
    <p:sldLayoutId id="2147483667" r:id="rId23"/>
    <p:sldLayoutId id="2147483670" r:id="rId24"/>
    <p:sldLayoutId id="2147483683" r:id="rId25"/>
    <p:sldLayoutId id="2147483684" r:id="rId26"/>
    <p:sldLayoutId id="2147483694" r:id="rId27"/>
    <p:sldLayoutId id="2147483695" r:id="rId28"/>
    <p:sldLayoutId id="2147483696" r:id="rId29"/>
    <p:sldLayoutId id="2147483697" r:id="rId30"/>
    <p:sldLayoutId id="2147483699" r:id="rId31"/>
    <p:sldLayoutId id="2147483700" r:id="rId32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7FFFF59F_DEC6636D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microsoft.com/office/2018/10/relationships/comments" Target="../comments/modernComment_7FFFF5A2_9292968E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microsoft.com/office/2018/10/relationships/comments" Target="../comments/modernComment_100_18700AC2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vardgivare.skane.se/kompetens-utveckling/kvalitetsutveckling/forandringslednin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A68E27-5B1D-56FE-876A-F4A43AFACD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Förändringsplanering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4DE51E8-5D04-E09D-E0CF-D9873C5938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En kortversion av hur du planerar en förändring i som en del av förberedelserna baserat på i Region Skånes modell förändringsledning.</a:t>
            </a:r>
          </a:p>
        </p:txBody>
      </p:sp>
    </p:spTree>
    <p:extLst>
      <p:ext uri="{BB962C8B-B14F-4D97-AF65-F5344CB8AC3E}">
        <p14:creationId xmlns:p14="http://schemas.microsoft.com/office/powerpoint/2010/main" val="2006436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64A8D98E-F371-9261-4583-F44595A76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 dirty="0"/>
              <a:t>Bilaga 2: </a:t>
            </a:r>
            <a:br>
              <a:rPr lang="sv-SE" dirty="0"/>
            </a:br>
            <a:r>
              <a:rPr lang="sv-SE" dirty="0"/>
              <a:t>Region Skåne framgångsfaktorer vid förändring</a:t>
            </a:r>
          </a:p>
        </p:txBody>
      </p:sp>
      <p:graphicFrame>
        <p:nvGraphicFramePr>
          <p:cNvPr id="7" name="Platshållare för innehåll 3">
            <a:extLst>
              <a:ext uri="{FF2B5EF4-FFF2-40B4-BE49-F238E27FC236}">
                <a16:creationId xmlns:a16="http://schemas.microsoft.com/office/drawing/2014/main" id="{F47C5427-C469-BFF1-FE8D-4075FFDFBE86}"/>
              </a:ext>
            </a:extLst>
          </p:cNvPr>
          <p:cNvGraphicFramePr>
            <a:graphicFrameLocks/>
          </p:cNvGraphicFramePr>
          <p:nvPr/>
        </p:nvGraphicFramePr>
        <p:xfrm>
          <a:off x="613353" y="1844824"/>
          <a:ext cx="9820827" cy="3417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4469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 2">
            <a:extLst>
              <a:ext uri="{FF2B5EF4-FFF2-40B4-BE49-F238E27FC236}">
                <a16:creationId xmlns:a16="http://schemas.microsoft.com/office/drawing/2014/main" id="{7F0C7726-B943-8138-F0FB-9426D17DE157}"/>
              </a:ext>
            </a:extLst>
          </p:cNvPr>
          <p:cNvGrpSpPr/>
          <p:nvPr/>
        </p:nvGrpSpPr>
        <p:grpSpPr>
          <a:xfrm>
            <a:off x="1452564" y="1515036"/>
            <a:ext cx="8313736" cy="4889835"/>
            <a:chOff x="1655764" y="972889"/>
            <a:chExt cx="8313736" cy="5699527"/>
          </a:xfrm>
        </p:grpSpPr>
        <p:sp>
          <p:nvSpPr>
            <p:cNvPr id="4" name="Rectangle 2">
              <a:extLst>
                <a:ext uri="{FF2B5EF4-FFF2-40B4-BE49-F238E27FC236}">
                  <a16:creationId xmlns:a16="http://schemas.microsoft.com/office/drawing/2014/main" id="{AD4798C0-F194-C9B9-2A4F-6BEBDA7A5D3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110039" y="1928743"/>
              <a:ext cx="3565525" cy="3089499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61B9BD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0066CC"/>
                </a:buClr>
                <a:buSzPct val="11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rgbClr val="0066CC"/>
                </a:buClr>
                <a:buSzPct val="110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66CC"/>
                </a:buClr>
                <a:buSzPct val="11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66CC"/>
                </a:buClr>
                <a:buSzPct val="110000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altLang="sv-S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ublic Sans" pitchFamily="2" charset="0"/>
                <a:ea typeface="MS PGothic" panose="020B0600070205080204" pitchFamily="34" charset="-128"/>
              </a:endParaRPr>
            </a:p>
          </p:txBody>
        </p:sp>
        <p:sp>
          <p:nvSpPr>
            <p:cNvPr id="5" name="Text Box 3">
              <a:extLst>
                <a:ext uri="{FF2B5EF4-FFF2-40B4-BE49-F238E27FC236}">
                  <a16:creationId xmlns:a16="http://schemas.microsoft.com/office/drawing/2014/main" id="{D85C1434-FD1C-5EBB-0257-662E5BBBB5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0700" y="1967932"/>
              <a:ext cx="312420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0066CC"/>
                </a:buClr>
                <a:buSzPct val="11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rgbClr val="0066CC"/>
                </a:buClr>
                <a:buSzPct val="110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66CC"/>
                </a:buClr>
                <a:buSzPct val="11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66CC"/>
                </a:buClr>
                <a:buSzPct val="110000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altLang="sv-SE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  <a:ea typeface="MS PGothic" panose="020B0600070205080204" pitchFamily="34" charset="-128"/>
                </a:rPr>
                <a:t>Huvudbudskap</a:t>
              </a:r>
            </a:p>
          </p:txBody>
        </p:sp>
        <p:sp>
          <p:nvSpPr>
            <p:cNvPr id="6" name="Line 4">
              <a:extLst>
                <a:ext uri="{FF2B5EF4-FFF2-40B4-BE49-F238E27FC236}">
                  <a16:creationId xmlns:a16="http://schemas.microsoft.com/office/drawing/2014/main" id="{C339FF03-9E24-6DE2-789E-5E66C68B4D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16500" y="2741766"/>
              <a:ext cx="0" cy="12954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ublic Sans" pitchFamily="2" charset="0"/>
                <a:ea typeface="ヒラギノ角ゴ Pro W3" charset="-128"/>
              </a:endParaRPr>
            </a:p>
          </p:txBody>
        </p:sp>
        <p:sp>
          <p:nvSpPr>
            <p:cNvPr id="7" name="Text Box 8">
              <a:extLst>
                <a:ext uri="{FF2B5EF4-FFF2-40B4-BE49-F238E27FC236}">
                  <a16:creationId xmlns:a16="http://schemas.microsoft.com/office/drawing/2014/main" id="{0E7788CB-57D5-AE68-511F-5E3F592A11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3075" y="5075392"/>
              <a:ext cx="2971800" cy="1354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0066CC"/>
                </a:buClr>
                <a:buSzPct val="11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rgbClr val="0066CC"/>
                </a:buClr>
                <a:buSzPct val="110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66CC"/>
                </a:buClr>
                <a:buSzPct val="11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66CC"/>
                </a:buClr>
                <a:buSzPct val="110000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8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altLang="sv-SE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  <a:ea typeface="MS PGothic" panose="020B0600070205080204" pitchFamily="34" charset="-128"/>
                </a:rPr>
                <a:t>Ev. delbudskap</a:t>
              </a:r>
            </a:p>
          </p:txBody>
        </p:sp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A26C2F7D-FAB4-25D0-1896-758C326264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0039" y="5237316"/>
              <a:ext cx="3565525" cy="68580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rgbClr val="0066CC"/>
                </a:buClr>
                <a:buSzPct val="11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rgbClr val="0066CC"/>
                </a:buClr>
                <a:buSzPct val="110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66CC"/>
                </a:buClr>
                <a:buSzPct val="11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66CC"/>
                </a:buClr>
                <a:buSzPct val="110000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altLang="sv-S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ublic Sans" pitchFamily="2" charset="0"/>
                <a:ea typeface="MS PGothic" panose="020B0600070205080204" pitchFamily="34" charset="-128"/>
              </a:endParaRPr>
            </a:p>
          </p:txBody>
        </p:sp>
        <p:sp>
          <p:nvSpPr>
            <p:cNvPr id="9" name="AutoShape 14">
              <a:extLst>
                <a:ext uri="{FF2B5EF4-FFF2-40B4-BE49-F238E27FC236}">
                  <a16:creationId xmlns:a16="http://schemas.microsoft.com/office/drawing/2014/main" id="{A97938B6-5D53-02E7-2F4D-119CA4C158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2300" y="1928743"/>
              <a:ext cx="2057400" cy="4743673"/>
            </a:xfrm>
            <a:prstGeom prst="homePlate">
              <a:avLst>
                <a:gd name="adj" fmla="val 25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rgbClr val="0066CC"/>
                </a:buClr>
                <a:buSzPct val="11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rgbClr val="0066CC"/>
                </a:buClr>
                <a:buSzPct val="110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66CC"/>
                </a:buClr>
                <a:buSzPct val="11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66CC"/>
                </a:buClr>
                <a:buSzPct val="110000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altLang="sv-S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ublic Sans" pitchFamily="2" charset="0"/>
                <a:ea typeface="MS PGothic" panose="020B0600070205080204" pitchFamily="34" charset="-128"/>
              </a:endParaRPr>
            </a:p>
          </p:txBody>
        </p:sp>
        <p:sp>
          <p:nvSpPr>
            <p:cNvPr id="10" name="Text Box 17">
              <a:extLst>
                <a:ext uri="{FF2B5EF4-FFF2-40B4-BE49-F238E27FC236}">
                  <a16:creationId xmlns:a16="http://schemas.microsoft.com/office/drawing/2014/main" id="{83C2A3DE-C38F-3B64-0E3E-56F802C1F5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5764" y="972889"/>
              <a:ext cx="1921843" cy="9541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0066CC"/>
                </a:buClr>
                <a:buSzPct val="11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66CC"/>
                </a:buClr>
                <a:buSzPct val="110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66CC"/>
                </a:buClr>
                <a:buSzPct val="11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66CC"/>
                </a:buClr>
                <a:buSzPct val="110000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altLang="sv-SE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</a:rPr>
                <a:t>VARFÖR</a:t>
              </a:r>
              <a:r>
                <a:rPr kumimoji="0" lang="sv-SE" altLang="sv-SE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</a:rPr>
                <a:t> </a:t>
              </a:r>
              <a:br>
                <a:rPr kumimoji="0" lang="sv-SE" altLang="sv-SE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</a:rPr>
              </a:br>
              <a:r>
                <a:rPr kumimoji="0" lang="sv-SE" altLang="sv-SE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</a:rPr>
                <a:t>ska det hända? </a:t>
              </a:r>
              <a:r>
                <a:rPr kumimoji="0" lang="sv-SE" altLang="sv-SE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</a:rPr>
                <a:t>	</a:t>
              </a:r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080AFD1C-6528-9AC4-54B7-C64BDE3E95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0039" y="5986616"/>
              <a:ext cx="3565525" cy="68580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rgbClr val="0066CC"/>
                </a:buClr>
                <a:buSzPct val="11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rgbClr val="0066CC"/>
                </a:buClr>
                <a:buSzPct val="110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66CC"/>
                </a:buClr>
                <a:buSzPct val="11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66CC"/>
                </a:buClr>
                <a:buSzPct val="110000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altLang="sv-S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ublic Sans" pitchFamily="2" charset="0"/>
                <a:ea typeface="MS PGothic" panose="020B0600070205080204" pitchFamily="34" charset="-128"/>
              </a:endParaRPr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07F6086B-3755-7848-F8B6-399FCA0D3010}"/>
                </a:ext>
              </a:extLst>
            </p:cNvPr>
            <p:cNvSpPr/>
            <p:nvPr/>
          </p:nvSpPr>
          <p:spPr>
            <a:xfrm>
              <a:off x="4906622" y="972889"/>
              <a:ext cx="1777441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altLang="sv-SE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  <a:ea typeface="ヒラギノ角ゴ Pro W3" charset="-128"/>
                  <a:cs typeface="Arial" panose="020B0604020202020204" pitchFamily="34" charset="0"/>
                </a:rPr>
                <a:t>VAD</a:t>
              </a:r>
              <a:r>
                <a:rPr kumimoji="0" lang="sv-SE" altLang="sv-SE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  <a:ea typeface="ヒラギノ角ゴ Pro W3" charset="-128"/>
                </a:rPr>
                <a:t> </a:t>
              </a:r>
              <a:br>
                <a:rPr kumimoji="0" lang="sv-SE" altLang="sv-SE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  <a:ea typeface="ヒラギノ角ゴ Pro W3" charset="-128"/>
                </a:rPr>
              </a:br>
              <a:r>
                <a:rPr kumimoji="0" lang="sv-SE" altLang="sv-SE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  <a:ea typeface="ヒラギノ角ゴ Pro W3" charset="-128"/>
                  <a:cs typeface="Arial" panose="020B0604020202020204" pitchFamily="34" charset="0"/>
                </a:rPr>
                <a:t>ska hända</a:t>
              </a:r>
              <a:r>
                <a:rPr kumimoji="0" lang="sv-SE" altLang="sv-SE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  <a:ea typeface="ヒラギノ角ゴ Pro W3" charset="-128"/>
                  <a:cs typeface="Arial" panose="020B0604020202020204" pitchFamily="34" charset="0"/>
                </a:rPr>
                <a:t>?	</a:t>
              </a:r>
              <a:endPara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ublic Sans" pitchFamily="2" charset="0"/>
                <a:ea typeface="ヒラギノ角ゴ Pro W3" charset="-128"/>
                <a:cs typeface="Arial" panose="020B0604020202020204" pitchFamily="34" charset="0"/>
              </a:endParaRP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3317DCDB-3CF6-429D-5A06-EA6F69667A19}"/>
                </a:ext>
              </a:extLst>
            </p:cNvPr>
            <p:cNvSpPr/>
            <p:nvPr/>
          </p:nvSpPr>
          <p:spPr>
            <a:xfrm>
              <a:off x="7776542" y="972889"/>
              <a:ext cx="1777441" cy="892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altLang="sv-SE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  <a:ea typeface="ヒラギノ角ゴ Pro W3" charset="-128"/>
                  <a:cs typeface="Arial" panose="020B0604020202020204" pitchFamily="34" charset="0"/>
                </a:rPr>
                <a:t>HUR</a:t>
              </a:r>
              <a:r>
                <a:rPr kumimoji="0" lang="sv-SE" altLang="sv-SE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  <a:ea typeface="ヒラギノ角ゴ Pro W3" charset="-128"/>
                </a:rPr>
                <a:t> </a:t>
              </a:r>
              <a:br>
                <a:rPr kumimoji="0" lang="sv-SE" altLang="sv-SE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  <a:ea typeface="ヒラギノ角ゴ Pro W3" charset="-128"/>
                </a:rPr>
              </a:br>
              <a:r>
                <a:rPr kumimoji="0" lang="sv-SE" altLang="sv-SE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  <a:ea typeface="ヒラギノ角ゴ Pro W3" charset="-128"/>
                  <a:cs typeface="Arial" panose="020B0604020202020204" pitchFamily="34" charset="0"/>
                </a:rPr>
                <a:t>påverkar det?	</a:t>
              </a:r>
              <a:endPara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ublic Sans" pitchFamily="2" charset="0"/>
                <a:ea typeface="ヒラギノ角ゴ Pro W3" charset="-128"/>
                <a:cs typeface="Arial" panose="020B0604020202020204" pitchFamily="34" charset="0"/>
              </a:endParaRPr>
            </a:p>
          </p:txBody>
        </p:sp>
        <p:sp>
          <p:nvSpPr>
            <p:cNvPr id="14" name="Text Box 3">
              <a:extLst>
                <a:ext uri="{FF2B5EF4-FFF2-40B4-BE49-F238E27FC236}">
                  <a16:creationId xmlns:a16="http://schemas.microsoft.com/office/drawing/2014/main" id="{15FF8041-7DEF-7E9B-CEF0-680F278C82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9004" y="2853998"/>
              <a:ext cx="3124200" cy="1138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altLang="sv-SE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  <a:ea typeface="ヒラギノ角ゴ Pro W3" charset="-128"/>
                </a:rPr>
                <a:t>Huvudbudskap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  <a:ea typeface="ＭＳ Ｐゴシック"/>
                  <a:cs typeface="ＭＳ Ｐゴシック"/>
                </a:rPr>
                <a:t>Vad är det som ska hända?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Public Sans" pitchFamily="2" charset="0"/>
                  <a:ea typeface="ＭＳ Ｐゴシック"/>
                  <a:cs typeface="ＭＳ Ｐゴシック"/>
                </a:rPr>
                <a:t>Kärnan!</a:t>
              </a:r>
              <a:endPara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ublic Sans" pitchFamily="2" charset="0"/>
                <a:ea typeface="ＭＳ Ｐゴシック"/>
                <a:cs typeface="ＭＳ Ｐゴシック"/>
              </a:endParaRPr>
            </a:p>
          </p:txBody>
        </p:sp>
        <p:sp>
          <p:nvSpPr>
            <p:cNvPr id="15" name="AutoShape 16">
              <a:extLst>
                <a:ext uri="{FF2B5EF4-FFF2-40B4-BE49-F238E27FC236}">
                  <a16:creationId xmlns:a16="http://schemas.microsoft.com/office/drawing/2014/main" id="{7016E605-DC85-7432-C419-50E6769D10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12100" y="1928742"/>
              <a:ext cx="2057400" cy="4743674"/>
            </a:xfrm>
            <a:prstGeom prst="homePlate">
              <a:avLst>
                <a:gd name="adj" fmla="val 25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rgbClr val="0066CC"/>
                </a:buClr>
                <a:buSzPct val="110000"/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rgbClr val="0066CC"/>
                </a:buClr>
                <a:buSzPct val="110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66CC"/>
                </a:buClr>
                <a:buSzPct val="110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66CC"/>
                </a:buClr>
                <a:buSzPct val="110000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CC"/>
                </a:buClr>
                <a:buSzPct val="110000"/>
                <a:buChar char="»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ヒラギノ角ゴ Pro W3" pitchFamily="1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altLang="sv-S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ublic Sans" pitchFamily="2" charset="0"/>
                <a:ea typeface="MS PGothic" panose="020B0600070205080204" pitchFamily="34" charset="-128"/>
              </a:endParaRPr>
            </a:p>
          </p:txBody>
        </p:sp>
        <p:sp>
          <p:nvSpPr>
            <p:cNvPr id="16" name="Text Box 15">
              <a:extLst>
                <a:ext uri="{FF2B5EF4-FFF2-40B4-BE49-F238E27FC236}">
                  <a16:creationId xmlns:a16="http://schemas.microsoft.com/office/drawing/2014/main" id="{B86BD970-E4BA-1EAB-6643-3C57E0AFCA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4368" y="2739760"/>
              <a:ext cx="1558218" cy="27084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Public Sans" pitchFamily="2" charset="0"/>
                  <a:ea typeface="ＭＳ Ｐゴシック" charset="-128"/>
                  <a:cs typeface="Arial" panose="020B0604020202020204" pitchFamily="34" charset="0"/>
                </a:rPr>
                <a:t>Varför ska vi göra detta?</a:t>
              </a:r>
            </a:p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ublic Sans" pitchFamily="2" charset="0"/>
                <a:ea typeface="ＭＳ Ｐゴシック" charset="-128"/>
                <a:cs typeface="Arial" panose="020B0604020202020204" pitchFamily="34" charset="0"/>
              </a:endParaRPr>
            </a:p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Public Sans" pitchFamily="2" charset="0"/>
                  <a:ea typeface="ＭＳ Ｐゴシック" charset="-128"/>
                  <a:cs typeface="Arial" panose="020B0604020202020204" pitchFamily="34" charset="0"/>
                </a:rPr>
                <a:t>Vad händer om vi inte gör det?</a:t>
              </a:r>
            </a:p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ublic Sans" pitchFamily="2" charset="0"/>
                <a:ea typeface="ＭＳ Ｐゴシック" charset="-128"/>
                <a:cs typeface="Arial" panose="020B0604020202020204" pitchFamily="34" charset="0"/>
              </a:endParaRPr>
            </a:p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Public Sans" pitchFamily="2" charset="0"/>
                  <a:ea typeface="ＭＳ Ｐゴシック" charset="-128"/>
                  <a:cs typeface="Arial" panose="020B0604020202020204" pitchFamily="34" charset="0"/>
                </a:rPr>
                <a:t>Är det här del av en mer långsiktig förändring eller utveckling?</a:t>
              </a:r>
            </a:p>
          </p:txBody>
        </p:sp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C2EFCD09-B1C1-5E61-E6A9-F7D0F3E3BB9B}"/>
                </a:ext>
              </a:extLst>
            </p:cNvPr>
            <p:cNvSpPr/>
            <p:nvPr/>
          </p:nvSpPr>
          <p:spPr>
            <a:xfrm>
              <a:off x="7909588" y="2273163"/>
              <a:ext cx="1819004" cy="40318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Public Sans" pitchFamily="2" charset="0"/>
                  <a:ea typeface="ＭＳ Ｐゴシック" charset="-128"/>
                  <a:cs typeface="Arial" panose="020B0604020202020204" pitchFamily="34" charset="0"/>
                </a:rPr>
                <a:t>Hur ska det göras?</a:t>
              </a:r>
            </a:p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ublic Sans" pitchFamily="2" charset="0"/>
                <a:ea typeface="ＭＳ Ｐゴシック" charset="-128"/>
                <a:cs typeface="Arial" panose="020B0604020202020204" pitchFamily="34" charset="0"/>
              </a:endParaRPr>
            </a:p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Public Sans" pitchFamily="2" charset="0"/>
                  <a:ea typeface="ＭＳ Ｐゴシック" charset="-128"/>
                  <a:cs typeface="Arial" panose="020B0604020202020204" pitchFamily="34" charset="0"/>
                </a:rPr>
                <a:t>Vad innebär det i praktiken?</a:t>
              </a:r>
            </a:p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ublic Sans" pitchFamily="2" charset="0"/>
                <a:ea typeface="ＭＳ Ｐゴシック" charset="-128"/>
                <a:cs typeface="Arial" panose="020B0604020202020204" pitchFamily="34" charset="0"/>
              </a:endParaRPr>
            </a:p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Public Sans" pitchFamily="2" charset="0"/>
                  <a:ea typeface="ＭＳ Ｐゴシック" charset="-128"/>
                  <a:cs typeface="Arial" panose="020B0604020202020204" pitchFamily="34" charset="0"/>
                </a:rPr>
                <a:t>När ska det göras?</a:t>
              </a:r>
            </a:p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ublic Sans" pitchFamily="2" charset="0"/>
                <a:ea typeface="ＭＳ Ｐゴシック" charset="-128"/>
                <a:cs typeface="Arial" panose="020B0604020202020204" pitchFamily="34" charset="0"/>
              </a:endParaRPr>
            </a:p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Public Sans" pitchFamily="2" charset="0"/>
                  <a:ea typeface="ＭＳ Ｐゴシック" charset="-128"/>
                  <a:cs typeface="Arial" panose="020B0604020202020204" pitchFamily="34" charset="0"/>
                </a:rPr>
                <a:t>Vem är involverad?</a:t>
              </a:r>
            </a:p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ublic Sans" pitchFamily="2" charset="0"/>
                <a:ea typeface="ＭＳ Ｐゴシック" charset="-128"/>
                <a:cs typeface="Arial" panose="020B0604020202020204" pitchFamily="34" charset="0"/>
              </a:endParaRPr>
            </a:p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Public Sans" pitchFamily="2" charset="0"/>
                  <a:ea typeface="ＭＳ Ｐゴシック" charset="-128"/>
                  <a:cs typeface="Arial" panose="020B0604020202020204" pitchFamily="34" charset="0"/>
                </a:rPr>
                <a:t>Hur kommer det att märkas?</a:t>
              </a:r>
            </a:p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ublic Sans" pitchFamily="2" charset="0"/>
                <a:ea typeface="ＭＳ Ｐゴシック" charset="-128"/>
                <a:cs typeface="Arial" panose="020B0604020202020204" pitchFamily="34" charset="0"/>
              </a:endParaRPr>
            </a:p>
            <a:p>
              <a:pPr marL="0" marR="0" lvl="0" indent="0" algn="l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ublic Sans" pitchFamily="2" charset="0"/>
                <a:ea typeface="ヒラギノ角ゴ Pro W3"/>
                <a:cs typeface="Arial" panose="020B0604020202020204" pitchFamily="34" charset="0"/>
              </a:endParaRPr>
            </a:p>
          </p:txBody>
        </p:sp>
      </p:grpSp>
      <p:sp>
        <p:nvSpPr>
          <p:cNvPr id="22" name="Rubrik 21">
            <a:extLst>
              <a:ext uri="{FF2B5EF4-FFF2-40B4-BE49-F238E27FC236}">
                <a16:creationId xmlns:a16="http://schemas.microsoft.com/office/drawing/2014/main" id="{C86D3AEB-18A8-38D6-C9A5-0CBE86BFE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sv-SE" sz="2400" b="1" i="0" u="none" strike="noStrike" kern="1200" cap="none" spc="0" normalizeH="0" baseline="0" noProof="0" dirty="0">
                <a:ln>
                  <a:noFill/>
                </a:ln>
                <a:solidFill>
                  <a:srgbClr val="307C8E"/>
                </a:solidFill>
                <a:effectLst/>
                <a:uLnTx/>
                <a:uFillTx/>
                <a:latin typeface="Public Sans"/>
                <a:ea typeface="+mn-ea"/>
                <a:cs typeface="+mn-cs"/>
              </a:rPr>
              <a:t>Bilaga 3: </a:t>
            </a:r>
            <a:b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ublic Sans"/>
                <a:ea typeface="+mn-ea"/>
                <a:cs typeface="+mn-cs"/>
              </a:rPr>
            </a:br>
            <a:r>
              <a:rPr lang="sv-SE" dirty="0"/>
              <a:t>Budskapsmodellen vid kommunikation</a:t>
            </a:r>
          </a:p>
        </p:txBody>
      </p:sp>
    </p:spTree>
    <p:extLst>
      <p:ext uri="{BB962C8B-B14F-4D97-AF65-F5344CB8AC3E}">
        <p14:creationId xmlns:p14="http://schemas.microsoft.com/office/powerpoint/2010/main" val="900493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3">
            <a:extLst>
              <a:ext uri="{FF2B5EF4-FFF2-40B4-BE49-F238E27FC236}">
                <a16:creationId xmlns:a16="http://schemas.microsoft.com/office/drawing/2014/main" id="{B1012D9E-64E9-3D14-F99C-9D1AF9DFA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200" dirty="0"/>
              <a:t>Är </a:t>
            </a:r>
            <a:r>
              <a:rPr lang="sv-SE" sz="3200" u="sng" dirty="0"/>
              <a:t>du</a:t>
            </a:r>
            <a:r>
              <a:rPr lang="sv-SE" sz="3200" dirty="0"/>
              <a:t> redo att leda förändringen?</a:t>
            </a:r>
            <a:endParaRPr lang="sv-SE" sz="2400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38D92D3E-8CAD-2DFE-C882-90C3B17439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1" y="1297173"/>
            <a:ext cx="3313814" cy="4828992"/>
          </a:xfrm>
        </p:spPr>
        <p:txBody>
          <a:bodyPr/>
          <a:lstStyle/>
          <a:p>
            <a:pPr marL="0" indent="0">
              <a:buNone/>
            </a:pPr>
            <a:r>
              <a:rPr lang="sv-SE" sz="2400" dirty="0"/>
              <a:t>En förändring kan sägas ha tre faser: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/>
              <a:t>Förbered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/>
              <a:t>Genomför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/>
              <a:t>Förstärk</a:t>
            </a:r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DD47DA5A-8C4A-A62A-6F01-C58494EEF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59349" y="1249755"/>
            <a:ext cx="6964325" cy="4828992"/>
          </a:xfrm>
        </p:spPr>
        <p:txBody>
          <a:bodyPr/>
          <a:lstStyle/>
          <a:p>
            <a:pPr marL="0" indent="0">
              <a:buNone/>
            </a:pPr>
            <a:r>
              <a:rPr lang="sv-SE" sz="2000" dirty="0"/>
              <a:t>För att du ska kunna leda andra genom en förändrings tre faser, måste du innan du börjar planera: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2000" dirty="0"/>
              <a:t> Förstå </a:t>
            </a:r>
            <a:r>
              <a:rPr lang="sv-SE" sz="2000" u="sng" dirty="0"/>
              <a:t>varför</a:t>
            </a:r>
            <a:r>
              <a:rPr lang="sv-SE" sz="2000" dirty="0"/>
              <a:t> vi gör den här förändringen</a:t>
            </a:r>
          </a:p>
          <a:p>
            <a:pPr lvl="1">
              <a:spcBef>
                <a:spcPts val="800"/>
              </a:spcBef>
              <a:buClr>
                <a:srgbClr val="307C8E"/>
              </a:buClr>
              <a:buFont typeface="Wingdings" panose="05000000000000000000" pitchFamily="2" charset="2"/>
              <a:buChar char="§"/>
              <a:defRPr/>
            </a:pPr>
            <a:r>
              <a:rPr lang="sv-SE" sz="1800" dirty="0"/>
              <a:t> </a:t>
            </a:r>
            <a:r>
              <a:rPr lang="sv-SE" sz="1800" dirty="0">
                <a:solidFill>
                  <a:srgbClr val="307C8E"/>
                </a:solidFill>
              </a:rPr>
              <a:t>Varför behövs och prioriteras just den här förändringen och vad händer om vi inte gör den?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2000" dirty="0"/>
              <a:t> Veta </a:t>
            </a:r>
            <a:r>
              <a:rPr lang="sv-SE" sz="2000" u="sng" dirty="0"/>
              <a:t>vem</a:t>
            </a:r>
            <a:r>
              <a:rPr lang="sv-SE" sz="2000" dirty="0"/>
              <a:t> som leder och har ansvar för förändringen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v-SE" sz="1800" dirty="0"/>
              <a:t>Vem leder </a:t>
            </a:r>
            <a:r>
              <a:rPr lang="sv-SE" sz="1800"/>
              <a:t>tar beslut om förändringen</a:t>
            </a:r>
            <a:r>
              <a:rPr lang="sv-SE" sz="1800" dirty="0"/>
              <a:t>, har de rätt mandat att ta beslut och vilka beslut har tagits?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2000" dirty="0"/>
              <a:t> Förstå </a:t>
            </a:r>
            <a:r>
              <a:rPr lang="sv-SE" sz="2000" u="sng" dirty="0"/>
              <a:t>slutmålet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v-SE" sz="1800" dirty="0"/>
              <a:t>Förstår du och ka du själv beskriva slutmålet och vinsterna med att komma dit? </a:t>
            </a:r>
          </a:p>
          <a:p>
            <a:endParaRPr lang="sv-SE" sz="240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5B1A0FC6-0209-0FBF-5D7F-6C16CB6D580E}"/>
              </a:ext>
            </a:extLst>
          </p:cNvPr>
          <p:cNvSpPr txBox="1"/>
          <p:nvPr/>
        </p:nvSpPr>
        <p:spPr>
          <a:xfrm>
            <a:off x="671624" y="4601419"/>
            <a:ext cx="3189768" cy="1477328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accent1">
                <a:shade val="1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v-SE" dirty="0"/>
              <a:t>Om du svarar nej på något av detta, bör du hitta svaren eller ta kontakt </a:t>
            </a:r>
            <a:br>
              <a:rPr lang="sv-SE" dirty="0"/>
            </a:br>
            <a:r>
              <a:rPr lang="sv-SE" dirty="0"/>
              <a:t>med den som givit dig förändringsuppdraget.</a:t>
            </a:r>
          </a:p>
        </p:txBody>
      </p:sp>
    </p:spTree>
    <p:extLst>
      <p:ext uri="{BB962C8B-B14F-4D97-AF65-F5344CB8AC3E}">
        <p14:creationId xmlns:p14="http://schemas.microsoft.com/office/powerpoint/2010/main" val="373754353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B4905E7A-BB41-783F-1327-E3D929B7C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/>
              <a:t>Hur påverkar förändringen oss och de vi finns till för?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3843E88E-F7DE-2E7C-9191-FCC2EA661C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599" y="1297173"/>
            <a:ext cx="5387161" cy="4828992"/>
          </a:xfrm>
        </p:spPr>
        <p:txBody>
          <a:bodyPr/>
          <a:lstStyle/>
          <a:p>
            <a:r>
              <a:rPr lang="sv-SE" sz="2000" dirty="0"/>
              <a:t>Hur stor förändringen blir för er beror på era egna lokala förutsättningar, behov och känslor inför förändringen. </a:t>
            </a:r>
          </a:p>
          <a:p>
            <a:r>
              <a:rPr lang="sv-SE" sz="2000" dirty="0"/>
              <a:t>Vad har ni för:</a:t>
            </a:r>
          </a:p>
          <a:p>
            <a:pPr lvl="1"/>
            <a:r>
              <a:rPr lang="sv-SE" sz="2000" dirty="0"/>
              <a:t>”Medkrafter” – det som verkar </a:t>
            </a:r>
            <a:r>
              <a:rPr lang="sv-SE" sz="2000" u="sng" dirty="0"/>
              <a:t>för</a:t>
            </a:r>
            <a:r>
              <a:rPr lang="sv-SE" sz="2000" dirty="0"/>
              <a:t> förändringen</a:t>
            </a:r>
          </a:p>
          <a:p>
            <a:pPr lvl="1"/>
            <a:r>
              <a:rPr lang="sv-SE" sz="2000" dirty="0"/>
              <a:t>”Motkrafter” – det som verkar </a:t>
            </a:r>
            <a:r>
              <a:rPr lang="sv-SE" sz="2000" u="sng" dirty="0"/>
              <a:t>mot</a:t>
            </a:r>
            <a:r>
              <a:rPr lang="sv-SE" sz="2000" dirty="0"/>
              <a:t> förändringen</a:t>
            </a:r>
          </a:p>
          <a:p>
            <a:r>
              <a:rPr lang="sv-SE" sz="2000" dirty="0"/>
              <a:t>Det kan både vara fakta, </a:t>
            </a:r>
            <a:r>
              <a:rPr lang="sv-SE" sz="2000" dirty="0" err="1"/>
              <a:t>erfarenhter</a:t>
            </a:r>
            <a:r>
              <a:rPr lang="sv-SE" sz="2000" dirty="0"/>
              <a:t> och känslor och variera mellan individer i gruppen</a:t>
            </a:r>
          </a:p>
        </p:txBody>
      </p:sp>
      <p:pic>
        <p:nvPicPr>
          <p:cNvPr id="10" name="Platshållare för innehåll 9">
            <a:extLst>
              <a:ext uri="{FF2B5EF4-FFF2-40B4-BE49-F238E27FC236}">
                <a16:creationId xmlns:a16="http://schemas.microsoft.com/office/drawing/2014/main" id="{DB04A34A-182D-6E2F-4262-B2413AAAD8F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30408" y="1297173"/>
            <a:ext cx="4646541" cy="2252206"/>
          </a:xfrm>
        </p:spPr>
      </p:pic>
      <p:cxnSp>
        <p:nvCxnSpPr>
          <p:cNvPr id="12" name="Rak koppling 11">
            <a:extLst>
              <a:ext uri="{FF2B5EF4-FFF2-40B4-BE49-F238E27FC236}">
                <a16:creationId xmlns:a16="http://schemas.microsoft.com/office/drawing/2014/main" id="{9172E1F3-710A-4744-EA53-3578FA6FE076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9053679" y="1297173"/>
            <a:ext cx="0" cy="24348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ruta 16">
            <a:extLst>
              <a:ext uri="{FF2B5EF4-FFF2-40B4-BE49-F238E27FC236}">
                <a16:creationId xmlns:a16="http://schemas.microsoft.com/office/drawing/2014/main" id="{8A1D6B08-6FA3-93D1-2CF8-6D7168BF9FDC}"/>
              </a:ext>
            </a:extLst>
          </p:cNvPr>
          <p:cNvSpPr txBox="1"/>
          <p:nvPr/>
        </p:nvSpPr>
        <p:spPr>
          <a:xfrm>
            <a:off x="6413205" y="3934048"/>
            <a:ext cx="52809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1800" i="1" dirty="0"/>
              <a:t>TIPS: Gör analysen tillsammans med en grupp medarbetare och hitta aktiviteter som tar hjälp av medkrafterna och hanterar motkrafterna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AE3C27B8-6E5E-A429-DAF4-2D4B909C2EBA}"/>
              </a:ext>
            </a:extLst>
          </p:cNvPr>
          <p:cNvSpPr txBox="1"/>
          <p:nvPr/>
        </p:nvSpPr>
        <p:spPr>
          <a:xfrm>
            <a:off x="2211572" y="5537182"/>
            <a:ext cx="8208334" cy="646331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accent1">
                <a:shade val="1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v-SE" dirty="0"/>
              <a:t>OBS! Att visa på både med- och motkrafter ger högre trovärdighet gentemot de som ska medverka i förändringen!</a:t>
            </a:r>
          </a:p>
        </p:txBody>
      </p:sp>
    </p:spTree>
    <p:extLst>
      <p:ext uri="{BB962C8B-B14F-4D97-AF65-F5344CB8AC3E}">
        <p14:creationId xmlns:p14="http://schemas.microsoft.com/office/powerpoint/2010/main" val="911496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4E59AF-CC28-7C47-106D-AA7DE8C56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Vem berörs och vem behöver medverka?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D061258-F1B9-493B-72C5-B6F819DC836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sz="2000" dirty="0"/>
              <a:t>Vilka kommer att särskilt beröras av förändringen?</a:t>
            </a:r>
          </a:p>
          <a:p>
            <a:endParaRPr lang="sv-SE" sz="2000" dirty="0"/>
          </a:p>
          <a:p>
            <a:r>
              <a:rPr lang="sv-SE" sz="2000" dirty="0"/>
              <a:t>På vilket sätt påverkas de?</a:t>
            </a:r>
            <a:br>
              <a:rPr lang="sv-SE" sz="2000" dirty="0"/>
            </a:br>
            <a:endParaRPr lang="sv-SE" sz="2000" dirty="0"/>
          </a:p>
          <a:p>
            <a:endParaRPr lang="sv-SE" sz="2000" dirty="0"/>
          </a:p>
          <a:p>
            <a:r>
              <a:rPr lang="sv-SE" sz="2000" dirty="0"/>
              <a:t>Vad behöver vi göra specifikt för dem?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CD3B5BD-BB0A-B868-CF78-F7628B43ABC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sz="2000" dirty="0"/>
              <a:t>Vilka behöver medverka i förändringen för att vi ska lyckas?</a:t>
            </a:r>
          </a:p>
          <a:p>
            <a:endParaRPr lang="sv-SE" sz="2000" dirty="0"/>
          </a:p>
          <a:p>
            <a:r>
              <a:rPr lang="sv-SE" sz="2000" dirty="0"/>
              <a:t>På vilket sätt (eller med vad) behöver de medverka?</a:t>
            </a:r>
          </a:p>
          <a:p>
            <a:endParaRPr lang="sv-SE" sz="2000" dirty="0"/>
          </a:p>
          <a:p>
            <a:r>
              <a:rPr lang="sv-SE" sz="2000" dirty="0"/>
              <a:t>Vad behöver vi göra specifikt för dem?</a:t>
            </a:r>
          </a:p>
        </p:txBody>
      </p:sp>
      <p:sp>
        <p:nvSpPr>
          <p:cNvPr id="5" name="Pil: nedåt 4">
            <a:extLst>
              <a:ext uri="{FF2B5EF4-FFF2-40B4-BE49-F238E27FC236}">
                <a16:creationId xmlns:a16="http://schemas.microsoft.com/office/drawing/2014/main" id="{6BC035C3-515E-2315-C334-97384C50EB38}"/>
              </a:ext>
            </a:extLst>
          </p:cNvPr>
          <p:cNvSpPr/>
          <p:nvPr/>
        </p:nvSpPr>
        <p:spPr>
          <a:xfrm>
            <a:off x="2934586" y="2062710"/>
            <a:ext cx="540000" cy="5400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il: nedåt 5">
            <a:extLst>
              <a:ext uri="{FF2B5EF4-FFF2-40B4-BE49-F238E27FC236}">
                <a16:creationId xmlns:a16="http://schemas.microsoft.com/office/drawing/2014/main" id="{46071F42-626E-464E-1E75-5575A7F42DEB}"/>
              </a:ext>
            </a:extLst>
          </p:cNvPr>
          <p:cNvSpPr/>
          <p:nvPr/>
        </p:nvSpPr>
        <p:spPr>
          <a:xfrm>
            <a:off x="8513135" y="2083983"/>
            <a:ext cx="540000" cy="5400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il: nedåt 6">
            <a:extLst>
              <a:ext uri="{FF2B5EF4-FFF2-40B4-BE49-F238E27FC236}">
                <a16:creationId xmlns:a16="http://schemas.microsoft.com/office/drawing/2014/main" id="{4FFCB141-6331-B6FA-C461-8028E9BF4D34}"/>
              </a:ext>
            </a:extLst>
          </p:cNvPr>
          <p:cNvSpPr/>
          <p:nvPr/>
        </p:nvSpPr>
        <p:spPr>
          <a:xfrm>
            <a:off x="2934586" y="3352789"/>
            <a:ext cx="540000" cy="5400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Pil: nedåt 7">
            <a:extLst>
              <a:ext uri="{FF2B5EF4-FFF2-40B4-BE49-F238E27FC236}">
                <a16:creationId xmlns:a16="http://schemas.microsoft.com/office/drawing/2014/main" id="{8A09E6FE-8762-BC64-CF34-FE7792F9495E}"/>
              </a:ext>
            </a:extLst>
          </p:cNvPr>
          <p:cNvSpPr/>
          <p:nvPr/>
        </p:nvSpPr>
        <p:spPr>
          <a:xfrm>
            <a:off x="8493000" y="3352789"/>
            <a:ext cx="540000" cy="5400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10521757-8DB3-E70B-AD03-A2B597A7B6E5}"/>
              </a:ext>
            </a:extLst>
          </p:cNvPr>
          <p:cNvSpPr txBox="1"/>
          <p:nvPr/>
        </p:nvSpPr>
        <p:spPr>
          <a:xfrm>
            <a:off x="1991833" y="5755582"/>
            <a:ext cx="8208334" cy="646331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accent1">
                <a:shade val="1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v-SE" dirty="0"/>
              <a:t>Glöm inte de vi finns till för eller kollegor i verksamheter! Att veta vilka som berörs gör det dessutom lättare att ge rätt information till rätt grupper</a:t>
            </a:r>
          </a:p>
        </p:txBody>
      </p:sp>
    </p:spTree>
    <p:extLst>
      <p:ext uri="{BB962C8B-B14F-4D97-AF65-F5344CB8AC3E}">
        <p14:creationId xmlns:p14="http://schemas.microsoft.com/office/powerpoint/2010/main" val="2957424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1834AB-80C1-D732-FF4D-58B7EC31C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blir vår plan?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5B6B7E-BA6D-A29D-9F48-01442A5F4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297173"/>
            <a:ext cx="4111256" cy="4828992"/>
          </a:xfrm>
        </p:spPr>
        <p:txBody>
          <a:bodyPr/>
          <a:lstStyle/>
          <a:p>
            <a:pPr marL="0" indent="0">
              <a:buNone/>
            </a:pPr>
            <a:r>
              <a:rPr lang="sv-SE" sz="2000" b="1" dirty="0"/>
              <a:t>Utifrån med- och motkrafter: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Vilka aktiviteter behöver vi göra för att förbereda, genomföra och förstärka förändringen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b="1" dirty="0"/>
              <a:t>Utifrån vem som berörs:</a:t>
            </a:r>
          </a:p>
          <a:p>
            <a:pPr marL="457200" indent="-457200">
              <a:buClr>
                <a:srgbClr val="307C8E"/>
              </a:buClr>
              <a:buFont typeface="+mj-lt"/>
              <a:buAutoNum type="arabicPeriod" startAt="2"/>
              <a:defRPr/>
            </a:pPr>
            <a:r>
              <a:rPr lang="sv-SE" sz="2000" dirty="0"/>
              <a:t>Vilka aktiviteter behöver vi göra riktade till specifika medarbetare, grupper roller eller patienter?</a:t>
            </a:r>
          </a:p>
          <a:p>
            <a:endParaRPr lang="sv-SE" sz="2000" dirty="0">
              <a:solidFill>
                <a:schemeClr val="tx1"/>
              </a:solidFill>
            </a:endParaRPr>
          </a:p>
        </p:txBody>
      </p:sp>
      <p:graphicFrame>
        <p:nvGraphicFramePr>
          <p:cNvPr id="14" name="Platshållare för innehåll 13">
            <a:extLst>
              <a:ext uri="{FF2B5EF4-FFF2-40B4-BE49-F238E27FC236}">
                <a16:creationId xmlns:a16="http://schemas.microsoft.com/office/drawing/2014/main" id="{FDE1CF28-F9E1-F9FB-D954-D82549C8BF4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07782629"/>
              </p:ext>
            </p:extLst>
          </p:nvPr>
        </p:nvGraphicFramePr>
        <p:xfrm>
          <a:off x="7321131" y="982763"/>
          <a:ext cx="3726097" cy="53463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ktangel: vikt hörn 5">
            <a:extLst>
              <a:ext uri="{FF2B5EF4-FFF2-40B4-BE49-F238E27FC236}">
                <a16:creationId xmlns:a16="http://schemas.microsoft.com/office/drawing/2014/main" id="{CF3F452E-F33F-4C1D-9CA5-D0346777B7B1}"/>
              </a:ext>
            </a:extLst>
          </p:cNvPr>
          <p:cNvSpPr/>
          <p:nvPr/>
        </p:nvSpPr>
        <p:spPr>
          <a:xfrm>
            <a:off x="4870870" y="2601999"/>
            <a:ext cx="1648047" cy="2074856"/>
          </a:xfrm>
          <a:prstGeom prst="foldedCorner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>
                <a:solidFill>
                  <a:schemeClr val="tx1"/>
                </a:solidFill>
              </a:rPr>
              <a:t>Vår aktivitets-plan</a:t>
            </a:r>
          </a:p>
        </p:txBody>
      </p:sp>
      <p:sp>
        <p:nvSpPr>
          <p:cNvPr id="8" name="Pil: cirkelformad 7">
            <a:extLst>
              <a:ext uri="{FF2B5EF4-FFF2-40B4-BE49-F238E27FC236}">
                <a16:creationId xmlns:a16="http://schemas.microsoft.com/office/drawing/2014/main" id="{8701D23F-FD12-6FC7-6D47-2181F0D6F503}"/>
              </a:ext>
            </a:extLst>
          </p:cNvPr>
          <p:cNvSpPr/>
          <p:nvPr/>
        </p:nvSpPr>
        <p:spPr>
          <a:xfrm>
            <a:off x="4580863" y="1655445"/>
            <a:ext cx="1298944" cy="173310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170433"/>
              <a:gd name="adj5" fmla="val 125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1C8AED00-1BCA-5191-BD19-2D09A2DE794B}"/>
              </a:ext>
            </a:extLst>
          </p:cNvPr>
          <p:cNvSpPr txBox="1"/>
          <p:nvPr/>
        </p:nvSpPr>
        <p:spPr>
          <a:xfrm>
            <a:off x="4948228" y="1095153"/>
            <a:ext cx="14034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Lägg till aktiviteter</a:t>
            </a:r>
          </a:p>
        </p:txBody>
      </p:sp>
      <p:sp>
        <p:nvSpPr>
          <p:cNvPr id="12" name="Pil: cirkelformad 11">
            <a:extLst>
              <a:ext uri="{FF2B5EF4-FFF2-40B4-BE49-F238E27FC236}">
                <a16:creationId xmlns:a16="http://schemas.microsoft.com/office/drawing/2014/main" id="{6335F3C2-CC6A-8C40-2119-9C4D19B55316}"/>
              </a:ext>
            </a:extLst>
          </p:cNvPr>
          <p:cNvSpPr/>
          <p:nvPr/>
        </p:nvSpPr>
        <p:spPr>
          <a:xfrm flipV="1">
            <a:off x="4596266" y="3916454"/>
            <a:ext cx="1298944" cy="173310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076427"/>
              <a:gd name="adj5" fmla="val 125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2A71596B-0017-3AC5-7210-E4A2B015ADE8}"/>
              </a:ext>
            </a:extLst>
          </p:cNvPr>
          <p:cNvSpPr txBox="1"/>
          <p:nvPr/>
        </p:nvSpPr>
        <p:spPr>
          <a:xfrm>
            <a:off x="4766587" y="5619268"/>
            <a:ext cx="14034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Lägg till aktiviteter</a:t>
            </a:r>
          </a:p>
        </p:txBody>
      </p:sp>
      <p:sp>
        <p:nvSpPr>
          <p:cNvPr id="15" name="Vänster klammerparentes 14">
            <a:extLst>
              <a:ext uri="{FF2B5EF4-FFF2-40B4-BE49-F238E27FC236}">
                <a16:creationId xmlns:a16="http://schemas.microsoft.com/office/drawing/2014/main" id="{D0A66EF2-8DE1-0633-F1C8-54F6B469F823}"/>
              </a:ext>
            </a:extLst>
          </p:cNvPr>
          <p:cNvSpPr/>
          <p:nvPr/>
        </p:nvSpPr>
        <p:spPr>
          <a:xfrm>
            <a:off x="6775809" y="765544"/>
            <a:ext cx="510090" cy="5637175"/>
          </a:xfrm>
          <a:prstGeom prst="leftBrace">
            <a:avLst>
              <a:gd name="adj1" fmla="val 64613"/>
              <a:gd name="adj2" fmla="val 50868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908033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513AD60-B00E-3E55-FED0-0A26A107A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/>
              <a:t>Är du och medarbetarna redo för förändring?</a:t>
            </a:r>
            <a:br>
              <a:rPr lang="sv-SE" dirty="0"/>
            </a:br>
            <a:r>
              <a:rPr lang="sv-SE" sz="2800" dirty="0"/>
              <a:t>En kort checklista för dig som leder förändringsarbete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723DCC4-4B1A-CA45-D487-A0D0BF804C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599" y="1669311"/>
            <a:ext cx="6907619" cy="4456853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v-SE" sz="2000" dirty="0"/>
              <a:t> Är förändringen </a:t>
            </a:r>
            <a:r>
              <a:rPr lang="sv-SE" sz="2000" b="1" dirty="0"/>
              <a:t>begriplig</a:t>
            </a:r>
            <a:r>
              <a:rPr lang="sv-SE" sz="2000" dirty="0"/>
              <a:t> för dig och medarbetarna?</a:t>
            </a:r>
          </a:p>
          <a:p>
            <a:pPr lvl="1"/>
            <a:r>
              <a:rPr lang="sv-SE" sz="1800" dirty="0"/>
              <a:t>Med begriplighet menas i början av förändringen att först varför, vem som leder och bestämt och vad slutmålet är med förändringen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2000" dirty="0"/>
              <a:t> Känner du och medarbetarna att förändringen känns </a:t>
            </a:r>
            <a:r>
              <a:rPr lang="sv-SE" sz="2000" b="1" dirty="0"/>
              <a:t>meningsfull</a:t>
            </a:r>
            <a:r>
              <a:rPr lang="sv-SE" sz="2000" dirty="0"/>
              <a:t>?</a:t>
            </a:r>
          </a:p>
          <a:p>
            <a:pPr lvl="1"/>
            <a:r>
              <a:rPr lang="sv-SE" sz="1800" dirty="0"/>
              <a:t>En förändrings känns meningsfull om den känns relevant för det uppdrag, syfte, värderingar och mål vi har.</a:t>
            </a:r>
          </a:p>
          <a:p>
            <a:pPr>
              <a:buFont typeface="Wingdings,Sans-Serif" panose="020B0604020202020204" pitchFamily="34" charset="0"/>
              <a:buChar char="q"/>
            </a:pPr>
            <a:r>
              <a:rPr lang="sv-SE" sz="2000" dirty="0"/>
              <a:t> Känner du och medarbetarna att de kommer att ha tid, kompetens och stöd att </a:t>
            </a:r>
            <a:r>
              <a:rPr lang="sv-SE" sz="2000" b="1" dirty="0"/>
              <a:t>hantera</a:t>
            </a:r>
            <a:r>
              <a:rPr lang="sv-SE" sz="2000" dirty="0"/>
              <a:t> förändringen? </a:t>
            </a:r>
            <a:endParaRPr lang="en-US" sz="2000" dirty="0">
              <a:solidFill>
                <a:srgbClr val="000000"/>
              </a:solidFill>
            </a:endParaRPr>
          </a:p>
          <a:p>
            <a:pPr lvl="1"/>
            <a:r>
              <a:rPr lang="sv-SE" sz="1800" dirty="0"/>
              <a:t>Med hanterbarhet menas att känna att ha rätt förutsättningar för att genomföra förändringen.</a:t>
            </a:r>
            <a:endParaRPr lang="en-US" sz="1800" dirty="0">
              <a:solidFill>
                <a:srgbClr val="000000"/>
              </a:solidFill>
            </a:endParaRPr>
          </a:p>
        </p:txBody>
      </p:sp>
      <p:graphicFrame>
        <p:nvGraphicFramePr>
          <p:cNvPr id="3" name="Platshållare för innehåll 2">
            <a:extLst>
              <a:ext uri="{FF2B5EF4-FFF2-40B4-BE49-F238E27FC236}">
                <a16:creationId xmlns:a16="http://schemas.microsoft.com/office/drawing/2014/main" id="{E7F9724E-0820-F0BA-2A95-70F5C4AF4F2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53105578"/>
              </p:ext>
            </p:extLst>
          </p:nvPr>
        </p:nvGraphicFramePr>
        <p:xfrm>
          <a:off x="7924799" y="1892595"/>
          <a:ext cx="3006850" cy="3072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ruta 5">
            <a:extLst>
              <a:ext uri="{FF2B5EF4-FFF2-40B4-BE49-F238E27FC236}">
                <a16:creationId xmlns:a16="http://schemas.microsoft.com/office/drawing/2014/main" id="{D66BDB57-0EED-C3B9-FA7C-F7FAC4AF7080}"/>
              </a:ext>
            </a:extLst>
          </p:cNvPr>
          <p:cNvSpPr txBox="1"/>
          <p:nvPr/>
        </p:nvSpPr>
        <p:spPr>
          <a:xfrm>
            <a:off x="7625678" y="2007447"/>
            <a:ext cx="5982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Jag</a:t>
            </a:r>
            <a:b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</a:b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vill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87790C0D-18D2-38D1-ADFB-3A02DA182A12}"/>
              </a:ext>
            </a:extLst>
          </p:cNvPr>
          <p:cNvSpPr txBox="1"/>
          <p:nvPr/>
        </p:nvSpPr>
        <p:spPr>
          <a:xfrm>
            <a:off x="10556219" y="2007447"/>
            <a:ext cx="909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Jag</a:t>
            </a:r>
            <a:b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</a:b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förstår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8579443B-28C8-7692-C3C4-A73755010893}"/>
              </a:ext>
            </a:extLst>
          </p:cNvPr>
          <p:cNvSpPr txBox="1"/>
          <p:nvPr/>
        </p:nvSpPr>
        <p:spPr>
          <a:xfrm>
            <a:off x="9129103" y="4789265"/>
            <a:ext cx="5982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Jag</a:t>
            </a:r>
            <a:b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</a:b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ヒラギノ角ゴ Pro W3" charset="-128"/>
                <a:cs typeface="+mn-cs"/>
              </a:rPr>
              <a:t>kan</a:t>
            </a:r>
          </a:p>
        </p:txBody>
      </p:sp>
    </p:spTree>
    <p:extLst>
      <p:ext uri="{BB962C8B-B14F-4D97-AF65-F5344CB8AC3E}">
        <p14:creationId xmlns:p14="http://schemas.microsoft.com/office/powerpoint/2010/main" val="40999597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l: höger 14">
            <a:extLst>
              <a:ext uri="{FF2B5EF4-FFF2-40B4-BE49-F238E27FC236}">
                <a16:creationId xmlns:a16="http://schemas.microsoft.com/office/drawing/2014/main" id="{70F19A16-4BB0-4023-A420-1D8C4023CE79}"/>
              </a:ext>
            </a:extLst>
          </p:cNvPr>
          <p:cNvSpPr/>
          <p:nvPr/>
        </p:nvSpPr>
        <p:spPr>
          <a:xfrm>
            <a:off x="1498600" y="2622308"/>
            <a:ext cx="9194800" cy="1613384"/>
          </a:xfrm>
          <a:prstGeom prst="rightArrow">
            <a:avLst>
              <a:gd name="adj1" fmla="val 50000"/>
              <a:gd name="adj2" fmla="val 38537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6E03297-62D2-4485-A4BE-50801CACF435}"/>
              </a:ext>
            </a:extLst>
          </p:cNvPr>
          <p:cNvSpPr/>
          <p:nvPr/>
        </p:nvSpPr>
        <p:spPr>
          <a:xfrm>
            <a:off x="1845068" y="3064552"/>
            <a:ext cx="1202077" cy="7294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 en uppfattning  om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4D874D3A-E662-458D-8DA9-0163230F4CA4}"/>
              </a:ext>
            </a:extLst>
          </p:cNvPr>
          <p:cNvSpPr/>
          <p:nvPr/>
        </p:nvSpPr>
        <p:spPr>
          <a:xfrm>
            <a:off x="3531628" y="3064553"/>
            <a:ext cx="1202077" cy="7294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Vara motiverad till 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CE38F822-E847-402F-B15E-8DEE81CBCAD8}"/>
              </a:ext>
            </a:extLst>
          </p:cNvPr>
          <p:cNvSpPr/>
          <p:nvPr/>
        </p:nvSpPr>
        <p:spPr>
          <a:xfrm>
            <a:off x="5177547" y="3059188"/>
            <a:ext cx="1202077" cy="7294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 kunskap </a:t>
            </a:r>
            <a:b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om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86A0C3E-1EA3-45E6-8213-AE51F8B7F8D0}"/>
              </a:ext>
            </a:extLst>
          </p:cNvPr>
          <p:cNvSpPr/>
          <p:nvPr/>
        </p:nvSpPr>
        <p:spPr>
          <a:xfrm>
            <a:off x="6823466" y="3059188"/>
            <a:ext cx="1202077" cy="7294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400" dirty="0">
                <a:solidFill>
                  <a:prstClr val="black"/>
                </a:solidFill>
                <a:latin typeface="Calibri" panose="020F0502020204030204"/>
              </a:rPr>
              <a:t>H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möjlighet </a:t>
            </a:r>
            <a:b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lang="sv-SE" sz="1400" dirty="0">
                <a:solidFill>
                  <a:prstClr val="black"/>
                </a:solidFill>
                <a:latin typeface="Calibri" panose="020F0502020204030204"/>
              </a:rPr>
              <a:t>att</a:t>
            </a:r>
            <a:br>
              <a:rPr lang="sv-SE" sz="1400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sv-SE" sz="900" dirty="0">
                <a:solidFill>
                  <a:prstClr val="black"/>
                </a:solidFill>
                <a:latin typeface="Calibri" panose="020F0502020204030204"/>
              </a:rPr>
              <a:t>(omsätta i praktiken) </a:t>
            </a:r>
            <a:endParaRPr kumimoji="0" lang="sv-S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2502F45-A997-48F5-9B44-FD91CE18D8B3}"/>
              </a:ext>
            </a:extLst>
          </p:cNvPr>
          <p:cNvSpPr/>
          <p:nvPr/>
        </p:nvSpPr>
        <p:spPr>
          <a:xfrm>
            <a:off x="8469385" y="3059187"/>
            <a:ext cx="1202077" cy="7294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Säkerställa förut-sättningar för</a:t>
            </a:r>
          </a:p>
        </p:txBody>
      </p:sp>
      <p:sp>
        <p:nvSpPr>
          <p:cNvPr id="16" name="Pil: höger 15">
            <a:extLst>
              <a:ext uri="{FF2B5EF4-FFF2-40B4-BE49-F238E27FC236}">
                <a16:creationId xmlns:a16="http://schemas.microsoft.com/office/drawing/2014/main" id="{855D3AE7-1CE6-44AB-84BD-76375FA3FFE2}"/>
              </a:ext>
            </a:extLst>
          </p:cNvPr>
          <p:cNvSpPr/>
          <p:nvPr/>
        </p:nvSpPr>
        <p:spPr>
          <a:xfrm>
            <a:off x="4791467" y="3192636"/>
            <a:ext cx="345440" cy="462565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Pil: höger 17">
            <a:extLst>
              <a:ext uri="{FF2B5EF4-FFF2-40B4-BE49-F238E27FC236}">
                <a16:creationId xmlns:a16="http://schemas.microsoft.com/office/drawing/2014/main" id="{44984595-54B8-45FA-A5FF-2D2A265C68F3}"/>
              </a:ext>
            </a:extLst>
          </p:cNvPr>
          <p:cNvSpPr/>
          <p:nvPr/>
        </p:nvSpPr>
        <p:spPr>
          <a:xfrm>
            <a:off x="6429851" y="3196345"/>
            <a:ext cx="345440" cy="462565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Pil: höger 18">
            <a:extLst>
              <a:ext uri="{FF2B5EF4-FFF2-40B4-BE49-F238E27FC236}">
                <a16:creationId xmlns:a16="http://schemas.microsoft.com/office/drawing/2014/main" id="{9166856F-5DBB-434E-AF20-A7FBD8CE9F05}"/>
              </a:ext>
            </a:extLst>
          </p:cNvPr>
          <p:cNvSpPr/>
          <p:nvPr/>
        </p:nvSpPr>
        <p:spPr>
          <a:xfrm>
            <a:off x="8073718" y="3196345"/>
            <a:ext cx="345440" cy="462565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Pil: höger 19">
            <a:extLst>
              <a:ext uri="{FF2B5EF4-FFF2-40B4-BE49-F238E27FC236}">
                <a16:creationId xmlns:a16="http://schemas.microsoft.com/office/drawing/2014/main" id="{B843BF32-2534-49E7-8B91-606C20C1ABB2}"/>
              </a:ext>
            </a:extLst>
          </p:cNvPr>
          <p:cNvSpPr/>
          <p:nvPr/>
        </p:nvSpPr>
        <p:spPr>
          <a:xfrm>
            <a:off x="3119864" y="3192636"/>
            <a:ext cx="345440" cy="462565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AAA9EF3D-9E7F-4B4E-B538-4A1D4EEC9269}"/>
              </a:ext>
            </a:extLst>
          </p:cNvPr>
          <p:cNvSpPr txBox="1"/>
          <p:nvPr/>
        </p:nvSpPr>
        <p:spPr>
          <a:xfrm>
            <a:off x="376732" y="3059187"/>
            <a:ext cx="1301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Behov av förändring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BB6A10A3-60DB-413F-B33B-1A529531ECB4}"/>
              </a:ext>
            </a:extLst>
          </p:cNvPr>
          <p:cNvSpPr txBox="1"/>
          <p:nvPr/>
        </p:nvSpPr>
        <p:spPr>
          <a:xfrm>
            <a:off x="10626544" y="2319960"/>
            <a:ext cx="13015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Uppnådd effekt och nytta!</a:t>
            </a:r>
          </a:p>
        </p:txBody>
      </p:sp>
      <p:sp>
        <p:nvSpPr>
          <p:cNvPr id="30" name="Rubrik 29">
            <a:extLst>
              <a:ext uri="{FF2B5EF4-FFF2-40B4-BE49-F238E27FC236}">
                <a16:creationId xmlns:a16="http://schemas.microsoft.com/office/drawing/2014/main" id="{1FCCDC00-0ACD-4507-8645-095D279BB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 dirty="0">
                <a:solidFill>
                  <a:schemeClr val="tx1"/>
                </a:solidFill>
              </a:rPr>
              <a:t>Hur redo du och dina medarbetare är beror på hur långt i förändringsresan ni har kommit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B0C6F3C1-D890-C4AE-92DD-196D3AC93D1A}"/>
              </a:ext>
            </a:extLst>
          </p:cNvPr>
          <p:cNvSpPr txBox="1"/>
          <p:nvPr/>
        </p:nvSpPr>
        <p:spPr>
          <a:xfrm>
            <a:off x="1872879" y="4075976"/>
            <a:ext cx="1202077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sv-SE" sz="1200" i="1" dirty="0"/>
              <a:t>Jag förstår att det finns något nytt som påverkar mig och varför det tagits fram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3278E014-A84E-9D63-EB4D-C98272248614}"/>
              </a:ext>
            </a:extLst>
          </p:cNvPr>
          <p:cNvSpPr txBox="1"/>
          <p:nvPr/>
        </p:nvSpPr>
        <p:spPr>
          <a:xfrm>
            <a:off x="3553760" y="4075976"/>
            <a:ext cx="1202077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sv-SE" sz="1200" i="1" dirty="0"/>
              <a:t>Jag förstår hur det kommer att påverka min vardag</a:t>
            </a:r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A2A0B7E3-76E1-444C-971C-57CD5B43F94E}"/>
              </a:ext>
            </a:extLst>
          </p:cNvPr>
          <p:cNvSpPr txBox="1"/>
          <p:nvPr/>
        </p:nvSpPr>
        <p:spPr>
          <a:xfrm>
            <a:off x="5205358" y="4075976"/>
            <a:ext cx="1202077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sv-SE" sz="1200" i="1" dirty="0"/>
              <a:t>Jag har kunskap och fakta om hur jag ska göra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64562874-3DCA-9BBB-C8A2-49190EF321B8}"/>
              </a:ext>
            </a:extLst>
          </p:cNvPr>
          <p:cNvSpPr txBox="1"/>
          <p:nvPr/>
        </p:nvSpPr>
        <p:spPr>
          <a:xfrm>
            <a:off x="6851278" y="4075976"/>
            <a:ext cx="1202077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sv-SE" sz="1200" i="1" dirty="0"/>
              <a:t>Jag känner att jag kan och har tid att jobba på det nya sättet</a:t>
            </a:r>
          </a:p>
          <a:p>
            <a:pPr algn="ctr"/>
            <a:endParaRPr lang="sv-SE" sz="1200" i="1" dirty="0"/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43B7BE64-9006-C3A8-D0D0-38E7EE6F2341}"/>
              </a:ext>
            </a:extLst>
          </p:cNvPr>
          <p:cNvSpPr txBox="1"/>
          <p:nvPr/>
        </p:nvSpPr>
        <p:spPr>
          <a:xfrm>
            <a:off x="8469385" y="4075976"/>
            <a:ext cx="1202077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sv-SE" sz="1200" i="1" dirty="0"/>
              <a:t>Det nya blivit  en del av min vardag</a:t>
            </a:r>
          </a:p>
        </p:txBody>
      </p:sp>
      <p:sp>
        <p:nvSpPr>
          <p:cNvPr id="32" name="Pratbubbla: oval 31">
            <a:extLst>
              <a:ext uri="{FF2B5EF4-FFF2-40B4-BE49-F238E27FC236}">
                <a16:creationId xmlns:a16="http://schemas.microsoft.com/office/drawing/2014/main" id="{177DEDCF-D30C-1852-53C4-5DE2B795F70E}"/>
              </a:ext>
            </a:extLst>
          </p:cNvPr>
          <p:cNvSpPr/>
          <p:nvPr/>
        </p:nvSpPr>
        <p:spPr>
          <a:xfrm>
            <a:off x="2084059" y="2043360"/>
            <a:ext cx="1202076" cy="738663"/>
          </a:xfrm>
          <a:prstGeom prst="wedgeEllipse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sv-S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200" dirty="0">
                <a:solidFill>
                  <a:schemeClr val="tx1"/>
                </a:solidFill>
              </a:rPr>
              <a:t>Jag förstår varför…</a:t>
            </a:r>
          </a:p>
        </p:txBody>
      </p:sp>
      <p:sp>
        <p:nvSpPr>
          <p:cNvPr id="33" name="Pratbubbla: oval 32">
            <a:extLst>
              <a:ext uri="{FF2B5EF4-FFF2-40B4-BE49-F238E27FC236}">
                <a16:creationId xmlns:a16="http://schemas.microsoft.com/office/drawing/2014/main" id="{58BEC4DA-829D-492F-A895-AD890AB09793}"/>
              </a:ext>
            </a:extLst>
          </p:cNvPr>
          <p:cNvSpPr/>
          <p:nvPr/>
        </p:nvSpPr>
        <p:spPr>
          <a:xfrm>
            <a:off x="3770618" y="2043360"/>
            <a:ext cx="1202077" cy="738664"/>
          </a:xfrm>
          <a:prstGeom prst="wedgeEllipse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sv-S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200" dirty="0">
                <a:solidFill>
                  <a:schemeClr val="tx1"/>
                </a:solidFill>
              </a:rPr>
              <a:t>Jag har bestämt mig för att…</a:t>
            </a:r>
          </a:p>
        </p:txBody>
      </p:sp>
      <p:sp>
        <p:nvSpPr>
          <p:cNvPr id="34" name="Pratbubbla: oval 33">
            <a:extLst>
              <a:ext uri="{FF2B5EF4-FFF2-40B4-BE49-F238E27FC236}">
                <a16:creationId xmlns:a16="http://schemas.microsoft.com/office/drawing/2014/main" id="{E7C8C3FA-82F5-1D64-3434-6F9048054D58}"/>
              </a:ext>
            </a:extLst>
          </p:cNvPr>
          <p:cNvSpPr/>
          <p:nvPr/>
        </p:nvSpPr>
        <p:spPr>
          <a:xfrm>
            <a:off x="5375898" y="2043359"/>
            <a:ext cx="1242717" cy="738664"/>
          </a:xfrm>
          <a:prstGeom prst="wedgeEllipse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sv-S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200" dirty="0">
                <a:solidFill>
                  <a:schemeClr val="tx1"/>
                </a:solidFill>
              </a:rPr>
              <a:t>Jag vet hur…</a:t>
            </a:r>
          </a:p>
        </p:txBody>
      </p:sp>
      <p:sp>
        <p:nvSpPr>
          <p:cNvPr id="35" name="Pratbubbla: oval 34">
            <a:extLst>
              <a:ext uri="{FF2B5EF4-FFF2-40B4-BE49-F238E27FC236}">
                <a16:creationId xmlns:a16="http://schemas.microsoft.com/office/drawing/2014/main" id="{75225D90-D798-B934-5C6E-C530A2791303}"/>
              </a:ext>
            </a:extLst>
          </p:cNvPr>
          <p:cNvSpPr/>
          <p:nvPr/>
        </p:nvSpPr>
        <p:spPr>
          <a:xfrm>
            <a:off x="7062457" y="2043359"/>
            <a:ext cx="1202077" cy="738663"/>
          </a:xfrm>
          <a:prstGeom prst="wedgeEllipse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sv-S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200" dirty="0">
                <a:solidFill>
                  <a:schemeClr val="tx1"/>
                </a:solidFill>
              </a:rPr>
              <a:t>Jag har förmåga att…</a:t>
            </a:r>
          </a:p>
        </p:txBody>
      </p:sp>
      <p:sp>
        <p:nvSpPr>
          <p:cNvPr id="36" name="Pratbubbla: oval 35">
            <a:extLst>
              <a:ext uri="{FF2B5EF4-FFF2-40B4-BE49-F238E27FC236}">
                <a16:creationId xmlns:a16="http://schemas.microsoft.com/office/drawing/2014/main" id="{98F7AFE5-07AC-8366-9121-296579AAD801}"/>
              </a:ext>
            </a:extLst>
          </p:cNvPr>
          <p:cNvSpPr/>
          <p:nvPr/>
        </p:nvSpPr>
        <p:spPr>
          <a:xfrm>
            <a:off x="8708376" y="2043358"/>
            <a:ext cx="1202077" cy="738663"/>
          </a:xfrm>
          <a:prstGeom prst="wedgeEllipse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sv-S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1200" dirty="0">
                <a:solidFill>
                  <a:schemeClr val="tx1"/>
                </a:solidFill>
              </a:rPr>
              <a:t>Jag kommer att fortsätta…</a:t>
            </a:r>
          </a:p>
        </p:txBody>
      </p:sp>
      <p:sp>
        <p:nvSpPr>
          <p:cNvPr id="25" name="Rubrik 29">
            <a:extLst>
              <a:ext uri="{FF2B5EF4-FFF2-40B4-BE49-F238E27FC236}">
                <a16:creationId xmlns:a16="http://schemas.microsoft.com/office/drawing/2014/main" id="{E8126880-8600-6975-2D51-9441C2CC307C}"/>
              </a:ext>
            </a:extLst>
          </p:cNvPr>
          <p:cNvSpPr txBox="1">
            <a:spLocks/>
          </p:cNvSpPr>
          <p:nvPr/>
        </p:nvSpPr>
        <p:spPr>
          <a:xfrm>
            <a:off x="609600" y="5613049"/>
            <a:ext cx="9194800" cy="495543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ヒラギノ角ゴ Pro W3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ヒラギノ角ゴ Pro W3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ヒラギノ角ゴ Pro W3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ヒラギノ角ゴ Pro W3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  <a:ea typeface="ヒラギノ角ゴ Pro W3" pitchFamily="1" charset="-128"/>
                <a:cs typeface="ヒラギノ角ゴ Pro W3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r>
              <a:rPr lang="sv-SE" sz="2400" kern="0" dirty="0"/>
              <a:t>…och vad som krävs är beroende på situation, roll och individ. </a:t>
            </a:r>
          </a:p>
        </p:txBody>
      </p:sp>
      <p:pic>
        <p:nvPicPr>
          <p:cNvPr id="3" name="Bild 2" descr="Märkesfäste1 med hel fyllning">
            <a:extLst>
              <a:ext uri="{FF2B5EF4-FFF2-40B4-BE49-F238E27FC236}">
                <a16:creationId xmlns:a16="http://schemas.microsoft.com/office/drawing/2014/main" id="{E7F389FA-62DB-4873-BF4F-68732B8946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43226" y="3566354"/>
            <a:ext cx="327752" cy="327752"/>
          </a:xfrm>
          <a:prstGeom prst="rect">
            <a:avLst/>
          </a:prstGeom>
        </p:spPr>
      </p:pic>
      <p:pic>
        <p:nvPicPr>
          <p:cNvPr id="5" name="Bild 4" descr="Märkesfäste1 med hel fyllning">
            <a:extLst>
              <a:ext uri="{FF2B5EF4-FFF2-40B4-BE49-F238E27FC236}">
                <a16:creationId xmlns:a16="http://schemas.microsoft.com/office/drawing/2014/main" id="{F8C7AC54-3E6E-6043-BFEE-2DDECDD82F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05594" y="3566354"/>
            <a:ext cx="327752" cy="327752"/>
          </a:xfrm>
          <a:prstGeom prst="rect">
            <a:avLst/>
          </a:prstGeom>
        </p:spPr>
      </p:pic>
      <p:pic>
        <p:nvPicPr>
          <p:cNvPr id="8" name="Bild 7" descr="Märkesfäste1 med hel fyllning">
            <a:extLst>
              <a:ext uri="{FF2B5EF4-FFF2-40B4-BE49-F238E27FC236}">
                <a16:creationId xmlns:a16="http://schemas.microsoft.com/office/drawing/2014/main" id="{59F353A2-D361-8F47-9625-462DD1C974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27111" y="3580431"/>
            <a:ext cx="327752" cy="327752"/>
          </a:xfrm>
          <a:prstGeom prst="rect">
            <a:avLst/>
          </a:prstGeom>
        </p:spPr>
      </p:pic>
      <p:pic>
        <p:nvPicPr>
          <p:cNvPr id="9" name="Bild 8" descr="Märkesfäste1 med hel fyllning">
            <a:extLst>
              <a:ext uri="{FF2B5EF4-FFF2-40B4-BE49-F238E27FC236}">
                <a16:creationId xmlns:a16="http://schemas.microsoft.com/office/drawing/2014/main" id="{E1ED8867-7CE0-6940-81BF-95F0330044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9479" y="3580431"/>
            <a:ext cx="327752" cy="327752"/>
          </a:xfrm>
          <a:prstGeom prst="rect">
            <a:avLst/>
          </a:prstGeom>
        </p:spPr>
      </p:pic>
      <p:pic>
        <p:nvPicPr>
          <p:cNvPr id="10" name="Bild 9" descr="Märkesfäste1 med hel fyllning">
            <a:extLst>
              <a:ext uri="{FF2B5EF4-FFF2-40B4-BE49-F238E27FC236}">
                <a16:creationId xmlns:a16="http://schemas.microsoft.com/office/drawing/2014/main" id="{76611BE0-DBCB-4054-5E75-37FDE9CE34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41026" y="3572294"/>
            <a:ext cx="327752" cy="327752"/>
          </a:xfrm>
          <a:prstGeom prst="rect">
            <a:avLst/>
          </a:prstGeom>
        </p:spPr>
      </p:pic>
      <p:pic>
        <p:nvPicPr>
          <p:cNvPr id="17" name="Bild 9" descr="Märkesfäste1 med hel fyllning">
            <a:extLst>
              <a:ext uri="{FF2B5EF4-FFF2-40B4-BE49-F238E27FC236}">
                <a16:creationId xmlns:a16="http://schemas.microsoft.com/office/drawing/2014/main" id="{7E447C11-55DD-0A5E-3E48-C3C8DB64AE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23702" y="735309"/>
            <a:ext cx="538767" cy="585659"/>
          </a:xfrm>
          <a:prstGeom prst="rect">
            <a:avLst/>
          </a:prstGeom>
        </p:spPr>
      </p:pic>
      <p:pic>
        <p:nvPicPr>
          <p:cNvPr id="2" name="Bild 9" descr="Märkesfäste1 med hel fyllning">
            <a:extLst>
              <a:ext uri="{FF2B5EF4-FFF2-40B4-BE49-F238E27FC236}">
                <a16:creationId xmlns:a16="http://schemas.microsoft.com/office/drawing/2014/main" id="{1A237CAA-1075-E57F-D881-6BC430654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40419" y="3175907"/>
            <a:ext cx="538767" cy="58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057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DDAA75-7EF4-3750-0242-8CD0FA1698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700809"/>
            <a:ext cx="10363200" cy="1470025"/>
          </a:xfrm>
        </p:spPr>
        <p:txBody>
          <a:bodyPr anchor="b">
            <a:normAutofit/>
          </a:bodyPr>
          <a:lstStyle/>
          <a:p>
            <a:r>
              <a:rPr lang="sv-SE" dirty="0"/>
              <a:t>Lycka till med er förändring!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0E59ABE-2D8A-546C-5AD3-D13F56D77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404592"/>
            <a:ext cx="8534400" cy="1108414"/>
          </a:xfrm>
        </p:spPr>
        <p:txBody>
          <a:bodyPr>
            <a:normAutofit/>
          </a:bodyPr>
          <a:lstStyle/>
          <a:p>
            <a:r>
              <a:rPr lang="sv-SE" sz="2400" dirty="0"/>
              <a:t>För mer information om förändringsledning, se:</a:t>
            </a:r>
            <a:endParaRPr lang="sv-SE" sz="2400" dirty="0">
              <a:hlinkClick r:id="rId2"/>
            </a:endParaRPr>
          </a:p>
          <a:p>
            <a:r>
              <a:rPr lang="sv-SE" sz="2400" dirty="0">
                <a:hlinkClick r:id="rId2"/>
              </a:rPr>
              <a:t>Förändringsledning - Vårdgivare Skåne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31271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08754C-B033-0D02-8E62-4883FAAA2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 dirty="0"/>
              <a:t>Bilaga 1:</a:t>
            </a:r>
            <a:br>
              <a:rPr lang="sv-SE" dirty="0"/>
            </a:br>
            <a:r>
              <a:rPr lang="sv-SE" dirty="0"/>
              <a:t>Faserna i Region Skånes förändringsmodell</a:t>
            </a:r>
          </a:p>
        </p:txBody>
      </p:sp>
      <p:sp>
        <p:nvSpPr>
          <p:cNvPr id="30" name="Bågformad 39">
            <a:extLst>
              <a:ext uri="{FF2B5EF4-FFF2-40B4-BE49-F238E27FC236}">
                <a16:creationId xmlns:a16="http://schemas.microsoft.com/office/drawing/2014/main" id="{1B75719E-52D1-3C06-3EFC-CC8990941ED9}"/>
              </a:ext>
            </a:extLst>
          </p:cNvPr>
          <p:cNvSpPr/>
          <p:nvPr/>
        </p:nvSpPr>
        <p:spPr bwMode="auto">
          <a:xfrm rot="4715822">
            <a:off x="1386770" y="3764763"/>
            <a:ext cx="2258837" cy="2321653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443713"/>
              <a:gd name="adj5" fmla="val 12500"/>
            </a:avLst>
          </a:prstGeom>
          <a:solidFill>
            <a:srgbClr val="5E96A8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31" name="Femhörning 6">
            <a:extLst>
              <a:ext uri="{FF2B5EF4-FFF2-40B4-BE49-F238E27FC236}">
                <a16:creationId xmlns:a16="http://schemas.microsoft.com/office/drawing/2014/main" id="{BF37E0B5-2696-F767-F91D-FDFFE4031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035" y="1711841"/>
            <a:ext cx="3665254" cy="1629857"/>
          </a:xfrm>
          <a:prstGeom prst="homePlate">
            <a:avLst>
              <a:gd name="adj" fmla="val 23802"/>
            </a:avLst>
          </a:prstGeom>
          <a:solidFill>
            <a:srgbClr val="5E96A8"/>
          </a:solidFill>
          <a:ln w="9525" cap="flat" cmpd="sng" algn="ctr">
            <a:solidFill>
              <a:srgbClr val="61B9BD">
                <a:shade val="95000"/>
                <a:satMod val="105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ヒラギノ角ゴ Pro W3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ヒラギノ角ゴ Pro W3"/>
              </a:rPr>
              <a:t>Förbered</a:t>
            </a:r>
            <a:endParaRPr kumimoji="0" lang="sv-SE" altLang="sv-SE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ヒラギノ角ゴ Pro W3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ヒラギノ角ゴ Pro W3"/>
              </a:rPr>
              <a:t>Förbered och skapa motivation för  förändringen. Säkra nyckelpersoner och planera aktiviteter.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ヒラギノ角ゴ Pro W3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ヒラギノ角ゴ Pro W3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</a:rPr>
              <a:t> </a:t>
            </a:r>
          </a:p>
        </p:txBody>
      </p:sp>
      <p:sp>
        <p:nvSpPr>
          <p:cNvPr id="32" name="Femhörning 7">
            <a:extLst>
              <a:ext uri="{FF2B5EF4-FFF2-40B4-BE49-F238E27FC236}">
                <a16:creationId xmlns:a16="http://schemas.microsoft.com/office/drawing/2014/main" id="{310AA177-5784-3E4E-20E7-A569FAD73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1690" y="1745082"/>
            <a:ext cx="3665254" cy="1629857"/>
          </a:xfrm>
          <a:prstGeom prst="homePlate">
            <a:avLst>
              <a:gd name="adj" fmla="val 22787"/>
            </a:avLst>
          </a:prstGeom>
          <a:solidFill>
            <a:srgbClr val="C4B79F"/>
          </a:solidFill>
          <a:ln w="9525" cap="flat" cmpd="sng" algn="ctr">
            <a:solidFill>
              <a:srgbClr val="61B9BD">
                <a:shade val="95000"/>
                <a:satMod val="105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ヒラギノ角ゴ Pro W3"/>
              <a:cs typeface="ヒラギノ角ゴ Pro W3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ヒラギノ角ゴ Pro W3"/>
              <a:cs typeface="ヒラギノ角ゴ Pro W3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ヒラギノ角ゴ Pro W3"/>
              <a:cs typeface="ヒラギノ角ゴ Pro W3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ヒラギノ角ゴ Pro W3"/>
                <a:cs typeface="ヒラギノ角ゴ Pro W3"/>
              </a:rPr>
              <a:t>Genomför</a:t>
            </a:r>
            <a:endParaRPr kumimoji="0" lang="sv-SE" altLang="sv-SE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ヒラギノ角ゴ Pro W3"/>
              <a:cs typeface="ヒラギノ角ゴ Pro W3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ヒラギノ角ゴ Pro W3"/>
                <a:cs typeface="ヒラギノ角ゴ Pro W3"/>
              </a:rPr>
              <a:t>Implementering av förändringar och nya  arbetssätt kopplade till den.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ヒラギノ角ゴ Pro W3"/>
              <a:cs typeface="ヒラギノ角ゴ Pro W3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ヒラギノ角ゴ Pro W3"/>
              <a:cs typeface="ヒラギノ角ゴ Pro W3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sv-SE" altLang="sv-SE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  <a:cs typeface="ヒラギノ角ゴ Pro W3"/>
              </a:rPr>
            </a:br>
            <a:endParaRPr kumimoji="0" lang="sv-SE" altLang="sv-SE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  <p:sp>
        <p:nvSpPr>
          <p:cNvPr id="33" name="Femhörning 8">
            <a:extLst>
              <a:ext uri="{FF2B5EF4-FFF2-40B4-BE49-F238E27FC236}">
                <a16:creationId xmlns:a16="http://schemas.microsoft.com/office/drawing/2014/main" id="{E9D945D5-5930-F2A8-E1B7-65EB00FA71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7709" y="1745082"/>
            <a:ext cx="3665254" cy="1629857"/>
          </a:xfrm>
          <a:prstGeom prst="homePlate">
            <a:avLst>
              <a:gd name="adj" fmla="val 22884"/>
            </a:avLst>
          </a:prstGeom>
          <a:solidFill>
            <a:srgbClr val="3D9378"/>
          </a:solidFill>
          <a:ln w="9525" cap="flat" cmpd="sng" algn="ctr">
            <a:solidFill>
              <a:srgbClr val="61B9BD">
                <a:shade val="95000"/>
                <a:satMod val="105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20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ヒラギノ角ゴ Pro W3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20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ヒラギノ角ゴ Pro W3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20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ヒラギノ角ゴ Pro W3"/>
              </a:rPr>
              <a:t>Förstärk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ヒラギノ角ゴ Pro W3"/>
              </a:rPr>
              <a:t>Förankra det nya arbetssättet som en naturlig del i vår verksamhet och fortsätt arbeta med ständiga förbättringar.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ヒラギノ角ゴ Pro W3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ヒラギノ角ゴ Pro W3"/>
            </a:endParaRPr>
          </a:p>
        </p:txBody>
      </p:sp>
      <p:sp>
        <p:nvSpPr>
          <p:cNvPr id="34" name="Femhörning 6">
            <a:extLst>
              <a:ext uri="{FF2B5EF4-FFF2-40B4-BE49-F238E27FC236}">
                <a16:creationId xmlns:a16="http://schemas.microsoft.com/office/drawing/2014/main" id="{413B668E-6EF6-0CAD-9141-B519BF1DD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398" y="4483767"/>
            <a:ext cx="1170850" cy="742140"/>
          </a:xfrm>
          <a:prstGeom prst="homePlate">
            <a:avLst>
              <a:gd name="adj" fmla="val 23802"/>
            </a:avLst>
          </a:prstGeom>
          <a:solidFill>
            <a:srgbClr val="FFFFFF"/>
          </a:solidFill>
          <a:ln w="25400" cap="flat" cmpd="sng" algn="ctr">
            <a:solidFill>
              <a:srgbClr val="5E96A8"/>
            </a:solidFill>
            <a:prstDash val="solid"/>
            <a:headEnd/>
            <a:tailEnd/>
          </a:ln>
          <a:effectLst/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</a:rPr>
              <a:t>Definiera slutmålet</a:t>
            </a:r>
            <a:endParaRPr kumimoji="0" lang="sv-SE" altLang="sv-SE" sz="135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ヒラギノ角ゴ Pro W3"/>
            </a:endParaRPr>
          </a:p>
        </p:txBody>
      </p:sp>
      <p:sp>
        <p:nvSpPr>
          <p:cNvPr id="35" name="Femhörning 6">
            <a:extLst>
              <a:ext uri="{FF2B5EF4-FFF2-40B4-BE49-F238E27FC236}">
                <a16:creationId xmlns:a16="http://schemas.microsoft.com/office/drawing/2014/main" id="{24C42E11-34A8-5B12-EC8D-B75F1BB32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2624" y="4483767"/>
            <a:ext cx="1170850" cy="742140"/>
          </a:xfrm>
          <a:prstGeom prst="homePlate">
            <a:avLst>
              <a:gd name="adj" fmla="val 23802"/>
            </a:avLst>
          </a:prstGeom>
          <a:solidFill>
            <a:srgbClr val="FFFFFF"/>
          </a:solidFill>
          <a:ln w="25400" cap="flat" cmpd="sng" algn="ctr">
            <a:solidFill>
              <a:srgbClr val="5E96A8"/>
            </a:solidFill>
            <a:prstDash val="solid"/>
            <a:headEnd/>
            <a:tailEnd/>
          </a:ln>
          <a:effectLst/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</a:rPr>
              <a:t>Planera</a:t>
            </a:r>
            <a:endParaRPr kumimoji="0" lang="sv-SE" altLang="sv-SE" sz="135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ヒラギノ角ゴ Pro W3"/>
            </a:endParaRPr>
          </a:p>
        </p:txBody>
      </p:sp>
      <p:sp>
        <p:nvSpPr>
          <p:cNvPr id="36" name="Femhörning 6">
            <a:extLst>
              <a:ext uri="{FF2B5EF4-FFF2-40B4-BE49-F238E27FC236}">
                <a16:creationId xmlns:a16="http://schemas.microsoft.com/office/drawing/2014/main" id="{4FE794B7-A60A-2FD4-FF05-24977742B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7856" y="4483767"/>
            <a:ext cx="1170850" cy="742140"/>
          </a:xfrm>
          <a:prstGeom prst="homePlate">
            <a:avLst>
              <a:gd name="adj" fmla="val 23802"/>
            </a:avLst>
          </a:prstGeom>
          <a:solidFill>
            <a:srgbClr val="FFFFFF"/>
          </a:solidFill>
          <a:ln w="25400" cap="flat" cmpd="sng" algn="ctr">
            <a:solidFill>
              <a:srgbClr val="5E96A8"/>
            </a:solidFill>
            <a:prstDash val="solid"/>
            <a:headEnd/>
            <a:tailEnd/>
          </a:ln>
          <a:effectLst/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/>
              </a:rPr>
              <a:t>Bygg förmåga</a:t>
            </a:r>
            <a:endParaRPr kumimoji="0" lang="sv-SE" altLang="sv-SE" sz="135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ヒラギノ角ゴ Pro W3"/>
            </a:endParaRPr>
          </a:p>
        </p:txBody>
      </p:sp>
      <p:graphicFrame>
        <p:nvGraphicFramePr>
          <p:cNvPr id="37" name="Diagram 36">
            <a:extLst>
              <a:ext uri="{FF2B5EF4-FFF2-40B4-BE49-F238E27FC236}">
                <a16:creationId xmlns:a16="http://schemas.microsoft.com/office/drawing/2014/main" id="{3F1B458A-712C-BBF5-C37F-926671785B9D}"/>
              </a:ext>
            </a:extLst>
          </p:cNvPr>
          <p:cNvGraphicFramePr/>
          <p:nvPr/>
        </p:nvGraphicFramePr>
        <p:xfrm>
          <a:off x="4710925" y="3692674"/>
          <a:ext cx="2951034" cy="263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8" name="Rektangel 37">
            <a:extLst>
              <a:ext uri="{FF2B5EF4-FFF2-40B4-BE49-F238E27FC236}">
                <a16:creationId xmlns:a16="http://schemas.microsoft.com/office/drawing/2014/main" id="{37DE6806-BEF7-2743-3D24-7DF8DF0BD533}"/>
              </a:ext>
            </a:extLst>
          </p:cNvPr>
          <p:cNvSpPr/>
          <p:nvPr/>
        </p:nvSpPr>
        <p:spPr bwMode="auto">
          <a:xfrm>
            <a:off x="4853436" y="6132032"/>
            <a:ext cx="2700000" cy="322404"/>
          </a:xfrm>
          <a:prstGeom prst="rect">
            <a:avLst/>
          </a:prstGeom>
          <a:solidFill>
            <a:srgbClr val="C4B79F"/>
          </a:solidFill>
          <a:ln w="9525" cap="flat" cmpd="sng" algn="ctr">
            <a:solidFill>
              <a:srgbClr val="61B9BD">
                <a:shade val="95000"/>
                <a:satMod val="105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ヒラギノ角ゴ Pro W3"/>
                <a:cs typeface="ヒラギノ角ゴ Pro W3"/>
              </a:rPr>
              <a:t>Coacha 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F66D8B48-E8F9-137A-15F1-39D0C0DF4950}"/>
              </a:ext>
            </a:extLst>
          </p:cNvPr>
          <p:cNvSpPr txBox="1"/>
          <p:nvPr/>
        </p:nvSpPr>
        <p:spPr>
          <a:xfrm>
            <a:off x="10549306" y="3948107"/>
            <a:ext cx="13372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v-SE" sz="1600" b="1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Arial"/>
                <a:ea typeface="ヒラギノ角ゴ Pro W3"/>
              </a:rPr>
              <a:t>Realisera </a:t>
            </a:r>
            <a:br>
              <a:rPr lang="sv-SE" sz="1600" b="1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Arial"/>
                <a:ea typeface="ヒラギノ角ゴ Pro W3"/>
              </a:rPr>
            </a:br>
            <a:r>
              <a:rPr lang="sv-SE" sz="1600" b="1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Arial"/>
                <a:ea typeface="ヒラギノ角ゴ Pro W3"/>
              </a:rPr>
              <a:t>hela nyttan!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C21EC2BE-157A-CCE7-FBD1-DE8FE84868FF}"/>
              </a:ext>
            </a:extLst>
          </p:cNvPr>
          <p:cNvSpPr txBox="1"/>
          <p:nvPr/>
        </p:nvSpPr>
        <p:spPr>
          <a:xfrm rot="-2700000">
            <a:off x="9522589" y="4913742"/>
            <a:ext cx="10855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v-SE" sz="1600" b="1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Arial"/>
                <a:ea typeface="ヒラギノ角ゴ Pro W3"/>
              </a:rPr>
              <a:t>Förbättra</a:t>
            </a:r>
          </a:p>
        </p:txBody>
      </p:sp>
      <p:sp>
        <p:nvSpPr>
          <p:cNvPr id="42" name="Pil: höger 41">
            <a:extLst>
              <a:ext uri="{FF2B5EF4-FFF2-40B4-BE49-F238E27FC236}">
                <a16:creationId xmlns:a16="http://schemas.microsoft.com/office/drawing/2014/main" id="{85644690-0040-8E95-8FD7-F7EC2864F707}"/>
              </a:ext>
            </a:extLst>
          </p:cNvPr>
          <p:cNvSpPr/>
          <p:nvPr/>
        </p:nvSpPr>
        <p:spPr bwMode="auto">
          <a:xfrm rot="-2700000">
            <a:off x="10414904" y="4623465"/>
            <a:ext cx="170716" cy="112068"/>
          </a:xfrm>
          <a:prstGeom prst="rightArrow">
            <a:avLst/>
          </a:prstGeom>
          <a:solidFill>
            <a:srgbClr val="0684A9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ヒラギノ角ゴ Pro W3" pitchFamily="1" charset="-128"/>
            </a:endParaRPr>
          </a:p>
        </p:txBody>
      </p:sp>
      <p:cxnSp>
        <p:nvCxnSpPr>
          <p:cNvPr id="43" name="Rak koppling 42">
            <a:extLst>
              <a:ext uri="{FF2B5EF4-FFF2-40B4-BE49-F238E27FC236}">
                <a16:creationId xmlns:a16="http://schemas.microsoft.com/office/drawing/2014/main" id="{AFAC5F3F-01CA-1CA6-AC5A-C80F4F224302}"/>
              </a:ext>
            </a:extLst>
          </p:cNvPr>
          <p:cNvCxnSpPr/>
          <p:nvPr/>
        </p:nvCxnSpPr>
        <p:spPr bwMode="auto">
          <a:xfrm>
            <a:off x="4383796" y="1171326"/>
            <a:ext cx="30766" cy="4556614"/>
          </a:xfrm>
          <a:prstGeom prst="line">
            <a:avLst/>
          </a:prstGeom>
          <a:solidFill>
            <a:srgbClr val="5E96A8"/>
          </a:solidFill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" name="Rektangel 43">
            <a:extLst>
              <a:ext uri="{FF2B5EF4-FFF2-40B4-BE49-F238E27FC236}">
                <a16:creationId xmlns:a16="http://schemas.microsoft.com/office/drawing/2014/main" id="{FF56E1F4-B962-ECCE-1EDF-96033E86B855}"/>
              </a:ext>
            </a:extLst>
          </p:cNvPr>
          <p:cNvSpPr/>
          <p:nvPr/>
        </p:nvSpPr>
        <p:spPr bwMode="auto">
          <a:xfrm>
            <a:off x="8611236" y="6142205"/>
            <a:ext cx="2700000" cy="322404"/>
          </a:xfrm>
          <a:prstGeom prst="rect">
            <a:avLst/>
          </a:prstGeom>
          <a:solidFill>
            <a:srgbClr val="3D9378"/>
          </a:solidFill>
          <a:ln w="9525" cap="flat" cmpd="sng" algn="ctr">
            <a:solidFill>
              <a:srgbClr val="61B9BD">
                <a:shade val="95000"/>
                <a:satMod val="105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ヒラギノ角ゴ Pro W3"/>
                <a:cs typeface="ヒラギノ角ゴ Pro W3"/>
              </a:rPr>
              <a:t>Utveckla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4E659FB1-938F-65F5-5166-605FFE0825F5}"/>
              </a:ext>
            </a:extLst>
          </p:cNvPr>
          <p:cNvSpPr/>
          <p:nvPr/>
        </p:nvSpPr>
        <p:spPr bwMode="auto">
          <a:xfrm>
            <a:off x="1099285" y="6121586"/>
            <a:ext cx="2700000" cy="322404"/>
          </a:xfrm>
          <a:prstGeom prst="rect">
            <a:avLst/>
          </a:prstGeom>
          <a:solidFill>
            <a:srgbClr val="5E96A8"/>
          </a:solidFill>
          <a:ln w="9525" cap="flat" cmpd="sng" algn="ctr">
            <a:solidFill>
              <a:srgbClr val="61B9BD">
                <a:shade val="95000"/>
                <a:satMod val="105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ヒラギノ角ゴ Pro W3"/>
                <a:cs typeface="+mn-cs"/>
              </a:rPr>
              <a:t>Visa vägen</a:t>
            </a:r>
          </a:p>
        </p:txBody>
      </p:sp>
      <p:sp>
        <p:nvSpPr>
          <p:cNvPr id="46" name="Stjärna: 5 punkter 45">
            <a:extLst>
              <a:ext uri="{FF2B5EF4-FFF2-40B4-BE49-F238E27FC236}">
                <a16:creationId xmlns:a16="http://schemas.microsoft.com/office/drawing/2014/main" id="{24008C1F-B34D-3823-949B-B05119CE82B8}"/>
              </a:ext>
            </a:extLst>
          </p:cNvPr>
          <p:cNvSpPr/>
          <p:nvPr/>
        </p:nvSpPr>
        <p:spPr bwMode="auto">
          <a:xfrm>
            <a:off x="5570932" y="4328142"/>
            <a:ext cx="1101432" cy="1101432"/>
          </a:xfrm>
          <a:prstGeom prst="star5">
            <a:avLst/>
          </a:prstGeom>
          <a:solidFill>
            <a:srgbClr val="C4B79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ヒラギノ角ゴ Pro W3" pitchFamily="1" charset="-128"/>
            </a:endParaRPr>
          </a:p>
        </p:txBody>
      </p:sp>
      <p:grpSp>
        <p:nvGrpSpPr>
          <p:cNvPr id="47" name="Grupp 46">
            <a:extLst>
              <a:ext uri="{FF2B5EF4-FFF2-40B4-BE49-F238E27FC236}">
                <a16:creationId xmlns:a16="http://schemas.microsoft.com/office/drawing/2014/main" id="{B29C0AA5-ADC6-6B77-C539-21C647CBC618}"/>
              </a:ext>
            </a:extLst>
          </p:cNvPr>
          <p:cNvGrpSpPr/>
          <p:nvPr/>
        </p:nvGrpSpPr>
        <p:grpSpPr>
          <a:xfrm>
            <a:off x="8844128" y="4163191"/>
            <a:ext cx="1837108" cy="1326928"/>
            <a:chOff x="9483837" y="4442528"/>
            <a:chExt cx="1837108" cy="1326928"/>
          </a:xfrm>
        </p:grpSpPr>
        <p:cxnSp>
          <p:nvCxnSpPr>
            <p:cNvPr id="48" name="Rak pilkoppling 47">
              <a:extLst>
                <a:ext uri="{FF2B5EF4-FFF2-40B4-BE49-F238E27FC236}">
                  <a16:creationId xmlns:a16="http://schemas.microsoft.com/office/drawing/2014/main" id="{97B58C2F-578F-BF42-05D7-99B7D6365997}"/>
                </a:ext>
              </a:extLst>
            </p:cNvPr>
            <p:cNvCxnSpPr/>
            <p:nvPr/>
          </p:nvCxnSpPr>
          <p:spPr bwMode="auto">
            <a:xfrm flipV="1">
              <a:off x="10069011" y="5049456"/>
              <a:ext cx="0" cy="720000"/>
            </a:xfrm>
            <a:prstGeom prst="straightConnector1">
              <a:avLst/>
            </a:prstGeom>
            <a:solidFill>
              <a:srgbClr val="5E96A8"/>
            </a:solidFill>
            <a:ln w="127000" cap="flat" cmpd="sng" algn="ctr">
              <a:solidFill>
                <a:srgbClr val="3D9378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" name="Rak pilkoppling 48">
              <a:extLst>
                <a:ext uri="{FF2B5EF4-FFF2-40B4-BE49-F238E27FC236}">
                  <a16:creationId xmlns:a16="http://schemas.microsoft.com/office/drawing/2014/main" id="{3780AF44-1C29-5BF9-AF02-5EA101001A43}"/>
                </a:ext>
              </a:extLst>
            </p:cNvPr>
            <p:cNvCxnSpPr/>
            <p:nvPr/>
          </p:nvCxnSpPr>
          <p:spPr bwMode="auto">
            <a:xfrm>
              <a:off x="9483837" y="5704831"/>
              <a:ext cx="646495" cy="0"/>
            </a:xfrm>
            <a:prstGeom prst="straightConnector1">
              <a:avLst/>
            </a:prstGeom>
            <a:solidFill>
              <a:srgbClr val="5E96A8"/>
            </a:solidFill>
            <a:ln w="127000" cap="flat" cmpd="sng" algn="ctr">
              <a:solidFill>
                <a:srgbClr val="3D9378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Rak pilkoppling 49">
              <a:extLst>
                <a:ext uri="{FF2B5EF4-FFF2-40B4-BE49-F238E27FC236}">
                  <a16:creationId xmlns:a16="http://schemas.microsoft.com/office/drawing/2014/main" id="{C288F182-44DF-0039-02F9-498651A72305}"/>
                </a:ext>
              </a:extLst>
            </p:cNvPr>
            <p:cNvCxnSpPr/>
            <p:nvPr/>
          </p:nvCxnSpPr>
          <p:spPr bwMode="auto">
            <a:xfrm flipV="1">
              <a:off x="10664579" y="4442528"/>
              <a:ext cx="0" cy="720000"/>
            </a:xfrm>
            <a:prstGeom prst="straightConnector1">
              <a:avLst/>
            </a:prstGeom>
            <a:solidFill>
              <a:srgbClr val="5E96A8"/>
            </a:solidFill>
            <a:ln w="127000" cap="flat" cmpd="sng" algn="ctr">
              <a:solidFill>
                <a:srgbClr val="3D9378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Rak pilkoppling 50">
              <a:extLst>
                <a:ext uri="{FF2B5EF4-FFF2-40B4-BE49-F238E27FC236}">
                  <a16:creationId xmlns:a16="http://schemas.microsoft.com/office/drawing/2014/main" id="{129CB590-750C-D0AC-34A2-4841F9E28764}"/>
                </a:ext>
              </a:extLst>
            </p:cNvPr>
            <p:cNvCxnSpPr/>
            <p:nvPr/>
          </p:nvCxnSpPr>
          <p:spPr bwMode="auto">
            <a:xfrm>
              <a:off x="10005857" y="5111340"/>
              <a:ext cx="720000" cy="0"/>
            </a:xfrm>
            <a:prstGeom prst="straightConnector1">
              <a:avLst/>
            </a:prstGeom>
            <a:solidFill>
              <a:srgbClr val="5E96A8"/>
            </a:solidFill>
            <a:ln w="127000" cap="flat" cmpd="sng" algn="ctr">
              <a:solidFill>
                <a:srgbClr val="3D9378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Rak pilkoppling 51">
              <a:extLst>
                <a:ext uri="{FF2B5EF4-FFF2-40B4-BE49-F238E27FC236}">
                  <a16:creationId xmlns:a16="http://schemas.microsoft.com/office/drawing/2014/main" id="{204ADA5D-7BD6-C372-65FD-A926762616EE}"/>
                </a:ext>
              </a:extLst>
            </p:cNvPr>
            <p:cNvCxnSpPr/>
            <p:nvPr/>
          </p:nvCxnSpPr>
          <p:spPr bwMode="auto">
            <a:xfrm>
              <a:off x="10600945" y="4503805"/>
              <a:ext cx="720000" cy="0"/>
            </a:xfrm>
            <a:prstGeom prst="straightConnector1">
              <a:avLst/>
            </a:prstGeom>
            <a:solidFill>
              <a:srgbClr val="5E96A8"/>
            </a:solidFill>
            <a:ln w="127000" cap="flat" cmpd="sng" algn="ctr">
              <a:solidFill>
                <a:srgbClr val="3D9378"/>
              </a:solidFill>
              <a:prstDash val="solid"/>
              <a:round/>
              <a:headEnd type="none" w="sm" len="sm"/>
              <a:tailEnd type="triangl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3" name="textruta 52">
            <a:extLst>
              <a:ext uri="{FF2B5EF4-FFF2-40B4-BE49-F238E27FC236}">
                <a16:creationId xmlns:a16="http://schemas.microsoft.com/office/drawing/2014/main" id="{8C99AF73-AD3D-F12C-3995-B67B171112C8}"/>
              </a:ext>
            </a:extLst>
          </p:cNvPr>
          <p:cNvSpPr txBox="1"/>
          <p:nvPr/>
        </p:nvSpPr>
        <p:spPr>
          <a:xfrm>
            <a:off x="8320261" y="5056630"/>
            <a:ext cx="14221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v-SE" sz="1600" b="1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Arial"/>
                <a:ea typeface="ヒラギノ角ゴ Pro W3"/>
              </a:rPr>
              <a:t>Förankra</a:t>
            </a:r>
          </a:p>
        </p:txBody>
      </p:sp>
      <p:cxnSp>
        <p:nvCxnSpPr>
          <p:cNvPr id="54" name="Rak koppling 53">
            <a:extLst>
              <a:ext uri="{FF2B5EF4-FFF2-40B4-BE49-F238E27FC236}">
                <a16:creationId xmlns:a16="http://schemas.microsoft.com/office/drawing/2014/main" id="{38CDB9DD-C18B-265C-2B5F-57DC1AB91B83}"/>
              </a:ext>
            </a:extLst>
          </p:cNvPr>
          <p:cNvCxnSpPr/>
          <p:nvPr/>
        </p:nvCxnSpPr>
        <p:spPr bwMode="auto">
          <a:xfrm>
            <a:off x="11833096" y="1284461"/>
            <a:ext cx="30766" cy="4556614"/>
          </a:xfrm>
          <a:prstGeom prst="line">
            <a:avLst/>
          </a:prstGeom>
          <a:solidFill>
            <a:srgbClr val="5E96A8"/>
          </a:solidFill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Rak koppling 54">
            <a:extLst>
              <a:ext uri="{FF2B5EF4-FFF2-40B4-BE49-F238E27FC236}">
                <a16:creationId xmlns:a16="http://schemas.microsoft.com/office/drawing/2014/main" id="{73C7F982-B350-115A-D4D7-202DC621C43D}"/>
              </a:ext>
            </a:extLst>
          </p:cNvPr>
          <p:cNvCxnSpPr/>
          <p:nvPr/>
        </p:nvCxnSpPr>
        <p:spPr bwMode="auto">
          <a:xfrm>
            <a:off x="8108017" y="1204754"/>
            <a:ext cx="30766" cy="4556614"/>
          </a:xfrm>
          <a:prstGeom prst="line">
            <a:avLst/>
          </a:prstGeom>
          <a:solidFill>
            <a:srgbClr val="5E96A8"/>
          </a:solidFill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5810418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Region Skåne presentation">
  <a:themeElements>
    <a:clrScheme name="Anpassat 1">
      <a:dk1>
        <a:sysClr val="windowText" lastClr="000000"/>
      </a:dk1>
      <a:lt1>
        <a:sysClr val="window" lastClr="FFFFFF"/>
      </a:lt1>
      <a:dk2>
        <a:srgbClr val="307C8E"/>
      </a:dk2>
      <a:lt2>
        <a:srgbClr val="FDF9E4"/>
      </a:lt2>
      <a:accent1>
        <a:srgbClr val="307C8E"/>
      </a:accent1>
      <a:accent2>
        <a:srgbClr val="FDF9E4"/>
      </a:accent2>
      <a:accent3>
        <a:srgbClr val="E40135"/>
      </a:accent3>
      <a:accent4>
        <a:srgbClr val="FDF9E4"/>
      </a:accent4>
      <a:accent5>
        <a:srgbClr val="5F5236"/>
      </a:accent5>
      <a:accent6>
        <a:srgbClr val="FDD32F"/>
      </a:accent6>
      <a:hlink>
        <a:srgbClr val="0563C1"/>
      </a:hlink>
      <a:folHlink>
        <a:srgbClr val="954F72"/>
      </a:folHlink>
    </a:clrScheme>
    <a:fontScheme name="Anpassat 1">
      <a:majorFont>
        <a:latin typeface="Public Sans"/>
        <a:ea typeface=""/>
        <a:cs typeface=""/>
      </a:majorFont>
      <a:minorFont>
        <a:latin typeface="Public Sans"/>
        <a:ea typeface=""/>
        <a:cs typeface=""/>
      </a:minorFont>
    </a:fontScheme>
    <a:fmtScheme name="Region Skån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ion Skåne presentationsmall" id="{82A43277-CA18-448D-AC0C-4481BC1E5CCE}" vid="{BFA01A30-6AA5-4689-8265-A62CBE8FFEE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kument_x00e4_gare xmlns="b9481cc7-f7fc-4d3a-a93a-4be4fcbf4595" xsi:nil="true"/>
    <lcf76f155ced4ddcb4097134ff3c332f xmlns="b9481cc7-f7fc-4d3a-a93a-4be4fcbf4595">
      <Terms xmlns="http://schemas.microsoft.com/office/infopath/2007/PartnerControls"/>
    </lcf76f155ced4ddcb4097134ff3c332f>
    <TaxCatchAll xmlns="2e68ab6b-79c8-43ea-b178-dccb9842d64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31EBBC7768F1E4A9E0C4E1A60879018" ma:contentTypeVersion="23" ma:contentTypeDescription="Skapa ett nytt dokument." ma:contentTypeScope="" ma:versionID="35ced570faf78b2a17e6a3b966e0af2b">
  <xsd:schema xmlns:xsd="http://www.w3.org/2001/XMLSchema" xmlns:xs="http://www.w3.org/2001/XMLSchema" xmlns:p="http://schemas.microsoft.com/office/2006/metadata/properties" xmlns:ns2="b9481cc7-f7fc-4d3a-a93a-4be4fcbf4595" xmlns:ns3="2e68ab6b-79c8-43ea-b178-dccb9842d64a" targetNamespace="http://schemas.microsoft.com/office/2006/metadata/properties" ma:root="true" ma:fieldsID="97f81c41272eef4b0e815e2bd60965a3" ns2:_="" ns3:_="">
    <xsd:import namespace="b9481cc7-f7fc-4d3a-a93a-4be4fcbf4595"/>
    <xsd:import namespace="2e68ab6b-79c8-43ea-b178-dccb9842d6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Dokument_x00e4_gar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481cc7-f7fc-4d3a-a93a-4be4fcbf45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eringar" ma:readOnly="false" ma:fieldId="{5cf76f15-5ced-4ddc-b409-7134ff3c332f}" ma:taxonomyMulti="true" ma:sspId="0712f857-838a-48cf-af71-0d5f19c87c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okument_x00e4_gare" ma:index="25" nillable="true" ma:displayName="Dokumentägare" ma:format="Dropdown" ma:internalName="Dokument_x00e4_gare">
      <xsd:simpleType>
        <xsd:restriction base="dms:Text">
          <xsd:maxLength value="255"/>
        </xsd:restriction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68ab6b-79c8-43ea-b178-dccb9842d64a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baeb4bc-d153-4d99-b5e3-a4e457393579}" ma:internalName="TaxCatchAll" ma:showField="CatchAllData" ma:web="2e68ab6b-79c8-43ea-b178-dccb9842d6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7D669A9-D0F3-43D8-A07F-822C15C11313}">
  <ds:schemaRefs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2006/metadata/properties"/>
    <ds:schemaRef ds:uri="http://purl.org/dc/elements/1.1/"/>
    <ds:schemaRef ds:uri="b9481cc7-f7fc-4d3a-a93a-4be4fcbf4595"/>
    <ds:schemaRef ds:uri="http://schemas.openxmlformats.org/package/2006/metadata/core-properties"/>
    <ds:schemaRef ds:uri="http://schemas.microsoft.com/office/infopath/2007/PartnerControls"/>
    <ds:schemaRef ds:uri="2e68ab6b-79c8-43ea-b178-dccb9842d64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9FCEF7F-9248-4A7B-AD04-BE7C0451D3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481cc7-f7fc-4d3a-a93a-4be4fcbf4595"/>
    <ds:schemaRef ds:uri="2e68ab6b-79c8-43ea-b178-dccb9842d6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B1E9610-026A-4F4A-9BD4-BE5E66CC27E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2f52389-3f0f-4623-9a3b-957c32d194e5}" enabled="0" method="" siteId="{92f52389-3f0f-4623-9a3b-957c32d194e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Region Skånes prestentationsmall</Template>
  <TotalTime>0</TotalTime>
  <Words>1007</Words>
  <Application>Microsoft Office PowerPoint</Application>
  <PresentationFormat>Bredbild</PresentationFormat>
  <Paragraphs>152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7" baseType="lpstr">
      <vt:lpstr>Wingdings</vt:lpstr>
      <vt:lpstr>Wingdings,Sans-Serif</vt:lpstr>
      <vt:lpstr>Public Sans</vt:lpstr>
      <vt:lpstr>Calibri</vt:lpstr>
      <vt:lpstr>Arial</vt:lpstr>
      <vt:lpstr>Region Skåne presentation</vt:lpstr>
      <vt:lpstr>Förändringsplanering</vt:lpstr>
      <vt:lpstr>Är du redo att leda förändringen?</vt:lpstr>
      <vt:lpstr>Hur påverkar förändringen oss och de vi finns till för?</vt:lpstr>
      <vt:lpstr>Vem berörs och vem behöver medverka?</vt:lpstr>
      <vt:lpstr>Vad blir vår plan?</vt:lpstr>
      <vt:lpstr>Är du och medarbetarna redo för förändring? En kort checklista för dig som leder förändringsarbete</vt:lpstr>
      <vt:lpstr>Hur redo du och dina medarbetare är beror på hur långt i förändringsresan ni har kommit</vt:lpstr>
      <vt:lpstr>Lycka till med er förändring!</vt:lpstr>
      <vt:lpstr>Bilaga 1: Faserna i Region Skånes förändringsmodell</vt:lpstr>
      <vt:lpstr>Bilaga 2:  Region Skåne framgångsfaktorer vid förändring</vt:lpstr>
      <vt:lpstr>Bilaga 3:  Budskapsmodellen vid kommunikation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Augustinsson Magnus</dc:creator>
  <cp:keywords>Region Skåne;Powerpointmall;2025</cp:keywords>
  <cp:lastModifiedBy>Varga Claudia</cp:lastModifiedBy>
  <cp:revision>25</cp:revision>
  <dcterms:created xsi:type="dcterms:W3CDTF">2025-11-14T12:09:42Z</dcterms:created>
  <dcterms:modified xsi:type="dcterms:W3CDTF">2025-12-16T13:53:09Z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3D0126CF-E299-4EA6-B5B5-949059109E94</vt:lpwstr>
  </property>
  <property fmtid="{D5CDD505-2E9C-101B-9397-08002B2CF9AE}" pid="3" name="ArticulatePath">
    <vt:lpwstr>Presentation5</vt:lpwstr>
  </property>
  <property fmtid="{D5CDD505-2E9C-101B-9397-08002B2CF9AE}" pid="4" name="ContentTypeId">
    <vt:lpwstr>0x010100E31EBBC7768F1E4A9E0C4E1A60879018</vt:lpwstr>
  </property>
  <property fmtid="{D5CDD505-2E9C-101B-9397-08002B2CF9AE}" pid="5" name="MediaServiceImageTags">
    <vt:lpwstr/>
  </property>
</Properties>
</file>