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8" r:id="rId5"/>
    <p:sldMasterId id="2147483740" r:id="rId6"/>
    <p:sldMasterId id="2147483705" r:id="rId7"/>
  </p:sldMasterIdLst>
  <p:notesMasterIdLst>
    <p:notesMasterId r:id="rId28"/>
  </p:notesMasterIdLst>
  <p:handoutMasterIdLst>
    <p:handoutMasterId r:id="rId29"/>
  </p:handoutMasterIdLst>
  <p:sldIdLst>
    <p:sldId id="519" r:id="rId8"/>
    <p:sldId id="591" r:id="rId9"/>
    <p:sldId id="314" r:id="rId10"/>
    <p:sldId id="603" r:id="rId11"/>
    <p:sldId id="597" r:id="rId12"/>
    <p:sldId id="596" r:id="rId13"/>
    <p:sldId id="543" r:id="rId14"/>
    <p:sldId id="590" r:id="rId15"/>
    <p:sldId id="524" r:id="rId16"/>
    <p:sldId id="555" r:id="rId17"/>
    <p:sldId id="593" r:id="rId18"/>
    <p:sldId id="526" r:id="rId19"/>
    <p:sldId id="545" r:id="rId20"/>
    <p:sldId id="538" r:id="rId21"/>
    <p:sldId id="318" r:id="rId22"/>
    <p:sldId id="546" r:id="rId23"/>
    <p:sldId id="515" r:id="rId24"/>
    <p:sldId id="554" r:id="rId25"/>
    <p:sldId id="557" r:id="rId26"/>
    <p:sldId id="501" r:id="rId27"/>
  </p:sldIdLst>
  <p:sldSz cx="12192000" cy="6858000"/>
  <p:notesSz cx="6858000" cy="9144000"/>
  <p:embeddedFontLst>
    <p:embeddedFont>
      <p:font typeface="Public Sans" pitchFamily="2" charset="0"/>
      <p:regular r:id="rId30"/>
      <p:bold r:id="rId31"/>
      <p:italic r:id="rId32"/>
      <p:boldItalic r:id="rId33"/>
    </p:embeddedFont>
  </p:embeddedFontLst>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CE6C281B-B90D-4366-8F9E-3BE1233749B3}">
          <p14:sldIdLst>
            <p14:sldId id="519"/>
            <p14:sldId id="591"/>
            <p14:sldId id="314"/>
          </p14:sldIdLst>
        </p14:section>
        <p14:section name="Stegvis utveckling i tre nivåer" id="{8082B006-8C77-459D-B8EE-8822C9C7BE05}">
          <p14:sldIdLst>
            <p14:sldId id="603"/>
            <p14:sldId id="597"/>
            <p14:sldId id="596"/>
            <p14:sldId id="543"/>
            <p14:sldId id="590"/>
          </p14:sldIdLst>
        </p14:section>
        <p14:section name="Varför förändring" id="{6002E288-E2DF-403E-AE0A-5003EB52C543}">
          <p14:sldIdLst>
            <p14:sldId id="524"/>
            <p14:sldId id="555"/>
            <p14:sldId id="593"/>
            <p14:sldId id="526"/>
          </p14:sldIdLst>
        </p14:section>
        <p14:section name="Boka tid - initierad av vården" id="{DCD2373A-356C-4F84-B1BC-75155BD8F2F7}">
          <p14:sldIdLst>
            <p14:sldId id="545"/>
            <p14:sldId id="538"/>
            <p14:sldId id="318"/>
          </p14:sldIdLst>
        </p14:section>
        <p14:section name="Tips för att komma i gång med förändring" id="{7EACDEC9-4A9B-404F-91EF-6D87CEDABFE0}">
          <p14:sldIdLst>
            <p14:sldId id="546"/>
            <p14:sldId id="515"/>
            <p14:sldId id="554"/>
            <p14:sldId id="557"/>
            <p14:sldId id="501"/>
          </p14:sldIdLst>
        </p14:section>
      </p14:sectionLst>
    </p:ext>
    <p:ext uri="{EFAFB233-063F-42B5-8137-9DF3F51BA10A}">
      <p15:sldGuideLst xmlns:p15="http://schemas.microsoft.com/office/powerpoint/2012/main">
        <p15:guide id="1" orient="horz" pos="822" userDrawn="1">
          <p15:clr>
            <a:srgbClr val="A4A3A4"/>
          </p15:clr>
        </p15:guide>
        <p15:guide id="2" pos="69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05953-20D6-20CC-FE43-E0D07AEA343F}" name="Ingoldsson Anton" initials="IA" userId="S::134781@skane.se::4f52b850-dc76-4153-abd1-53fdb4dcc567" providerId="AD"/>
  <p188:author id="{E220DC5B-F4D8-D0BE-3FA1-8283B452695E}" name="Litzén Stenberg Kristina" initials="LK" userId="S::185786@skane.se::56bee932-fad1-4a3f-b707-33fb03366cdb" providerId="AD"/>
  <p188:author id="{33B75B84-E6D6-D46F-75BB-A27C4A1274AF}" name="Freccero Lisa" initials="FL" userId="S::185218@skane.se::0f79ac25-a8ec-4224-93b3-6a003ec2f1b4" providerId="AD"/>
  <p188:author id="{E1C3228C-CA74-C05A-DD59-BC6ED72604A7}" name="Rebecca Martinsson" initials="RM" userId="Rebecca Martinsson" providerId="None"/>
  <p188:author id="{AE009FB9-1BFB-DB63-A6B6-985DF77F537F}" name="Lenfeldt Anna" initials="LA" userId="S::231161@skane.se::86da47a5-ac9c-4a44-9bfd-0d9ca777df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C8E"/>
    <a:srgbClr val="FDF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guide orient="horz" pos="822"/>
        <p:guide pos="69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sson Rebecca" userId="ddf0476c-e378-47fa-a3cb-b6d64f636178" providerId="ADAL" clId="{78459466-5171-4D48-9B20-3B853E074B43}"/>
    <pc:docChg chg="modSld">
      <pc:chgData name="Martinsson Rebecca" userId="ddf0476c-e378-47fa-a3cb-b6d64f636178" providerId="ADAL" clId="{78459466-5171-4D48-9B20-3B853E074B43}" dt="2026-06-22T11:05:04.248" v="4" actId="207"/>
      <pc:docMkLst>
        <pc:docMk/>
      </pc:docMkLst>
      <pc:sldChg chg="modSp mod">
        <pc:chgData name="Martinsson Rebecca" userId="ddf0476c-e378-47fa-a3cb-b6d64f636178" providerId="ADAL" clId="{78459466-5171-4D48-9B20-3B853E074B43}" dt="2026-06-22T11:05:04.248" v="4" actId="207"/>
        <pc:sldMkLst>
          <pc:docMk/>
          <pc:sldMk cId="3491336090" sldId="543"/>
        </pc:sldMkLst>
        <pc:graphicFrameChg chg="mod modGraphic">
          <ac:chgData name="Martinsson Rebecca" userId="ddf0476c-e378-47fa-a3cb-b6d64f636178" providerId="ADAL" clId="{78459466-5171-4D48-9B20-3B853E074B43}" dt="2026-06-22T11:05:04.248" v="4" actId="207"/>
          <ac:graphicFrameMkLst>
            <pc:docMk/>
            <pc:sldMk cId="3491336090" sldId="543"/>
            <ac:graphicFrameMk id="7" creationId="{B309441A-3E1F-C10D-AC14-28E7EE6E7C7B}"/>
          </ac:graphicFrameMkLst>
        </pc:graphicFrameChg>
      </pc:sldChg>
    </pc:docChg>
  </pc:docChgLst>
  <pc:docChgLst>
    <pc:chgData name="Lenfeldt Anna" userId="S::231161@skane.se::86da47a5-ac9c-4a44-9bfd-0d9ca777df75" providerId="AD" clId="Web-{C05F1FE7-E990-9BE6-55D2-4563456636F1}"/>
    <pc:docChg chg="modSld">
      <pc:chgData name="Lenfeldt Anna" userId="S::231161@skane.se::86da47a5-ac9c-4a44-9bfd-0d9ca777df75" providerId="AD" clId="Web-{C05F1FE7-E990-9BE6-55D2-4563456636F1}" dt="2026-06-08T09:15:43.591" v="0" actId="1076"/>
      <pc:docMkLst>
        <pc:docMk/>
      </pc:docMkLst>
      <pc:sldChg chg="modSp">
        <pc:chgData name="Lenfeldt Anna" userId="S::231161@skane.se::86da47a5-ac9c-4a44-9bfd-0d9ca777df75" providerId="AD" clId="Web-{C05F1FE7-E990-9BE6-55D2-4563456636F1}" dt="2026-06-08T09:15:43.591" v="0" actId="1076"/>
        <pc:sldMkLst>
          <pc:docMk/>
          <pc:sldMk cId="3133295899" sldId="597"/>
        </pc:sldMkLst>
        <pc:spChg chg="mod">
          <ac:chgData name="Lenfeldt Anna" userId="S::231161@skane.se::86da47a5-ac9c-4a44-9bfd-0d9ca777df75" providerId="AD" clId="Web-{C05F1FE7-E990-9BE6-55D2-4563456636F1}" dt="2026-06-08T09:15:43.591" v="0" actId="1076"/>
          <ac:spMkLst>
            <pc:docMk/>
            <pc:sldMk cId="3133295899" sldId="597"/>
            <ac:spMk id="16" creationId="{22E98399-CCED-CD2E-5729-F86ED213A890}"/>
          </ac:spMkLst>
        </pc:spChg>
      </pc:sldChg>
    </pc:docChg>
  </pc:docChgLst>
  <pc:docChgLst>
    <pc:chgData name="Selin Malin" userId="7a86f746-03d3-459c-b6fe-756f506cf8c0" providerId="ADAL" clId="{ABBE914F-2914-4302-B94B-54EC58FA4266}"/>
    <pc:docChg chg="undo custSel addSld delSld modSld sldOrd addSection modSection">
      <pc:chgData name="Selin Malin" userId="7a86f746-03d3-459c-b6fe-756f506cf8c0" providerId="ADAL" clId="{ABBE914F-2914-4302-B94B-54EC58FA4266}" dt="2026-06-18T08:22:48.200" v="3089" actId="20577"/>
      <pc:docMkLst>
        <pc:docMk/>
      </pc:docMkLst>
      <pc:sldChg chg="modSp mod modNotesTx">
        <pc:chgData name="Selin Malin" userId="7a86f746-03d3-459c-b6fe-756f506cf8c0" providerId="ADAL" clId="{ABBE914F-2914-4302-B94B-54EC58FA4266}" dt="2026-05-26T12:09:44.494" v="2218" actId="20577"/>
        <pc:sldMkLst>
          <pc:docMk/>
          <pc:sldMk cId="4065740418" sldId="314"/>
        </pc:sldMkLst>
        <pc:spChg chg="mod">
          <ac:chgData name="Selin Malin" userId="7a86f746-03d3-459c-b6fe-756f506cf8c0" providerId="ADAL" clId="{ABBE914F-2914-4302-B94B-54EC58FA4266}" dt="2026-05-26T11:53:16.175" v="2074" actId="1076"/>
          <ac:spMkLst>
            <pc:docMk/>
            <pc:sldMk cId="4065740418" sldId="314"/>
            <ac:spMk id="2" creationId="{B6782F86-F27A-0FE4-DF36-B3D0BBC50608}"/>
          </ac:spMkLst>
        </pc:spChg>
        <pc:spChg chg="mod">
          <ac:chgData name="Selin Malin" userId="7a86f746-03d3-459c-b6fe-756f506cf8c0" providerId="ADAL" clId="{ABBE914F-2914-4302-B94B-54EC58FA4266}" dt="2026-05-26T12:09:44.494" v="2218" actId="20577"/>
          <ac:spMkLst>
            <pc:docMk/>
            <pc:sldMk cId="4065740418" sldId="314"/>
            <ac:spMk id="5" creationId="{7B6A13C6-4769-2FC5-B9EB-4447D2622FB8}"/>
          </ac:spMkLst>
        </pc:spChg>
        <pc:spChg chg="mod">
          <ac:chgData name="Selin Malin" userId="7a86f746-03d3-459c-b6fe-756f506cf8c0" providerId="ADAL" clId="{ABBE914F-2914-4302-B94B-54EC58FA4266}" dt="2026-05-26T11:53:21.812" v="2075" actId="1076"/>
          <ac:spMkLst>
            <pc:docMk/>
            <pc:sldMk cId="4065740418" sldId="314"/>
            <ac:spMk id="6" creationId="{BFBA63E2-09EF-C150-0550-74316596360B}"/>
          </ac:spMkLst>
        </pc:spChg>
      </pc:sldChg>
      <pc:sldChg chg="modSp mod">
        <pc:chgData name="Selin Malin" userId="7a86f746-03d3-459c-b6fe-756f506cf8c0" providerId="ADAL" clId="{ABBE914F-2914-4302-B94B-54EC58FA4266}" dt="2026-06-09T11:35:42.608" v="2556" actId="6549"/>
        <pc:sldMkLst>
          <pc:docMk/>
          <pc:sldMk cId="1831735206" sldId="501"/>
        </pc:sldMkLst>
        <pc:spChg chg="mod">
          <ac:chgData name="Selin Malin" userId="7a86f746-03d3-459c-b6fe-756f506cf8c0" providerId="ADAL" clId="{ABBE914F-2914-4302-B94B-54EC58FA4266}" dt="2026-06-09T11:35:42.608" v="2556" actId="6549"/>
          <ac:spMkLst>
            <pc:docMk/>
            <pc:sldMk cId="1831735206" sldId="501"/>
            <ac:spMk id="2" creationId="{AC31BE44-7E93-CA41-0F99-C1B2A5645FDA}"/>
          </ac:spMkLst>
        </pc:spChg>
      </pc:sldChg>
      <pc:sldChg chg="modSp mod modNotesTx">
        <pc:chgData name="Selin Malin" userId="7a86f746-03d3-459c-b6fe-756f506cf8c0" providerId="ADAL" clId="{ABBE914F-2914-4302-B94B-54EC58FA4266}" dt="2026-06-18T08:22:48.200" v="3089" actId="20577"/>
        <pc:sldMkLst>
          <pc:docMk/>
          <pc:sldMk cId="3644214962" sldId="515"/>
        </pc:sldMkLst>
        <pc:spChg chg="mod">
          <ac:chgData name="Selin Malin" userId="7a86f746-03d3-459c-b6fe-756f506cf8c0" providerId="ADAL" clId="{ABBE914F-2914-4302-B94B-54EC58FA4266}" dt="2026-05-26T11:35:02.264" v="1668" actId="1076"/>
          <ac:spMkLst>
            <pc:docMk/>
            <pc:sldMk cId="3644214962" sldId="515"/>
            <ac:spMk id="4" creationId="{38216A32-2CFF-0F3B-298E-61F68E336543}"/>
          </ac:spMkLst>
        </pc:spChg>
        <pc:spChg chg="mod">
          <ac:chgData name="Selin Malin" userId="7a86f746-03d3-459c-b6fe-756f506cf8c0" providerId="ADAL" clId="{ABBE914F-2914-4302-B94B-54EC58FA4266}" dt="2026-06-12T12:30:27.504" v="2907" actId="20577"/>
          <ac:spMkLst>
            <pc:docMk/>
            <pc:sldMk cId="3644214962" sldId="515"/>
            <ac:spMk id="5" creationId="{5FE38452-EABD-CBD8-E964-53C2D41E58F1}"/>
          </ac:spMkLst>
        </pc:spChg>
        <pc:spChg chg="mod">
          <ac:chgData name="Selin Malin" userId="7a86f746-03d3-459c-b6fe-756f506cf8c0" providerId="ADAL" clId="{ABBE914F-2914-4302-B94B-54EC58FA4266}" dt="2026-06-12T12:27:36.608" v="2853" actId="20577"/>
          <ac:spMkLst>
            <pc:docMk/>
            <pc:sldMk cId="3644214962" sldId="515"/>
            <ac:spMk id="11" creationId="{0996B115-1A2A-2B0A-C32B-03B35132B3A3}"/>
          </ac:spMkLst>
        </pc:spChg>
      </pc:sldChg>
      <pc:sldChg chg="modSp mod">
        <pc:chgData name="Selin Malin" userId="7a86f746-03d3-459c-b6fe-756f506cf8c0" providerId="ADAL" clId="{ABBE914F-2914-4302-B94B-54EC58FA4266}" dt="2026-05-26T11:30:11.105" v="1607" actId="14100"/>
        <pc:sldMkLst>
          <pc:docMk/>
          <pc:sldMk cId="3854390214" sldId="519"/>
        </pc:sldMkLst>
        <pc:spChg chg="mod">
          <ac:chgData name="Selin Malin" userId="7a86f746-03d3-459c-b6fe-756f506cf8c0" providerId="ADAL" clId="{ABBE914F-2914-4302-B94B-54EC58FA4266}" dt="2026-05-26T11:30:11.105" v="1607" actId="14100"/>
          <ac:spMkLst>
            <pc:docMk/>
            <pc:sldMk cId="3854390214" sldId="519"/>
            <ac:spMk id="10" creationId="{2101774F-6C38-74C5-9EF9-E78D23D27132}"/>
          </ac:spMkLst>
        </pc:spChg>
      </pc:sldChg>
      <pc:sldChg chg="modSp mod">
        <pc:chgData name="Selin Malin" userId="7a86f746-03d3-459c-b6fe-756f506cf8c0" providerId="ADAL" clId="{ABBE914F-2914-4302-B94B-54EC58FA4266}" dt="2026-06-12T12:15:33.190" v="2761" actId="6549"/>
        <pc:sldMkLst>
          <pc:docMk/>
          <pc:sldMk cId="1557609445" sldId="524"/>
        </pc:sldMkLst>
        <pc:spChg chg="mod">
          <ac:chgData name="Selin Malin" userId="7a86f746-03d3-459c-b6fe-756f506cf8c0" providerId="ADAL" clId="{ABBE914F-2914-4302-B94B-54EC58FA4266}" dt="2026-06-12T12:15:33.190" v="2761" actId="6549"/>
          <ac:spMkLst>
            <pc:docMk/>
            <pc:sldMk cId="1557609445" sldId="524"/>
            <ac:spMk id="3" creationId="{CE2E273B-69DB-FB7E-14DB-61E60C9EE246}"/>
          </ac:spMkLst>
        </pc:spChg>
      </pc:sldChg>
      <pc:sldChg chg="modSp mod ord">
        <pc:chgData name="Selin Malin" userId="7a86f746-03d3-459c-b6fe-756f506cf8c0" providerId="ADAL" clId="{ABBE914F-2914-4302-B94B-54EC58FA4266}" dt="2026-05-26T11:32:00.328" v="1631" actId="20577"/>
        <pc:sldMkLst>
          <pc:docMk/>
          <pc:sldMk cId="3491336090" sldId="543"/>
        </pc:sldMkLst>
        <pc:spChg chg="mod">
          <ac:chgData name="Selin Malin" userId="7a86f746-03d3-459c-b6fe-756f506cf8c0" providerId="ADAL" clId="{ABBE914F-2914-4302-B94B-54EC58FA4266}" dt="2026-05-26T11:32:00.328" v="1631" actId="20577"/>
          <ac:spMkLst>
            <pc:docMk/>
            <pc:sldMk cId="3491336090" sldId="543"/>
            <ac:spMk id="4" creationId="{38216A32-2CFF-0F3B-298E-61F68E336543}"/>
          </ac:spMkLst>
        </pc:spChg>
      </pc:sldChg>
      <pc:sldChg chg="modSp mod">
        <pc:chgData name="Selin Malin" userId="7a86f746-03d3-459c-b6fe-756f506cf8c0" providerId="ADAL" clId="{ABBE914F-2914-4302-B94B-54EC58FA4266}" dt="2026-06-18T06:17:17.125" v="3082" actId="20577"/>
        <pc:sldMkLst>
          <pc:docMk/>
          <pc:sldMk cId="793928296" sldId="557"/>
        </pc:sldMkLst>
        <pc:spChg chg="mod">
          <ac:chgData name="Selin Malin" userId="7a86f746-03d3-459c-b6fe-756f506cf8c0" providerId="ADAL" clId="{ABBE914F-2914-4302-B94B-54EC58FA4266}" dt="2026-06-18T06:17:17.125" v="3082" actId="20577"/>
          <ac:spMkLst>
            <pc:docMk/>
            <pc:sldMk cId="793928296" sldId="557"/>
            <ac:spMk id="3" creationId="{A4A093B9-3DDF-1DEC-8005-A2E82F1A4DA3}"/>
          </ac:spMkLst>
        </pc:spChg>
      </pc:sldChg>
      <pc:sldChg chg="modSp mod ord">
        <pc:chgData name="Selin Malin" userId="7a86f746-03d3-459c-b6fe-756f506cf8c0" providerId="ADAL" clId="{ABBE914F-2914-4302-B94B-54EC58FA4266}" dt="2026-05-29T11:47:46.402" v="2551"/>
        <pc:sldMkLst>
          <pc:docMk/>
          <pc:sldMk cId="3433792848" sldId="590"/>
        </pc:sldMkLst>
      </pc:sldChg>
      <pc:sldChg chg="modSp mod">
        <pc:chgData name="Selin Malin" userId="7a86f746-03d3-459c-b6fe-756f506cf8c0" providerId="ADAL" clId="{ABBE914F-2914-4302-B94B-54EC58FA4266}" dt="2026-06-18T08:22:01.027" v="3088" actId="20577"/>
        <pc:sldMkLst>
          <pc:docMk/>
          <pc:sldMk cId="1833703240" sldId="593"/>
        </pc:sldMkLst>
        <pc:spChg chg="mod">
          <ac:chgData name="Selin Malin" userId="7a86f746-03d3-459c-b6fe-756f506cf8c0" providerId="ADAL" clId="{ABBE914F-2914-4302-B94B-54EC58FA4266}" dt="2026-06-18T08:22:01.027" v="3088" actId="20577"/>
          <ac:spMkLst>
            <pc:docMk/>
            <pc:sldMk cId="1833703240" sldId="593"/>
            <ac:spMk id="3" creationId="{067DAC9A-8AB8-5048-BA39-5A348E01D53E}"/>
          </ac:spMkLst>
        </pc:spChg>
      </pc:sldChg>
      <pc:sldChg chg="modSp new mod modShow modNotesTx">
        <pc:chgData name="Selin Malin" userId="7a86f746-03d3-459c-b6fe-756f506cf8c0" providerId="ADAL" clId="{ABBE914F-2914-4302-B94B-54EC58FA4266}" dt="2026-06-18T08:20:51.945" v="3084" actId="20577"/>
        <pc:sldMkLst>
          <pc:docMk/>
          <pc:sldMk cId="4012077439" sldId="596"/>
        </pc:sldMkLst>
        <pc:spChg chg="mod">
          <ac:chgData name="Selin Malin" userId="7a86f746-03d3-459c-b6fe-756f506cf8c0" providerId="ADAL" clId="{ABBE914F-2914-4302-B94B-54EC58FA4266}" dt="2026-05-26T12:32:10.597" v="2541" actId="20577"/>
          <ac:spMkLst>
            <pc:docMk/>
            <pc:sldMk cId="4012077439" sldId="596"/>
            <ac:spMk id="2" creationId="{5C16A494-96C6-0469-DD34-D5EBB6DF2C19}"/>
          </ac:spMkLst>
        </pc:spChg>
        <pc:spChg chg="mod">
          <ac:chgData name="Selin Malin" userId="7a86f746-03d3-459c-b6fe-756f506cf8c0" providerId="ADAL" clId="{ABBE914F-2914-4302-B94B-54EC58FA4266}" dt="2026-06-18T08:20:51.945" v="3084" actId="20577"/>
          <ac:spMkLst>
            <pc:docMk/>
            <pc:sldMk cId="4012077439" sldId="596"/>
            <ac:spMk id="3" creationId="{B7DCC748-1A15-17FA-8EF0-9979B285E314}"/>
          </ac:spMkLst>
        </pc:spChg>
      </pc:sldChg>
    </pc:docChg>
  </pc:docChgLst>
  <pc:docChgLst>
    <pc:chgData name="Lenfeldt Anna" userId="86da47a5-ac9c-4a44-9bfd-0d9ca777df75" providerId="ADAL" clId="{5DA3EB83-53BA-4FBF-AAF3-D9208C198AEC}"/>
    <pc:docChg chg="undo custSel addSld delSld modSld sldOrd addSection modSection">
      <pc:chgData name="Lenfeldt Anna" userId="86da47a5-ac9c-4a44-9bfd-0d9ca777df75" providerId="ADAL" clId="{5DA3EB83-53BA-4FBF-AAF3-D9208C198AEC}" dt="2026-06-10T13:34:07.364" v="2083" actId="1076"/>
      <pc:docMkLst>
        <pc:docMk/>
      </pc:docMkLst>
      <pc:sldChg chg="modSp mod">
        <pc:chgData name="Lenfeldt Anna" userId="86da47a5-ac9c-4a44-9bfd-0d9ca777df75" providerId="ADAL" clId="{5DA3EB83-53BA-4FBF-AAF3-D9208C198AEC}" dt="2026-05-27T12:59:49.077" v="1724" actId="20577"/>
        <pc:sldMkLst>
          <pc:docMk/>
          <pc:sldMk cId="4065740418" sldId="314"/>
        </pc:sldMkLst>
        <pc:spChg chg="mod">
          <ac:chgData name="Lenfeldt Anna" userId="86da47a5-ac9c-4a44-9bfd-0d9ca777df75" providerId="ADAL" clId="{5DA3EB83-53BA-4FBF-AAF3-D9208C198AEC}" dt="2026-05-27T12:59:49.077" v="1724" actId="20577"/>
          <ac:spMkLst>
            <pc:docMk/>
            <pc:sldMk cId="4065740418" sldId="314"/>
            <ac:spMk id="5" creationId="{7B6A13C6-4769-2FC5-B9EB-4447D2622FB8}"/>
          </ac:spMkLst>
        </pc:spChg>
      </pc:sldChg>
      <pc:sldChg chg="addSp delSp modSp mod setBg chgLayout">
        <pc:chgData name="Lenfeldt Anna" userId="86da47a5-ac9c-4a44-9bfd-0d9ca777df75" providerId="ADAL" clId="{5DA3EB83-53BA-4FBF-AAF3-D9208C198AEC}" dt="2026-05-29T12:20:42.423" v="2067" actId="1076"/>
        <pc:sldMkLst>
          <pc:docMk/>
          <pc:sldMk cId="3644214962" sldId="515"/>
        </pc:sldMkLst>
        <pc:spChg chg="mod ord">
          <ac:chgData name="Lenfeldt Anna" userId="86da47a5-ac9c-4a44-9bfd-0d9ca777df75" providerId="ADAL" clId="{5DA3EB83-53BA-4FBF-AAF3-D9208C198AEC}" dt="2026-05-29T12:20:22.842" v="2065" actId="255"/>
          <ac:spMkLst>
            <pc:docMk/>
            <pc:sldMk cId="3644214962" sldId="515"/>
            <ac:spMk id="4" creationId="{38216A32-2CFF-0F3B-298E-61F68E336543}"/>
          </ac:spMkLst>
        </pc:spChg>
        <pc:spChg chg="mod ord">
          <ac:chgData name="Lenfeldt Anna" userId="86da47a5-ac9c-4a44-9bfd-0d9ca777df75" providerId="ADAL" clId="{5DA3EB83-53BA-4FBF-AAF3-D9208C198AEC}" dt="2026-05-29T12:20:29.585" v="2066" actId="1076"/>
          <ac:spMkLst>
            <pc:docMk/>
            <pc:sldMk cId="3644214962" sldId="515"/>
            <ac:spMk id="5" creationId="{5FE38452-EABD-CBD8-E964-53C2D41E58F1}"/>
          </ac:spMkLst>
        </pc:spChg>
        <pc:spChg chg="add mod ord">
          <ac:chgData name="Lenfeldt Anna" userId="86da47a5-ac9c-4a44-9bfd-0d9ca777df75" providerId="ADAL" clId="{5DA3EB83-53BA-4FBF-AAF3-D9208C198AEC}" dt="2026-05-29T12:20:42.423" v="2067" actId="1076"/>
          <ac:spMkLst>
            <pc:docMk/>
            <pc:sldMk cId="3644214962" sldId="515"/>
            <ac:spMk id="11" creationId="{0996B115-1A2A-2B0A-C32B-03B35132B3A3}"/>
          </ac:spMkLst>
        </pc:spChg>
      </pc:sldChg>
      <pc:sldChg chg="modSp mod">
        <pc:chgData name="Lenfeldt Anna" userId="86da47a5-ac9c-4a44-9bfd-0d9ca777df75" providerId="ADAL" clId="{5DA3EB83-53BA-4FBF-AAF3-D9208C198AEC}" dt="2026-05-27T12:59:33.234" v="1721" actId="20577"/>
        <pc:sldMkLst>
          <pc:docMk/>
          <pc:sldMk cId="3854390214" sldId="519"/>
        </pc:sldMkLst>
        <pc:spChg chg="mod">
          <ac:chgData name="Lenfeldt Anna" userId="86da47a5-ac9c-4a44-9bfd-0d9ca777df75" providerId="ADAL" clId="{5DA3EB83-53BA-4FBF-AAF3-D9208C198AEC}" dt="2026-05-27T12:59:33.234" v="1721" actId="20577"/>
          <ac:spMkLst>
            <pc:docMk/>
            <pc:sldMk cId="3854390214" sldId="519"/>
            <ac:spMk id="10" creationId="{2101774F-6C38-74C5-9EF9-E78D23D27132}"/>
          </ac:spMkLst>
        </pc:spChg>
      </pc:sldChg>
      <pc:sldChg chg="modSp mod">
        <pc:chgData name="Lenfeldt Anna" userId="86da47a5-ac9c-4a44-9bfd-0d9ca777df75" providerId="ADAL" clId="{5DA3EB83-53BA-4FBF-AAF3-D9208C198AEC}" dt="2026-05-27T07:41:42.823" v="421" actId="1076"/>
        <pc:sldMkLst>
          <pc:docMk/>
          <pc:sldMk cId="1557609445" sldId="524"/>
        </pc:sldMkLst>
        <pc:spChg chg="mod">
          <ac:chgData name="Lenfeldt Anna" userId="86da47a5-ac9c-4a44-9bfd-0d9ca777df75" providerId="ADAL" clId="{5DA3EB83-53BA-4FBF-AAF3-D9208C198AEC}" dt="2026-05-27T07:41:04.409" v="419" actId="20577"/>
          <ac:spMkLst>
            <pc:docMk/>
            <pc:sldMk cId="1557609445" sldId="524"/>
            <ac:spMk id="3" creationId="{CE2E273B-69DB-FB7E-14DB-61E60C9EE246}"/>
          </ac:spMkLst>
        </pc:spChg>
        <pc:spChg chg="mod">
          <ac:chgData name="Lenfeldt Anna" userId="86da47a5-ac9c-4a44-9bfd-0d9ca777df75" providerId="ADAL" clId="{5DA3EB83-53BA-4FBF-AAF3-D9208C198AEC}" dt="2026-05-27T07:41:42.823" v="421" actId="1076"/>
          <ac:spMkLst>
            <pc:docMk/>
            <pc:sldMk cId="1557609445" sldId="524"/>
            <ac:spMk id="9" creationId="{3EA923F2-CD71-73B9-5805-E16545662A6E}"/>
          </ac:spMkLst>
        </pc:spChg>
      </pc:sldChg>
      <pc:sldChg chg="modSp mod ord modNotesTx">
        <pc:chgData name="Lenfeldt Anna" userId="86da47a5-ac9c-4a44-9bfd-0d9ca777df75" providerId="ADAL" clId="{5DA3EB83-53BA-4FBF-AAF3-D9208C198AEC}" dt="2026-05-28T14:40:13.283" v="1738" actId="20577"/>
        <pc:sldMkLst>
          <pc:docMk/>
          <pc:sldMk cId="3491336090" sldId="543"/>
        </pc:sldMkLst>
        <pc:spChg chg="mod">
          <ac:chgData name="Lenfeldt Anna" userId="86da47a5-ac9c-4a44-9bfd-0d9ca777df75" providerId="ADAL" clId="{5DA3EB83-53BA-4FBF-AAF3-D9208C198AEC}" dt="2026-05-27T13:00:11.504" v="1727" actId="20577"/>
          <ac:spMkLst>
            <pc:docMk/>
            <pc:sldMk cId="3491336090" sldId="543"/>
            <ac:spMk id="4" creationId="{38216A32-2CFF-0F3B-298E-61F68E336543}"/>
          </ac:spMkLst>
        </pc:spChg>
        <pc:graphicFrameChg chg="mod modGraphic">
          <ac:chgData name="Lenfeldt Anna" userId="86da47a5-ac9c-4a44-9bfd-0d9ca777df75" providerId="ADAL" clId="{5DA3EB83-53BA-4FBF-AAF3-D9208C198AEC}" dt="2026-05-28T14:40:13.283" v="1738" actId="20577"/>
          <ac:graphicFrameMkLst>
            <pc:docMk/>
            <pc:sldMk cId="3491336090" sldId="543"/>
            <ac:graphicFrameMk id="7" creationId="{B309441A-3E1F-C10D-AC14-28E7EE6E7C7B}"/>
          </ac:graphicFrameMkLst>
        </pc:graphicFrameChg>
      </pc:sldChg>
      <pc:sldChg chg="addSp modSp mod modNotesTx">
        <pc:chgData name="Lenfeldt Anna" userId="86da47a5-ac9c-4a44-9bfd-0d9ca777df75" providerId="ADAL" clId="{5DA3EB83-53BA-4FBF-AAF3-D9208C198AEC}" dt="2026-05-27T12:24:24.461" v="1228" actId="20577"/>
        <pc:sldMkLst>
          <pc:docMk/>
          <pc:sldMk cId="104591631" sldId="545"/>
        </pc:sldMkLst>
        <pc:spChg chg="mod">
          <ac:chgData name="Lenfeldt Anna" userId="86da47a5-ac9c-4a44-9bfd-0d9ca777df75" providerId="ADAL" clId="{5DA3EB83-53BA-4FBF-AAF3-D9208C198AEC}" dt="2026-05-27T12:15:01.738" v="939" actId="20577"/>
          <ac:spMkLst>
            <pc:docMk/>
            <pc:sldMk cId="104591631" sldId="545"/>
            <ac:spMk id="2" creationId="{765CF71E-BDE2-E179-F759-B4B67FE39C67}"/>
          </ac:spMkLst>
        </pc:spChg>
        <pc:spChg chg="mod">
          <ac:chgData name="Lenfeldt Anna" userId="86da47a5-ac9c-4a44-9bfd-0d9ca777df75" providerId="ADAL" clId="{5DA3EB83-53BA-4FBF-AAF3-D9208C198AEC}" dt="2026-05-27T12:19:59.978" v="1201" actId="14100"/>
          <ac:spMkLst>
            <pc:docMk/>
            <pc:sldMk cId="104591631" sldId="545"/>
            <ac:spMk id="3" creationId="{A50A96B9-0BEB-8455-587B-14C11B36DC0A}"/>
          </ac:spMkLst>
        </pc:spChg>
        <pc:spChg chg="add mod">
          <ac:chgData name="Lenfeldt Anna" userId="86da47a5-ac9c-4a44-9bfd-0d9ca777df75" providerId="ADAL" clId="{5DA3EB83-53BA-4FBF-AAF3-D9208C198AEC}" dt="2026-05-27T12:23:34.419" v="1223" actId="164"/>
          <ac:spMkLst>
            <pc:docMk/>
            <pc:sldMk cId="104591631" sldId="545"/>
            <ac:spMk id="4" creationId="{2263B75A-4684-9BF6-B6A0-0D542F9E3148}"/>
          </ac:spMkLst>
        </pc:spChg>
        <pc:spChg chg="add mod">
          <ac:chgData name="Lenfeldt Anna" userId="86da47a5-ac9c-4a44-9bfd-0d9ca777df75" providerId="ADAL" clId="{5DA3EB83-53BA-4FBF-AAF3-D9208C198AEC}" dt="2026-05-27T12:23:45.402" v="1226" actId="164"/>
          <ac:spMkLst>
            <pc:docMk/>
            <pc:sldMk cId="104591631" sldId="545"/>
            <ac:spMk id="5" creationId="{B6EA5A6E-6601-93DC-6842-4D6562150851}"/>
          </ac:spMkLst>
        </pc:spChg>
        <pc:grpChg chg="add mod">
          <ac:chgData name="Lenfeldt Anna" userId="86da47a5-ac9c-4a44-9bfd-0d9ca777df75" providerId="ADAL" clId="{5DA3EB83-53BA-4FBF-AAF3-D9208C198AEC}" dt="2026-05-27T12:23:34.419" v="1223" actId="164"/>
          <ac:grpSpMkLst>
            <pc:docMk/>
            <pc:sldMk cId="104591631" sldId="545"/>
            <ac:grpSpMk id="8" creationId="{7E652A79-1A50-F3AA-A88F-D6B692EE446D}"/>
          </ac:grpSpMkLst>
        </pc:grpChg>
        <pc:grpChg chg="add mod">
          <ac:chgData name="Lenfeldt Anna" userId="86da47a5-ac9c-4a44-9bfd-0d9ca777df75" providerId="ADAL" clId="{5DA3EB83-53BA-4FBF-AAF3-D9208C198AEC}" dt="2026-05-27T12:23:45.402" v="1226" actId="164"/>
          <ac:grpSpMkLst>
            <pc:docMk/>
            <pc:sldMk cId="104591631" sldId="545"/>
            <ac:grpSpMk id="9" creationId="{3C1B0BC7-F4A1-D2AA-5017-21D80B300760}"/>
          </ac:grpSpMkLst>
        </pc:grpChg>
        <pc:picChg chg="mod">
          <ac:chgData name="Lenfeldt Anna" userId="86da47a5-ac9c-4a44-9bfd-0d9ca777df75" providerId="ADAL" clId="{5DA3EB83-53BA-4FBF-AAF3-D9208C198AEC}" dt="2026-05-27T12:23:34.419" v="1223" actId="164"/>
          <ac:picMkLst>
            <pc:docMk/>
            <pc:sldMk cId="104591631" sldId="545"/>
            <ac:picMk id="6" creationId="{25ADBBE1-C88F-21D2-736E-9518CECB9E9C}"/>
          </ac:picMkLst>
        </pc:picChg>
        <pc:picChg chg="mod">
          <ac:chgData name="Lenfeldt Anna" userId="86da47a5-ac9c-4a44-9bfd-0d9ca777df75" providerId="ADAL" clId="{5DA3EB83-53BA-4FBF-AAF3-D9208C198AEC}" dt="2026-05-27T12:23:45.402" v="1226" actId="164"/>
          <ac:picMkLst>
            <pc:docMk/>
            <pc:sldMk cId="104591631" sldId="545"/>
            <ac:picMk id="7" creationId="{3D6920EB-00D0-F591-8302-4D295CF4E2A9}"/>
          </ac:picMkLst>
        </pc:picChg>
      </pc:sldChg>
      <pc:sldChg chg="modSp mod">
        <pc:chgData name="Lenfeldt Anna" userId="86da47a5-ac9c-4a44-9bfd-0d9ca777df75" providerId="ADAL" clId="{5DA3EB83-53BA-4FBF-AAF3-D9208C198AEC}" dt="2026-05-27T12:31:18.159" v="1351" actId="20577"/>
        <pc:sldMkLst>
          <pc:docMk/>
          <pc:sldMk cId="1131410268" sldId="546"/>
        </pc:sldMkLst>
        <pc:spChg chg="mod">
          <ac:chgData name="Lenfeldt Anna" userId="86da47a5-ac9c-4a44-9bfd-0d9ca777df75" providerId="ADAL" clId="{5DA3EB83-53BA-4FBF-AAF3-D9208C198AEC}" dt="2026-05-27T12:31:18.159" v="1351" actId="20577"/>
          <ac:spMkLst>
            <pc:docMk/>
            <pc:sldMk cId="1131410268" sldId="546"/>
            <ac:spMk id="3" creationId="{D9ACCDB7-55A9-326D-71E7-06B324FF0A57}"/>
          </ac:spMkLst>
        </pc:spChg>
      </pc:sldChg>
      <pc:sldChg chg="modSp mod">
        <pc:chgData name="Lenfeldt Anna" userId="86da47a5-ac9c-4a44-9bfd-0d9ca777df75" providerId="ADAL" clId="{5DA3EB83-53BA-4FBF-AAF3-D9208C198AEC}" dt="2026-05-29T12:07:13.999" v="1787" actId="207"/>
        <pc:sldMkLst>
          <pc:docMk/>
          <pc:sldMk cId="793928296" sldId="557"/>
        </pc:sldMkLst>
        <pc:spChg chg="mod">
          <ac:chgData name="Lenfeldt Anna" userId="86da47a5-ac9c-4a44-9bfd-0d9ca777df75" providerId="ADAL" clId="{5DA3EB83-53BA-4FBF-AAF3-D9208C198AEC}" dt="2026-05-29T12:07:13.999" v="1787" actId="207"/>
          <ac:spMkLst>
            <pc:docMk/>
            <pc:sldMk cId="793928296" sldId="557"/>
            <ac:spMk id="3" creationId="{A4A093B9-3DDF-1DEC-8005-A2E82F1A4DA3}"/>
          </ac:spMkLst>
        </pc:spChg>
      </pc:sldChg>
      <pc:sldChg chg="addSp delSp modSp mod ord chgLayout">
        <pc:chgData name="Lenfeldt Anna" userId="86da47a5-ac9c-4a44-9bfd-0d9ca777df75" providerId="ADAL" clId="{5DA3EB83-53BA-4FBF-AAF3-D9208C198AEC}" dt="2026-05-27T14:38:22.194" v="1733" actId="14100"/>
        <pc:sldMkLst>
          <pc:docMk/>
          <pc:sldMk cId="3433792848" sldId="590"/>
        </pc:sldMkLst>
        <pc:spChg chg="mod">
          <ac:chgData name="Lenfeldt Anna" userId="86da47a5-ac9c-4a44-9bfd-0d9ca777df75" providerId="ADAL" clId="{5DA3EB83-53BA-4FBF-AAF3-D9208C198AEC}" dt="2026-05-27T14:38:16.456" v="1732" actId="26606"/>
          <ac:spMkLst>
            <pc:docMk/>
            <pc:sldMk cId="3433792848" sldId="590"/>
            <ac:spMk id="2" creationId="{C48E2E93-8237-4D27-E617-C917CB85B009}"/>
          </ac:spMkLst>
        </pc:spChg>
        <pc:spChg chg="mod">
          <ac:chgData name="Lenfeldt Anna" userId="86da47a5-ac9c-4a44-9bfd-0d9ca777df75" providerId="ADAL" clId="{5DA3EB83-53BA-4FBF-AAF3-D9208C198AEC}" dt="2026-05-27T14:38:16.456" v="1732" actId="26606"/>
          <ac:spMkLst>
            <pc:docMk/>
            <pc:sldMk cId="3433792848" sldId="590"/>
            <ac:spMk id="3" creationId="{0C74E678-0FC5-5B80-E0A1-BA4E77713F59}"/>
          </ac:spMkLst>
        </pc:spChg>
        <pc:picChg chg="add mod">
          <ac:chgData name="Lenfeldt Anna" userId="86da47a5-ac9c-4a44-9bfd-0d9ca777df75" providerId="ADAL" clId="{5DA3EB83-53BA-4FBF-AAF3-D9208C198AEC}" dt="2026-05-27T14:38:22.194" v="1733" actId="14100"/>
          <ac:picMkLst>
            <pc:docMk/>
            <pc:sldMk cId="3433792848" sldId="590"/>
            <ac:picMk id="8" creationId="{28333AC9-18D1-29C3-3FB5-C7FC1F756B10}"/>
          </ac:picMkLst>
        </pc:picChg>
      </pc:sldChg>
      <pc:sldChg chg="modSp mod modNotesTx">
        <pc:chgData name="Lenfeldt Anna" userId="86da47a5-ac9c-4a44-9bfd-0d9ca777df75" providerId="ADAL" clId="{5DA3EB83-53BA-4FBF-AAF3-D9208C198AEC}" dt="2026-05-27T07:44:04.995" v="611" actId="20577"/>
        <pc:sldMkLst>
          <pc:docMk/>
          <pc:sldMk cId="1833703240" sldId="593"/>
        </pc:sldMkLst>
        <pc:spChg chg="mod">
          <ac:chgData name="Lenfeldt Anna" userId="86da47a5-ac9c-4a44-9bfd-0d9ca777df75" providerId="ADAL" clId="{5DA3EB83-53BA-4FBF-AAF3-D9208C198AEC}" dt="2026-05-27T07:44:04.995" v="611" actId="20577"/>
          <ac:spMkLst>
            <pc:docMk/>
            <pc:sldMk cId="1833703240" sldId="593"/>
            <ac:spMk id="3" creationId="{067DAC9A-8AB8-5048-BA39-5A348E01D53E}"/>
          </ac:spMkLst>
        </pc:spChg>
      </pc:sldChg>
      <pc:sldChg chg="modSp mod modShow modNotesTx">
        <pc:chgData name="Lenfeldt Anna" userId="86da47a5-ac9c-4a44-9bfd-0d9ca777df75" providerId="ADAL" clId="{5DA3EB83-53BA-4FBF-AAF3-D9208C198AEC}" dt="2026-05-27T07:55:27.131" v="873" actId="20577"/>
        <pc:sldMkLst>
          <pc:docMk/>
          <pc:sldMk cId="4012077439" sldId="596"/>
        </pc:sldMkLst>
        <pc:spChg chg="mod">
          <ac:chgData name="Lenfeldt Anna" userId="86da47a5-ac9c-4a44-9bfd-0d9ca777df75" providerId="ADAL" clId="{5DA3EB83-53BA-4FBF-AAF3-D9208C198AEC}" dt="2026-05-27T07:23:02.339" v="105" actId="20577"/>
          <ac:spMkLst>
            <pc:docMk/>
            <pc:sldMk cId="4012077439" sldId="596"/>
            <ac:spMk id="3" creationId="{B7DCC748-1A15-17FA-8EF0-9979B285E314}"/>
          </ac:spMkLst>
        </pc:spChg>
      </pc:sldChg>
      <pc:sldChg chg="modSp add mod ord">
        <pc:chgData name="Lenfeldt Anna" userId="86da47a5-ac9c-4a44-9bfd-0d9ca777df75" providerId="ADAL" clId="{5DA3EB83-53BA-4FBF-AAF3-D9208C198AEC}" dt="2026-06-10T13:34:07.364" v="2083" actId="1076"/>
        <pc:sldMkLst>
          <pc:docMk/>
          <pc:sldMk cId="3133295899" sldId="597"/>
        </pc:sldMkLst>
        <pc:spChg chg="mod">
          <ac:chgData name="Lenfeldt Anna" userId="86da47a5-ac9c-4a44-9bfd-0d9ca777df75" providerId="ADAL" clId="{5DA3EB83-53BA-4FBF-AAF3-D9208C198AEC}" dt="2026-05-26T17:07:27.858" v="30" actId="1076"/>
          <ac:spMkLst>
            <pc:docMk/>
            <pc:sldMk cId="3133295899" sldId="597"/>
            <ac:spMk id="17" creationId="{742E54D1-1F3B-C848-A540-D27769F27D86}"/>
          </ac:spMkLst>
        </pc:spChg>
        <pc:spChg chg="mod">
          <ac:chgData name="Lenfeldt Anna" userId="86da47a5-ac9c-4a44-9bfd-0d9ca777df75" providerId="ADAL" clId="{5DA3EB83-53BA-4FBF-AAF3-D9208C198AEC}" dt="2026-06-10T13:33:43.777" v="2080" actId="1076"/>
          <ac:spMkLst>
            <pc:docMk/>
            <pc:sldMk cId="3133295899" sldId="597"/>
            <ac:spMk id="21" creationId="{B0C25F55-6DFF-2A85-858A-945DE268840B}"/>
          </ac:spMkLst>
        </pc:spChg>
        <pc:spChg chg="mod">
          <ac:chgData name="Lenfeldt Anna" userId="86da47a5-ac9c-4a44-9bfd-0d9ca777df75" providerId="ADAL" clId="{5DA3EB83-53BA-4FBF-AAF3-D9208C198AEC}" dt="2026-06-10T13:33:50.547" v="2081" actId="1076"/>
          <ac:spMkLst>
            <pc:docMk/>
            <pc:sldMk cId="3133295899" sldId="597"/>
            <ac:spMk id="22" creationId="{2AE381CA-2724-9A5F-836E-065CAF26D387}"/>
          </ac:spMkLst>
        </pc:spChg>
        <pc:spChg chg="mod">
          <ac:chgData name="Lenfeldt Anna" userId="86da47a5-ac9c-4a44-9bfd-0d9ca777df75" providerId="ADAL" clId="{5DA3EB83-53BA-4FBF-AAF3-D9208C198AEC}" dt="2026-06-10T13:34:07.364" v="2083" actId="1076"/>
          <ac:spMkLst>
            <pc:docMk/>
            <pc:sldMk cId="3133295899" sldId="597"/>
            <ac:spMk id="23" creationId="{2D204548-876B-958F-2910-9D237B019C6D}"/>
          </ac:spMkLst>
        </pc:spChg>
      </pc:sldChg>
      <pc:sldChg chg="modSp add mod">
        <pc:chgData name="Lenfeldt Anna" userId="86da47a5-ac9c-4a44-9bfd-0d9ca777df75" providerId="ADAL" clId="{5DA3EB83-53BA-4FBF-AAF3-D9208C198AEC}" dt="2026-05-27T12:50:39.448" v="1717" actId="20577"/>
        <pc:sldMkLst>
          <pc:docMk/>
          <pc:sldMk cId="2872135715" sldId="603"/>
        </pc:sldMkLst>
        <pc:spChg chg="mod">
          <ac:chgData name="Lenfeldt Anna" userId="86da47a5-ac9c-4a44-9bfd-0d9ca777df75" providerId="ADAL" clId="{5DA3EB83-53BA-4FBF-AAF3-D9208C198AEC}" dt="2026-05-27T12:50:39.448" v="1717" actId="20577"/>
          <ac:spMkLst>
            <pc:docMk/>
            <pc:sldMk cId="2872135715" sldId="603"/>
            <ac:spMk id="2" creationId="{B7F72D63-525B-54EF-34B9-0DED3B64791F}"/>
          </ac:spMkLst>
        </pc:spChg>
        <pc:graphicFrameChg chg="mod">
          <ac:chgData name="Lenfeldt Anna" userId="86da47a5-ac9c-4a44-9bfd-0d9ca777df75" providerId="ADAL" clId="{5DA3EB83-53BA-4FBF-AAF3-D9208C198AEC}" dt="2026-05-26T16:22:48.750" v="5" actId="20577"/>
          <ac:graphicFrameMkLst>
            <pc:docMk/>
            <pc:sldMk cId="2872135715" sldId="603"/>
            <ac:graphicFrameMk id="3" creationId="{45B7753A-206B-7A99-5417-54D64BFAC63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5FAA3-7EE0-4368-B6E9-17203C85CA14}"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v-SE"/>
        </a:p>
      </dgm:t>
    </dgm:pt>
    <dgm:pt modelId="{9C57ACFC-80A0-4CF1-BDEA-4AE60601A096}">
      <dgm:prSet phldrT="[Text]"/>
      <dgm:spPr/>
      <dgm:t>
        <a:bodyPr/>
        <a:lstStyle/>
        <a:p>
          <a:r>
            <a:rPr lang="sv-SE"/>
            <a:t>Nivå 1</a:t>
          </a:r>
        </a:p>
      </dgm:t>
    </dgm:pt>
    <dgm:pt modelId="{67986D63-747D-4EBE-BEC3-CF8335338FAC}" type="parTrans" cxnId="{C822199E-F411-4CCB-8228-BDA21359C201}">
      <dgm:prSet/>
      <dgm:spPr/>
      <dgm:t>
        <a:bodyPr/>
        <a:lstStyle/>
        <a:p>
          <a:endParaRPr lang="sv-SE"/>
        </a:p>
      </dgm:t>
    </dgm:pt>
    <dgm:pt modelId="{BAC3156B-C4F2-4890-B56F-676CA4B99056}" type="sibTrans" cxnId="{C822199E-F411-4CCB-8228-BDA21359C201}">
      <dgm:prSet/>
      <dgm:spPr/>
      <dgm:t>
        <a:bodyPr/>
        <a:lstStyle/>
        <a:p>
          <a:endParaRPr lang="sv-SE"/>
        </a:p>
      </dgm:t>
    </dgm:pt>
    <dgm:pt modelId="{50C74F74-DD6F-4B4F-B59C-051098A4E82E}">
      <dgm:prSet phldrT="[Text]"/>
      <dgm:spPr/>
      <dgm:t>
        <a:bodyPr/>
        <a:lstStyle/>
        <a:p>
          <a:pPr>
            <a:buFont typeface="Arial" panose="020B0604020202020204" pitchFamily="34" charset="0"/>
            <a:buChar char="•"/>
          </a:pPr>
          <a:r>
            <a:rPr lang="sv-SE"/>
            <a:t>Visa tid</a:t>
          </a:r>
        </a:p>
      </dgm:t>
    </dgm:pt>
    <dgm:pt modelId="{0FA2DA90-DA26-4FC7-A385-EFB9FE467233}" type="parTrans" cxnId="{06D1E9A9-2E7F-45F2-89FA-B924DABA45EC}">
      <dgm:prSet/>
      <dgm:spPr/>
      <dgm:t>
        <a:bodyPr/>
        <a:lstStyle/>
        <a:p>
          <a:endParaRPr lang="sv-SE"/>
        </a:p>
      </dgm:t>
    </dgm:pt>
    <dgm:pt modelId="{03ECCC28-F1DF-411F-BD6B-90CFC37D7973}" type="sibTrans" cxnId="{06D1E9A9-2E7F-45F2-89FA-B924DABA45EC}">
      <dgm:prSet/>
      <dgm:spPr/>
      <dgm:t>
        <a:bodyPr/>
        <a:lstStyle/>
        <a:p>
          <a:endParaRPr lang="sv-SE"/>
        </a:p>
      </dgm:t>
    </dgm:pt>
    <dgm:pt modelId="{E2D3C61A-AA3B-4A9E-A09C-8C4C853AF5ED}">
      <dgm:prSet phldrT="[Text]"/>
      <dgm:spPr/>
      <dgm:t>
        <a:bodyPr/>
        <a:lstStyle/>
        <a:p>
          <a:r>
            <a:rPr lang="sv-SE"/>
            <a:t>Nivå 2</a:t>
          </a:r>
        </a:p>
      </dgm:t>
    </dgm:pt>
    <dgm:pt modelId="{81411C5B-DD21-41AC-9AB2-A3A1E81078FC}" type="parTrans" cxnId="{BF78BB2D-7711-4F2B-9721-957465A76FD6}">
      <dgm:prSet/>
      <dgm:spPr/>
      <dgm:t>
        <a:bodyPr/>
        <a:lstStyle/>
        <a:p>
          <a:endParaRPr lang="sv-SE"/>
        </a:p>
      </dgm:t>
    </dgm:pt>
    <dgm:pt modelId="{D080A055-BABE-4E18-A80C-9B4A71C2216F}" type="sibTrans" cxnId="{BF78BB2D-7711-4F2B-9721-957465A76FD6}">
      <dgm:prSet/>
      <dgm:spPr/>
      <dgm:t>
        <a:bodyPr/>
        <a:lstStyle/>
        <a:p>
          <a:endParaRPr lang="sv-SE"/>
        </a:p>
      </dgm:t>
    </dgm:pt>
    <dgm:pt modelId="{F6373CB6-E03B-4A54-9AFB-476BEE033CA2}">
      <dgm:prSet phldrT="[Text]"/>
      <dgm:spPr/>
      <dgm:t>
        <a:bodyPr/>
        <a:lstStyle/>
        <a:p>
          <a:r>
            <a:rPr lang="sv-SE"/>
            <a:t>Omboka tid</a:t>
          </a:r>
        </a:p>
      </dgm:t>
    </dgm:pt>
    <dgm:pt modelId="{26289DCE-C2B1-4006-A50B-4BAD1572B9D3}" type="parTrans" cxnId="{02362D9C-E926-44E1-AE12-D5ABE036ADE9}">
      <dgm:prSet/>
      <dgm:spPr/>
      <dgm:t>
        <a:bodyPr/>
        <a:lstStyle/>
        <a:p>
          <a:endParaRPr lang="sv-SE"/>
        </a:p>
      </dgm:t>
    </dgm:pt>
    <dgm:pt modelId="{E2CBF7D0-3409-45B8-BBBA-40573D459885}" type="sibTrans" cxnId="{02362D9C-E926-44E1-AE12-D5ABE036ADE9}">
      <dgm:prSet/>
      <dgm:spPr/>
      <dgm:t>
        <a:bodyPr/>
        <a:lstStyle/>
        <a:p>
          <a:endParaRPr lang="sv-SE"/>
        </a:p>
      </dgm:t>
    </dgm:pt>
    <dgm:pt modelId="{62EF851E-8831-48ED-9855-1C40527B4045}">
      <dgm:prSet phldrT="[Text]"/>
      <dgm:spPr/>
      <dgm:t>
        <a:bodyPr/>
        <a:lstStyle/>
        <a:p>
          <a:r>
            <a:rPr lang="sv-SE"/>
            <a:t>Nivå 3</a:t>
          </a:r>
        </a:p>
      </dgm:t>
    </dgm:pt>
    <dgm:pt modelId="{463B56AD-E4C2-4F21-827E-D26FA5BE7971}" type="parTrans" cxnId="{47A82E5B-4E26-42F6-9691-F8EC02D3C62D}">
      <dgm:prSet/>
      <dgm:spPr/>
      <dgm:t>
        <a:bodyPr/>
        <a:lstStyle/>
        <a:p>
          <a:endParaRPr lang="sv-SE"/>
        </a:p>
      </dgm:t>
    </dgm:pt>
    <dgm:pt modelId="{7D7070AC-ECBC-4635-8D75-9223C94B9E8E}" type="sibTrans" cxnId="{47A82E5B-4E26-42F6-9691-F8EC02D3C62D}">
      <dgm:prSet/>
      <dgm:spPr/>
      <dgm:t>
        <a:bodyPr/>
        <a:lstStyle/>
        <a:p>
          <a:endParaRPr lang="sv-SE"/>
        </a:p>
      </dgm:t>
    </dgm:pt>
    <dgm:pt modelId="{1B0E2897-BE37-4C5E-B99F-55A494A9DFE0}">
      <dgm:prSet phldrT="[Text]"/>
      <dgm:spPr/>
      <dgm:t>
        <a:bodyPr/>
        <a:lstStyle/>
        <a:p>
          <a:r>
            <a:rPr lang="sv-SE"/>
            <a:t>Boka tid – initierad av vården </a:t>
          </a:r>
        </a:p>
      </dgm:t>
    </dgm:pt>
    <dgm:pt modelId="{567B97A4-2F7C-403B-8139-D85125861B1A}" type="parTrans" cxnId="{AB3EF5D0-824D-4F0E-ABD4-04E61B4919EA}">
      <dgm:prSet/>
      <dgm:spPr/>
      <dgm:t>
        <a:bodyPr/>
        <a:lstStyle/>
        <a:p>
          <a:endParaRPr lang="sv-SE"/>
        </a:p>
      </dgm:t>
    </dgm:pt>
    <dgm:pt modelId="{C388A9E5-4CF8-4631-A5F5-0EF51AA7A65B}" type="sibTrans" cxnId="{AB3EF5D0-824D-4F0E-ABD4-04E61B4919EA}">
      <dgm:prSet/>
      <dgm:spPr/>
      <dgm:t>
        <a:bodyPr/>
        <a:lstStyle/>
        <a:p>
          <a:endParaRPr lang="sv-SE"/>
        </a:p>
      </dgm:t>
    </dgm:pt>
    <dgm:pt modelId="{22C4DD20-ADEA-4EC4-9E39-4D2B37F0723E}">
      <dgm:prSet/>
      <dgm:spPr/>
      <dgm:t>
        <a:bodyPr/>
        <a:lstStyle/>
        <a:p>
          <a:pPr>
            <a:buFont typeface="Arial" panose="020B0604020202020204" pitchFamily="34" charset="0"/>
            <a:buChar char="•"/>
          </a:pPr>
          <a:r>
            <a:rPr lang="sv-SE"/>
            <a:t>Avboka tid</a:t>
          </a:r>
        </a:p>
      </dgm:t>
    </dgm:pt>
    <dgm:pt modelId="{77E2FE42-F378-4D30-9AEA-9886B0092B9D}" type="parTrans" cxnId="{EFC71C92-8CC8-4235-8D5E-6683EB6FE71E}">
      <dgm:prSet/>
      <dgm:spPr/>
      <dgm:t>
        <a:bodyPr/>
        <a:lstStyle/>
        <a:p>
          <a:endParaRPr lang="sv-SE"/>
        </a:p>
      </dgm:t>
    </dgm:pt>
    <dgm:pt modelId="{E93BD688-4D2E-44D3-B49D-132FDC932409}" type="sibTrans" cxnId="{EFC71C92-8CC8-4235-8D5E-6683EB6FE71E}">
      <dgm:prSet/>
      <dgm:spPr/>
      <dgm:t>
        <a:bodyPr/>
        <a:lstStyle/>
        <a:p>
          <a:endParaRPr lang="sv-SE"/>
        </a:p>
      </dgm:t>
    </dgm:pt>
    <dgm:pt modelId="{4CFF9717-94AF-4A8F-A04C-A0A1F1DF6E01}">
      <dgm:prSet/>
      <dgm:spPr/>
      <dgm:t>
        <a:bodyPr/>
        <a:lstStyle/>
        <a:p>
          <a:r>
            <a:rPr lang="sv-SE"/>
            <a:t>Boka tid – initierad av invånaren</a:t>
          </a:r>
        </a:p>
      </dgm:t>
    </dgm:pt>
    <dgm:pt modelId="{D6AB6280-461F-4D0F-AC09-3DC637D5FB95}" type="parTrans" cxnId="{658DA269-673E-4657-A107-98380E68D6F8}">
      <dgm:prSet/>
      <dgm:spPr/>
      <dgm:t>
        <a:bodyPr/>
        <a:lstStyle/>
        <a:p>
          <a:endParaRPr lang="sv-SE"/>
        </a:p>
      </dgm:t>
    </dgm:pt>
    <dgm:pt modelId="{F862D185-ACA9-4371-B40F-B2F60DEFE707}" type="sibTrans" cxnId="{658DA269-673E-4657-A107-98380E68D6F8}">
      <dgm:prSet/>
      <dgm:spPr/>
      <dgm:t>
        <a:bodyPr/>
        <a:lstStyle/>
        <a:p>
          <a:endParaRPr lang="sv-SE"/>
        </a:p>
      </dgm:t>
    </dgm:pt>
    <dgm:pt modelId="{539E039B-9618-4CD9-9EBD-1658498B4B24}" type="pres">
      <dgm:prSet presAssocID="{AA25FAA3-7EE0-4368-B6E9-17203C85CA14}" presName="Name0" presStyleCnt="0">
        <dgm:presLayoutVars>
          <dgm:chMax val="5"/>
          <dgm:chPref val="5"/>
          <dgm:dir/>
          <dgm:animLvl val="lvl"/>
        </dgm:presLayoutVars>
      </dgm:prSet>
      <dgm:spPr/>
    </dgm:pt>
    <dgm:pt modelId="{56A77212-7E20-445B-B290-E05A40FC7707}" type="pres">
      <dgm:prSet presAssocID="{9C57ACFC-80A0-4CF1-BDEA-4AE60601A096}" presName="parentText1" presStyleLbl="node1" presStyleIdx="0" presStyleCnt="3">
        <dgm:presLayoutVars>
          <dgm:chMax/>
          <dgm:chPref val="3"/>
          <dgm:bulletEnabled val="1"/>
        </dgm:presLayoutVars>
      </dgm:prSet>
      <dgm:spPr/>
    </dgm:pt>
    <dgm:pt modelId="{3F92A5CE-1367-452D-BB68-84C59D3D2CB7}" type="pres">
      <dgm:prSet presAssocID="{9C57ACFC-80A0-4CF1-BDEA-4AE60601A096}" presName="childText1" presStyleLbl="solidAlignAcc1" presStyleIdx="0" presStyleCnt="3">
        <dgm:presLayoutVars>
          <dgm:chMax val="0"/>
          <dgm:chPref val="0"/>
          <dgm:bulletEnabled val="1"/>
        </dgm:presLayoutVars>
      </dgm:prSet>
      <dgm:spPr/>
    </dgm:pt>
    <dgm:pt modelId="{8784BB0F-2ADF-46D8-9591-1CA61A556B10}" type="pres">
      <dgm:prSet presAssocID="{E2D3C61A-AA3B-4A9E-A09C-8C4C853AF5ED}" presName="parentText2" presStyleLbl="node1" presStyleIdx="1" presStyleCnt="3">
        <dgm:presLayoutVars>
          <dgm:chMax/>
          <dgm:chPref val="3"/>
          <dgm:bulletEnabled val="1"/>
        </dgm:presLayoutVars>
      </dgm:prSet>
      <dgm:spPr/>
    </dgm:pt>
    <dgm:pt modelId="{FE669BB8-7183-48F0-8DB5-30FD8B45715C}" type="pres">
      <dgm:prSet presAssocID="{E2D3C61A-AA3B-4A9E-A09C-8C4C853AF5ED}" presName="childText2" presStyleLbl="solidAlignAcc1" presStyleIdx="1" presStyleCnt="3">
        <dgm:presLayoutVars>
          <dgm:chMax val="0"/>
          <dgm:chPref val="0"/>
          <dgm:bulletEnabled val="1"/>
        </dgm:presLayoutVars>
      </dgm:prSet>
      <dgm:spPr/>
    </dgm:pt>
    <dgm:pt modelId="{F25E2AB7-ABDC-46CA-9ABE-DFEB771C59D8}" type="pres">
      <dgm:prSet presAssocID="{62EF851E-8831-48ED-9855-1C40527B4045}" presName="parentText3" presStyleLbl="node1" presStyleIdx="2" presStyleCnt="3">
        <dgm:presLayoutVars>
          <dgm:chMax/>
          <dgm:chPref val="3"/>
          <dgm:bulletEnabled val="1"/>
        </dgm:presLayoutVars>
      </dgm:prSet>
      <dgm:spPr/>
    </dgm:pt>
    <dgm:pt modelId="{5C205C58-A755-4E09-9224-25CD027DDA68}" type="pres">
      <dgm:prSet presAssocID="{62EF851E-8831-48ED-9855-1C40527B4045}" presName="childText3" presStyleLbl="solidAlignAcc1" presStyleIdx="2" presStyleCnt="3">
        <dgm:presLayoutVars>
          <dgm:chMax val="0"/>
          <dgm:chPref val="0"/>
          <dgm:bulletEnabled val="1"/>
        </dgm:presLayoutVars>
      </dgm:prSet>
      <dgm:spPr/>
    </dgm:pt>
  </dgm:ptLst>
  <dgm:cxnLst>
    <dgm:cxn modelId="{BF78BB2D-7711-4F2B-9721-957465A76FD6}" srcId="{AA25FAA3-7EE0-4368-B6E9-17203C85CA14}" destId="{E2D3C61A-AA3B-4A9E-A09C-8C4C853AF5ED}" srcOrd="1" destOrd="0" parTransId="{81411C5B-DD21-41AC-9AB2-A3A1E81078FC}" sibTransId="{D080A055-BABE-4E18-A80C-9B4A71C2216F}"/>
    <dgm:cxn modelId="{B53F833E-C3CE-49AD-A174-167EAD443794}" type="presOf" srcId="{4CFF9717-94AF-4A8F-A04C-A0A1F1DF6E01}" destId="{5C205C58-A755-4E09-9224-25CD027DDA68}" srcOrd="0" destOrd="1" presId="urn:microsoft.com/office/officeart/2009/3/layout/IncreasingArrowsProcess"/>
    <dgm:cxn modelId="{47A82E5B-4E26-42F6-9691-F8EC02D3C62D}" srcId="{AA25FAA3-7EE0-4368-B6E9-17203C85CA14}" destId="{62EF851E-8831-48ED-9855-1C40527B4045}" srcOrd="2" destOrd="0" parTransId="{463B56AD-E4C2-4F21-827E-D26FA5BE7971}" sibTransId="{7D7070AC-ECBC-4635-8D75-9223C94B9E8E}"/>
    <dgm:cxn modelId="{1BD4E466-C6C8-46DA-8752-1F52E522C85D}" type="presOf" srcId="{22C4DD20-ADEA-4EC4-9E39-4D2B37F0723E}" destId="{3F92A5CE-1367-452D-BB68-84C59D3D2CB7}" srcOrd="0" destOrd="1" presId="urn:microsoft.com/office/officeart/2009/3/layout/IncreasingArrowsProcess"/>
    <dgm:cxn modelId="{F7960368-DE9B-457B-9D82-B198FD8B297B}" type="presOf" srcId="{9C57ACFC-80A0-4CF1-BDEA-4AE60601A096}" destId="{56A77212-7E20-445B-B290-E05A40FC7707}" srcOrd="0" destOrd="0" presId="urn:microsoft.com/office/officeart/2009/3/layout/IncreasingArrowsProcess"/>
    <dgm:cxn modelId="{658DA269-673E-4657-A107-98380E68D6F8}" srcId="{62EF851E-8831-48ED-9855-1C40527B4045}" destId="{4CFF9717-94AF-4A8F-A04C-A0A1F1DF6E01}" srcOrd="1" destOrd="0" parTransId="{D6AB6280-461F-4D0F-AC09-3DC637D5FB95}" sibTransId="{F862D185-ACA9-4371-B40F-B2F60DEFE707}"/>
    <dgm:cxn modelId="{31694A7C-40E9-4CFF-81E3-5750FDD063FC}" type="presOf" srcId="{E2D3C61A-AA3B-4A9E-A09C-8C4C853AF5ED}" destId="{8784BB0F-2ADF-46D8-9591-1CA61A556B10}" srcOrd="0" destOrd="0" presId="urn:microsoft.com/office/officeart/2009/3/layout/IncreasingArrowsProcess"/>
    <dgm:cxn modelId="{61DB5C7D-3395-4B98-9B98-0D6A8075DAF0}" type="presOf" srcId="{62EF851E-8831-48ED-9855-1C40527B4045}" destId="{F25E2AB7-ABDC-46CA-9ABE-DFEB771C59D8}" srcOrd="0" destOrd="0" presId="urn:microsoft.com/office/officeart/2009/3/layout/IncreasingArrowsProcess"/>
    <dgm:cxn modelId="{EFC71C92-8CC8-4235-8D5E-6683EB6FE71E}" srcId="{9C57ACFC-80A0-4CF1-BDEA-4AE60601A096}" destId="{22C4DD20-ADEA-4EC4-9E39-4D2B37F0723E}" srcOrd="1" destOrd="0" parTransId="{77E2FE42-F378-4D30-9AEA-9886B0092B9D}" sibTransId="{E93BD688-4D2E-44D3-B49D-132FDC932409}"/>
    <dgm:cxn modelId="{02362D9C-E926-44E1-AE12-D5ABE036ADE9}" srcId="{E2D3C61A-AA3B-4A9E-A09C-8C4C853AF5ED}" destId="{F6373CB6-E03B-4A54-9AFB-476BEE033CA2}" srcOrd="0" destOrd="0" parTransId="{26289DCE-C2B1-4006-A50B-4BAD1572B9D3}" sibTransId="{E2CBF7D0-3409-45B8-BBBA-40573D459885}"/>
    <dgm:cxn modelId="{C822199E-F411-4CCB-8228-BDA21359C201}" srcId="{AA25FAA3-7EE0-4368-B6E9-17203C85CA14}" destId="{9C57ACFC-80A0-4CF1-BDEA-4AE60601A096}" srcOrd="0" destOrd="0" parTransId="{67986D63-747D-4EBE-BEC3-CF8335338FAC}" sibTransId="{BAC3156B-C4F2-4890-B56F-676CA4B99056}"/>
    <dgm:cxn modelId="{06D1E9A9-2E7F-45F2-89FA-B924DABA45EC}" srcId="{9C57ACFC-80A0-4CF1-BDEA-4AE60601A096}" destId="{50C74F74-DD6F-4B4F-B59C-051098A4E82E}" srcOrd="0" destOrd="0" parTransId="{0FA2DA90-DA26-4FC7-A385-EFB9FE467233}" sibTransId="{03ECCC28-F1DF-411F-BD6B-90CFC37D7973}"/>
    <dgm:cxn modelId="{666CF6AE-E8B0-4AB6-94F3-11B1BF536FF7}" type="presOf" srcId="{AA25FAA3-7EE0-4368-B6E9-17203C85CA14}" destId="{539E039B-9618-4CD9-9EBD-1658498B4B24}" srcOrd="0" destOrd="0" presId="urn:microsoft.com/office/officeart/2009/3/layout/IncreasingArrowsProcess"/>
    <dgm:cxn modelId="{68FAD7AF-3D90-4F1C-B35C-53F72A152999}" type="presOf" srcId="{1B0E2897-BE37-4C5E-B99F-55A494A9DFE0}" destId="{5C205C58-A755-4E09-9224-25CD027DDA68}" srcOrd="0" destOrd="0" presId="urn:microsoft.com/office/officeart/2009/3/layout/IncreasingArrowsProcess"/>
    <dgm:cxn modelId="{AB3EF5D0-824D-4F0E-ABD4-04E61B4919EA}" srcId="{62EF851E-8831-48ED-9855-1C40527B4045}" destId="{1B0E2897-BE37-4C5E-B99F-55A494A9DFE0}" srcOrd="0" destOrd="0" parTransId="{567B97A4-2F7C-403B-8139-D85125861B1A}" sibTransId="{C388A9E5-4CF8-4631-A5F5-0EF51AA7A65B}"/>
    <dgm:cxn modelId="{B28D04D5-0058-48EA-AB97-627A589B0221}" type="presOf" srcId="{50C74F74-DD6F-4B4F-B59C-051098A4E82E}" destId="{3F92A5CE-1367-452D-BB68-84C59D3D2CB7}" srcOrd="0" destOrd="0" presId="urn:microsoft.com/office/officeart/2009/3/layout/IncreasingArrowsProcess"/>
    <dgm:cxn modelId="{5B27D4FD-42DE-4F7F-AA5D-C8D89F517828}" type="presOf" srcId="{F6373CB6-E03B-4A54-9AFB-476BEE033CA2}" destId="{FE669BB8-7183-48F0-8DB5-30FD8B45715C}" srcOrd="0" destOrd="0" presId="urn:microsoft.com/office/officeart/2009/3/layout/IncreasingArrowsProcess"/>
    <dgm:cxn modelId="{4EDC69D4-23D2-4660-B467-F3622B751C69}" type="presParOf" srcId="{539E039B-9618-4CD9-9EBD-1658498B4B24}" destId="{56A77212-7E20-445B-B290-E05A40FC7707}" srcOrd="0" destOrd="0" presId="urn:microsoft.com/office/officeart/2009/3/layout/IncreasingArrowsProcess"/>
    <dgm:cxn modelId="{B6BAF5BF-75DC-442C-941B-5E20E583D219}" type="presParOf" srcId="{539E039B-9618-4CD9-9EBD-1658498B4B24}" destId="{3F92A5CE-1367-452D-BB68-84C59D3D2CB7}" srcOrd="1" destOrd="0" presId="urn:microsoft.com/office/officeart/2009/3/layout/IncreasingArrowsProcess"/>
    <dgm:cxn modelId="{1338A187-7939-4A5A-95BA-A21E89160A64}" type="presParOf" srcId="{539E039B-9618-4CD9-9EBD-1658498B4B24}" destId="{8784BB0F-2ADF-46D8-9591-1CA61A556B10}" srcOrd="2" destOrd="0" presId="urn:microsoft.com/office/officeart/2009/3/layout/IncreasingArrowsProcess"/>
    <dgm:cxn modelId="{E76268C6-DF43-41DC-AB11-7D679B0F58EA}" type="presParOf" srcId="{539E039B-9618-4CD9-9EBD-1658498B4B24}" destId="{FE669BB8-7183-48F0-8DB5-30FD8B45715C}" srcOrd="3" destOrd="0" presId="urn:microsoft.com/office/officeart/2009/3/layout/IncreasingArrowsProcess"/>
    <dgm:cxn modelId="{40E96B53-D946-43F7-AAB8-112214FD0D79}" type="presParOf" srcId="{539E039B-9618-4CD9-9EBD-1658498B4B24}" destId="{F25E2AB7-ABDC-46CA-9ABE-DFEB771C59D8}" srcOrd="4" destOrd="0" presId="urn:microsoft.com/office/officeart/2009/3/layout/IncreasingArrowsProcess"/>
    <dgm:cxn modelId="{C580F252-AD84-44B4-8C88-5F456BA7DF75}" type="presParOf" srcId="{539E039B-9618-4CD9-9EBD-1658498B4B24}" destId="{5C205C58-A755-4E09-9224-25CD027DDA68}"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C33C31-C7C5-4D58-BDE6-346C9A235FE0}"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sv-SE"/>
        </a:p>
      </dgm:t>
    </dgm:pt>
    <dgm:pt modelId="{BF527DED-4DC4-4701-B441-71C65F76465A}">
      <dgm:prSet phldrT="[Text]"/>
      <dgm:spPr/>
      <dgm:t>
        <a:bodyPr/>
        <a:lstStyle/>
        <a:p>
          <a:r>
            <a:rPr lang="sv-SE">
              <a:solidFill>
                <a:schemeClr val="bg2"/>
              </a:solidFill>
            </a:rPr>
            <a:t>1177</a:t>
          </a:r>
        </a:p>
      </dgm:t>
    </dgm:pt>
    <dgm:pt modelId="{5156B839-01B6-4B10-AD66-2BAF41AD381D}" type="parTrans" cxnId="{3FA8C88C-8A1B-4EF9-A38E-6A1DAD6BA25B}">
      <dgm:prSet/>
      <dgm:spPr/>
      <dgm:t>
        <a:bodyPr/>
        <a:lstStyle/>
        <a:p>
          <a:endParaRPr lang="sv-SE"/>
        </a:p>
      </dgm:t>
    </dgm:pt>
    <dgm:pt modelId="{BDBFD5E0-CA19-4584-882E-7658EDA3A8BA}" type="sibTrans" cxnId="{3FA8C88C-8A1B-4EF9-A38E-6A1DAD6BA25B}">
      <dgm:prSet/>
      <dgm:spPr/>
      <dgm:t>
        <a:bodyPr/>
        <a:lstStyle/>
        <a:p>
          <a:endParaRPr lang="sv-SE"/>
        </a:p>
      </dgm:t>
    </dgm:pt>
    <dgm:pt modelId="{C0BC640F-7C9B-4E47-AB8C-E1FF425D613B}">
      <dgm:prSet phldrT="[Text]"/>
      <dgm:spPr/>
      <dgm:t>
        <a:bodyPr/>
        <a:lstStyle/>
        <a:p>
          <a:r>
            <a:rPr lang="sv-SE" dirty="0">
              <a:solidFill>
                <a:schemeClr val="bg2"/>
              </a:solidFill>
            </a:rPr>
            <a:t>Tidbokningssystem</a:t>
          </a:r>
        </a:p>
      </dgm:t>
    </dgm:pt>
    <dgm:pt modelId="{D2537ED9-A949-464B-BF83-946295139E78}" type="parTrans" cxnId="{7F39DB04-8577-4A5D-B6F9-0462F05C2174}">
      <dgm:prSet/>
      <dgm:spPr/>
      <dgm:t>
        <a:bodyPr/>
        <a:lstStyle/>
        <a:p>
          <a:endParaRPr lang="sv-SE"/>
        </a:p>
      </dgm:t>
    </dgm:pt>
    <dgm:pt modelId="{2637C795-9707-411B-8A3A-15345CF96EBD}" type="sibTrans" cxnId="{7F39DB04-8577-4A5D-B6F9-0462F05C2174}">
      <dgm:prSet/>
      <dgm:spPr/>
      <dgm:t>
        <a:bodyPr/>
        <a:lstStyle/>
        <a:p>
          <a:endParaRPr lang="sv-SE"/>
        </a:p>
      </dgm:t>
    </dgm:pt>
    <dgm:pt modelId="{E5286EDD-C468-42EB-8A71-4FD219A9BCB8}">
      <dgm:prSet phldrT="[Text]"/>
      <dgm:spPr/>
      <dgm:t>
        <a:bodyPr/>
        <a:lstStyle/>
        <a:p>
          <a:r>
            <a:rPr lang="sv-SE"/>
            <a:t>Tillräckligt med tider ska finnas tillgängliga med åtta veckors framförhållning.</a:t>
          </a:r>
        </a:p>
      </dgm:t>
    </dgm:pt>
    <dgm:pt modelId="{4A6AA394-A88B-40EB-B398-7721CD7EF50B}" type="parTrans" cxnId="{61A4F161-6D7B-4008-922E-EA0F2EE57685}">
      <dgm:prSet/>
      <dgm:spPr/>
      <dgm:t>
        <a:bodyPr/>
        <a:lstStyle/>
        <a:p>
          <a:endParaRPr lang="sv-SE"/>
        </a:p>
      </dgm:t>
    </dgm:pt>
    <dgm:pt modelId="{E53022CC-3D21-40A6-9168-C8A23F6A2279}" type="sibTrans" cxnId="{61A4F161-6D7B-4008-922E-EA0F2EE57685}">
      <dgm:prSet/>
      <dgm:spPr/>
      <dgm:t>
        <a:bodyPr/>
        <a:lstStyle/>
        <a:p>
          <a:endParaRPr lang="sv-SE"/>
        </a:p>
      </dgm:t>
    </dgm:pt>
    <dgm:pt modelId="{34422A07-CB1F-49D1-868F-80314BAD9020}">
      <dgm:prSet phldrT="[Text]"/>
      <dgm:spPr/>
      <dgm:t>
        <a:bodyPr/>
        <a:lstStyle/>
        <a:p>
          <a:r>
            <a:rPr lang="sv-SE" dirty="0">
              <a:solidFill>
                <a:schemeClr val="bg2"/>
              </a:solidFill>
            </a:rPr>
            <a:t>Arbetssätt</a:t>
          </a:r>
        </a:p>
      </dgm:t>
    </dgm:pt>
    <dgm:pt modelId="{2A3865DE-A7E1-4A62-B110-B5815CF18418}" type="parTrans" cxnId="{093643F0-4234-499B-ADB7-0A69BAB5E402}">
      <dgm:prSet/>
      <dgm:spPr/>
      <dgm:t>
        <a:bodyPr/>
        <a:lstStyle/>
        <a:p>
          <a:endParaRPr lang="sv-SE"/>
        </a:p>
      </dgm:t>
    </dgm:pt>
    <dgm:pt modelId="{FDDDD7E2-B1B9-43F1-ADA0-96357AE9F995}" type="sibTrans" cxnId="{093643F0-4234-499B-ADB7-0A69BAB5E402}">
      <dgm:prSet/>
      <dgm:spPr/>
      <dgm:t>
        <a:bodyPr/>
        <a:lstStyle/>
        <a:p>
          <a:endParaRPr lang="sv-SE"/>
        </a:p>
      </dgm:t>
    </dgm:pt>
    <dgm:pt modelId="{B2C32383-30C1-42AD-9226-DEEB279C06E2}">
      <dgm:prSet phldrT="[Text]"/>
      <dgm:spPr/>
      <dgm:t>
        <a:bodyPr/>
        <a:lstStyle/>
        <a:p>
          <a:r>
            <a:rPr lang="sv-SE"/>
            <a:t>Medarbetarna behöver förstå hur 1177 fungerar för att kunna stötta invånaren i att bli delaktig i sin egen vård. </a:t>
          </a:r>
        </a:p>
      </dgm:t>
    </dgm:pt>
    <dgm:pt modelId="{81D0C121-CEFF-4058-B68E-55740FFB1DBF}" type="parTrans" cxnId="{E6CE0329-8082-48C1-A10E-5488149B8115}">
      <dgm:prSet/>
      <dgm:spPr/>
      <dgm:t>
        <a:bodyPr/>
        <a:lstStyle/>
        <a:p>
          <a:endParaRPr lang="sv-SE"/>
        </a:p>
      </dgm:t>
    </dgm:pt>
    <dgm:pt modelId="{F307B2CA-04E7-4B4C-A441-606E65B656A8}" type="sibTrans" cxnId="{E6CE0329-8082-48C1-A10E-5488149B8115}">
      <dgm:prSet/>
      <dgm:spPr/>
      <dgm:t>
        <a:bodyPr/>
        <a:lstStyle/>
        <a:p>
          <a:endParaRPr lang="sv-SE"/>
        </a:p>
      </dgm:t>
    </dgm:pt>
    <dgm:pt modelId="{F5C619FF-1ED5-4891-A33A-3E516662A60E}">
      <dgm:prSet phldrT="[Text]"/>
      <dgm:spPr/>
      <dgm:t>
        <a:bodyPr/>
        <a:lstStyle/>
        <a:p>
          <a:pPr>
            <a:buFont typeface="Arial" panose="020B0604020202020204" pitchFamily="34" charset="0"/>
            <a:buChar char="•"/>
          </a:pPr>
          <a:r>
            <a:rPr lang="sv-SE"/>
            <a:t>1177 tidbokning ska vara rätt uppsatt i 1177 personalverktyg.</a:t>
          </a:r>
        </a:p>
      </dgm:t>
    </dgm:pt>
    <dgm:pt modelId="{D35FCD73-C131-4C92-A33A-B4BA1F0A67E6}" type="sibTrans" cxnId="{F50E3978-66F9-42DA-87E3-9DB4CCE92595}">
      <dgm:prSet/>
      <dgm:spPr/>
      <dgm:t>
        <a:bodyPr/>
        <a:lstStyle/>
        <a:p>
          <a:endParaRPr lang="sv-SE"/>
        </a:p>
      </dgm:t>
    </dgm:pt>
    <dgm:pt modelId="{54084C5D-6549-4967-A7FF-F2F4A7395656}" type="parTrans" cxnId="{F50E3978-66F9-42DA-87E3-9DB4CCE92595}">
      <dgm:prSet/>
      <dgm:spPr/>
      <dgm:t>
        <a:bodyPr/>
        <a:lstStyle/>
        <a:p>
          <a:endParaRPr lang="sv-SE"/>
        </a:p>
      </dgm:t>
    </dgm:pt>
    <dgm:pt modelId="{DAF9211A-7710-44C2-A9F0-70C3B8B4AE7F}" type="pres">
      <dgm:prSet presAssocID="{E7C33C31-C7C5-4D58-BDE6-346C9A235FE0}" presName="Name0" presStyleCnt="0">
        <dgm:presLayoutVars>
          <dgm:dir/>
          <dgm:animLvl val="lvl"/>
          <dgm:resizeHandles val="exact"/>
        </dgm:presLayoutVars>
      </dgm:prSet>
      <dgm:spPr/>
    </dgm:pt>
    <dgm:pt modelId="{29F23139-AFD9-4FEC-B0A4-FF5770694878}" type="pres">
      <dgm:prSet presAssocID="{BF527DED-4DC4-4701-B441-71C65F76465A}" presName="composite" presStyleCnt="0"/>
      <dgm:spPr/>
    </dgm:pt>
    <dgm:pt modelId="{F267D527-0A4F-43B7-9014-738A111D5577}" type="pres">
      <dgm:prSet presAssocID="{BF527DED-4DC4-4701-B441-71C65F76465A}" presName="parTx" presStyleLbl="alignNode1" presStyleIdx="0" presStyleCnt="3">
        <dgm:presLayoutVars>
          <dgm:chMax val="0"/>
          <dgm:chPref val="0"/>
          <dgm:bulletEnabled val="1"/>
        </dgm:presLayoutVars>
      </dgm:prSet>
      <dgm:spPr/>
    </dgm:pt>
    <dgm:pt modelId="{DE3DE665-E175-4733-9ECF-76C1FFA93A6F}" type="pres">
      <dgm:prSet presAssocID="{BF527DED-4DC4-4701-B441-71C65F76465A}" presName="desTx" presStyleLbl="alignAccFollowNode1" presStyleIdx="0" presStyleCnt="3">
        <dgm:presLayoutVars>
          <dgm:bulletEnabled val="1"/>
        </dgm:presLayoutVars>
      </dgm:prSet>
      <dgm:spPr/>
    </dgm:pt>
    <dgm:pt modelId="{DD7C6E0E-3132-4523-81F1-3E2A4E6CF51C}" type="pres">
      <dgm:prSet presAssocID="{BDBFD5E0-CA19-4584-882E-7658EDA3A8BA}" presName="space" presStyleCnt="0"/>
      <dgm:spPr/>
    </dgm:pt>
    <dgm:pt modelId="{BAF05E1D-B1B2-4369-8510-A76ED4E6DFFE}" type="pres">
      <dgm:prSet presAssocID="{C0BC640F-7C9B-4E47-AB8C-E1FF425D613B}" presName="composite" presStyleCnt="0"/>
      <dgm:spPr/>
    </dgm:pt>
    <dgm:pt modelId="{6D1DCDB5-6B71-4ED2-ACBC-9973C028FC80}" type="pres">
      <dgm:prSet presAssocID="{C0BC640F-7C9B-4E47-AB8C-E1FF425D613B}" presName="parTx" presStyleLbl="alignNode1" presStyleIdx="1" presStyleCnt="3">
        <dgm:presLayoutVars>
          <dgm:chMax val="0"/>
          <dgm:chPref val="0"/>
          <dgm:bulletEnabled val="1"/>
        </dgm:presLayoutVars>
      </dgm:prSet>
      <dgm:spPr/>
    </dgm:pt>
    <dgm:pt modelId="{C9751870-E76A-4FEE-A1DB-98BB4C9F7E95}" type="pres">
      <dgm:prSet presAssocID="{C0BC640F-7C9B-4E47-AB8C-E1FF425D613B}" presName="desTx" presStyleLbl="alignAccFollowNode1" presStyleIdx="1" presStyleCnt="3">
        <dgm:presLayoutVars>
          <dgm:bulletEnabled val="1"/>
        </dgm:presLayoutVars>
      </dgm:prSet>
      <dgm:spPr/>
    </dgm:pt>
    <dgm:pt modelId="{06DECFC1-5D6E-4F84-90AA-BE383A168BFC}" type="pres">
      <dgm:prSet presAssocID="{2637C795-9707-411B-8A3A-15345CF96EBD}" presName="space" presStyleCnt="0"/>
      <dgm:spPr/>
    </dgm:pt>
    <dgm:pt modelId="{AD48FB18-1DB2-42BC-ABC4-B82F191E884A}" type="pres">
      <dgm:prSet presAssocID="{34422A07-CB1F-49D1-868F-80314BAD9020}" presName="composite" presStyleCnt="0"/>
      <dgm:spPr/>
    </dgm:pt>
    <dgm:pt modelId="{71EEE3D0-9767-4371-9ACD-19FF173FB359}" type="pres">
      <dgm:prSet presAssocID="{34422A07-CB1F-49D1-868F-80314BAD9020}" presName="parTx" presStyleLbl="alignNode1" presStyleIdx="2" presStyleCnt="3">
        <dgm:presLayoutVars>
          <dgm:chMax val="0"/>
          <dgm:chPref val="0"/>
          <dgm:bulletEnabled val="1"/>
        </dgm:presLayoutVars>
      </dgm:prSet>
      <dgm:spPr/>
    </dgm:pt>
    <dgm:pt modelId="{B90FA1A3-705D-4FD7-8258-066DFEFA8546}" type="pres">
      <dgm:prSet presAssocID="{34422A07-CB1F-49D1-868F-80314BAD9020}" presName="desTx" presStyleLbl="alignAccFollowNode1" presStyleIdx="2" presStyleCnt="3">
        <dgm:presLayoutVars>
          <dgm:bulletEnabled val="1"/>
        </dgm:presLayoutVars>
      </dgm:prSet>
      <dgm:spPr/>
    </dgm:pt>
  </dgm:ptLst>
  <dgm:cxnLst>
    <dgm:cxn modelId="{7F39DB04-8577-4A5D-B6F9-0462F05C2174}" srcId="{E7C33C31-C7C5-4D58-BDE6-346C9A235FE0}" destId="{C0BC640F-7C9B-4E47-AB8C-E1FF425D613B}" srcOrd="1" destOrd="0" parTransId="{D2537ED9-A949-464B-BF83-946295139E78}" sibTransId="{2637C795-9707-411B-8A3A-15345CF96EBD}"/>
    <dgm:cxn modelId="{E6CE0329-8082-48C1-A10E-5488149B8115}" srcId="{34422A07-CB1F-49D1-868F-80314BAD9020}" destId="{B2C32383-30C1-42AD-9226-DEEB279C06E2}" srcOrd="0" destOrd="0" parTransId="{81D0C121-CEFF-4058-B68E-55740FFB1DBF}" sibTransId="{F307B2CA-04E7-4B4C-A441-606E65B656A8}"/>
    <dgm:cxn modelId="{A315C45D-AE26-4473-9CB5-D09088B9F32C}" type="presOf" srcId="{BF527DED-4DC4-4701-B441-71C65F76465A}" destId="{F267D527-0A4F-43B7-9014-738A111D5577}" srcOrd="0" destOrd="0" presId="urn:microsoft.com/office/officeart/2005/8/layout/hList1"/>
    <dgm:cxn modelId="{61A4F161-6D7B-4008-922E-EA0F2EE57685}" srcId="{C0BC640F-7C9B-4E47-AB8C-E1FF425D613B}" destId="{E5286EDD-C468-42EB-8A71-4FD219A9BCB8}" srcOrd="0" destOrd="0" parTransId="{4A6AA394-A88B-40EB-B398-7721CD7EF50B}" sibTransId="{E53022CC-3D21-40A6-9168-C8A23F6A2279}"/>
    <dgm:cxn modelId="{6148074F-9CD6-4BC6-AAE5-EDC5AF1AD763}" type="presOf" srcId="{B2C32383-30C1-42AD-9226-DEEB279C06E2}" destId="{B90FA1A3-705D-4FD7-8258-066DFEFA8546}" srcOrd="0" destOrd="0" presId="urn:microsoft.com/office/officeart/2005/8/layout/hList1"/>
    <dgm:cxn modelId="{4B3A0D4F-0608-459C-9867-6F00147D6D7B}" type="presOf" srcId="{34422A07-CB1F-49D1-868F-80314BAD9020}" destId="{71EEE3D0-9767-4371-9ACD-19FF173FB359}" srcOrd="0" destOrd="0" presId="urn:microsoft.com/office/officeart/2005/8/layout/hList1"/>
    <dgm:cxn modelId="{F50E3978-66F9-42DA-87E3-9DB4CCE92595}" srcId="{BF527DED-4DC4-4701-B441-71C65F76465A}" destId="{F5C619FF-1ED5-4891-A33A-3E516662A60E}" srcOrd="0" destOrd="0" parTransId="{54084C5D-6549-4967-A7FF-F2F4A7395656}" sibTransId="{D35FCD73-C131-4C92-A33A-B4BA1F0A67E6}"/>
    <dgm:cxn modelId="{E70E547B-2F4E-4B9A-BB7C-288EAC5CECEB}" type="presOf" srcId="{F5C619FF-1ED5-4891-A33A-3E516662A60E}" destId="{DE3DE665-E175-4733-9ECF-76C1FFA93A6F}" srcOrd="0" destOrd="0" presId="urn:microsoft.com/office/officeart/2005/8/layout/hList1"/>
    <dgm:cxn modelId="{3FA8C88C-8A1B-4EF9-A38E-6A1DAD6BA25B}" srcId="{E7C33C31-C7C5-4D58-BDE6-346C9A235FE0}" destId="{BF527DED-4DC4-4701-B441-71C65F76465A}" srcOrd="0" destOrd="0" parTransId="{5156B839-01B6-4B10-AD66-2BAF41AD381D}" sibTransId="{BDBFD5E0-CA19-4584-882E-7658EDA3A8BA}"/>
    <dgm:cxn modelId="{0F3142A1-6E49-421C-8E2F-BD653D773B16}" type="presOf" srcId="{E7C33C31-C7C5-4D58-BDE6-346C9A235FE0}" destId="{DAF9211A-7710-44C2-A9F0-70C3B8B4AE7F}" srcOrd="0" destOrd="0" presId="urn:microsoft.com/office/officeart/2005/8/layout/hList1"/>
    <dgm:cxn modelId="{3CAAC9DD-F96C-4947-B649-97237D0346CA}" type="presOf" srcId="{C0BC640F-7C9B-4E47-AB8C-E1FF425D613B}" destId="{6D1DCDB5-6B71-4ED2-ACBC-9973C028FC80}" srcOrd="0" destOrd="0" presId="urn:microsoft.com/office/officeart/2005/8/layout/hList1"/>
    <dgm:cxn modelId="{093643F0-4234-499B-ADB7-0A69BAB5E402}" srcId="{E7C33C31-C7C5-4D58-BDE6-346C9A235FE0}" destId="{34422A07-CB1F-49D1-868F-80314BAD9020}" srcOrd="2" destOrd="0" parTransId="{2A3865DE-A7E1-4A62-B110-B5815CF18418}" sibTransId="{FDDDD7E2-B1B9-43F1-ADA0-96357AE9F995}"/>
    <dgm:cxn modelId="{3E6044FE-C9DF-4FBF-A6A6-D62DF7F9A2FB}" type="presOf" srcId="{E5286EDD-C468-42EB-8A71-4FD219A9BCB8}" destId="{C9751870-E76A-4FEE-A1DB-98BB4C9F7E95}" srcOrd="0" destOrd="0" presId="urn:microsoft.com/office/officeart/2005/8/layout/hList1"/>
    <dgm:cxn modelId="{49621E49-BB48-48B3-AC15-5F6BEB8AEF2D}" type="presParOf" srcId="{DAF9211A-7710-44C2-A9F0-70C3B8B4AE7F}" destId="{29F23139-AFD9-4FEC-B0A4-FF5770694878}" srcOrd="0" destOrd="0" presId="urn:microsoft.com/office/officeart/2005/8/layout/hList1"/>
    <dgm:cxn modelId="{0671E77C-CB4E-439B-A287-04EE68D5C3A1}" type="presParOf" srcId="{29F23139-AFD9-4FEC-B0A4-FF5770694878}" destId="{F267D527-0A4F-43B7-9014-738A111D5577}" srcOrd="0" destOrd="0" presId="urn:microsoft.com/office/officeart/2005/8/layout/hList1"/>
    <dgm:cxn modelId="{4329CF82-2997-4F5A-BF82-526F7B3BF535}" type="presParOf" srcId="{29F23139-AFD9-4FEC-B0A4-FF5770694878}" destId="{DE3DE665-E175-4733-9ECF-76C1FFA93A6F}" srcOrd="1" destOrd="0" presId="urn:microsoft.com/office/officeart/2005/8/layout/hList1"/>
    <dgm:cxn modelId="{D24BA56A-5C94-408F-BEB0-0663775233FB}" type="presParOf" srcId="{DAF9211A-7710-44C2-A9F0-70C3B8B4AE7F}" destId="{DD7C6E0E-3132-4523-81F1-3E2A4E6CF51C}" srcOrd="1" destOrd="0" presId="urn:microsoft.com/office/officeart/2005/8/layout/hList1"/>
    <dgm:cxn modelId="{393773CD-0E46-4C38-81B1-5024EDB742E7}" type="presParOf" srcId="{DAF9211A-7710-44C2-A9F0-70C3B8B4AE7F}" destId="{BAF05E1D-B1B2-4369-8510-A76ED4E6DFFE}" srcOrd="2" destOrd="0" presId="urn:microsoft.com/office/officeart/2005/8/layout/hList1"/>
    <dgm:cxn modelId="{EA0C1313-06FF-4B4C-9612-8E98C869539B}" type="presParOf" srcId="{BAF05E1D-B1B2-4369-8510-A76ED4E6DFFE}" destId="{6D1DCDB5-6B71-4ED2-ACBC-9973C028FC80}" srcOrd="0" destOrd="0" presId="urn:microsoft.com/office/officeart/2005/8/layout/hList1"/>
    <dgm:cxn modelId="{EDEB1F41-5E34-47CB-9C31-57BB4350D138}" type="presParOf" srcId="{BAF05E1D-B1B2-4369-8510-A76ED4E6DFFE}" destId="{C9751870-E76A-4FEE-A1DB-98BB4C9F7E95}" srcOrd="1" destOrd="0" presId="urn:microsoft.com/office/officeart/2005/8/layout/hList1"/>
    <dgm:cxn modelId="{424755DD-0AB2-47EF-959C-57887460AA76}" type="presParOf" srcId="{DAF9211A-7710-44C2-A9F0-70C3B8B4AE7F}" destId="{06DECFC1-5D6E-4F84-90AA-BE383A168BFC}" srcOrd="3" destOrd="0" presId="urn:microsoft.com/office/officeart/2005/8/layout/hList1"/>
    <dgm:cxn modelId="{3279E37F-1A7A-4EC2-B60B-8C9275989D34}" type="presParOf" srcId="{DAF9211A-7710-44C2-A9F0-70C3B8B4AE7F}" destId="{AD48FB18-1DB2-42BC-ABC4-B82F191E884A}" srcOrd="4" destOrd="0" presId="urn:microsoft.com/office/officeart/2005/8/layout/hList1"/>
    <dgm:cxn modelId="{D9B0B2FC-CF35-420A-9756-DCFA24705457}" type="presParOf" srcId="{AD48FB18-1DB2-42BC-ABC4-B82F191E884A}" destId="{71EEE3D0-9767-4371-9ACD-19FF173FB359}" srcOrd="0" destOrd="0" presId="urn:microsoft.com/office/officeart/2005/8/layout/hList1"/>
    <dgm:cxn modelId="{0F938144-B5EB-4864-8308-5DFE3E522F54}" type="presParOf" srcId="{AD48FB18-1DB2-42BC-ABC4-B82F191E884A}" destId="{B90FA1A3-705D-4FD7-8258-066DFEFA854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77212-7E20-445B-B290-E05A40FC7707}">
      <dsp:nvSpPr>
        <dsp:cNvPr id="0" name=""/>
        <dsp:cNvSpPr/>
      </dsp:nvSpPr>
      <dsp:spPr>
        <a:xfrm>
          <a:off x="0" y="1004249"/>
          <a:ext cx="5181600" cy="75463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799" numCol="1" spcCol="1270" anchor="ctr" anchorCtr="0">
          <a:noAutofit/>
        </a:bodyPr>
        <a:lstStyle/>
        <a:p>
          <a:pPr marL="0" lvl="0" indent="0" algn="l" defTabSz="622300">
            <a:lnSpc>
              <a:spcPct val="90000"/>
            </a:lnSpc>
            <a:spcBef>
              <a:spcPct val="0"/>
            </a:spcBef>
            <a:spcAft>
              <a:spcPct val="35000"/>
            </a:spcAft>
            <a:buNone/>
          </a:pPr>
          <a:r>
            <a:rPr lang="sv-SE" sz="1400" kern="1200"/>
            <a:t>Nivå 1</a:t>
          </a:r>
        </a:p>
      </dsp:txBody>
      <dsp:txXfrm>
        <a:off x="0" y="1192909"/>
        <a:ext cx="4992941" cy="377319"/>
      </dsp:txXfrm>
    </dsp:sp>
    <dsp:sp modelId="{3F92A5CE-1367-452D-BB68-84C59D3D2CB7}">
      <dsp:nvSpPr>
        <dsp:cNvPr id="0" name=""/>
        <dsp:cNvSpPr/>
      </dsp:nvSpPr>
      <dsp:spPr>
        <a:xfrm>
          <a:off x="0" y="1586184"/>
          <a:ext cx="1595932" cy="145371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sv-SE" sz="1400" kern="1200"/>
            <a:t>Visa tid</a:t>
          </a:r>
        </a:p>
        <a:p>
          <a:pPr marL="0" lvl="0" indent="0" algn="l" defTabSz="622300">
            <a:lnSpc>
              <a:spcPct val="90000"/>
            </a:lnSpc>
            <a:spcBef>
              <a:spcPct val="0"/>
            </a:spcBef>
            <a:spcAft>
              <a:spcPct val="35000"/>
            </a:spcAft>
            <a:buFont typeface="Arial" panose="020B0604020202020204" pitchFamily="34" charset="0"/>
            <a:buNone/>
          </a:pPr>
          <a:r>
            <a:rPr lang="sv-SE" sz="1400" kern="1200"/>
            <a:t>Avboka tid</a:t>
          </a:r>
        </a:p>
      </dsp:txBody>
      <dsp:txXfrm>
        <a:off x="0" y="1586184"/>
        <a:ext cx="1595932" cy="1453711"/>
      </dsp:txXfrm>
    </dsp:sp>
    <dsp:sp modelId="{8784BB0F-2ADF-46D8-9591-1CA61A556B10}">
      <dsp:nvSpPr>
        <dsp:cNvPr id="0" name=""/>
        <dsp:cNvSpPr/>
      </dsp:nvSpPr>
      <dsp:spPr>
        <a:xfrm>
          <a:off x="1595932" y="1255795"/>
          <a:ext cx="3585667" cy="75463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799" numCol="1" spcCol="1270" anchor="ctr" anchorCtr="0">
          <a:noAutofit/>
        </a:bodyPr>
        <a:lstStyle/>
        <a:p>
          <a:pPr marL="0" lvl="0" indent="0" algn="l" defTabSz="622300">
            <a:lnSpc>
              <a:spcPct val="90000"/>
            </a:lnSpc>
            <a:spcBef>
              <a:spcPct val="0"/>
            </a:spcBef>
            <a:spcAft>
              <a:spcPct val="35000"/>
            </a:spcAft>
            <a:buNone/>
          </a:pPr>
          <a:r>
            <a:rPr lang="sv-SE" sz="1400" kern="1200"/>
            <a:t>Nivå 2</a:t>
          </a:r>
        </a:p>
      </dsp:txBody>
      <dsp:txXfrm>
        <a:off x="1595932" y="1444455"/>
        <a:ext cx="3397008" cy="377319"/>
      </dsp:txXfrm>
    </dsp:sp>
    <dsp:sp modelId="{FE669BB8-7183-48F0-8DB5-30FD8B45715C}">
      <dsp:nvSpPr>
        <dsp:cNvPr id="0" name=""/>
        <dsp:cNvSpPr/>
      </dsp:nvSpPr>
      <dsp:spPr>
        <a:xfrm>
          <a:off x="1595932" y="1837730"/>
          <a:ext cx="1595932" cy="145371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sv-SE" sz="1400" kern="1200"/>
            <a:t>Omboka tid</a:t>
          </a:r>
        </a:p>
      </dsp:txBody>
      <dsp:txXfrm>
        <a:off x="1595932" y="1837730"/>
        <a:ext cx="1595932" cy="1453711"/>
      </dsp:txXfrm>
    </dsp:sp>
    <dsp:sp modelId="{F25E2AB7-ABDC-46CA-9ABE-DFEB771C59D8}">
      <dsp:nvSpPr>
        <dsp:cNvPr id="0" name=""/>
        <dsp:cNvSpPr/>
      </dsp:nvSpPr>
      <dsp:spPr>
        <a:xfrm>
          <a:off x="3191865" y="1507341"/>
          <a:ext cx="1989734" cy="75463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799" numCol="1" spcCol="1270" anchor="ctr" anchorCtr="0">
          <a:noAutofit/>
        </a:bodyPr>
        <a:lstStyle/>
        <a:p>
          <a:pPr marL="0" lvl="0" indent="0" algn="l" defTabSz="622300">
            <a:lnSpc>
              <a:spcPct val="90000"/>
            </a:lnSpc>
            <a:spcBef>
              <a:spcPct val="0"/>
            </a:spcBef>
            <a:spcAft>
              <a:spcPct val="35000"/>
            </a:spcAft>
            <a:buNone/>
          </a:pPr>
          <a:r>
            <a:rPr lang="sv-SE" sz="1400" kern="1200"/>
            <a:t>Nivå 3</a:t>
          </a:r>
        </a:p>
      </dsp:txBody>
      <dsp:txXfrm>
        <a:off x="3191865" y="1696001"/>
        <a:ext cx="1801075" cy="377319"/>
      </dsp:txXfrm>
    </dsp:sp>
    <dsp:sp modelId="{5C205C58-A755-4E09-9224-25CD027DDA68}">
      <dsp:nvSpPr>
        <dsp:cNvPr id="0" name=""/>
        <dsp:cNvSpPr/>
      </dsp:nvSpPr>
      <dsp:spPr>
        <a:xfrm>
          <a:off x="3191865" y="2089277"/>
          <a:ext cx="1595932" cy="143243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sv-SE" sz="1400" kern="1200"/>
            <a:t>Boka tid – initierad av vården </a:t>
          </a:r>
        </a:p>
        <a:p>
          <a:pPr marL="0" lvl="0" indent="0" algn="l" defTabSz="622300">
            <a:lnSpc>
              <a:spcPct val="90000"/>
            </a:lnSpc>
            <a:spcBef>
              <a:spcPct val="0"/>
            </a:spcBef>
            <a:spcAft>
              <a:spcPct val="35000"/>
            </a:spcAft>
            <a:buNone/>
          </a:pPr>
          <a:r>
            <a:rPr lang="sv-SE" sz="1400" kern="1200"/>
            <a:t>Boka tid – initierad av invånaren</a:t>
          </a:r>
        </a:p>
      </dsp:txBody>
      <dsp:txXfrm>
        <a:off x="3191865" y="2089277"/>
        <a:ext cx="1595932" cy="1432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7D527-0A4F-43B7-9014-738A111D5577}">
      <dsp:nvSpPr>
        <dsp:cNvPr id="0" name=""/>
        <dsp:cNvSpPr/>
      </dsp:nvSpPr>
      <dsp:spPr>
        <a:xfrm>
          <a:off x="3235" y="558027"/>
          <a:ext cx="3154259"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sv-SE" sz="2400" kern="1200">
              <a:solidFill>
                <a:schemeClr val="bg2"/>
              </a:solidFill>
            </a:rPr>
            <a:t>1177</a:t>
          </a:r>
        </a:p>
      </dsp:txBody>
      <dsp:txXfrm>
        <a:off x="3235" y="558027"/>
        <a:ext cx="3154259" cy="691200"/>
      </dsp:txXfrm>
    </dsp:sp>
    <dsp:sp modelId="{DE3DE665-E175-4733-9ECF-76C1FFA93A6F}">
      <dsp:nvSpPr>
        <dsp:cNvPr id="0" name=""/>
        <dsp:cNvSpPr/>
      </dsp:nvSpPr>
      <dsp:spPr>
        <a:xfrm>
          <a:off x="3235" y="1249227"/>
          <a:ext cx="3154259" cy="25818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sv-SE" sz="2400" kern="1200"/>
            <a:t>1177 tidbokning ska vara rätt uppsatt i 1177 personalverktyg.</a:t>
          </a:r>
        </a:p>
      </dsp:txBody>
      <dsp:txXfrm>
        <a:off x="3235" y="1249227"/>
        <a:ext cx="3154259" cy="2581865"/>
      </dsp:txXfrm>
    </dsp:sp>
    <dsp:sp modelId="{6D1DCDB5-6B71-4ED2-ACBC-9973C028FC80}">
      <dsp:nvSpPr>
        <dsp:cNvPr id="0" name=""/>
        <dsp:cNvSpPr/>
      </dsp:nvSpPr>
      <dsp:spPr>
        <a:xfrm>
          <a:off x="3599091" y="558027"/>
          <a:ext cx="3154259"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sv-SE" sz="2400" kern="1200" dirty="0">
              <a:solidFill>
                <a:schemeClr val="bg2"/>
              </a:solidFill>
            </a:rPr>
            <a:t>Tidbokningssystem</a:t>
          </a:r>
        </a:p>
      </dsp:txBody>
      <dsp:txXfrm>
        <a:off x="3599091" y="558027"/>
        <a:ext cx="3154259" cy="691200"/>
      </dsp:txXfrm>
    </dsp:sp>
    <dsp:sp modelId="{C9751870-E76A-4FEE-A1DB-98BB4C9F7E95}">
      <dsp:nvSpPr>
        <dsp:cNvPr id="0" name=""/>
        <dsp:cNvSpPr/>
      </dsp:nvSpPr>
      <dsp:spPr>
        <a:xfrm>
          <a:off x="3599091" y="1249227"/>
          <a:ext cx="3154259" cy="25818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v-SE" sz="2400" kern="1200"/>
            <a:t>Tillräckligt med tider ska finnas tillgängliga med åtta veckors framförhållning.</a:t>
          </a:r>
        </a:p>
      </dsp:txBody>
      <dsp:txXfrm>
        <a:off x="3599091" y="1249227"/>
        <a:ext cx="3154259" cy="2581865"/>
      </dsp:txXfrm>
    </dsp:sp>
    <dsp:sp modelId="{71EEE3D0-9767-4371-9ACD-19FF173FB359}">
      <dsp:nvSpPr>
        <dsp:cNvPr id="0" name=""/>
        <dsp:cNvSpPr/>
      </dsp:nvSpPr>
      <dsp:spPr>
        <a:xfrm>
          <a:off x="7194947" y="558027"/>
          <a:ext cx="3154259"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sv-SE" sz="2400" kern="1200" dirty="0">
              <a:solidFill>
                <a:schemeClr val="bg2"/>
              </a:solidFill>
            </a:rPr>
            <a:t>Arbetssätt</a:t>
          </a:r>
        </a:p>
      </dsp:txBody>
      <dsp:txXfrm>
        <a:off x="7194947" y="558027"/>
        <a:ext cx="3154259" cy="691200"/>
      </dsp:txXfrm>
    </dsp:sp>
    <dsp:sp modelId="{B90FA1A3-705D-4FD7-8258-066DFEFA8546}">
      <dsp:nvSpPr>
        <dsp:cNvPr id="0" name=""/>
        <dsp:cNvSpPr/>
      </dsp:nvSpPr>
      <dsp:spPr>
        <a:xfrm>
          <a:off x="7194947" y="1249227"/>
          <a:ext cx="3154259" cy="25818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v-SE" sz="2400" kern="1200"/>
            <a:t>Medarbetarna behöver förstå hur 1177 fungerar för att kunna stötta invånaren i att bli delaktig i sin egen vård. </a:t>
          </a:r>
        </a:p>
      </dsp:txBody>
      <dsp:txXfrm>
        <a:off x="7194947" y="1249227"/>
        <a:ext cx="3154259" cy="258186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D511D94-4E64-1EAA-0D43-EAEE53FDC9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D5195A2E-B3CC-C0AE-5A1F-1A1E7AB3A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340DC-1509-4221-AED0-908333A2814C}" type="datetimeFigureOut">
              <a:rPr lang="sv-SE" smtClean="0"/>
              <a:t>2026-06-22</a:t>
            </a:fld>
            <a:endParaRPr lang="sv-SE"/>
          </a:p>
        </p:txBody>
      </p:sp>
      <p:sp>
        <p:nvSpPr>
          <p:cNvPr id="4" name="Platshållare för sidfot 3">
            <a:extLst>
              <a:ext uri="{FF2B5EF4-FFF2-40B4-BE49-F238E27FC236}">
                <a16:creationId xmlns:a16="http://schemas.microsoft.com/office/drawing/2014/main" id="{C921803D-7FAC-F3DE-8A61-40FCB00C45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1384B36-BE09-A54C-B7BD-BFFF79D0F8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EA6F1E-1E10-4A31-B5A8-8E4E14FF7C9E}" type="slidenum">
              <a:rPr lang="sv-SE" smtClean="0"/>
              <a:t>‹#›</a:t>
            </a:fld>
            <a:endParaRPr lang="sv-SE"/>
          </a:p>
        </p:txBody>
      </p:sp>
    </p:spTree>
    <p:extLst>
      <p:ext uri="{BB962C8B-B14F-4D97-AF65-F5344CB8AC3E}">
        <p14:creationId xmlns:p14="http://schemas.microsoft.com/office/powerpoint/2010/main" val="8977385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5CAF2-EA02-4D7B-96AC-EC2C828EEDBF}" type="datetimeFigureOut">
              <a:rPr lang="sv-SE" smtClean="0"/>
              <a:t>2026-06-22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B30ED-5BE4-4B01-A895-9FD01F2DFD3F}" type="slidenum">
              <a:rPr lang="sv-SE" smtClean="0"/>
              <a:t>‹#›</a:t>
            </a:fld>
            <a:endParaRPr lang="sv-SE"/>
          </a:p>
        </p:txBody>
      </p:sp>
    </p:spTree>
    <p:extLst>
      <p:ext uri="{BB962C8B-B14F-4D97-AF65-F5344CB8AC3E}">
        <p14:creationId xmlns:p14="http://schemas.microsoft.com/office/powerpoint/2010/main" val="273267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9CC83-1633-D3F2-4B51-9CEBCFF9704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D1A8A0F-CA99-4E99-C7B6-DD0F88509C5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E7B1BCD-46B7-AFD9-2882-8A6576F68822}"/>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930E77EC-A112-3D12-AB0B-22FC20F0589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2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Funktionen öppen kallelse finns i nuläget (våren 2026) bara i Pasis.</a:t>
            </a:r>
          </a:p>
        </p:txBody>
      </p:sp>
      <p:sp>
        <p:nvSpPr>
          <p:cNvPr id="4" name="Platshållare för bildnummer 3"/>
          <p:cNvSpPr>
            <a:spLocks noGrp="1"/>
          </p:cNvSpPr>
          <p:nvPr>
            <p:ph type="sldNum" sz="quarter" idx="5"/>
          </p:nvPr>
        </p:nvSpPr>
        <p:spPr/>
        <p:txBody>
          <a:bodyPr/>
          <a:lstStyle/>
          <a:p>
            <a:fld id="{687B30ED-5BE4-4B01-A895-9FD01F2DFD3F}" type="slidenum">
              <a:rPr lang="sv-SE" smtClean="0"/>
              <a:t>13</a:t>
            </a:fld>
            <a:endParaRPr lang="sv-SE"/>
          </a:p>
        </p:txBody>
      </p:sp>
    </p:spTree>
    <p:extLst>
      <p:ext uri="{BB962C8B-B14F-4D97-AF65-F5344CB8AC3E}">
        <p14:creationId xmlns:p14="http://schemas.microsoft.com/office/powerpoint/2010/main" val="2192539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solidFill>
                <a:srgbClr val="22201C"/>
              </a:solidFill>
              <a:latin typeface="OpenSansRegular"/>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6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ea typeface="Calibri"/>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16</a:t>
            </a:fld>
            <a:endParaRPr lang="sv-SE"/>
          </a:p>
        </p:txBody>
      </p:sp>
    </p:spTree>
    <p:extLst>
      <p:ext uri="{BB962C8B-B14F-4D97-AF65-F5344CB8AC3E}">
        <p14:creationId xmlns:p14="http://schemas.microsoft.com/office/powerpoint/2010/main" val="296210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17</a:t>
            </a:fld>
            <a:endParaRPr lang="sv-SE"/>
          </a:p>
        </p:txBody>
      </p:sp>
    </p:spTree>
    <p:extLst>
      <p:ext uri="{BB962C8B-B14F-4D97-AF65-F5344CB8AC3E}">
        <p14:creationId xmlns:p14="http://schemas.microsoft.com/office/powerpoint/2010/main" val="210123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solidFill>
                <a:srgbClr val="22201C"/>
              </a:solidFill>
              <a:latin typeface="OpenSansRegular"/>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8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19</a:t>
            </a:fld>
            <a:endParaRPr lang="sv-SE"/>
          </a:p>
        </p:txBody>
      </p:sp>
    </p:spTree>
    <p:extLst>
      <p:ext uri="{BB962C8B-B14F-4D97-AF65-F5344CB8AC3E}">
        <p14:creationId xmlns:p14="http://schemas.microsoft.com/office/powerpoint/2010/main" val="1261814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20</a:t>
            </a:fld>
            <a:endParaRPr lang="sv-SE"/>
          </a:p>
        </p:txBody>
      </p:sp>
    </p:spTree>
    <p:extLst>
      <p:ext uri="{BB962C8B-B14F-4D97-AF65-F5344CB8AC3E}">
        <p14:creationId xmlns:p14="http://schemas.microsoft.com/office/powerpoint/2010/main" val="151550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Beslutet ”</a:t>
            </a:r>
            <a:r>
              <a:rPr lang="sv-SE" sz="1200">
                <a:solidFill>
                  <a:schemeClr val="tx2"/>
                </a:solidFill>
              </a:rPr>
              <a:t>Gemensam servicenivå av digitala tjänster inom hälso- och sjukvården för invånare” antogs 2026-05-11 av kommunikationsdirektören. Beslutet omfattar offentliga och privata vårdgivare.</a:t>
            </a:r>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61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06D6-8CD8-C2A2-203C-CD8F6E2630D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69DDD36-A515-5676-FC71-2ADF56D5EE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1942ED1-0E83-E5D5-946B-8AF1F84B64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Målen förutsätter att tider finns tillgängliga med åtta veckors framförhållning i enlighet med tidigare beslut.</a:t>
            </a:r>
          </a:p>
          <a:p>
            <a:endParaRPr lang="sv-SE"/>
          </a:p>
        </p:txBody>
      </p:sp>
      <p:sp>
        <p:nvSpPr>
          <p:cNvPr id="4" name="Platshållare för bildnummer 3">
            <a:extLst>
              <a:ext uri="{FF2B5EF4-FFF2-40B4-BE49-F238E27FC236}">
                <a16:creationId xmlns:a16="http://schemas.microsoft.com/office/drawing/2014/main" id="{9519C833-45E1-53A3-F470-C55707D236C6}"/>
              </a:ext>
            </a:extLst>
          </p:cNvPr>
          <p:cNvSpPr>
            <a:spLocks noGrp="1"/>
          </p:cNvSpPr>
          <p:nvPr>
            <p:ph type="sldNum" sz="quarter" idx="5"/>
          </p:nvPr>
        </p:nvSpPr>
        <p:spPr/>
        <p:txBody>
          <a:bodyPr/>
          <a:lstStyle/>
          <a:p>
            <a:fld id="{687B30ED-5BE4-4B01-A895-9FD01F2DFD3F}" type="slidenum">
              <a:rPr lang="sv-SE" smtClean="0"/>
              <a:t>4</a:t>
            </a:fld>
            <a:endParaRPr lang="sv-SE"/>
          </a:p>
        </p:txBody>
      </p:sp>
    </p:spTree>
    <p:extLst>
      <p:ext uri="{BB962C8B-B14F-4D97-AF65-F5344CB8AC3E}">
        <p14:creationId xmlns:p14="http://schemas.microsoft.com/office/powerpoint/2010/main" val="89934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850B-E661-35E7-1591-E94A3B6746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6A5777A-CF82-913D-1493-7C95E43708A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ECAFA4-1DDE-909B-51AB-D8BCB15F92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Målen förutsätter att tider finns tillgängliga med åtta veckors framförhållning i enlighet med tidigare beslut.</a:t>
            </a:r>
          </a:p>
          <a:p>
            <a:endParaRPr lang="sv-SE"/>
          </a:p>
        </p:txBody>
      </p:sp>
      <p:sp>
        <p:nvSpPr>
          <p:cNvPr id="4" name="Platshållare för bildnummer 3">
            <a:extLst>
              <a:ext uri="{FF2B5EF4-FFF2-40B4-BE49-F238E27FC236}">
                <a16:creationId xmlns:a16="http://schemas.microsoft.com/office/drawing/2014/main" id="{C0C9D9AA-19DF-BF21-90F9-80A6DF31EE82}"/>
              </a:ext>
            </a:extLst>
          </p:cNvPr>
          <p:cNvSpPr>
            <a:spLocks noGrp="1"/>
          </p:cNvSpPr>
          <p:nvPr>
            <p:ph type="sldNum" sz="quarter" idx="5"/>
          </p:nvPr>
        </p:nvSpPr>
        <p:spPr/>
        <p:txBody>
          <a:bodyPr/>
          <a:lstStyle/>
          <a:p>
            <a:fld id="{687B30ED-5BE4-4B01-A895-9FD01F2DFD3F}" type="slidenum">
              <a:rPr lang="sv-SE" smtClean="0"/>
              <a:t>5</a:t>
            </a:fld>
            <a:endParaRPr lang="sv-SE"/>
          </a:p>
        </p:txBody>
      </p:sp>
    </p:spTree>
    <p:extLst>
      <p:ext uri="{BB962C8B-B14F-4D97-AF65-F5344CB8AC3E}">
        <p14:creationId xmlns:p14="http://schemas.microsoft.com/office/powerpoint/2010/main" val="423009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6</a:t>
            </a:fld>
            <a:endParaRPr lang="sv-SE"/>
          </a:p>
        </p:txBody>
      </p:sp>
    </p:spTree>
    <p:extLst>
      <p:ext uri="{BB962C8B-B14F-4D97-AF65-F5344CB8AC3E}">
        <p14:creationId xmlns:p14="http://schemas.microsoft.com/office/powerpoint/2010/main" val="220262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ea typeface="Calibri"/>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7</a:t>
            </a:fld>
            <a:endParaRPr lang="sv-SE"/>
          </a:p>
        </p:txBody>
      </p:sp>
    </p:spTree>
    <p:extLst>
      <p:ext uri="{BB962C8B-B14F-4D97-AF65-F5344CB8AC3E}">
        <p14:creationId xmlns:p14="http://schemas.microsoft.com/office/powerpoint/2010/main" val="412179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88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10</a:t>
            </a:fld>
            <a:endParaRPr lang="sv-SE"/>
          </a:p>
        </p:txBody>
      </p:sp>
    </p:spTree>
    <p:extLst>
      <p:ext uri="{BB962C8B-B14F-4D97-AF65-F5344CB8AC3E}">
        <p14:creationId xmlns:p14="http://schemas.microsoft.com/office/powerpoint/2010/main" val="271129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detta exempel har vi använt Skånes universitetssjukhus, men liknande exempel finns för alla verksamheter</a:t>
            </a:r>
          </a:p>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11</a:t>
            </a:fld>
            <a:endParaRPr lang="sv-SE"/>
          </a:p>
        </p:txBody>
      </p:sp>
    </p:spTree>
    <p:extLst>
      <p:ext uri="{BB962C8B-B14F-4D97-AF65-F5344CB8AC3E}">
        <p14:creationId xmlns:p14="http://schemas.microsoft.com/office/powerpoint/2010/main" val="4237315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latin typeface="+mj-lt"/>
              </a:defRPr>
            </a:lvl1pPr>
          </a:lstStyle>
          <a:p>
            <a:r>
              <a:rPr lang="sv-SE"/>
              <a:t>Klicka här för att ändra rubrik</a:t>
            </a:r>
            <a:endParaRPr lang="en-US"/>
          </a:p>
        </p:txBody>
      </p:sp>
      <p:sp>
        <p:nvSpPr>
          <p:cNvPr id="9" name="Underrubrik 2">
            <a:extLst>
              <a:ext uri="{FF2B5EF4-FFF2-40B4-BE49-F238E27FC236}">
                <a16:creationId xmlns:a16="http://schemas.microsoft.com/office/drawing/2014/main" id="{A5194270-83B6-A55F-D3FF-A1265475105B}"/>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4" name="Bildobjekt 13">
            <a:extLst>
              <a:ext uri="{FF2B5EF4-FFF2-40B4-BE49-F238E27FC236}">
                <a16:creationId xmlns:a16="http://schemas.microsoft.com/office/drawing/2014/main" id="{244F8B15-58B1-2E90-1802-6F4E92C0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884752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vå delar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2"/>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2"/>
              </a:buClr>
              <a:defRPr sz="2800">
                <a:solidFill>
                  <a:schemeClr val="tx2"/>
                </a:solidFill>
              </a:defRPr>
            </a:lvl1pPr>
            <a:lvl2pPr>
              <a:lnSpc>
                <a:spcPct val="110000"/>
              </a:lnSpc>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12B957DE-64F3-C89A-39F1-D0291AD12701}"/>
              </a:ext>
            </a:extLst>
          </p:cNvPr>
          <p:cNvSpPr>
            <a:spLocks noGrp="1"/>
          </p:cNvSpPr>
          <p:nvPr>
            <p:ph type="dt" sz="half" idx="10"/>
          </p:nvPr>
        </p:nvSpPr>
        <p:spPr>
          <a:xfrm>
            <a:off x="609600" y="6530791"/>
            <a:ext cx="1060175" cy="354182"/>
          </a:xfrm>
          <a:prstGeom prst="rect">
            <a:avLst/>
          </a:prstGeom>
        </p:spPr>
        <p:txBody>
          <a:bodyPr/>
          <a:lstStyle/>
          <a:p>
            <a:fld id="{7092D2A7-3040-4850-A9D8-F6DB43BABAD3}" type="datetime1">
              <a:rPr lang="sv-SE" smtClean="0"/>
              <a:t>2026-06-22</a:t>
            </a:fld>
            <a:endParaRPr lang="sv-SE"/>
          </a:p>
        </p:txBody>
      </p:sp>
      <p:sp>
        <p:nvSpPr>
          <p:cNvPr id="9" name="Platshållare för sidfot 4">
            <a:extLst>
              <a:ext uri="{FF2B5EF4-FFF2-40B4-BE49-F238E27FC236}">
                <a16:creationId xmlns:a16="http://schemas.microsoft.com/office/drawing/2014/main" id="{0D0CD91E-220E-4904-A1F0-F78096E9A10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9AE31B5-5254-4A74-6724-44C627CB977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406839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vå delar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1"/>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1"/>
              </a:buClr>
              <a:defRPr sz="2800">
                <a:solidFill>
                  <a:schemeClr val="tx1"/>
                </a:solidFill>
              </a:defRPr>
            </a:lvl1pPr>
            <a:lvl2pPr>
              <a:lnSpc>
                <a:spcPct val="110000"/>
              </a:lnSpc>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DA706DCF-9171-8087-EC6A-D9FACA0C1E39}"/>
              </a:ext>
            </a:extLst>
          </p:cNvPr>
          <p:cNvSpPr>
            <a:spLocks noGrp="1"/>
          </p:cNvSpPr>
          <p:nvPr>
            <p:ph type="dt" sz="half" idx="10"/>
          </p:nvPr>
        </p:nvSpPr>
        <p:spPr>
          <a:xfrm>
            <a:off x="609600" y="6530791"/>
            <a:ext cx="1060175" cy="354182"/>
          </a:xfrm>
          <a:prstGeom prst="rect">
            <a:avLst/>
          </a:prstGeom>
        </p:spPr>
        <p:txBody>
          <a:bodyPr/>
          <a:lstStyle/>
          <a:p>
            <a:fld id="{35C6221B-3824-4424-9082-022A5BB91592}" type="datetime1">
              <a:rPr lang="sv-SE" smtClean="0"/>
              <a:t>2026-06-22</a:t>
            </a:fld>
            <a:endParaRPr lang="sv-SE"/>
          </a:p>
        </p:txBody>
      </p:sp>
      <p:sp>
        <p:nvSpPr>
          <p:cNvPr id="9" name="Platshållare för sidfot 4">
            <a:extLst>
              <a:ext uri="{FF2B5EF4-FFF2-40B4-BE49-F238E27FC236}">
                <a16:creationId xmlns:a16="http://schemas.microsoft.com/office/drawing/2014/main" id="{0A71FC9C-1584-8A2F-C4EF-0B37FFE0F71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C2C239C-E658-7070-C0BC-E778536E9A54}"/>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205359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lsidesbild neutral">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sz="2400">
                <a:solidFill>
                  <a:schemeClr val="tx1"/>
                </a:solidFill>
              </a:defRPr>
            </a:lvl1pPr>
          </a:lstStyle>
          <a:p>
            <a:pPr marL="0" marR="0" lvl="0" indent="0" algn="l"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bildikonen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p:txBody>
          <a:bodyPr/>
          <a:lstStyle>
            <a:lvl1pPr>
              <a:defRPr sz="3600">
                <a:solidFill>
                  <a:schemeClr val="tx1"/>
                </a:solidFill>
              </a:defRPr>
            </a:lvl1pPr>
          </a:lstStyle>
          <a:p>
            <a:r>
              <a:rPr lang="sv-SE"/>
              <a:t>Klicka här för att ändra rubrik </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FBC107CE-6817-4CDA-A610-477D3710EBC2}" type="datetime1">
              <a:rPr lang="sv-SE" smtClean="0"/>
              <a:t>2026-06-22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82186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vsnittsrubrik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C45A6C9D-C2F9-BEA7-4EAE-7948F072B555}"/>
              </a:ext>
            </a:extLst>
          </p:cNvPr>
          <p:cNvSpPr>
            <a:spLocks noGrp="1"/>
          </p:cNvSpPr>
          <p:nvPr>
            <p:ph type="dt" sz="half" idx="10"/>
          </p:nvPr>
        </p:nvSpPr>
        <p:spPr>
          <a:xfrm>
            <a:off x="609600" y="6530791"/>
            <a:ext cx="1060175" cy="354182"/>
          </a:xfrm>
          <a:prstGeom prst="rect">
            <a:avLst/>
          </a:prstGeom>
        </p:spPr>
        <p:txBody>
          <a:bodyPr/>
          <a:lstStyle/>
          <a:p>
            <a:fld id="{2F466535-BCF7-4C94-82CA-056EA4DC0ED8}" type="datetime1">
              <a:rPr lang="sv-SE" smtClean="0"/>
              <a:t>2026-06-22</a:t>
            </a:fld>
            <a:endParaRPr lang="sv-SE"/>
          </a:p>
        </p:txBody>
      </p:sp>
      <p:sp>
        <p:nvSpPr>
          <p:cNvPr id="8" name="Platshållare för sidfot 4">
            <a:extLst>
              <a:ext uri="{FF2B5EF4-FFF2-40B4-BE49-F238E27FC236}">
                <a16:creationId xmlns:a16="http://schemas.microsoft.com/office/drawing/2014/main" id="{9E2DCE60-FD3E-95E2-4A9B-287FAAE29E6D}"/>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1E68585F-58CF-FC4B-FD92-86898C95622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4696379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vsnittsrubrik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2"/>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00068579-9080-EE29-D9A4-3E56BF855044}"/>
              </a:ext>
            </a:extLst>
          </p:cNvPr>
          <p:cNvSpPr>
            <a:spLocks noGrp="1"/>
          </p:cNvSpPr>
          <p:nvPr>
            <p:ph type="dt" sz="half" idx="10"/>
          </p:nvPr>
        </p:nvSpPr>
        <p:spPr>
          <a:xfrm>
            <a:off x="609600" y="6530791"/>
            <a:ext cx="1060175" cy="354182"/>
          </a:xfrm>
          <a:prstGeom prst="rect">
            <a:avLst/>
          </a:prstGeom>
        </p:spPr>
        <p:txBody>
          <a:bodyPr/>
          <a:lstStyle/>
          <a:p>
            <a:fld id="{2B7C975E-FD9C-4005-8F1A-ACD69EACED68}" type="datetime1">
              <a:rPr lang="sv-SE" smtClean="0"/>
              <a:t>2026-06-22</a:t>
            </a:fld>
            <a:endParaRPr lang="sv-SE"/>
          </a:p>
        </p:txBody>
      </p:sp>
      <p:sp>
        <p:nvSpPr>
          <p:cNvPr id="8" name="Platshållare för sidfot 4">
            <a:extLst>
              <a:ext uri="{FF2B5EF4-FFF2-40B4-BE49-F238E27FC236}">
                <a16:creationId xmlns:a16="http://schemas.microsoft.com/office/drawing/2014/main" id="{CE7776F5-8B54-2D91-99C9-B11E98F95E3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723668E9-8B04-52B3-F7CA-27B4B4D49E9F}"/>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2305125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vsnittsrubrik vi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a:xfrm>
            <a:off x="584754" y="6525320"/>
            <a:ext cx="960781" cy="365125"/>
          </a:xfrm>
          <a:prstGeom prst="rect">
            <a:avLst/>
          </a:prstGeom>
        </p:spPr>
        <p:txBody>
          <a:bodyPr/>
          <a:lstStyle/>
          <a:p>
            <a:fld id="{6C311471-02D3-4B2F-9F9C-671D6B5CB5BC}" type="datetime1">
              <a:rPr lang="sv-SE" smtClean="0"/>
              <a:t>2026-06-22</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837174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yta grädde">
    <p:bg>
      <p:bgPr>
        <a:solidFill>
          <a:schemeClr val="accent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2"/>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C713A04-296D-4A5E-4FD1-2789A0A7A693}"/>
              </a:ext>
            </a:extLst>
          </p:cNvPr>
          <p:cNvSpPr>
            <a:spLocks noGrp="1"/>
          </p:cNvSpPr>
          <p:nvPr>
            <p:ph type="dt" sz="half" idx="10"/>
          </p:nvPr>
        </p:nvSpPr>
        <p:spPr>
          <a:xfrm>
            <a:off x="609600" y="6530791"/>
            <a:ext cx="1060175" cy="354182"/>
          </a:xfrm>
          <a:prstGeom prst="rect">
            <a:avLst/>
          </a:prstGeom>
        </p:spPr>
        <p:txBody>
          <a:bodyPr/>
          <a:lstStyle/>
          <a:p>
            <a:fld id="{AB260998-969C-4BA0-90CC-B006712E504F}" type="datetime1">
              <a:rPr lang="sv-SE" smtClean="0"/>
              <a:t>2026-06-22</a:t>
            </a:fld>
            <a:endParaRPr lang="sv-SE"/>
          </a:p>
        </p:txBody>
      </p:sp>
      <p:sp>
        <p:nvSpPr>
          <p:cNvPr id="7" name="Platshållare för sidfot 4">
            <a:extLst>
              <a:ext uri="{FF2B5EF4-FFF2-40B4-BE49-F238E27FC236}">
                <a16:creationId xmlns:a16="http://schemas.microsoft.com/office/drawing/2014/main" id="{98395FDC-DEF1-0B01-E4BC-720A0E39666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CD5DDAFD-3E9D-0E37-16AE-9E369BFC5E3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1488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 yta neutral">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778A0B9-2D69-0ABE-7F68-813023F532D4}"/>
              </a:ext>
            </a:extLst>
          </p:cNvPr>
          <p:cNvSpPr>
            <a:spLocks noGrp="1"/>
          </p:cNvSpPr>
          <p:nvPr>
            <p:ph type="dt" sz="half" idx="10"/>
          </p:nvPr>
        </p:nvSpPr>
        <p:spPr>
          <a:xfrm>
            <a:off x="609600" y="6530791"/>
            <a:ext cx="1060175" cy="354182"/>
          </a:xfrm>
          <a:prstGeom prst="rect">
            <a:avLst/>
          </a:prstGeom>
        </p:spPr>
        <p:txBody>
          <a:bodyPr/>
          <a:lstStyle/>
          <a:p>
            <a:fld id="{EA7566A4-C3E1-4409-9E6A-9BAA5770EF5A}" type="datetime1">
              <a:rPr lang="sv-SE" smtClean="0"/>
              <a:t>2026-06-22</a:t>
            </a:fld>
            <a:endParaRPr lang="sv-SE"/>
          </a:p>
        </p:txBody>
      </p:sp>
      <p:sp>
        <p:nvSpPr>
          <p:cNvPr id="7" name="Platshållare för sidfot 4">
            <a:extLst>
              <a:ext uri="{FF2B5EF4-FFF2-40B4-BE49-F238E27FC236}">
                <a16:creationId xmlns:a16="http://schemas.microsoft.com/office/drawing/2014/main" id="{C553A5AA-2251-BCEF-BA4A-5055B3BFDD16}"/>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F48269D-D5CC-FFEA-8A05-8CB6B03F87D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375281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 yta utan logotyp neutra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00ECA7-AE51-F08E-9F74-11BB66F2A089}"/>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6" name="Platshållare för datum 3">
            <a:extLst>
              <a:ext uri="{FF2B5EF4-FFF2-40B4-BE49-F238E27FC236}">
                <a16:creationId xmlns:a16="http://schemas.microsoft.com/office/drawing/2014/main" id="{A5C43E44-399B-AD66-852B-6FBB2BFD8E4F}"/>
              </a:ext>
            </a:extLst>
          </p:cNvPr>
          <p:cNvSpPr>
            <a:spLocks noGrp="1"/>
          </p:cNvSpPr>
          <p:nvPr>
            <p:ph type="dt" sz="half" idx="10"/>
          </p:nvPr>
        </p:nvSpPr>
        <p:spPr>
          <a:xfrm>
            <a:off x="609600" y="6530791"/>
            <a:ext cx="1060175" cy="354182"/>
          </a:xfrm>
          <a:prstGeom prst="rect">
            <a:avLst/>
          </a:prstGeom>
        </p:spPr>
        <p:txBody>
          <a:bodyPr/>
          <a:lstStyle/>
          <a:p>
            <a:fld id="{F50CFD81-3517-4DB1-9C6A-191E075A9008}" type="datetime1">
              <a:rPr lang="sv-SE" smtClean="0"/>
              <a:t>2026-06-22</a:t>
            </a:fld>
            <a:endParaRPr lang="sv-SE"/>
          </a:p>
        </p:txBody>
      </p:sp>
      <p:sp>
        <p:nvSpPr>
          <p:cNvPr id="7" name="Platshållare för sidfot 4">
            <a:extLst>
              <a:ext uri="{FF2B5EF4-FFF2-40B4-BE49-F238E27FC236}">
                <a16:creationId xmlns:a16="http://schemas.microsoft.com/office/drawing/2014/main" id="{0723245D-44EA-5763-8400-5C566DC9CB6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AD75F367-E644-E422-4C41-32675F04AD35}"/>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393132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ämförelse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hasCustomPrompt="1"/>
          </p:nvPr>
        </p:nvSpPr>
        <p:spPr>
          <a:xfrm>
            <a:off x="609600" y="360000"/>
            <a:ext cx="10972800" cy="724521"/>
          </a:xfrm>
        </p:spPr>
        <p:txBody>
          <a:bodyPr/>
          <a:lstStyle>
            <a:lvl1pPr>
              <a:defRPr sz="36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hasCustomPrompt="1"/>
          </p:nvPr>
        </p:nvSpPr>
        <p:spPr>
          <a:xfrm>
            <a:off x="609600" y="1241051"/>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hasCustomPrompt="1"/>
          </p:nvPr>
        </p:nvSpPr>
        <p:spPr>
          <a:xfrm>
            <a:off x="609600" y="2221492"/>
            <a:ext cx="5157787"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hasCustomPrompt="1"/>
          </p:nvPr>
        </p:nvSpPr>
        <p:spPr>
          <a:xfrm>
            <a:off x="6382650" y="1241051"/>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hasCustomPrompt="1"/>
          </p:nvPr>
        </p:nvSpPr>
        <p:spPr>
          <a:xfrm>
            <a:off x="6399212" y="2221492"/>
            <a:ext cx="5183188"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10" name="Platshållare för datum 3">
            <a:extLst>
              <a:ext uri="{FF2B5EF4-FFF2-40B4-BE49-F238E27FC236}">
                <a16:creationId xmlns:a16="http://schemas.microsoft.com/office/drawing/2014/main" id="{5CC8557A-39E5-2439-2E43-5C8D95645E6D}"/>
              </a:ext>
            </a:extLst>
          </p:cNvPr>
          <p:cNvSpPr>
            <a:spLocks noGrp="1"/>
          </p:cNvSpPr>
          <p:nvPr>
            <p:ph type="dt" sz="half" idx="10"/>
          </p:nvPr>
        </p:nvSpPr>
        <p:spPr>
          <a:xfrm>
            <a:off x="609600" y="6530791"/>
            <a:ext cx="1060175" cy="354182"/>
          </a:xfrm>
          <a:prstGeom prst="rect">
            <a:avLst/>
          </a:prstGeom>
        </p:spPr>
        <p:txBody>
          <a:bodyPr/>
          <a:lstStyle/>
          <a:p>
            <a:fld id="{9C95105E-5409-403E-87B4-5B546E64DB94}" type="datetime1">
              <a:rPr lang="sv-SE" smtClean="0"/>
              <a:t>2026-06-22</a:t>
            </a:fld>
            <a:endParaRPr lang="sv-SE"/>
          </a:p>
        </p:txBody>
      </p:sp>
      <p:sp>
        <p:nvSpPr>
          <p:cNvPr id="11" name="Platshållare för sidfot 4">
            <a:extLst>
              <a:ext uri="{FF2B5EF4-FFF2-40B4-BE49-F238E27FC236}">
                <a16:creationId xmlns:a16="http://schemas.microsoft.com/office/drawing/2014/main" id="{876B45AE-5CCD-6B94-7A25-A15B3FF3373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15478B75-428F-A1D7-E746-ADC7752774A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91789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bild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defRPr>
            </a:lvl1pPr>
          </a:lstStyle>
          <a:p>
            <a:r>
              <a:rPr lang="sv-SE"/>
              <a:t>Klicka här för att ändra rubrik</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sp>
        <p:nvSpPr>
          <p:cNvPr id="5" name="Platshållare för datum 3">
            <a:extLst>
              <a:ext uri="{FF2B5EF4-FFF2-40B4-BE49-F238E27FC236}">
                <a16:creationId xmlns:a16="http://schemas.microsoft.com/office/drawing/2014/main" id="{AFE24852-164B-CFDE-B769-790BC3263B4F}"/>
              </a:ext>
            </a:extLst>
          </p:cNvPr>
          <p:cNvSpPr>
            <a:spLocks noGrp="1"/>
          </p:cNvSpPr>
          <p:nvPr>
            <p:ph type="dt" sz="half" idx="10"/>
          </p:nvPr>
        </p:nvSpPr>
        <p:spPr>
          <a:xfrm>
            <a:off x="609600" y="6530791"/>
            <a:ext cx="1060175" cy="354182"/>
          </a:xfrm>
          <a:prstGeom prst="rect">
            <a:avLst/>
          </a:prstGeom>
        </p:spPr>
        <p:txBody>
          <a:bodyPr/>
          <a:lstStyle/>
          <a:p>
            <a:fld id="{CAE98484-BE94-48D7-BA5A-D0ED1BEB6A9A}" type="datetime1">
              <a:rPr lang="sv-SE" smtClean="0"/>
              <a:t>2026-06-22</a:t>
            </a:fld>
            <a:endParaRPr lang="sv-SE"/>
          </a:p>
        </p:txBody>
      </p:sp>
      <p:sp>
        <p:nvSpPr>
          <p:cNvPr id="7" name="Platshållare för sidfot 4">
            <a:extLst>
              <a:ext uri="{FF2B5EF4-FFF2-40B4-BE49-F238E27FC236}">
                <a16:creationId xmlns:a16="http://schemas.microsoft.com/office/drawing/2014/main" id="{CCC1B95F-8FF6-795C-71C7-EF6DB9AB23D5}"/>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6D013B1D-5E77-D5A6-6127-FB27ABDC7DB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pic>
        <p:nvPicPr>
          <p:cNvPr id="10" name="Bildobjekt 9">
            <a:extLst>
              <a:ext uri="{FF2B5EF4-FFF2-40B4-BE49-F238E27FC236}">
                <a16:creationId xmlns:a16="http://schemas.microsoft.com/office/drawing/2014/main" id="{5268180F-B84D-0F44-B4B5-93A7D7845B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70097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alvsidesbild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bg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accent2"/>
              </a:buClr>
              <a:defRPr sz="2800">
                <a:solidFill>
                  <a:schemeClr val="bg2"/>
                </a:solidFill>
              </a:defRPr>
            </a:lvl1pPr>
            <a:lvl2pPr>
              <a:spcBef>
                <a:spcPts val="1000"/>
              </a:spcBef>
              <a:buClr>
                <a:schemeClr val="accent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6BE9932-6652-2F68-1034-24E5E46509CD}"/>
              </a:ext>
            </a:extLst>
          </p:cNvPr>
          <p:cNvSpPr>
            <a:spLocks noGrp="1"/>
          </p:cNvSpPr>
          <p:nvPr>
            <p:ph type="dt" sz="half" idx="10"/>
          </p:nvPr>
        </p:nvSpPr>
        <p:spPr>
          <a:xfrm>
            <a:off x="609600" y="6530791"/>
            <a:ext cx="1060175" cy="354182"/>
          </a:xfrm>
          <a:prstGeom prst="rect">
            <a:avLst/>
          </a:prstGeom>
        </p:spPr>
        <p:txBody>
          <a:bodyPr/>
          <a:lstStyle/>
          <a:p>
            <a:fld id="{F10787D0-BCD9-4348-9703-57D9901F3F8E}" type="datetime1">
              <a:rPr lang="sv-SE" smtClean="0"/>
              <a:t>2026-06-22</a:t>
            </a:fld>
            <a:endParaRPr lang="sv-SE"/>
          </a:p>
        </p:txBody>
      </p:sp>
      <p:sp>
        <p:nvSpPr>
          <p:cNvPr id="7" name="Platshållare för sidfot 4">
            <a:extLst>
              <a:ext uri="{FF2B5EF4-FFF2-40B4-BE49-F238E27FC236}">
                <a16:creationId xmlns:a16="http://schemas.microsoft.com/office/drawing/2014/main" id="{163ED8F1-3338-F67C-7AF6-F651A8C4D86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EA0CF44F-A949-73AD-6632-4E606E57316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047209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alvsidesbild grädde ">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17758"/>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0"/>
              </a:spcBef>
              <a:buFontTx/>
              <a:buNone/>
              <a:defRPr sz="2000">
                <a:solidFill>
                  <a:schemeClr val="tx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br>
              <a:rPr lang="sv-SE"/>
            </a:br>
            <a:endParaRPr lang="en-US"/>
          </a:p>
        </p:txBody>
      </p:sp>
      <p:sp>
        <p:nvSpPr>
          <p:cNvPr id="6" name="Platshållare för datum 3">
            <a:extLst>
              <a:ext uri="{FF2B5EF4-FFF2-40B4-BE49-F238E27FC236}">
                <a16:creationId xmlns:a16="http://schemas.microsoft.com/office/drawing/2014/main" id="{3E7D6E2E-8A4F-D98F-225B-724A74A076A8}"/>
              </a:ext>
            </a:extLst>
          </p:cNvPr>
          <p:cNvSpPr>
            <a:spLocks noGrp="1"/>
          </p:cNvSpPr>
          <p:nvPr>
            <p:ph type="dt" sz="half" idx="10"/>
          </p:nvPr>
        </p:nvSpPr>
        <p:spPr>
          <a:xfrm>
            <a:off x="609600" y="6530791"/>
            <a:ext cx="1060175" cy="354182"/>
          </a:xfrm>
          <a:prstGeom prst="rect">
            <a:avLst/>
          </a:prstGeom>
        </p:spPr>
        <p:txBody>
          <a:bodyPr/>
          <a:lstStyle/>
          <a:p>
            <a:fld id="{03848025-9576-4051-BB0C-6A691B79BB90}" type="datetime1">
              <a:rPr lang="sv-SE" smtClean="0"/>
              <a:t>2026-06-22</a:t>
            </a:fld>
            <a:endParaRPr lang="sv-SE"/>
          </a:p>
        </p:txBody>
      </p:sp>
      <p:sp>
        <p:nvSpPr>
          <p:cNvPr id="7" name="Platshållare för sidfot 4">
            <a:extLst>
              <a:ext uri="{FF2B5EF4-FFF2-40B4-BE49-F238E27FC236}">
                <a16:creationId xmlns:a16="http://schemas.microsoft.com/office/drawing/2014/main" id="{4339C906-0FFF-0D74-2AA4-386DD03BEAF9}"/>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50559915-C442-FFF4-7F3F-17BD499814E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91916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vsidesbild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1"/>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25320"/>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BAF8B48-190A-CD33-0203-CB9E94B0B919}"/>
              </a:ext>
            </a:extLst>
          </p:cNvPr>
          <p:cNvSpPr>
            <a:spLocks noGrp="1"/>
          </p:cNvSpPr>
          <p:nvPr>
            <p:ph type="dt" sz="half" idx="10"/>
          </p:nvPr>
        </p:nvSpPr>
        <p:spPr>
          <a:xfrm>
            <a:off x="609600" y="6530791"/>
            <a:ext cx="1060175" cy="354182"/>
          </a:xfrm>
          <a:prstGeom prst="rect">
            <a:avLst/>
          </a:prstGeom>
        </p:spPr>
        <p:txBody>
          <a:bodyPr/>
          <a:lstStyle/>
          <a:p>
            <a:fld id="{9AFF88B7-DDE3-42E8-AC84-01A75B8914DB}" type="datetime1">
              <a:rPr lang="sv-SE" smtClean="0"/>
              <a:t>2026-06-22</a:t>
            </a:fld>
            <a:endParaRPr lang="sv-SE"/>
          </a:p>
        </p:txBody>
      </p:sp>
      <p:sp>
        <p:nvSpPr>
          <p:cNvPr id="7" name="Platshållare för sidfot 4">
            <a:extLst>
              <a:ext uri="{FF2B5EF4-FFF2-40B4-BE49-F238E27FC236}">
                <a16:creationId xmlns:a16="http://schemas.microsoft.com/office/drawing/2014/main" id="{21C96D5D-12A1-49BC-3215-73D03C7CA8F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292DD92-F84D-6372-5A07-8F06DBCC08F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19901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ld med bildtext blå ">
    <p:bg>
      <p:bgPr>
        <a:solidFill>
          <a:schemeClr val="accent1"/>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br>
              <a:rPr lang="sv-SE"/>
            </a:br>
            <a:br>
              <a:rPr lang="sv-SE"/>
            </a:br>
            <a:endParaRPr lang="sv-SE"/>
          </a:p>
          <a:p>
            <a:endParaRPr lang="sv-SE"/>
          </a:p>
          <a:p>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bg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711843"/>
            <a:ext cx="3932237" cy="4523858"/>
          </a:xfrm>
        </p:spPr>
        <p:txBody>
          <a:bodyPr/>
          <a:lstStyle>
            <a:lvl1pPr marL="342900" indent="-342900">
              <a:lnSpc>
                <a:spcPct val="110000"/>
              </a:lnSpc>
              <a:buClr>
                <a:schemeClr val="bg2"/>
              </a:buClr>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78BE36-5D03-B947-50CF-2E825EAABC98}"/>
              </a:ext>
            </a:extLst>
          </p:cNvPr>
          <p:cNvSpPr>
            <a:spLocks noGrp="1"/>
          </p:cNvSpPr>
          <p:nvPr>
            <p:ph type="dt" sz="half" idx="10"/>
          </p:nvPr>
        </p:nvSpPr>
        <p:spPr>
          <a:xfrm>
            <a:off x="609600" y="6530791"/>
            <a:ext cx="1060175" cy="354182"/>
          </a:xfrm>
          <a:prstGeom prst="rect">
            <a:avLst/>
          </a:prstGeom>
        </p:spPr>
        <p:txBody>
          <a:bodyPr/>
          <a:lstStyle/>
          <a:p>
            <a:fld id="{100CFB5D-EAF2-410B-BCCB-5E99A71A749C}" type="datetime1">
              <a:rPr lang="sv-SE" smtClean="0"/>
              <a:t>2026-06-22</a:t>
            </a:fld>
            <a:endParaRPr lang="sv-SE"/>
          </a:p>
        </p:txBody>
      </p:sp>
      <p:sp>
        <p:nvSpPr>
          <p:cNvPr id="8" name="Platshållare för sidfot 4">
            <a:extLst>
              <a:ext uri="{FF2B5EF4-FFF2-40B4-BE49-F238E27FC236}">
                <a16:creationId xmlns:a16="http://schemas.microsoft.com/office/drawing/2014/main" id="{09C34CAE-7C61-6971-4E6A-D3B61E05793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E9808DA3-999C-3634-67E5-C32D4F1EE86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855829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ld med bildtext grädde">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tx2"/>
                </a:solidFill>
              </a:defRPr>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1088"/>
          </a:xfrm>
        </p:spPr>
        <p:txBody>
          <a:bodyPr anchor="t" anchorCtr="0"/>
          <a:lstStyle>
            <a:lvl1pPr>
              <a:defRPr sz="3200">
                <a:solidFill>
                  <a:schemeClr val="tx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5288"/>
            <a:ext cx="3932237" cy="4570413"/>
          </a:xfrm>
        </p:spPr>
        <p:txBody>
          <a:bodyPr/>
          <a:lstStyle>
            <a:lvl1pPr marL="342900" indent="-342900">
              <a:lnSpc>
                <a:spcPct val="110000"/>
              </a:lnSpc>
              <a:buClr>
                <a:schemeClr val="tx2"/>
              </a:buClr>
              <a:buFont typeface="Arial" panose="020B0604020202020204" pitchFamily="34" charset="0"/>
              <a:buChar char="•"/>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EC997379-AA57-FFC0-C67C-2D47D22C2EB1}"/>
              </a:ext>
            </a:extLst>
          </p:cNvPr>
          <p:cNvSpPr>
            <a:spLocks noGrp="1"/>
          </p:cNvSpPr>
          <p:nvPr>
            <p:ph type="dt" sz="half" idx="10"/>
          </p:nvPr>
        </p:nvSpPr>
        <p:spPr>
          <a:xfrm>
            <a:off x="674411" y="6530791"/>
            <a:ext cx="995364" cy="273555"/>
          </a:xfrm>
          <a:prstGeom prst="rect">
            <a:avLst/>
          </a:prstGeom>
        </p:spPr>
        <p:txBody>
          <a:bodyPr/>
          <a:lstStyle/>
          <a:p>
            <a:fld id="{7D9C721B-20C5-4CB6-AFE1-F00293906CD2}" type="datetime1">
              <a:rPr lang="sv-SE" smtClean="0"/>
              <a:t>2026-06-22</a:t>
            </a:fld>
            <a:endParaRPr lang="sv-SE"/>
          </a:p>
        </p:txBody>
      </p:sp>
      <p:sp>
        <p:nvSpPr>
          <p:cNvPr id="8" name="Platshållare för sidfot 4">
            <a:extLst>
              <a:ext uri="{FF2B5EF4-FFF2-40B4-BE49-F238E27FC236}">
                <a16:creationId xmlns:a16="http://schemas.microsoft.com/office/drawing/2014/main" id="{E0EE9DDD-8D27-BD71-D6BB-11AB844D7D72}"/>
              </a:ext>
            </a:extLst>
          </p:cNvPr>
          <p:cNvSpPr>
            <a:spLocks noGrp="1"/>
          </p:cNvSpPr>
          <p:nvPr>
            <p:ph type="ftr" sz="quarter" idx="11"/>
          </p:nvPr>
        </p:nvSpPr>
        <p:spPr>
          <a:xfrm>
            <a:off x="2242441" y="6513520"/>
            <a:ext cx="8794963" cy="300235"/>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03F8E2E3-7B29-03BC-3B15-8990B12843CC}"/>
              </a:ext>
            </a:extLst>
          </p:cNvPr>
          <p:cNvSpPr>
            <a:spLocks noGrp="1"/>
          </p:cNvSpPr>
          <p:nvPr>
            <p:ph type="sldNum" sz="quarter" idx="12"/>
          </p:nvPr>
        </p:nvSpPr>
        <p:spPr>
          <a:xfrm>
            <a:off x="11267768" y="6513520"/>
            <a:ext cx="637660" cy="300235"/>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77872960"/>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ld med bildtext neutral">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tx1"/>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9313"/>
            <a:ext cx="3932237" cy="4587654"/>
          </a:xfrm>
        </p:spPr>
        <p:txBody>
          <a:bodyPr/>
          <a:lstStyle>
            <a:lvl1pPr marL="342900" indent="-342900">
              <a:lnSpc>
                <a:spcPct val="11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37D1B6-089F-FE4A-553A-91F3A0048050}"/>
              </a:ext>
            </a:extLst>
          </p:cNvPr>
          <p:cNvSpPr>
            <a:spLocks noGrp="1"/>
          </p:cNvSpPr>
          <p:nvPr>
            <p:ph type="dt" sz="half" idx="10"/>
          </p:nvPr>
        </p:nvSpPr>
        <p:spPr>
          <a:xfrm>
            <a:off x="609600" y="6530791"/>
            <a:ext cx="1060175" cy="354182"/>
          </a:xfrm>
          <a:prstGeom prst="rect">
            <a:avLst/>
          </a:prstGeom>
        </p:spPr>
        <p:txBody>
          <a:bodyPr/>
          <a:lstStyle/>
          <a:p>
            <a:fld id="{73CE2722-D5BE-4438-8D85-7F2C6AA4F541}" type="datetime1">
              <a:rPr lang="sv-SE" smtClean="0"/>
              <a:t>2026-06-22</a:t>
            </a:fld>
            <a:endParaRPr lang="sv-SE"/>
          </a:p>
        </p:txBody>
      </p:sp>
      <p:sp>
        <p:nvSpPr>
          <p:cNvPr id="8" name="Platshållare för sidfot 4">
            <a:extLst>
              <a:ext uri="{FF2B5EF4-FFF2-40B4-BE49-F238E27FC236}">
                <a16:creationId xmlns:a16="http://schemas.microsoft.com/office/drawing/2014/main" id="{2C55B8E2-0B30-8F03-4864-C893D054A483}"/>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3F34B608-4D46-FA27-659B-1A66156B2CC1}"/>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32499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utbild_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Tree>
    <p:extLst>
      <p:ext uri="{BB962C8B-B14F-4D97-AF65-F5344CB8AC3E}">
        <p14:creationId xmlns:p14="http://schemas.microsoft.com/office/powerpoint/2010/main" val="812532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lutbild_med bi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3BA9BF93-628F-4CDC-B2BD-3E83B2E2C236}" type="datetime1">
              <a:rPr lang="sv-SE" smtClean="0"/>
              <a:t>2026-06-22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700116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lutbild_med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95E0EA0E-BAC9-4D03-86B2-2EED4C63FE2A}" type="datetime1">
              <a:rPr lang="sv-SE" smtClean="0"/>
              <a:t>2026-06-22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07340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lutbild_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1"/>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7F87B9C3-8F3C-4546-BC36-CB5E8EE25262}" type="datetime1">
              <a:rPr lang="sv-SE" smtClean="0"/>
              <a:t>2026-06-22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0781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 neutra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bg1"/>
                </a:solidFill>
              </a:defRPr>
            </a:lvl1pPr>
          </a:lstStyle>
          <a:p>
            <a:r>
              <a:rPr lang="sv-SE"/>
              <a:t>Klicka här för att ändra rubrik</a:t>
            </a:r>
            <a:endParaRPr lang="en-US"/>
          </a:p>
        </p:txBody>
      </p:sp>
      <p:sp>
        <p:nvSpPr>
          <p:cNvPr id="5" name="Platshållare för datum 3">
            <a:extLst>
              <a:ext uri="{FF2B5EF4-FFF2-40B4-BE49-F238E27FC236}">
                <a16:creationId xmlns:a16="http://schemas.microsoft.com/office/drawing/2014/main" id="{7504EE9F-131D-EFB7-2A79-B3DD8BF9A109}"/>
              </a:ext>
            </a:extLst>
          </p:cNvPr>
          <p:cNvSpPr>
            <a:spLocks noGrp="1"/>
          </p:cNvSpPr>
          <p:nvPr>
            <p:ph type="dt" sz="half" idx="10"/>
          </p:nvPr>
        </p:nvSpPr>
        <p:spPr>
          <a:xfrm>
            <a:off x="660952" y="6486545"/>
            <a:ext cx="1060175" cy="354182"/>
          </a:xfrm>
          <a:prstGeom prst="rect">
            <a:avLst/>
          </a:prstGeom>
        </p:spPr>
        <p:txBody>
          <a:bodyPr/>
          <a:lstStyle/>
          <a:p>
            <a:fld id="{CCCDC31F-4638-4FF6-A19A-14CBD5098799}" type="datetime1">
              <a:rPr lang="sv-SE" smtClean="0"/>
              <a:t>2026-06-22</a:t>
            </a:fld>
            <a:endParaRPr lang="sv-SE"/>
          </a:p>
        </p:txBody>
      </p:sp>
      <p:sp>
        <p:nvSpPr>
          <p:cNvPr id="7" name="Platshållare för sidfot 4">
            <a:extLst>
              <a:ext uri="{FF2B5EF4-FFF2-40B4-BE49-F238E27FC236}">
                <a16:creationId xmlns:a16="http://schemas.microsoft.com/office/drawing/2014/main" id="{53945A83-9CF5-D3E1-4AC0-51BF060AD957}"/>
              </a:ext>
            </a:extLst>
          </p:cNvPr>
          <p:cNvSpPr>
            <a:spLocks noGrp="1"/>
          </p:cNvSpPr>
          <p:nvPr>
            <p:ph type="ftr" sz="quarter" idx="11"/>
          </p:nvPr>
        </p:nvSpPr>
        <p:spPr>
          <a:xfrm>
            <a:off x="1721127" y="6469274"/>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7E25ADB-6596-015B-3496-5779FCC53A78}"/>
              </a:ext>
            </a:extLst>
          </p:cNvPr>
          <p:cNvSpPr>
            <a:spLocks noGrp="1"/>
          </p:cNvSpPr>
          <p:nvPr>
            <p:ph type="sldNum" sz="quarter" idx="12"/>
          </p:nvPr>
        </p:nvSpPr>
        <p:spPr>
          <a:xfrm>
            <a:off x="11277600" y="6469274"/>
            <a:ext cx="679180" cy="388726"/>
          </a:xfrm>
        </p:spPr>
        <p:txBody>
          <a:bodyPr/>
          <a:lstStyle/>
          <a:p>
            <a:fld id="{B4730AA7-F777-4CAC-8CCC-AEA20B9348DC}" type="slidenum">
              <a:rPr lang="sv-SE" smtClean="0"/>
              <a:t>‹#›</a:t>
            </a:fld>
            <a:endParaRPr lang="sv-SE"/>
          </a:p>
        </p:txBody>
      </p:sp>
      <p:sp>
        <p:nvSpPr>
          <p:cNvPr id="10" name="Underrubrik 2">
            <a:extLst>
              <a:ext uri="{FF2B5EF4-FFF2-40B4-BE49-F238E27FC236}">
                <a16:creationId xmlns:a16="http://schemas.microsoft.com/office/drawing/2014/main" id="{A95E7C8D-E10A-96EA-A696-E14A4D299E68}"/>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2" name="Bildobjekt 11">
            <a:extLst>
              <a:ext uri="{FF2B5EF4-FFF2-40B4-BE49-F238E27FC236}">
                <a16:creationId xmlns:a16="http://schemas.microsoft.com/office/drawing/2014/main" id="{C8E3E256-BBF3-D765-FDC4-A130C5C5C9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4205446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78500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9DF3EDD5-BBF6-49CB-BBAE-440BEC30322A}" type="datetime1">
              <a:rPr lang="sv-SE" smtClean="0"/>
              <a:t>2026-06-22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108943894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bild Invertera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58989226-8185-4EDD-A636-09582300A957}" type="datetime1">
              <a:rPr lang="sv-SE" smtClean="0"/>
              <a:t>2026-06-22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pic>
        <p:nvPicPr>
          <p:cNvPr id="8" name="Bildobjekt 7">
            <a:extLst>
              <a:ext uri="{FF2B5EF4-FFF2-40B4-BE49-F238E27FC236}">
                <a16:creationId xmlns:a16="http://schemas.microsoft.com/office/drawing/2014/main" id="{5841A27E-EBFD-43BF-902B-FBFCD186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9" y="5848346"/>
            <a:ext cx="746613" cy="691200"/>
          </a:xfrm>
          <a:prstGeom prst="rect">
            <a:avLst/>
          </a:prstGeom>
        </p:spPr>
      </p:pic>
    </p:spTree>
    <p:extLst>
      <p:ext uri="{BB962C8B-B14F-4D97-AF65-F5344CB8AC3E}">
        <p14:creationId xmlns:p14="http://schemas.microsoft.com/office/powerpoint/2010/main" val="318900551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8AF5B41B-7B6F-4F32-9241-DDFD348D0055}"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002065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Rubrik och innehåll Hav">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E7B53457-1AB4-4625-8A5D-BEE420A0825F}"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106417487"/>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38588810-26D9-45A7-873C-4EDB8D961271}"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4699230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p:txBody>
          <a:bodyPr/>
          <a:lstStyle/>
          <a:p>
            <a:fld id="{0E4B1FE7-06BD-4A36-B8E2-5520B7D277CE}" type="datetime1">
              <a:rPr lang="sv-SE" smtClean="0"/>
              <a:t>2026-06-22</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638131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4A47C2C8-C08B-43C6-A9F5-2B1B5FF5AEFE}" type="datetime1">
              <a:rPr lang="sv-SE" smtClean="0"/>
              <a:t>2026-06-22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49207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p:nvPr>
        </p:nvSpPr>
        <p:spPr>
          <a:xfrm>
            <a:off x="609600" y="360000"/>
            <a:ext cx="10972800" cy="1143000"/>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p:nvPr>
        </p:nvSpPr>
        <p:spPr>
          <a:xfrm>
            <a:off x="609600" y="15494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p:nvPr>
        </p:nvSpPr>
        <p:spPr>
          <a:xfrm>
            <a:off x="609600" y="2505075"/>
            <a:ext cx="5157787"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p:nvPr>
        </p:nvSpPr>
        <p:spPr>
          <a:xfrm>
            <a:off x="6382650" y="15494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p:nvPr>
        </p:nvSpPr>
        <p:spPr>
          <a:xfrm>
            <a:off x="6399212" y="2505074"/>
            <a:ext cx="5183188"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1B20FEC-AC6C-4185-9558-FF62052651D4}"/>
              </a:ext>
            </a:extLst>
          </p:cNvPr>
          <p:cNvSpPr>
            <a:spLocks noGrp="1"/>
          </p:cNvSpPr>
          <p:nvPr>
            <p:ph type="dt" sz="half" idx="10"/>
          </p:nvPr>
        </p:nvSpPr>
        <p:spPr/>
        <p:txBody>
          <a:bodyPr/>
          <a:lstStyle/>
          <a:p>
            <a:fld id="{5F2AF576-10E9-457C-82FA-D996E2057F2B}" type="datetime1">
              <a:rPr lang="sv-SE" smtClean="0"/>
              <a:t>2026-06-22</a:t>
            </a:fld>
            <a:endParaRPr lang="sv-SE"/>
          </a:p>
        </p:txBody>
      </p:sp>
      <p:sp>
        <p:nvSpPr>
          <p:cNvPr id="8" name="Platshållare för sidfot 7">
            <a:extLst>
              <a:ext uri="{FF2B5EF4-FFF2-40B4-BE49-F238E27FC236}">
                <a16:creationId xmlns:a16="http://schemas.microsoft.com/office/drawing/2014/main" id="{C32B6478-60E6-4DB5-8AD9-C74836F5560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966DAE3-5F86-48E0-A3B9-18884EA4F6F3}"/>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3689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84F4A5AB-D88F-496A-8AC8-A78B96438EA4}"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88727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och innehåll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baseline="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bg2"/>
              </a:buClr>
              <a:defRPr sz="3000">
                <a:solidFill>
                  <a:schemeClr val="bg2"/>
                </a:solidFill>
              </a:defRPr>
            </a:lvl1pPr>
            <a:lvl2pPr>
              <a:lnSpc>
                <a:spcPct val="110000"/>
              </a:lnSpc>
              <a:spcBef>
                <a:spcPts val="800"/>
              </a:spcBef>
              <a:buClr>
                <a:schemeClr val="bg2"/>
              </a:buClr>
              <a:defRPr sz="2800">
                <a:solidFill>
                  <a:schemeClr val="bg2"/>
                </a:solidFill>
              </a:defRPr>
            </a:lvl2pPr>
            <a:lvl3pPr>
              <a:lnSpc>
                <a:spcPct val="110000"/>
              </a:lnSpc>
              <a:spcBef>
                <a:spcPts val="800"/>
              </a:spcBef>
              <a:buClr>
                <a:schemeClr val="bg2"/>
              </a:buClr>
              <a:defRPr sz="2400">
                <a:solidFill>
                  <a:schemeClr val="bg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a:xfrm>
            <a:off x="609600" y="6530791"/>
            <a:ext cx="1060175" cy="354182"/>
          </a:xfrm>
          <a:prstGeom prst="rect">
            <a:avLst/>
          </a:prstGeom>
        </p:spPr>
        <p:txBody>
          <a:bodyPr/>
          <a:lstStyle/>
          <a:p>
            <a:fld id="{598623D8-CB94-4497-92F2-38D1261F1811}"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64722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68AAE1AB-15FB-4A1A-9214-C016DCCBE162}"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3724764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60421ABF-0048-476F-98EC-4D2DBE3DFC0F}"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33728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CC7975FC-0472-41C6-88E4-82523102209C}" type="datetime1">
              <a:rPr lang="sv-SE" smtClean="0"/>
              <a:t>2026-06-22</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30454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360000"/>
            <a:ext cx="6947669" cy="617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nSpc>
                <a:spcPct val="180000"/>
              </a:lnSpc>
              <a:buFontTx/>
              <a:buNone/>
              <a:defRPr sz="2000"/>
            </a:lvl1pPr>
          </a:lstStyle>
          <a:p>
            <a:r>
              <a:rPr lang="sv-SE"/>
              <a:t>Klicka på ikonen för att lägga till en bild, den fyller </a:t>
            </a:r>
            <a:br>
              <a:rPr lang="sv-SE"/>
            </a:br>
            <a:r>
              <a:rPr lang="sv-SE"/>
              <a:t>ut 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p:nvPr>
        </p:nvSpPr>
        <p:spPr>
          <a:xfrm>
            <a:off x="609600" y="1972919"/>
            <a:ext cx="3932237" cy="4262781"/>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5887BAF-EE00-4485-8F3B-9963DB69C339}"/>
              </a:ext>
            </a:extLst>
          </p:cNvPr>
          <p:cNvSpPr>
            <a:spLocks noGrp="1"/>
          </p:cNvSpPr>
          <p:nvPr>
            <p:ph type="dt" sz="half" idx="10"/>
          </p:nvPr>
        </p:nvSpPr>
        <p:spPr/>
        <p:txBody>
          <a:bodyPr/>
          <a:lstStyle/>
          <a:p>
            <a:fld id="{2FD66ECE-26FB-4AC4-9F0A-3AA2D9437B7E}" type="datetime1">
              <a:rPr lang="sv-SE" smtClean="0"/>
              <a:t>2026-06-22</a:t>
            </a:fld>
            <a:endParaRPr lang="sv-SE"/>
          </a:p>
        </p:txBody>
      </p:sp>
      <p:sp>
        <p:nvSpPr>
          <p:cNvPr id="6" name="Platshållare för sidfot 5">
            <a:extLst>
              <a:ext uri="{FF2B5EF4-FFF2-40B4-BE49-F238E27FC236}">
                <a16:creationId xmlns:a16="http://schemas.microsoft.com/office/drawing/2014/main" id="{C88BDE05-485E-4AB9-B501-0D51D70E5D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D94035-9302-4429-B749-DC9613F50DB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09992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vå delar Halv färg">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0"/>
            <a:ext cx="5983357" cy="694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620CF16F-2D00-411A-A0D2-C87A545D5317}" type="datetime1">
              <a:rPr lang="sv-SE" smtClean="0"/>
              <a:t>2026-06-22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29537337"/>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8EF10-607E-443F-9A2B-8E0CCA88DDA4}"/>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1D38C20-00FE-457A-BE28-DF515DC716F9}"/>
              </a:ext>
            </a:extLst>
          </p:cNvPr>
          <p:cNvSpPr>
            <a:spLocks noGrp="1"/>
          </p:cNvSpPr>
          <p:nvPr>
            <p:ph idx="1"/>
          </p:nvPr>
        </p:nvSpPr>
        <p:spPr>
          <a:xfrm>
            <a:off x="4904893" y="360000"/>
            <a:ext cx="5997150" cy="5186271"/>
          </a:xfrm>
        </p:spPr>
        <p:txBody>
          <a:bodyPr/>
          <a:lstStyle>
            <a:lvl1pPr>
              <a:lnSpc>
                <a:spcPct val="110000"/>
              </a:lnSpc>
              <a:spcBef>
                <a:spcPts val="1600"/>
              </a:spcBef>
              <a:defRPr sz="3200"/>
            </a:lvl1pPr>
            <a:lvl2pPr>
              <a:lnSpc>
                <a:spcPct val="110000"/>
              </a:lnSpc>
              <a:spcBef>
                <a:spcPts val="1000"/>
              </a:spcBef>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9411AA42-BF89-4282-B410-A24FF3FD62E0}"/>
              </a:ext>
            </a:extLst>
          </p:cNvPr>
          <p:cNvSpPr>
            <a:spLocks noGrp="1"/>
          </p:cNvSpPr>
          <p:nvPr>
            <p:ph type="body" sz="half" idx="2"/>
          </p:nvPr>
        </p:nvSpPr>
        <p:spPr>
          <a:xfrm>
            <a:off x="609600" y="1972920"/>
            <a:ext cx="3932237" cy="3573352"/>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92E6BC3-D697-4291-AD7F-D9344F72EE10}"/>
              </a:ext>
            </a:extLst>
          </p:cNvPr>
          <p:cNvSpPr>
            <a:spLocks noGrp="1"/>
          </p:cNvSpPr>
          <p:nvPr>
            <p:ph type="dt" sz="half" idx="10"/>
          </p:nvPr>
        </p:nvSpPr>
        <p:spPr/>
        <p:txBody>
          <a:bodyPr/>
          <a:lstStyle/>
          <a:p>
            <a:fld id="{471B8C0E-3F73-421D-A5C2-1D0C39B58ABC}" type="datetime1">
              <a:rPr lang="sv-SE" smtClean="0"/>
              <a:t>2026-06-22</a:t>
            </a:fld>
            <a:endParaRPr lang="sv-SE"/>
          </a:p>
        </p:txBody>
      </p:sp>
      <p:sp>
        <p:nvSpPr>
          <p:cNvPr id="6" name="Platshållare för sidfot 5">
            <a:extLst>
              <a:ext uri="{FF2B5EF4-FFF2-40B4-BE49-F238E27FC236}">
                <a16:creationId xmlns:a16="http://schemas.microsoft.com/office/drawing/2014/main" id="{1CE3CC86-22E2-427D-ABE9-662DB6754D4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2A25E17-3393-4F80-B950-DA398AE31309}"/>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710514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F462B-7C8A-4EC2-9A86-754718BC7D0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A21A1C40-F691-4CC5-83A6-5B0A1689B75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6187DD35-D714-4303-964A-38DDA8D022A4}"/>
              </a:ext>
            </a:extLst>
          </p:cNvPr>
          <p:cNvSpPr>
            <a:spLocks noGrp="1"/>
          </p:cNvSpPr>
          <p:nvPr>
            <p:ph type="dt" sz="half" idx="10"/>
          </p:nvPr>
        </p:nvSpPr>
        <p:spPr/>
        <p:txBody>
          <a:bodyPr/>
          <a:lstStyle/>
          <a:p>
            <a:fld id="{1A9B4152-D383-4DC4-8589-C6C9B0E5ACA8}" type="datetime1">
              <a:rPr lang="sv-SE" smtClean="0"/>
              <a:t>2026-06-22</a:t>
            </a:fld>
            <a:endParaRPr lang="sv-SE"/>
          </a:p>
        </p:txBody>
      </p:sp>
      <p:sp>
        <p:nvSpPr>
          <p:cNvPr id="5" name="Platshållare för sidfot 4">
            <a:extLst>
              <a:ext uri="{FF2B5EF4-FFF2-40B4-BE49-F238E27FC236}">
                <a16:creationId xmlns:a16="http://schemas.microsoft.com/office/drawing/2014/main" id="{6E4A3F55-60A9-43F9-B11A-500A9EBBC0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B3C420-137E-419B-A4B1-6D7DDA032FDB}"/>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1246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19ED1B-8FA7-4CA8-8308-66D786E373F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DD152F3-FF17-474D-A5EA-0456353B6C2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C71A49F8-BA16-414D-8C48-95EA85431E89}"/>
              </a:ext>
            </a:extLst>
          </p:cNvPr>
          <p:cNvSpPr>
            <a:spLocks noGrp="1"/>
          </p:cNvSpPr>
          <p:nvPr>
            <p:ph type="dt" sz="half" idx="10"/>
          </p:nvPr>
        </p:nvSpPr>
        <p:spPr/>
        <p:txBody>
          <a:bodyPr/>
          <a:lstStyle/>
          <a:p>
            <a:fld id="{614360F1-1A8C-4D15-BB25-2AD50D32AE26}" type="datetime1">
              <a:rPr lang="sv-SE" smtClean="0"/>
              <a:t>2026-06-22</a:t>
            </a:fld>
            <a:endParaRPr lang="sv-SE"/>
          </a:p>
        </p:txBody>
      </p:sp>
      <p:sp>
        <p:nvSpPr>
          <p:cNvPr id="5" name="Platshållare för sidfot 4">
            <a:extLst>
              <a:ext uri="{FF2B5EF4-FFF2-40B4-BE49-F238E27FC236}">
                <a16:creationId xmlns:a16="http://schemas.microsoft.com/office/drawing/2014/main" id="{B7DC6E67-21EC-4BD6-A546-4175E072BD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22F75D8-00D5-4A7F-84FF-AE4D46287B2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02953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812562AB-541B-4FFD-8D35-96EC32F7E396}" type="datetime1">
              <a:rPr lang="sv-SE" smtClean="0"/>
              <a:t>2026-06-22</a:t>
            </a:fld>
            <a:endParaRPr lang="sv-SE"/>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87407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7050615C-EFE1-4218-ABAB-B56A7C335425}" type="datetime1">
              <a:rPr lang="sv-SE" smtClean="0"/>
              <a:t>2026-06-22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138167480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2"/>
              </a:buClr>
              <a:defRPr sz="3000">
                <a:solidFill>
                  <a:schemeClr val="tx2"/>
                </a:solidFill>
              </a:defRPr>
            </a:lvl1pPr>
            <a:lvl2pPr>
              <a:lnSpc>
                <a:spcPct val="110000"/>
              </a:lnSpc>
              <a:spcBef>
                <a:spcPts val="800"/>
              </a:spcBef>
              <a:buClr>
                <a:schemeClr val="tx2"/>
              </a:buClr>
              <a:defRPr sz="2800">
                <a:solidFill>
                  <a:schemeClr val="tx2"/>
                </a:solidFill>
              </a:defRPr>
            </a:lvl2pPr>
            <a:lvl3pPr>
              <a:lnSpc>
                <a:spcPct val="110000"/>
              </a:lnSpc>
              <a:spcBef>
                <a:spcPts val="800"/>
              </a:spcBef>
              <a:buClr>
                <a:schemeClr val="tx2"/>
              </a:buClr>
              <a:defRPr sz="2400">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940BFD82-33C4-3884-7512-07CF043CCB21}"/>
              </a:ext>
            </a:extLst>
          </p:cNvPr>
          <p:cNvSpPr>
            <a:spLocks noGrp="1"/>
          </p:cNvSpPr>
          <p:nvPr>
            <p:ph type="dt" sz="half" idx="10"/>
          </p:nvPr>
        </p:nvSpPr>
        <p:spPr/>
        <p:txBody>
          <a:bodyPr/>
          <a:lstStyle/>
          <a:p>
            <a:fld id="{68AAF66D-1E08-4FDC-984D-ABA0520A3ED5}" type="datetime1">
              <a:rPr lang="sv-SE" smtClean="0"/>
              <a:t>2026-06-22</a:t>
            </a:fld>
            <a:endParaRPr lang="sv-SE"/>
          </a:p>
        </p:txBody>
      </p:sp>
      <p:sp>
        <p:nvSpPr>
          <p:cNvPr id="5" name="Platshållare för bildnummer 4">
            <a:extLst>
              <a:ext uri="{FF2B5EF4-FFF2-40B4-BE49-F238E27FC236}">
                <a16:creationId xmlns:a16="http://schemas.microsoft.com/office/drawing/2014/main" id="{E4827E4A-6513-E2F8-83CE-0D930C8FBECD}"/>
              </a:ext>
            </a:extLst>
          </p:cNvPr>
          <p:cNvSpPr>
            <a:spLocks noGrp="1"/>
          </p:cNvSpPr>
          <p:nvPr>
            <p:ph type="sldNum" sz="quarter" idx="11"/>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02688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ubrikbild Invertera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3E40D60D-304B-4BC3-A815-5081BD083558}" type="datetime1">
              <a:rPr lang="sv-SE" smtClean="0"/>
              <a:t>2026-06-22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pic>
        <p:nvPicPr>
          <p:cNvPr id="8" name="Bildobjekt 7">
            <a:extLst>
              <a:ext uri="{FF2B5EF4-FFF2-40B4-BE49-F238E27FC236}">
                <a16:creationId xmlns:a16="http://schemas.microsoft.com/office/drawing/2014/main" id="{5841A27E-EBFD-43BF-902B-FBFCD186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9" y="5848346"/>
            <a:ext cx="746613" cy="691200"/>
          </a:xfrm>
          <a:prstGeom prst="rect">
            <a:avLst/>
          </a:prstGeom>
        </p:spPr>
      </p:pic>
    </p:spTree>
    <p:extLst>
      <p:ext uri="{BB962C8B-B14F-4D97-AF65-F5344CB8AC3E}">
        <p14:creationId xmlns:p14="http://schemas.microsoft.com/office/powerpoint/2010/main" val="189458833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8942C9A2-26AC-4D6D-A09D-02F1FEA74A20}"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268878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Rubrik och innehåll Hav">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0E25AE41-F449-4E06-9DCE-D9C447804BA5}"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9807214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9C10F386-26B0-45E1-80C3-C07DED98120E}" type="datetime1">
              <a:rPr lang="sv-SE" smtClean="0"/>
              <a:t>2026-06-22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2589474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p:txBody>
          <a:bodyPr/>
          <a:lstStyle/>
          <a:p>
            <a:fld id="{7113E87F-81A1-4E8F-B839-942E3252E1FF}" type="datetime1">
              <a:rPr lang="sv-SE" smtClean="0"/>
              <a:t>2026-06-22</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31824276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E582B152-E402-4E72-88F5-F97C8220AF45}" type="datetime1">
              <a:rPr lang="sv-SE" smtClean="0"/>
              <a:t>2026-06-22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828168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p:nvPr>
        </p:nvSpPr>
        <p:spPr>
          <a:xfrm>
            <a:off x="609600" y="360000"/>
            <a:ext cx="10972800" cy="1143000"/>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p:nvPr>
        </p:nvSpPr>
        <p:spPr>
          <a:xfrm>
            <a:off x="609600" y="15494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p:nvPr>
        </p:nvSpPr>
        <p:spPr>
          <a:xfrm>
            <a:off x="609600" y="2505075"/>
            <a:ext cx="5157787"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p:nvPr>
        </p:nvSpPr>
        <p:spPr>
          <a:xfrm>
            <a:off x="6382650" y="15494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p:nvPr>
        </p:nvSpPr>
        <p:spPr>
          <a:xfrm>
            <a:off x="6399212" y="2505074"/>
            <a:ext cx="5183188"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1B20FEC-AC6C-4185-9558-FF62052651D4}"/>
              </a:ext>
            </a:extLst>
          </p:cNvPr>
          <p:cNvSpPr>
            <a:spLocks noGrp="1"/>
          </p:cNvSpPr>
          <p:nvPr>
            <p:ph type="dt" sz="half" idx="10"/>
          </p:nvPr>
        </p:nvSpPr>
        <p:spPr/>
        <p:txBody>
          <a:bodyPr/>
          <a:lstStyle/>
          <a:p>
            <a:fld id="{73D06960-863E-4F2E-B42C-D6DE277758E1}" type="datetime1">
              <a:rPr lang="sv-SE" smtClean="0"/>
              <a:t>2026-06-22</a:t>
            </a:fld>
            <a:endParaRPr lang="sv-SE"/>
          </a:p>
        </p:txBody>
      </p:sp>
      <p:sp>
        <p:nvSpPr>
          <p:cNvPr id="8" name="Platshållare för sidfot 7">
            <a:extLst>
              <a:ext uri="{FF2B5EF4-FFF2-40B4-BE49-F238E27FC236}">
                <a16:creationId xmlns:a16="http://schemas.microsoft.com/office/drawing/2014/main" id="{C32B6478-60E6-4DB5-8AD9-C74836F5560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966DAE3-5F86-48E0-A3B9-18884EA4F6F3}"/>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261906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22EC455-A34F-48C8-9D72-7DBC2270144B}"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21800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7F3FE9F5-93A4-4207-8109-0326082D9EC7}"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3058518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1D85E56E-A585-4000-A866-3DB11BC71CBC}" type="datetime1">
              <a:rPr lang="sv-SE" smtClean="0"/>
              <a:t>2026-06-22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2267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7114249E-7D41-424C-9BDD-1F9C8FA05645}" type="datetime1">
              <a:rPr lang="sv-SE" smtClean="0"/>
              <a:t>2026-06-22</a:t>
            </a:fld>
            <a:endParaRPr lang="sv-SE"/>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834455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B467BCD0-86B5-42B4-878E-122FB4063EDD}" type="datetime1">
              <a:rPr lang="sv-SE" smtClean="0"/>
              <a:t>2026-06-22</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830748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360000"/>
            <a:ext cx="6947669" cy="617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nSpc>
                <a:spcPct val="180000"/>
              </a:lnSpc>
              <a:buFontTx/>
              <a:buNone/>
              <a:defRPr sz="2000"/>
            </a:lvl1pPr>
          </a:lstStyle>
          <a:p>
            <a:r>
              <a:rPr lang="sv-SE"/>
              <a:t>Klicka på ikonen för att lägga till en bild, den fyller </a:t>
            </a:r>
            <a:br>
              <a:rPr lang="sv-SE"/>
            </a:br>
            <a:r>
              <a:rPr lang="sv-SE"/>
              <a:t>ut 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p:nvPr>
        </p:nvSpPr>
        <p:spPr>
          <a:xfrm>
            <a:off x="609600" y="1972919"/>
            <a:ext cx="3932237" cy="4262781"/>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5887BAF-EE00-4485-8F3B-9963DB69C339}"/>
              </a:ext>
            </a:extLst>
          </p:cNvPr>
          <p:cNvSpPr>
            <a:spLocks noGrp="1"/>
          </p:cNvSpPr>
          <p:nvPr>
            <p:ph type="dt" sz="half" idx="10"/>
          </p:nvPr>
        </p:nvSpPr>
        <p:spPr/>
        <p:txBody>
          <a:bodyPr/>
          <a:lstStyle/>
          <a:p>
            <a:fld id="{3E31691B-589D-4D7B-B9D8-355796BC0214}" type="datetime1">
              <a:rPr lang="sv-SE" smtClean="0"/>
              <a:t>2026-06-22</a:t>
            </a:fld>
            <a:endParaRPr lang="sv-SE"/>
          </a:p>
        </p:txBody>
      </p:sp>
      <p:sp>
        <p:nvSpPr>
          <p:cNvPr id="6" name="Platshållare för sidfot 5">
            <a:extLst>
              <a:ext uri="{FF2B5EF4-FFF2-40B4-BE49-F238E27FC236}">
                <a16:creationId xmlns:a16="http://schemas.microsoft.com/office/drawing/2014/main" id="{C88BDE05-485E-4AB9-B501-0D51D70E5D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D94035-9302-4429-B749-DC9613F50DB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52933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vå delar Halv färg">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0"/>
            <a:ext cx="5983357" cy="694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B742F345-0D69-43A1-94B6-4EB7D985F5D2}" type="datetime1">
              <a:rPr lang="sv-SE" smtClean="0"/>
              <a:t>2026-06-22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0647966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8EF10-607E-443F-9A2B-8E0CCA88DDA4}"/>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1D38C20-00FE-457A-BE28-DF515DC716F9}"/>
              </a:ext>
            </a:extLst>
          </p:cNvPr>
          <p:cNvSpPr>
            <a:spLocks noGrp="1"/>
          </p:cNvSpPr>
          <p:nvPr>
            <p:ph idx="1"/>
          </p:nvPr>
        </p:nvSpPr>
        <p:spPr>
          <a:xfrm>
            <a:off x="4904893" y="360000"/>
            <a:ext cx="5997150" cy="5186271"/>
          </a:xfrm>
        </p:spPr>
        <p:txBody>
          <a:bodyPr/>
          <a:lstStyle>
            <a:lvl1pPr>
              <a:lnSpc>
                <a:spcPct val="110000"/>
              </a:lnSpc>
              <a:spcBef>
                <a:spcPts val="1600"/>
              </a:spcBef>
              <a:defRPr sz="3200"/>
            </a:lvl1pPr>
            <a:lvl2pPr>
              <a:lnSpc>
                <a:spcPct val="110000"/>
              </a:lnSpc>
              <a:spcBef>
                <a:spcPts val="1000"/>
              </a:spcBef>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9411AA42-BF89-4282-B410-A24FF3FD62E0}"/>
              </a:ext>
            </a:extLst>
          </p:cNvPr>
          <p:cNvSpPr>
            <a:spLocks noGrp="1"/>
          </p:cNvSpPr>
          <p:nvPr>
            <p:ph type="body" sz="half" idx="2"/>
          </p:nvPr>
        </p:nvSpPr>
        <p:spPr>
          <a:xfrm>
            <a:off x="609600" y="1972920"/>
            <a:ext cx="3932237" cy="3573352"/>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92E6BC3-D697-4291-AD7F-D9344F72EE10}"/>
              </a:ext>
            </a:extLst>
          </p:cNvPr>
          <p:cNvSpPr>
            <a:spLocks noGrp="1"/>
          </p:cNvSpPr>
          <p:nvPr>
            <p:ph type="dt" sz="half" idx="10"/>
          </p:nvPr>
        </p:nvSpPr>
        <p:spPr/>
        <p:txBody>
          <a:bodyPr/>
          <a:lstStyle/>
          <a:p>
            <a:fld id="{16D7D3E5-84FF-4BB9-8AD9-6893D72F6FD2}" type="datetime1">
              <a:rPr lang="sv-SE" smtClean="0"/>
              <a:t>2026-06-22</a:t>
            </a:fld>
            <a:endParaRPr lang="sv-SE"/>
          </a:p>
        </p:txBody>
      </p:sp>
      <p:sp>
        <p:nvSpPr>
          <p:cNvPr id="6" name="Platshållare för sidfot 5">
            <a:extLst>
              <a:ext uri="{FF2B5EF4-FFF2-40B4-BE49-F238E27FC236}">
                <a16:creationId xmlns:a16="http://schemas.microsoft.com/office/drawing/2014/main" id="{1CE3CC86-22E2-427D-ABE9-662DB6754D4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2A25E17-3393-4F80-B950-DA398AE31309}"/>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09222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F462B-7C8A-4EC2-9A86-754718BC7D0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A21A1C40-F691-4CC5-83A6-5B0A1689B75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6187DD35-D714-4303-964A-38DDA8D022A4}"/>
              </a:ext>
            </a:extLst>
          </p:cNvPr>
          <p:cNvSpPr>
            <a:spLocks noGrp="1"/>
          </p:cNvSpPr>
          <p:nvPr>
            <p:ph type="dt" sz="half" idx="10"/>
          </p:nvPr>
        </p:nvSpPr>
        <p:spPr/>
        <p:txBody>
          <a:bodyPr/>
          <a:lstStyle/>
          <a:p>
            <a:fld id="{2E08649A-21C6-494C-8CE9-340C91A2FACF}" type="datetime1">
              <a:rPr lang="sv-SE" smtClean="0"/>
              <a:t>2026-06-22</a:t>
            </a:fld>
            <a:endParaRPr lang="sv-SE"/>
          </a:p>
        </p:txBody>
      </p:sp>
      <p:sp>
        <p:nvSpPr>
          <p:cNvPr id="5" name="Platshållare för sidfot 4">
            <a:extLst>
              <a:ext uri="{FF2B5EF4-FFF2-40B4-BE49-F238E27FC236}">
                <a16:creationId xmlns:a16="http://schemas.microsoft.com/office/drawing/2014/main" id="{6E4A3F55-60A9-43F9-B11A-500A9EBBC0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B3C420-137E-419B-A4B1-6D7DDA032FDB}"/>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84048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19ED1B-8FA7-4CA8-8308-66D786E373F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DD152F3-FF17-474D-A5EA-0456353B6C2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C71A49F8-BA16-414D-8C48-95EA85431E89}"/>
              </a:ext>
            </a:extLst>
          </p:cNvPr>
          <p:cNvSpPr>
            <a:spLocks noGrp="1"/>
          </p:cNvSpPr>
          <p:nvPr>
            <p:ph type="dt" sz="half" idx="10"/>
          </p:nvPr>
        </p:nvSpPr>
        <p:spPr/>
        <p:txBody>
          <a:bodyPr/>
          <a:lstStyle/>
          <a:p>
            <a:fld id="{E3F3E064-A1A3-453D-AEA0-AFAEB5E22EB6}" type="datetime1">
              <a:rPr lang="sv-SE" smtClean="0"/>
              <a:t>2026-06-22</a:t>
            </a:fld>
            <a:endParaRPr lang="sv-SE"/>
          </a:p>
        </p:txBody>
      </p:sp>
      <p:sp>
        <p:nvSpPr>
          <p:cNvPr id="5" name="Platshållare för sidfot 4">
            <a:extLst>
              <a:ext uri="{FF2B5EF4-FFF2-40B4-BE49-F238E27FC236}">
                <a16:creationId xmlns:a16="http://schemas.microsoft.com/office/drawing/2014/main" id="{B7DC6E67-21EC-4BD6-A546-4175E072BD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22F75D8-00D5-4A7F-84FF-AE4D46287B2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31842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mall för rubrikformat</a:t>
            </a:r>
          </a:p>
        </p:txBody>
      </p:sp>
      <p:sp>
        <p:nvSpPr>
          <p:cNvPr id="3" name="Underrubrik 2"/>
          <p:cNvSpPr>
            <a:spLocks noGrp="1"/>
          </p:cNvSpPr>
          <p:nvPr>
            <p:ph type="subTitle" idx="1"/>
          </p:nvPr>
        </p:nvSpPr>
        <p:spPr>
          <a:xfrm>
            <a:off x="1828800" y="3404592"/>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mall för underrubrikformat</a:t>
            </a:r>
          </a:p>
        </p:txBody>
      </p:sp>
    </p:spTree>
    <p:extLst>
      <p:ext uri="{BB962C8B-B14F-4D97-AF65-F5344CB8AC3E}">
        <p14:creationId xmlns:p14="http://schemas.microsoft.com/office/powerpoint/2010/main" val="688363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53998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1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 eller platta hö">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32452"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424658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Två delar två färger">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v-SE"/>
          </a:p>
        </p:txBody>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600" y="360000"/>
            <a:ext cx="5181600" cy="1143000"/>
          </a:xfrm>
        </p:spPr>
        <p:txBody>
          <a:bodyPr/>
          <a:lstStyle>
            <a:lvl1pPr>
              <a:defRPr sz="360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tx2"/>
                </a:solidFill>
              </a:defRPr>
            </a:lvl1pPr>
            <a:lvl2pPr>
              <a:lnSpc>
                <a:spcPct val="110000"/>
              </a:lnSpc>
              <a:spcBef>
                <a:spcPts val="1000"/>
              </a:spcBef>
              <a:defRPr sz="2400">
                <a:solidFill>
                  <a:schemeClr val="tx2"/>
                </a:solidFill>
              </a:defRPr>
            </a:lvl2pPr>
            <a:lvl3pPr marL="864000" indent="0" algn="ctr">
              <a:lnSpc>
                <a:spcPct val="100000"/>
              </a:lnSpc>
              <a:spcBef>
                <a:spcPts val="0"/>
              </a:spcBef>
              <a:buFont typeface="Arial" panose="020B0604020202020204" pitchFamily="34" charset="0"/>
              <a:buNone/>
              <a:defRPr sz="2000">
                <a:solidFill>
                  <a:schemeClr val="tx2"/>
                </a:solidFill>
              </a:defRPr>
            </a:lvl3pPr>
            <a:lvl4pPr>
              <a:lnSpc>
                <a:spcPct val="110000"/>
              </a:lnSpc>
              <a:defRPr/>
            </a:lvl4pPr>
            <a:lvl5pPr>
              <a:lnSpc>
                <a:spcPct val="110000"/>
              </a:lnSpc>
              <a:defRPr/>
            </a:lvl5pPr>
          </a:lstStyle>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sv-SE"/>
            </a:br>
            <a:br>
              <a:rPr lang="sv-SE"/>
            </a:br>
            <a:br>
              <a:rPr lang="sv-SE"/>
            </a:br>
            <a:br>
              <a:rPr lang="sv-SE"/>
            </a:br>
            <a:br>
              <a:rPr lang="sv-SE"/>
            </a:br>
            <a:r>
              <a:rPr lang="sv-SE"/>
              <a:t>	      </a:t>
            </a:r>
          </a:p>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       </a:t>
            </a:r>
            <a:br>
              <a:rPr lang="sv-SE"/>
            </a:br>
            <a:r>
              <a:rPr lang="sv-SE"/>
              <a:t>         Välj ikon och infoga </a:t>
            </a:r>
            <a:endParaRPr lang="en-US"/>
          </a:p>
        </p:txBody>
      </p:sp>
      <p:sp>
        <p:nvSpPr>
          <p:cNvPr id="9" name="Platshållare för datum 3">
            <a:extLst>
              <a:ext uri="{FF2B5EF4-FFF2-40B4-BE49-F238E27FC236}">
                <a16:creationId xmlns:a16="http://schemas.microsoft.com/office/drawing/2014/main" id="{4E0B0FE2-E5A1-BE14-1AD7-F11C3D70D296}"/>
              </a:ext>
            </a:extLst>
          </p:cNvPr>
          <p:cNvSpPr>
            <a:spLocks noGrp="1"/>
          </p:cNvSpPr>
          <p:nvPr>
            <p:ph type="dt" sz="half" idx="10"/>
          </p:nvPr>
        </p:nvSpPr>
        <p:spPr>
          <a:xfrm>
            <a:off x="609600" y="6530791"/>
            <a:ext cx="1060175" cy="354182"/>
          </a:xfrm>
          <a:prstGeom prst="rect">
            <a:avLst/>
          </a:prstGeom>
        </p:spPr>
        <p:txBody>
          <a:bodyPr/>
          <a:lstStyle/>
          <a:p>
            <a:fld id="{4730793E-3CD6-4191-8D34-82997747394E}" type="datetime1">
              <a:rPr lang="sv-SE" smtClean="0"/>
              <a:t>2026-06-22</a:t>
            </a:fld>
            <a:endParaRPr lang="sv-SE"/>
          </a:p>
        </p:txBody>
      </p:sp>
      <p:sp>
        <p:nvSpPr>
          <p:cNvPr id="10" name="Platshållare för sidfot 4">
            <a:extLst>
              <a:ext uri="{FF2B5EF4-FFF2-40B4-BE49-F238E27FC236}">
                <a16:creationId xmlns:a16="http://schemas.microsoft.com/office/drawing/2014/main" id="{F8DA2FBF-EA5B-22FE-04EC-31E4FD70FCF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1" name="Platshållare för bildnummer 5">
            <a:extLst>
              <a:ext uri="{FF2B5EF4-FFF2-40B4-BE49-F238E27FC236}">
                <a16:creationId xmlns:a16="http://schemas.microsoft.com/office/drawing/2014/main" id="{303A1DB8-A381-F782-B96A-BEBB198BF873}"/>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92310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33"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ild eller platta vä">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6456040"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Bildobjekt 5">
            <a:extLst>
              <a:ext uri="{FF2B5EF4-FFF2-40B4-BE49-F238E27FC236}">
                <a16:creationId xmlns:a16="http://schemas.microsoft.com/office/drawing/2014/main" id="{ACBDEC4D-638F-4BC4-BFCE-C3779A42C853}"/>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l="2496" t="2553"/>
          <a:stretch>
            <a:fillRect/>
          </a:stretch>
        </p:blipFill>
        <p:spPr bwMode="auto">
          <a:xfrm>
            <a:off x="-25400" y="-26988"/>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889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21749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38848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11424" y="692696"/>
            <a:ext cx="10972800" cy="1143000"/>
          </a:xfrm>
          <a:prstGeom prst="rect">
            <a:avLst/>
          </a:prstGeom>
        </p:spPr>
        <p:txBody>
          <a:bodyPr/>
          <a:lstStyle/>
          <a:p>
            <a:r>
              <a:rPr lang="sv-SE"/>
              <a:t>Klicka här för att ändra mall för rubrikformat</a:t>
            </a:r>
          </a:p>
        </p:txBody>
      </p:sp>
    </p:spTree>
    <p:extLst>
      <p:ext uri="{BB962C8B-B14F-4D97-AF65-F5344CB8AC3E}">
        <p14:creationId xmlns:p14="http://schemas.microsoft.com/office/powerpoint/2010/main" val="606180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995138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99456" y="4800600"/>
            <a:ext cx="8505461" cy="566738"/>
          </a:xfrm>
          <a:prstGeom prst="rect">
            <a:avLst/>
          </a:prstGeo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1199456" y="476672"/>
            <a:ext cx="9793088" cy="42588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199456" y="5367338"/>
            <a:ext cx="8505461"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808255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ild vä">
    <p:spTree>
      <p:nvGrpSpPr>
        <p:cNvPr id="1" name=""/>
        <p:cNvGrpSpPr/>
        <p:nvPr/>
      </p:nvGrpSpPr>
      <p:grpSpPr>
        <a:xfrm>
          <a:off x="0" y="0"/>
          <a:ext cx="0" cy="0"/>
          <a:chOff x="0" y="0"/>
          <a:chExt cx="0" cy="0"/>
        </a:xfrm>
      </p:grpSpPr>
      <p:sp>
        <p:nvSpPr>
          <p:cNvPr id="8" name="Platshållare för bild 19">
            <a:extLst>
              <a:ext uri="{FF2B5EF4-FFF2-40B4-BE49-F238E27FC236}">
                <a16:creationId xmlns:a16="http://schemas.microsoft.com/office/drawing/2014/main" id="{8A6151B1-F11A-42C1-960F-C83B2E2973C9}"/>
              </a:ext>
            </a:extLst>
          </p:cNvPr>
          <p:cNvSpPr>
            <a:spLocks noGrp="1"/>
          </p:cNvSpPr>
          <p:nvPr>
            <p:ph type="pic" sz="quarter" idx="21"/>
          </p:nvPr>
        </p:nvSpPr>
        <p:spPr>
          <a:xfrm>
            <a:off x="-24146" y="-36589"/>
            <a:ext cx="5328057" cy="6561933"/>
          </a:xfrm>
          <a:prstGeom prst="rect">
            <a:avLst/>
          </a:prstGeom>
        </p:spPr>
        <p:txBody>
          <a:bodyPr/>
          <a:lstStyle>
            <a:lvl1pPr>
              <a:defRPr>
                <a:solidFill>
                  <a:srgbClr val="323232"/>
                </a:solidFill>
              </a:defRPr>
            </a:lvl1pPr>
          </a:lstStyle>
          <a:p>
            <a:r>
              <a:rPr lang="sv-SE"/>
              <a:t>Klicka på ikonen för att lägga till en bild</a:t>
            </a:r>
          </a:p>
        </p:txBody>
      </p:sp>
    </p:spTree>
    <p:extLst>
      <p:ext uri="{BB962C8B-B14F-4D97-AF65-F5344CB8AC3E}">
        <p14:creationId xmlns:p14="http://schemas.microsoft.com/office/powerpoint/2010/main" val="114806902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med rubrik">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2BB9BBCD-EA97-0C44-84A5-7A0F12FA139D}"/>
              </a:ext>
            </a:extLst>
          </p:cNvPr>
          <p:cNvSpPr>
            <a:spLocks noGrp="1"/>
          </p:cNvSpPr>
          <p:nvPr>
            <p:ph sz="half" idx="10" hasCustomPrompt="1"/>
          </p:nvPr>
        </p:nvSpPr>
        <p:spPr>
          <a:xfrm>
            <a:off x="839787" y="1937083"/>
            <a:ext cx="10512425" cy="3328655"/>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2" name="Title 1">
            <a:extLst>
              <a:ext uri="{FF2B5EF4-FFF2-40B4-BE49-F238E27FC236}">
                <a16:creationId xmlns:a16="http://schemas.microsoft.com/office/drawing/2014/main" id="{4E9E6D91-828B-7947-A84B-EAE8546C2695}"/>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chemeClr val="accent1"/>
                </a:solidFill>
                <a:latin typeface="+mj-lt"/>
                <a:ea typeface="+mj-ea"/>
                <a:cs typeface="+mj-cs"/>
              </a:defRPr>
            </a:lvl1pPr>
          </a:lstStyle>
          <a:p>
            <a:r>
              <a:rPr lang="sv-SE"/>
              <a:t>Klicka här för att ändra mall för rubrikformat</a:t>
            </a:r>
          </a:p>
        </p:txBody>
      </p:sp>
      <p:sp>
        <p:nvSpPr>
          <p:cNvPr id="7" name="Platshållare för datum 2">
            <a:extLst>
              <a:ext uri="{FF2B5EF4-FFF2-40B4-BE49-F238E27FC236}">
                <a16:creationId xmlns:a16="http://schemas.microsoft.com/office/drawing/2014/main" id="{E40E08DF-35F0-3F4D-86DA-1ADF7ACE875D}"/>
              </a:ext>
            </a:extLst>
          </p:cNvPr>
          <p:cNvSpPr>
            <a:spLocks noGrp="1"/>
          </p:cNvSpPr>
          <p:nvPr>
            <p:ph type="dt" sz="half" idx="2"/>
          </p:nvPr>
        </p:nvSpPr>
        <p:spPr>
          <a:xfrm>
            <a:off x="842010" y="6030529"/>
            <a:ext cx="2743200" cy="365125"/>
          </a:xfrm>
          <a:prstGeom prst="rect">
            <a:avLst/>
          </a:prstGeom>
        </p:spPr>
        <p:txBody>
          <a:bodyPr/>
          <a:lstStyle>
            <a:lvl1pPr>
              <a:defRPr>
                <a:solidFill>
                  <a:schemeClr val="accent1"/>
                </a:solidFill>
              </a:defRPr>
            </a:lvl1pPr>
          </a:lstStyle>
          <a:p>
            <a:fld id="{AB77F24E-535C-436A-9510-C0A918F2302C}" type="datetime1">
              <a:rPr lang="sv-SE" smtClean="0"/>
              <a:t>2026-06-22</a:t>
            </a:fld>
            <a:endParaRPr lang="sv-SE"/>
          </a:p>
        </p:txBody>
      </p:sp>
      <p:sp>
        <p:nvSpPr>
          <p:cNvPr id="12" name="Platshållare för sidfot 3">
            <a:extLst>
              <a:ext uri="{FF2B5EF4-FFF2-40B4-BE49-F238E27FC236}">
                <a16:creationId xmlns:a16="http://schemas.microsoft.com/office/drawing/2014/main" id="{CF5E4DCD-0FAE-0C45-A484-769C2EBC063E}"/>
              </a:ext>
            </a:extLst>
          </p:cNvPr>
          <p:cNvSpPr>
            <a:spLocks noGrp="1"/>
          </p:cNvSpPr>
          <p:nvPr>
            <p:ph type="ftr" sz="quarter" idx="3"/>
          </p:nvPr>
        </p:nvSpPr>
        <p:spPr>
          <a:xfrm>
            <a:off x="4038600" y="6030529"/>
            <a:ext cx="4114800" cy="365125"/>
          </a:xfrm>
          <a:prstGeom prst="rect">
            <a:avLst/>
          </a:prstGeom>
        </p:spPr>
        <p:txBody>
          <a:bodyPr/>
          <a:lstStyle>
            <a:lvl1pPr>
              <a:defRPr>
                <a:solidFill>
                  <a:schemeClr val="accent1"/>
                </a:solidFill>
              </a:defRPr>
            </a:lvl1pPr>
          </a:lstStyle>
          <a:p>
            <a:endParaRPr lang="sv-SE"/>
          </a:p>
        </p:txBody>
      </p:sp>
      <p:sp>
        <p:nvSpPr>
          <p:cNvPr id="13" name="Platshållare för bildnummer 4">
            <a:extLst>
              <a:ext uri="{FF2B5EF4-FFF2-40B4-BE49-F238E27FC236}">
                <a16:creationId xmlns:a16="http://schemas.microsoft.com/office/drawing/2014/main" id="{21586082-1690-8844-AD36-CDCD85E52DBF}"/>
              </a:ext>
            </a:extLst>
          </p:cNvPr>
          <p:cNvSpPr>
            <a:spLocks noGrp="1"/>
          </p:cNvSpPr>
          <p:nvPr>
            <p:ph type="sldNum" sz="quarter" idx="4"/>
          </p:nvPr>
        </p:nvSpPr>
        <p:spPr>
          <a:xfrm>
            <a:off x="8610600" y="6030529"/>
            <a:ext cx="1973317" cy="365125"/>
          </a:xfrm>
          <a:prstGeom prst="rect">
            <a:avLst/>
          </a:prstGeom>
        </p:spPr>
        <p:txBody>
          <a:bodyPr/>
          <a:lstStyle>
            <a:lvl1pPr>
              <a:defRPr>
                <a:solidFill>
                  <a:schemeClr val="accent1"/>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317535947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DE7DED4E-2166-4723-9B87-E49B1D7A0C47}" type="datetime1">
              <a:rPr lang="sv-SE" smtClean="0"/>
              <a:t>2026-06-22</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242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Två delar två färger">
    <p:bg>
      <p:bgPr>
        <a:solidFill>
          <a:schemeClr val="accent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599" y="360000"/>
            <a:ext cx="5181599" cy="1143000"/>
          </a:xfrm>
        </p:spPr>
        <p:txBody>
          <a:bodyPr/>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bg2"/>
                </a:solidFill>
              </a:defRPr>
            </a:lvl1pPr>
            <a:lvl2pPr>
              <a:lnSpc>
                <a:spcPct val="110000"/>
              </a:lnSpc>
              <a:spcBef>
                <a:spcPts val="1000"/>
              </a:spcBef>
              <a:defRPr sz="2400">
                <a:solidFill>
                  <a:schemeClr val="bg2"/>
                </a:solidFill>
              </a:defRPr>
            </a:lvl2pPr>
            <a:lvl3pPr marL="914400" indent="0">
              <a:lnSpc>
                <a:spcPct val="110000"/>
              </a:lnSpc>
              <a:buNone/>
              <a:defRPr sz="2000">
                <a:solidFill>
                  <a:schemeClr val="bg2"/>
                </a:solidFill>
              </a:defRPr>
            </a:lvl3pPr>
            <a:lvl4pPr>
              <a:lnSpc>
                <a:spcPct val="110000"/>
              </a:lnSpc>
              <a:defRPr/>
            </a:lvl4pPr>
            <a:lvl5pPr>
              <a:lnSpc>
                <a:spcPct val="110000"/>
              </a:lnSpc>
              <a:defRPr/>
            </a:lvl5pPr>
          </a:lstStyle>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br>
              <a:rPr lang="sv-SE"/>
            </a:br>
            <a:br>
              <a:rPr lang="sv-SE"/>
            </a:br>
            <a:br>
              <a:rPr lang="sv-SE"/>
            </a:br>
            <a:br>
              <a:rPr lang="sv-SE"/>
            </a:br>
            <a:r>
              <a:rPr lang="sv-SE"/>
              <a:t> </a:t>
            </a:r>
          </a:p>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lang="sv-SE"/>
              <a:t>    </a:t>
            </a:r>
            <a:br>
              <a:rPr lang="sv-SE"/>
            </a:br>
            <a:r>
              <a:rPr lang="sv-SE"/>
              <a:t>        Välj ikon och infoga </a:t>
            </a:r>
            <a:endParaRPr lang="en-US"/>
          </a:p>
          <a:p>
            <a:pPr lvl="2"/>
            <a:endParaRPr lang="en-US"/>
          </a:p>
        </p:txBody>
      </p:sp>
      <p:sp>
        <p:nvSpPr>
          <p:cNvPr id="10" name="Platshållare för datum 3">
            <a:extLst>
              <a:ext uri="{FF2B5EF4-FFF2-40B4-BE49-F238E27FC236}">
                <a16:creationId xmlns:a16="http://schemas.microsoft.com/office/drawing/2014/main" id="{88D03FBB-21E9-F008-E283-AC075F25E477}"/>
              </a:ext>
            </a:extLst>
          </p:cNvPr>
          <p:cNvSpPr>
            <a:spLocks noGrp="1"/>
          </p:cNvSpPr>
          <p:nvPr>
            <p:ph type="dt" sz="half" idx="10"/>
          </p:nvPr>
        </p:nvSpPr>
        <p:spPr>
          <a:xfrm>
            <a:off x="609600" y="6530791"/>
            <a:ext cx="1060175" cy="354182"/>
          </a:xfrm>
          <a:prstGeom prst="rect">
            <a:avLst/>
          </a:prstGeom>
        </p:spPr>
        <p:txBody>
          <a:bodyPr/>
          <a:lstStyle/>
          <a:p>
            <a:fld id="{6D355BF6-4EE3-42DA-85A6-5FFD59D48818}" type="datetime1">
              <a:rPr lang="sv-SE" smtClean="0"/>
              <a:t>2026-06-22</a:t>
            </a:fld>
            <a:endParaRPr lang="sv-SE"/>
          </a:p>
        </p:txBody>
      </p:sp>
      <p:sp>
        <p:nvSpPr>
          <p:cNvPr id="11" name="Platshållare för sidfot 4">
            <a:extLst>
              <a:ext uri="{FF2B5EF4-FFF2-40B4-BE49-F238E27FC236}">
                <a16:creationId xmlns:a16="http://schemas.microsoft.com/office/drawing/2014/main" id="{F51FF841-B022-4350-1DDE-49C4EA07526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04A3BADF-81F6-BE5B-EF7B-1C79884EBE3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3259756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33"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vå delar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bg2"/>
              </a:buClr>
              <a:defRPr sz="2800">
                <a:solidFill>
                  <a:schemeClr val="bg2"/>
                </a:solidFill>
              </a:defRPr>
            </a:lvl1pPr>
            <a:lvl2pPr>
              <a:lnSpc>
                <a:spcPct val="110000"/>
              </a:lnSpc>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8" name="Platshållare för datum 4">
            <a:extLst>
              <a:ext uri="{FF2B5EF4-FFF2-40B4-BE49-F238E27FC236}">
                <a16:creationId xmlns:a16="http://schemas.microsoft.com/office/drawing/2014/main" id="{977FB61D-B955-2B9F-074D-81DF54168375}"/>
              </a:ext>
            </a:extLst>
          </p:cNvPr>
          <p:cNvSpPr>
            <a:spLocks noGrp="1"/>
          </p:cNvSpPr>
          <p:nvPr>
            <p:ph type="dt" sz="half" idx="10"/>
          </p:nvPr>
        </p:nvSpPr>
        <p:spPr>
          <a:xfrm>
            <a:off x="584754" y="6525320"/>
            <a:ext cx="1085021" cy="365125"/>
          </a:xfrm>
          <a:prstGeom prst="rect">
            <a:avLst/>
          </a:prstGeom>
        </p:spPr>
        <p:txBody>
          <a:bodyPr/>
          <a:lstStyle/>
          <a:p>
            <a:fld id="{83B265C8-2D98-4056-BC4A-FD0DF2EC8BCA}" type="datetime1">
              <a:rPr lang="sv-SE" smtClean="0"/>
              <a:t>2026-06-22</a:t>
            </a:fld>
            <a:endParaRPr lang="sv-SE"/>
          </a:p>
        </p:txBody>
      </p:sp>
      <p:sp>
        <p:nvSpPr>
          <p:cNvPr id="9" name="Platshållare för datum 3">
            <a:extLst>
              <a:ext uri="{FF2B5EF4-FFF2-40B4-BE49-F238E27FC236}">
                <a16:creationId xmlns:a16="http://schemas.microsoft.com/office/drawing/2014/main" id="{8FC0B61D-7C97-F933-FE5D-D75EED9056F8}"/>
              </a:ext>
            </a:extLst>
          </p:cNvPr>
          <p:cNvSpPr txBox="1">
            <a:spLocks/>
          </p:cNvSpPr>
          <p:nvPr userDrawn="1"/>
        </p:nvSpPr>
        <p:spPr>
          <a:xfrm>
            <a:off x="609600" y="6530791"/>
            <a:ext cx="1060175" cy="354182"/>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317976-8A7C-4CAB-BF0F-0DC203C803A3}" type="datetime1">
              <a:rPr lang="sv-SE" smtClean="0"/>
              <a:pPr/>
              <a:t>2026-06-22</a:t>
            </a:fld>
            <a:endParaRPr lang="sv-SE"/>
          </a:p>
        </p:txBody>
      </p:sp>
      <p:sp>
        <p:nvSpPr>
          <p:cNvPr id="10" name="Platshållare för bildnummer 5">
            <a:extLst>
              <a:ext uri="{FF2B5EF4-FFF2-40B4-BE49-F238E27FC236}">
                <a16:creationId xmlns:a16="http://schemas.microsoft.com/office/drawing/2014/main" id="{225F7BBE-36A5-C806-7DFF-266F0BB893C6}"/>
              </a:ext>
            </a:extLst>
          </p:cNvPr>
          <p:cNvSpPr txBox="1">
            <a:spLocks/>
          </p:cNvSpPr>
          <p:nvPr userDrawn="1"/>
        </p:nvSpPr>
        <p:spPr>
          <a:xfrm>
            <a:off x="11226248" y="6513520"/>
            <a:ext cx="679180" cy="38872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4730AA7-F777-4CAC-8CCC-AEA20B9348DC}" type="slidenum">
              <a:rPr lang="sv-SE" smtClean="0"/>
              <a:pPr/>
              <a:t>‹#›</a:t>
            </a:fld>
            <a:endParaRPr lang="sv-SE"/>
          </a:p>
        </p:txBody>
      </p:sp>
    </p:spTree>
    <p:extLst>
      <p:ext uri="{BB962C8B-B14F-4D97-AF65-F5344CB8AC3E}">
        <p14:creationId xmlns:p14="http://schemas.microsoft.com/office/powerpoint/2010/main" val="476687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4.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735153"/>
          </a:xfrm>
          <a:prstGeom prst="rect">
            <a:avLst/>
          </a:prstGeom>
        </p:spPr>
        <p:txBody>
          <a:bodyPr vert="horz" lIns="91440" tIns="45720" rIns="91440" bIns="45720" rtlCol="0" anchor="t" anchorCtr="0">
            <a:noAutofit/>
          </a:bodyPr>
          <a:lstStyle/>
          <a:p>
            <a:r>
              <a:rPr lang="en-US"/>
              <a:t>Klicka här för </a:t>
            </a:r>
            <a:r>
              <a:rPr lang="en-US" err="1"/>
              <a:t>att</a:t>
            </a:r>
            <a:r>
              <a:rPr lang="en-US"/>
              <a:t> </a:t>
            </a:r>
            <a:r>
              <a:rPr lang="en-US" err="1"/>
              <a:t>ändra</a:t>
            </a:r>
            <a:r>
              <a:rPr lang="en-US"/>
              <a:t> </a:t>
            </a:r>
            <a:r>
              <a:rPr lang="en-US" err="1"/>
              <a:t>rubrikformat</a:t>
            </a:r>
            <a:endParaRPr lang="en-US"/>
          </a:p>
        </p:txBody>
      </p:sp>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201479"/>
            <a:ext cx="10972800" cy="4924685"/>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err="1"/>
              <a:t>Nivå</a:t>
            </a:r>
            <a:r>
              <a:rPr lang="en-US"/>
              <a:t> </a:t>
            </a:r>
            <a:r>
              <a:rPr lang="en-US" err="1"/>
              <a:t>tre</a:t>
            </a:r>
            <a:endParaRPr lang="en-US"/>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A416C-B880-4E15-8D99-2409181CBBDF}" type="datetime1">
              <a:rPr lang="sv-SE" smtClean="0"/>
              <a:t>2026-06-22</a:t>
            </a:fld>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userDrawn="1"/>
        </p:nvPicPr>
        <p:blipFill>
          <a:blip r:embed="rId32" cstate="screen">
            <a:extLst>
              <a:ext uri="{28A0092B-C50C-407E-A947-70E740481C1C}">
                <a14:useLocalDpi xmlns:a14="http://schemas.microsoft.com/office/drawing/2010/main" val="0"/>
              </a:ext>
            </a:extLst>
          </a:blip>
          <a:srcRect l="2496" t="2553"/>
          <a:stretch>
            <a:fillRect/>
          </a:stretch>
        </p:blipFill>
        <p:spPr bwMode="auto">
          <a:xfrm>
            <a:off x="-12700" y="545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8D341EC8-D59E-2394-5413-AB70A2CA75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62516603"/>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93" r:id="rId3"/>
    <p:sldLayoutId id="2147483685" r:id="rId4"/>
    <p:sldLayoutId id="2147483676" r:id="rId5"/>
    <p:sldLayoutId id="2147483686" r:id="rId6"/>
    <p:sldLayoutId id="2147483671" r:id="rId7"/>
    <p:sldLayoutId id="2147483679" r:id="rId8"/>
    <p:sldLayoutId id="2147483688" r:id="rId9"/>
    <p:sldLayoutId id="2147483664" r:id="rId10"/>
    <p:sldLayoutId id="2147483689" r:id="rId11"/>
    <p:sldLayoutId id="2147483666" r:id="rId12"/>
    <p:sldLayoutId id="2147483663" r:id="rId13"/>
    <p:sldLayoutId id="2147483682" r:id="rId14"/>
    <p:sldLayoutId id="2147483687" r:id="rId15"/>
    <p:sldLayoutId id="2147483692" r:id="rId16"/>
    <p:sldLayoutId id="2147483690" r:id="rId17"/>
    <p:sldLayoutId id="2147483691" r:id="rId18"/>
    <p:sldLayoutId id="2147483665" r:id="rId19"/>
    <p:sldLayoutId id="2147483681" r:id="rId20"/>
    <p:sldLayoutId id="2147483680" r:id="rId21"/>
    <p:sldLayoutId id="2147483667" r:id="rId22"/>
    <p:sldLayoutId id="2147483670" r:id="rId23"/>
    <p:sldLayoutId id="2147483683" r:id="rId24"/>
    <p:sldLayoutId id="2147483684" r:id="rId25"/>
    <p:sldLayoutId id="2147483694" r:id="rId26"/>
    <p:sldLayoutId id="2147483695" r:id="rId27"/>
    <p:sldLayoutId id="2147483696" r:id="rId28"/>
    <p:sldLayoutId id="2147483697" r:id="rId29"/>
    <p:sldLayoutId id="2147483734" r:id="rId30"/>
  </p:sldLayoutIdLst>
  <p:hf sldNum="0" hdr="0" ftr="0" dt="0"/>
  <p:txStyles>
    <p:titleStyle>
      <a:lvl1pPr algn="l" defTabSz="914400" rtl="0" eaLnBrk="1" latinLnBrk="0" hangingPunct="1">
        <a:lnSpc>
          <a:spcPct val="11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1143000"/>
          </a:xfrm>
          <a:prstGeom prst="rect">
            <a:avLst/>
          </a:prstGeom>
        </p:spPr>
        <p:txBody>
          <a:bodyPr vert="horz" lIns="91440" tIns="45720" rIns="91440" bIns="45720" rtlCol="0" anchor="t" anchorCtr="0">
            <a:noAutofit/>
          </a:bodyPr>
          <a:lstStyle/>
          <a:p>
            <a:r>
              <a:rPr lang="en-US"/>
              <a:t>Klicka här för att ändra mall för rubrikformat</a:t>
            </a:r>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a:t>Nivå tre</a:t>
            </a:r>
          </a:p>
          <a:p>
            <a:pPr lvl="3"/>
            <a:r>
              <a:rPr lang="en-US"/>
              <a:t>Nivå fyra</a:t>
            </a:r>
          </a:p>
          <a:p>
            <a:pPr lvl="4"/>
            <a:r>
              <a:rPr lang="en-US"/>
              <a:t>Nivå fem</a:t>
            </a:r>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B7BC1-A38E-43E5-B4E9-50262BF801C7}" type="datetime1">
              <a:rPr lang="sv-SE" smtClean="0"/>
              <a:t>2026-06-22</a:t>
            </a:fld>
            <a:endParaRPr lang="sv-SE"/>
          </a:p>
        </p:txBody>
      </p:sp>
      <p:sp>
        <p:nvSpPr>
          <p:cNvPr id="5" name="Platshållare för sidfot 4">
            <a:extLst>
              <a:ext uri="{FF2B5EF4-FFF2-40B4-BE49-F238E27FC236}">
                <a16:creationId xmlns:a16="http://schemas.microsoft.com/office/drawing/2014/main" id="{AA75777A-8889-41C5-9B21-1D01DDBB0F41}"/>
              </a:ext>
            </a:extLst>
          </p:cNvPr>
          <p:cNvSpPr>
            <a:spLocks noGrp="1"/>
          </p:cNvSpPr>
          <p:nvPr>
            <p:ph type="ftr" sz="quarter" idx="3"/>
          </p:nvPr>
        </p:nvSpPr>
        <p:spPr>
          <a:xfrm>
            <a:off x="1669775" y="6525320"/>
            <a:ext cx="93676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40410462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35" r:id="rId7"/>
    <p:sldLayoutId id="2147483736" r:id="rId8"/>
    <p:sldLayoutId id="2147483737" r:id="rId9"/>
    <p:sldLayoutId id="2147483738" r:id="rId10"/>
    <p:sldLayoutId id="2147483741" r:id="rId11"/>
    <p:sldLayoutId id="2147483742" r:id="rId12"/>
    <p:sldLayoutId id="2147483743" r:id="rId13"/>
    <p:sldLayoutId id="2147483744" r:id="rId14"/>
    <p:sldLayoutId id="2147483745" r:id="rId15"/>
    <p:sldLayoutId id="2147483746" r:id="rId16"/>
    <p:sldLayoutId id="2147483715" r:id="rId17"/>
    <p:sldLayoutId id="2147483749" r:id="rId18"/>
  </p:sldLayoutIdLst>
  <p:hf sldNum="0" hdr="0" ftr="0" dt="0"/>
  <p:txStyles>
    <p:title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1143000"/>
          </a:xfrm>
          <a:prstGeom prst="rect">
            <a:avLst/>
          </a:prstGeom>
        </p:spPr>
        <p:txBody>
          <a:bodyPr vert="horz" lIns="91440" tIns="45720" rIns="91440" bIns="45720" rtlCol="0" anchor="t" anchorCtr="0">
            <a:noAutofit/>
          </a:bodyPr>
          <a:lstStyle/>
          <a:p>
            <a:r>
              <a:rPr lang="en-US"/>
              <a:t>Klicka här för att ändra mall för rubrikformat</a:t>
            </a:r>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a:t>Nivå tre</a:t>
            </a:r>
          </a:p>
          <a:p>
            <a:pPr lvl="3"/>
            <a:r>
              <a:rPr lang="en-US"/>
              <a:t>Nivå fyra</a:t>
            </a:r>
          </a:p>
          <a:p>
            <a:pPr lvl="4"/>
            <a:r>
              <a:rPr lang="en-US"/>
              <a:t>Nivå fem</a:t>
            </a:r>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2E7C3-D202-4275-BFE1-79DCBFC92747}" type="datetime1">
              <a:rPr lang="sv-SE" smtClean="0"/>
              <a:t>2026-06-22</a:t>
            </a:fld>
            <a:endParaRPr lang="sv-SE"/>
          </a:p>
        </p:txBody>
      </p:sp>
      <p:sp>
        <p:nvSpPr>
          <p:cNvPr id="5" name="Platshållare för sidfot 4">
            <a:extLst>
              <a:ext uri="{FF2B5EF4-FFF2-40B4-BE49-F238E27FC236}">
                <a16:creationId xmlns:a16="http://schemas.microsoft.com/office/drawing/2014/main" id="{AA75777A-8889-41C5-9B21-1D01DDBB0F41}"/>
              </a:ext>
            </a:extLst>
          </p:cNvPr>
          <p:cNvSpPr>
            <a:spLocks noGrp="1"/>
          </p:cNvSpPr>
          <p:nvPr>
            <p:ph type="ftr" sz="quarter" idx="3"/>
          </p:nvPr>
        </p:nvSpPr>
        <p:spPr>
          <a:xfrm>
            <a:off x="1669775" y="6525320"/>
            <a:ext cx="93676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758651128"/>
      </p:ext>
    </p:extLst>
  </p:cSld>
  <p:clrMap bg1="lt1" tx1="dk1" bg2="lt2" tx2="dk2" accent1="accent1" accent2="accent2" accent3="accent3" accent4="accent4" accent5="accent5" accent6="accent6" hlink="hlink" folHlink="folHlink"/>
  <p:sldLayoutIdLst>
    <p:sldLayoutId id="2147483739" r:id="rId1"/>
    <p:sldLayoutId id="2147483747" r:id="rId2"/>
    <p:sldLayoutId id="2147483719" r:id="rId3"/>
    <p:sldLayoutId id="2147483748"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sldNum="0" hdr="0" ftr="0" dt="0"/>
  <p:txStyles>
    <p:title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Box 11">
            <a:extLst>
              <a:ext uri="{FF2B5EF4-FFF2-40B4-BE49-F238E27FC236}">
                <a16:creationId xmlns:a16="http://schemas.microsoft.com/office/drawing/2014/main" id="{667560BB-C8C3-4371-A5E4-941E6143043B}"/>
              </a:ext>
            </a:extLst>
          </p:cNvPr>
          <p:cNvSpPr txBox="1">
            <a:spLocks noChangeArrowheads="1"/>
          </p:cNvSpPr>
          <p:nvPr/>
        </p:nvSpPr>
        <p:spPr bwMode="auto">
          <a:xfrm>
            <a:off x="11277600" y="6553200"/>
            <a:ext cx="609600"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spcBef>
                <a:spcPct val="50000"/>
              </a:spcBef>
              <a:defRPr/>
            </a:pPr>
            <a:fld id="{9FD1A5A4-4934-4F16-AC14-4F441D0C8C45}" type="slidenum">
              <a:rPr lang="sv-SE" altLang="sv-SE" sz="600" smtClean="0"/>
              <a:pPr algn="r">
                <a:spcBef>
                  <a:spcPct val="50000"/>
                </a:spcBef>
                <a:defRPr/>
              </a:pPr>
              <a:t>‹#›</a:t>
            </a:fld>
            <a:endParaRPr lang="sv-SE" altLang="sv-SE" sz="600"/>
          </a:p>
        </p:txBody>
      </p:sp>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165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7" r:id="rId4"/>
    <p:sldLayoutId id="2147483716" r:id="rId5"/>
    <p:sldLayoutId id="2147483709" r:id="rId6"/>
    <p:sldLayoutId id="2147483710" r:id="rId7"/>
    <p:sldLayoutId id="2147483711" r:id="rId8"/>
    <p:sldLayoutId id="2147483712" r:id="rId9"/>
    <p:sldLayoutId id="2147483713" r:id="rId10"/>
    <p:sldLayoutId id="2147483714" r:id="rId11"/>
    <p:sldLayoutId id="2147483718" r:id="rId12"/>
    <p:sldLayoutId id="2147483720" r:id="rId13"/>
  </p:sldLayoutIdLst>
  <p:hf sldNum="0" hdr="0" ftr="0" dt="0"/>
  <p:txStyles>
    <p:title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qlikview.i.skane.se/QvAJAXZfc/opendoc.htm?document=tillganglighet%5Cf%C3%B6r%C3%A4ndringar%20tillg%C3%A4nglighet.qvw&amp;lang=sv-SE&amp;host=QVS%40Cluster"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hyperlink" Target="https://qlikview.i.skane.se/qlikview/login.htm" TargetMode="External"/><Relationship Id="rId3" Type="http://schemas.openxmlformats.org/officeDocument/2006/relationships/hyperlink" Target="https://vardgivare.skane.se/patientadministration/utbud-av-e-tjanster/1177-tidbokning/" TargetMode="External"/><Relationship Id="rId7" Type="http://schemas.openxmlformats.org/officeDocument/2006/relationships/hyperlink" Target="https://vardgivare.skane.se/siteassets/2.-patientadministration/e-tjanster1177.se/e-tjanster-pa-1177.se/komd-beslut-gemensam-serviceniva-av-digtala-tjanster.pdf"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vardgivare.skane.se/patientadministration/utbud-av-e-tjanster/1177-tidbokning/stod-i-arbetet-med-tidbokning-via-1177.se" TargetMode="External"/><Relationship Id="rId5" Type="http://schemas.openxmlformats.org/officeDocument/2006/relationships/hyperlink" Target="https://vardgivare.skane.se/patientadministration/utbud-av-e-tjanster/1177-tidbokning/1177-tidbokning-i-pasis/" TargetMode="External"/><Relationship Id="rId10" Type="http://schemas.openxmlformats.org/officeDocument/2006/relationships/hyperlink" Target="https://www.skane.se/om-region-skane/detta-gor-region-skane/publikationer/barn--ungas-upplevelse-av-vardbesoket" TargetMode="External"/><Relationship Id="rId4" Type="http://schemas.openxmlformats.org/officeDocument/2006/relationships/hyperlink" Target="https://vardgivare.skane.se/patientadministration/utbud-av-e-tjanster/1177-tidbokning/1177-tidbokning-i-pmo/" TargetMode="External"/><Relationship Id="rId9" Type="http://schemas.openxmlformats.org/officeDocument/2006/relationships/hyperlink" Target="https://vardgivare.skane.se/kompetens-utveckling/sakkunniggrupper/tillganglighetskoordinatorer-tk-natverk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https://vardgivare.skane.se/siteassets/2.-patientadministration/e-tjanster1177.se/e-tjanster-pa-1177.se/komd-beslut-gemensam-serviceniva-av-digtala-tjanster.pdf"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Gravid kvinna tittar på sin mobiltelefon i stadsmiljö">
            <a:extLst>
              <a:ext uri="{FF2B5EF4-FFF2-40B4-BE49-F238E27FC236}">
                <a16:creationId xmlns:a16="http://schemas.microsoft.com/office/drawing/2014/main" id="{F6004052-7D68-0D28-7432-D45C0E03C70F}"/>
              </a:ext>
            </a:extLst>
          </p:cNvPr>
          <p:cNvPicPr>
            <a:picLocks noChangeAspect="1"/>
          </p:cNvPicPr>
          <p:nvPr/>
        </p:nvPicPr>
        <p:blipFill rotWithShape="1">
          <a:blip r:embed="rId2">
            <a:extLst>
              <a:ext uri="{28A0092B-C50C-407E-A947-70E740481C1C}">
                <a14:useLocalDpi xmlns:a14="http://schemas.microsoft.com/office/drawing/2010/main" val="0"/>
              </a:ext>
            </a:extLst>
          </a:blip>
          <a:srcRect b="5983"/>
          <a:stretch/>
        </p:blipFill>
        <p:spPr>
          <a:xfrm>
            <a:off x="11926" y="10"/>
            <a:ext cx="11861980" cy="655199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a:noFill/>
        </p:spPr>
      </p:pic>
      <p:sp>
        <p:nvSpPr>
          <p:cNvPr id="10" name="Title 2">
            <a:extLst>
              <a:ext uri="{FF2B5EF4-FFF2-40B4-BE49-F238E27FC236}">
                <a16:creationId xmlns:a16="http://schemas.microsoft.com/office/drawing/2014/main" id="{2101774F-6C38-74C5-9EF9-E78D23D27132}"/>
              </a:ext>
            </a:extLst>
          </p:cNvPr>
          <p:cNvSpPr>
            <a:spLocks noGrp="1"/>
          </p:cNvSpPr>
          <p:nvPr>
            <p:ph type="title"/>
          </p:nvPr>
        </p:nvSpPr>
        <p:spPr>
          <a:xfrm>
            <a:off x="-4548" y="360000"/>
            <a:ext cx="9084071" cy="771278"/>
          </a:xfrm>
          <a:solidFill>
            <a:schemeClr val="bg2"/>
          </a:solidFill>
        </p:spPr>
        <p:txBody>
          <a:bodyPr/>
          <a:lstStyle/>
          <a:p>
            <a:r>
              <a:rPr lang="sv-SE">
                <a:solidFill>
                  <a:srgbClr val="307C8E"/>
                </a:solidFill>
              </a:rPr>
              <a:t>APT-material: T</a:t>
            </a:r>
            <a:r>
              <a:rPr lang="en-US" err="1">
                <a:solidFill>
                  <a:srgbClr val="307C8E"/>
                </a:solidFill>
              </a:rPr>
              <a:t>idbokning</a:t>
            </a:r>
            <a:r>
              <a:rPr lang="en-US">
                <a:solidFill>
                  <a:srgbClr val="307C8E"/>
                </a:solidFill>
              </a:rPr>
              <a:t> via 1177.se</a:t>
            </a:r>
            <a:endParaRPr lang="sv-SE">
              <a:solidFill>
                <a:srgbClr val="307C8E"/>
              </a:solidFill>
            </a:endParaRPr>
          </a:p>
        </p:txBody>
      </p:sp>
    </p:spTree>
    <p:extLst>
      <p:ext uri="{BB962C8B-B14F-4D97-AF65-F5344CB8AC3E}">
        <p14:creationId xmlns:p14="http://schemas.microsoft.com/office/powerpoint/2010/main" val="385439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grupp glada ungdomar står i rad mot en vägg.">
            <a:extLst>
              <a:ext uri="{FF2B5EF4-FFF2-40B4-BE49-F238E27FC236}">
                <a16:creationId xmlns:a16="http://schemas.microsoft.com/office/drawing/2014/main" id="{FE8D2544-BDEC-E826-F757-95EB583BD8B0}"/>
              </a:ext>
            </a:extLst>
          </p:cNvPr>
          <p:cNvPicPr>
            <a:picLocks noChangeAspect="1"/>
          </p:cNvPicPr>
          <p:nvPr/>
        </p:nvPicPr>
        <p:blipFill rotWithShape="1">
          <a:blip r:embed="rId3"/>
          <a:srcRect b="17251"/>
          <a:stretch/>
        </p:blipFill>
        <p:spPr>
          <a:xfrm>
            <a:off x="20" y="10"/>
            <a:ext cx="11861980" cy="655199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a:noFill/>
        </p:spPr>
      </p:pic>
      <p:sp>
        <p:nvSpPr>
          <p:cNvPr id="10" name="Title 2">
            <a:extLst>
              <a:ext uri="{FF2B5EF4-FFF2-40B4-BE49-F238E27FC236}">
                <a16:creationId xmlns:a16="http://schemas.microsoft.com/office/drawing/2014/main" id="{2101774F-6C38-74C5-9EF9-E78D23D27132}"/>
              </a:ext>
            </a:extLst>
          </p:cNvPr>
          <p:cNvSpPr>
            <a:spLocks noGrp="1"/>
          </p:cNvSpPr>
          <p:nvPr>
            <p:ph type="title"/>
          </p:nvPr>
        </p:nvSpPr>
        <p:spPr>
          <a:xfrm>
            <a:off x="330819" y="462455"/>
            <a:ext cx="5885254" cy="1324304"/>
          </a:xfrm>
          <a:solidFill>
            <a:schemeClr val="bg2"/>
          </a:solidFill>
        </p:spPr>
        <p:txBody>
          <a:bodyPr anchor="t">
            <a:normAutofit/>
          </a:bodyPr>
          <a:lstStyle/>
          <a:p>
            <a:pPr>
              <a:lnSpc>
                <a:spcPct val="100000"/>
              </a:lnSpc>
            </a:pPr>
            <a:r>
              <a:rPr lang="sv-SE" sz="2400">
                <a:solidFill>
                  <a:schemeClr val="tx2"/>
                </a:solidFill>
              </a:rPr>
              <a:t>Om vi bara kunde fylla en tredjedel av de tomma tiderna skulle vi vara på god väg att nå tillgänglighetsmålen.</a:t>
            </a:r>
          </a:p>
        </p:txBody>
      </p:sp>
      <p:sp>
        <p:nvSpPr>
          <p:cNvPr id="2" name="textruta 1">
            <a:extLst>
              <a:ext uri="{FF2B5EF4-FFF2-40B4-BE49-F238E27FC236}">
                <a16:creationId xmlns:a16="http://schemas.microsoft.com/office/drawing/2014/main" id="{EB9A9886-7CEE-EE95-1940-1D058663327A}"/>
              </a:ext>
            </a:extLst>
          </p:cNvPr>
          <p:cNvSpPr txBox="1"/>
          <p:nvPr/>
        </p:nvSpPr>
        <p:spPr>
          <a:xfrm>
            <a:off x="136485" y="6149324"/>
            <a:ext cx="266213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chemeClr val="bg2"/>
                </a:solidFill>
                <a:effectLst/>
                <a:uLnTx/>
                <a:uFillTx/>
                <a:ea typeface="+mn-ea"/>
                <a:cs typeface="+mn-cs"/>
              </a:rPr>
              <a:t>Källa: Region Skånes vårddatabas (RSVD)</a:t>
            </a:r>
          </a:p>
        </p:txBody>
      </p:sp>
    </p:spTree>
    <p:extLst>
      <p:ext uri="{BB962C8B-B14F-4D97-AF65-F5344CB8AC3E}">
        <p14:creationId xmlns:p14="http://schemas.microsoft.com/office/powerpoint/2010/main" val="2349572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7B0C84-495B-276F-9626-18DE04C4A23A}"/>
              </a:ext>
            </a:extLst>
          </p:cNvPr>
          <p:cNvSpPr>
            <a:spLocks noGrp="1"/>
          </p:cNvSpPr>
          <p:nvPr>
            <p:ph type="title"/>
          </p:nvPr>
        </p:nvSpPr>
        <p:spPr>
          <a:xfrm>
            <a:off x="609600" y="274638"/>
            <a:ext cx="5181600" cy="1143000"/>
          </a:xfrm>
        </p:spPr>
        <p:txBody>
          <a:bodyPr anchor="t">
            <a:normAutofit/>
          </a:bodyPr>
          <a:lstStyle/>
          <a:p>
            <a:r>
              <a:rPr lang="sv-SE"/>
              <a:t>Exempel tillgänglighet och uteblivna besök</a:t>
            </a:r>
          </a:p>
        </p:txBody>
      </p:sp>
      <p:sp>
        <p:nvSpPr>
          <p:cNvPr id="3" name="Platshållare för innehåll 2">
            <a:extLst>
              <a:ext uri="{FF2B5EF4-FFF2-40B4-BE49-F238E27FC236}">
                <a16:creationId xmlns:a16="http://schemas.microsoft.com/office/drawing/2014/main" id="{067DAC9A-8AB8-5048-BA39-5A348E01D53E}"/>
              </a:ext>
            </a:extLst>
          </p:cNvPr>
          <p:cNvSpPr>
            <a:spLocks noGrp="1"/>
          </p:cNvSpPr>
          <p:nvPr>
            <p:ph sz="half" idx="1"/>
          </p:nvPr>
        </p:nvSpPr>
        <p:spPr>
          <a:xfrm>
            <a:off x="609600" y="1600201"/>
            <a:ext cx="5181600" cy="4768701"/>
          </a:xfrm>
        </p:spPr>
        <p:txBody>
          <a:bodyPr>
            <a:normAutofit/>
          </a:bodyPr>
          <a:lstStyle/>
          <a:p>
            <a:pPr>
              <a:lnSpc>
                <a:spcPct val="100000"/>
              </a:lnSpc>
            </a:pPr>
            <a:r>
              <a:rPr lang="sv-SE" sz="2000" dirty="0"/>
              <a:t>Under 2025 hade Skånes universitetssjukhus (Sus) totalt 15 633 uteblivna besök. </a:t>
            </a:r>
          </a:p>
          <a:p>
            <a:pPr>
              <a:lnSpc>
                <a:spcPct val="100000"/>
              </a:lnSpc>
            </a:pPr>
            <a:r>
              <a:rPr lang="sv-SE" sz="2000" dirty="0"/>
              <a:t>Det innebär cirka 1 303 tomma tider per månad.</a:t>
            </a:r>
          </a:p>
          <a:p>
            <a:pPr>
              <a:lnSpc>
                <a:spcPct val="100000"/>
              </a:lnSpc>
            </a:pPr>
            <a:r>
              <a:rPr lang="sv-SE" sz="2000" dirty="0"/>
              <a:t>Om Sus fyller cirka 35 procent (452 patienter) av de uteblivna besöken når vi den önskade tillgängligheten.</a:t>
            </a:r>
          </a:p>
          <a:p>
            <a:pPr marL="0" indent="0">
              <a:lnSpc>
                <a:spcPct val="100000"/>
              </a:lnSpc>
              <a:buNone/>
            </a:pPr>
            <a:r>
              <a:rPr lang="sv-SE" sz="2000" dirty="0"/>
              <a:t>Exemplet är hämtat från </a:t>
            </a:r>
            <a:r>
              <a:rPr lang="sv-SE" sz="2000" dirty="0" err="1"/>
              <a:t>Qlikview</a:t>
            </a:r>
            <a:r>
              <a:rPr lang="sv-SE" sz="2000" dirty="0"/>
              <a:t>, produktionsbehov/mån. </a:t>
            </a:r>
          </a:p>
          <a:p>
            <a:pPr marL="0" indent="0">
              <a:lnSpc>
                <a:spcPct val="100000"/>
              </a:lnSpc>
              <a:buNone/>
            </a:pPr>
            <a:r>
              <a:rPr lang="sv-SE" sz="2000" dirty="0"/>
              <a:t>Hur ser det ut för din förvaltning? </a:t>
            </a:r>
            <a:r>
              <a:rPr lang="sv-SE" sz="2000" dirty="0">
                <a:hlinkClick r:id="rId3"/>
              </a:rPr>
              <a:t>Använd </a:t>
            </a:r>
            <a:r>
              <a:rPr lang="sv-SE" sz="2000" dirty="0" err="1">
                <a:hlinkClick r:id="rId3"/>
              </a:rPr>
              <a:t>Qlikview</a:t>
            </a:r>
            <a:r>
              <a:rPr lang="sv-SE" sz="2000" dirty="0"/>
              <a:t>.</a:t>
            </a:r>
          </a:p>
        </p:txBody>
      </p:sp>
      <p:pic>
        <p:nvPicPr>
          <p:cNvPr id="5" name="Platshållare för innehåll 4" descr="En bild som visar inomhus, nalle, vägg, leksak&#10;&#10;AI-genererat innehåll kan vara felaktigt.">
            <a:extLst>
              <a:ext uri="{FF2B5EF4-FFF2-40B4-BE49-F238E27FC236}">
                <a16:creationId xmlns:a16="http://schemas.microsoft.com/office/drawing/2014/main" id="{0E335BE4-4877-62BE-6787-DF3B7604974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0029" r="19751"/>
          <a:stretch>
            <a:fillRect/>
          </a:stretch>
        </p:blipFill>
        <p:spPr>
          <a:xfrm>
            <a:off x="5969000" y="1"/>
            <a:ext cx="5880100" cy="6517758"/>
          </a:xfrm>
          <a:noFill/>
        </p:spPr>
      </p:pic>
    </p:spTree>
    <p:extLst>
      <p:ext uri="{BB962C8B-B14F-4D97-AF65-F5344CB8AC3E}">
        <p14:creationId xmlns:p14="http://schemas.microsoft.com/office/powerpoint/2010/main" val="183370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51232" y="696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2000">
                <a:solidFill>
                  <a:srgbClr val="FDF9E4"/>
                </a:solidFill>
              </a:rPr>
              <a:t>Det går bara att avboka via 1177 men det går inte att omboka då, då måste jag ringa.</a:t>
            </a:r>
          </a:p>
          <a:p>
            <a:pPr marL="0" marR="0" lvl="0" indent="0" algn="r" defTabSz="914400" rtl="0" eaLnBrk="1" fontAlgn="auto" latinLnBrk="0" hangingPunct="1">
              <a:lnSpc>
                <a:spcPct val="100000"/>
              </a:lnSpc>
              <a:spcBef>
                <a:spcPts val="0"/>
              </a:spcBef>
              <a:spcAft>
                <a:spcPts val="600"/>
              </a:spcAft>
              <a:buClrTx/>
              <a:buSzTx/>
              <a:buFontTx/>
              <a:buNone/>
              <a:tabLst/>
              <a:defRPr/>
            </a:pPr>
            <a:endParaRPr lang="sv-SE" sz="2000">
              <a:solidFill>
                <a:srgbClr val="FDF9E4"/>
              </a:solidFill>
            </a:endParaRPr>
          </a:p>
          <a:p>
            <a:pPr marL="0" marR="0" lvl="0" indent="0" algn="r" defTabSz="914400" rtl="0" eaLnBrk="1" fontAlgn="auto" latinLnBrk="0" hangingPunct="1">
              <a:lnSpc>
                <a:spcPct val="100000"/>
              </a:lnSpc>
              <a:spcBef>
                <a:spcPts val="0"/>
              </a:spcBef>
              <a:spcAft>
                <a:spcPts val="600"/>
              </a:spcAft>
              <a:buClrTx/>
              <a:buSzTx/>
              <a:buFontTx/>
              <a:buNone/>
              <a:tabLst/>
              <a:defRPr/>
            </a:pPr>
            <a:r>
              <a:rPr lang="sv-SE" sz="2000">
                <a:solidFill>
                  <a:srgbClr val="FDF9E4"/>
                </a:solidFill>
              </a:rPr>
              <a:t>Mamma till 9-årig son</a:t>
            </a:r>
            <a:endParaRPr kumimoji="0" lang="sv-SE" sz="2000" b="0" i="0" u="none" strike="noStrike" kern="1200" cap="none" spc="0" normalizeH="0" baseline="0" noProof="0">
              <a:ln>
                <a:noFill/>
              </a:ln>
              <a:solidFill>
                <a:srgbClr val="FDF9E4"/>
              </a:solidFill>
              <a:effectLst/>
              <a:uLnTx/>
              <a:uFillTx/>
              <a:ea typeface="+mn-ea"/>
              <a:cs typeface="+mn-cs"/>
            </a:endParaRPr>
          </a:p>
        </p:txBody>
      </p:sp>
      <p:sp>
        <p:nvSpPr>
          <p:cNvPr id="2" name="Rubrik 1">
            <a:extLst>
              <a:ext uri="{FF2B5EF4-FFF2-40B4-BE49-F238E27FC236}">
                <a16:creationId xmlns:a16="http://schemas.microsoft.com/office/drawing/2014/main" id="{F5D73C7F-CBA8-1C88-96AB-2A37634E3B1B}"/>
              </a:ext>
            </a:extLst>
          </p:cNvPr>
          <p:cNvSpPr txBox="1">
            <a:spLocks noGrp="1"/>
          </p:cNvSpPr>
          <p:nvPr>
            <p:ph type="title" idx="4294967295"/>
          </p:nvPr>
        </p:nvSpPr>
        <p:spPr>
          <a:xfrm>
            <a:off x="672830" y="4543425"/>
            <a:ext cx="48768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FDF9E4"/>
                </a:solidFill>
                <a:effectLst/>
                <a:uLnTx/>
                <a:uFillTx/>
                <a:latin typeface="+mn-lt"/>
                <a:ea typeface="+mn-ea"/>
                <a:cs typeface="+mn-cs"/>
              </a:rPr>
              <a:t>Från undersökningen Barn och ungas upplevelse av vårdbesöket, där en fråga handlar om varför barn och unga uteblir från sina tider. En slutsats är att det behöver bli enklare att hantera sina egna tider.   </a:t>
            </a:r>
          </a:p>
        </p:txBody>
      </p:sp>
      <p:pic>
        <p:nvPicPr>
          <p:cNvPr id="7" name="Platshållare för bild 6" descr="Barn sitter med en penna i handen och skriver. ">
            <a:extLst>
              <a:ext uri="{FF2B5EF4-FFF2-40B4-BE49-F238E27FC236}">
                <a16:creationId xmlns:a16="http://schemas.microsoft.com/office/drawing/2014/main" id="{230B6067-11EC-DCE5-CD11-87F2865AF2ED}"/>
              </a:ext>
            </a:extLst>
          </p:cNvPr>
          <p:cNvPicPr>
            <a:picLocks noGrp="1" noChangeAspect="1"/>
          </p:cNvPicPr>
          <p:nvPr>
            <p:ph type="pic" sz="quarter" idx="13"/>
          </p:nvPr>
        </p:nvPicPr>
        <p:blipFill>
          <a:blip r:embed="rId3"/>
          <a:srcRect t="12817" b="12817"/>
          <a:stretch/>
        </p:blipFill>
        <p:spPr/>
      </p:pic>
    </p:spTree>
    <p:extLst>
      <p:ext uri="{BB962C8B-B14F-4D97-AF65-F5344CB8AC3E}">
        <p14:creationId xmlns:p14="http://schemas.microsoft.com/office/powerpoint/2010/main" val="77729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5CF71E-BDE2-E179-F759-B4B67FE39C67}"/>
              </a:ext>
            </a:extLst>
          </p:cNvPr>
          <p:cNvSpPr>
            <a:spLocks noGrp="1"/>
          </p:cNvSpPr>
          <p:nvPr>
            <p:ph type="title"/>
          </p:nvPr>
        </p:nvSpPr>
        <p:spPr/>
        <p:txBody>
          <a:bodyPr/>
          <a:lstStyle/>
          <a:p>
            <a:r>
              <a:rPr lang="sv-SE"/>
              <a:t>Boka tid – initierad av vården  </a:t>
            </a:r>
          </a:p>
        </p:txBody>
      </p:sp>
      <p:sp>
        <p:nvSpPr>
          <p:cNvPr id="3" name="Platshållare för innehåll 2">
            <a:extLst>
              <a:ext uri="{FF2B5EF4-FFF2-40B4-BE49-F238E27FC236}">
                <a16:creationId xmlns:a16="http://schemas.microsoft.com/office/drawing/2014/main" id="{A50A96B9-0BEB-8455-587B-14C11B36DC0A}"/>
              </a:ext>
            </a:extLst>
          </p:cNvPr>
          <p:cNvSpPr>
            <a:spLocks noGrp="1"/>
          </p:cNvSpPr>
          <p:nvPr>
            <p:ph sz="half" idx="1"/>
          </p:nvPr>
        </p:nvSpPr>
        <p:spPr>
          <a:xfrm>
            <a:off x="463591" y="1095153"/>
            <a:ext cx="5580740" cy="4832681"/>
          </a:xfrm>
        </p:spPr>
        <p:txBody>
          <a:bodyPr/>
          <a:lstStyle/>
          <a:p>
            <a:r>
              <a:rPr lang="sv-SE" sz="2000" spc="-20"/>
              <a:t>Vissa patientadministrativa system kan skicka en kallelse där invånaren själv väljer och bokar en tid. Detta kallas öppen kallelse. </a:t>
            </a:r>
          </a:p>
          <a:p>
            <a:r>
              <a:rPr lang="sv-SE" sz="2000" spc="-20" baseline="0">
                <a:solidFill>
                  <a:schemeClr val="bg2"/>
                </a:solidFill>
              </a:rPr>
              <a:t>Kallelsen kommer till invånarens inkorg på 1177.se. </a:t>
            </a:r>
            <a:r>
              <a:rPr lang="sv-SE" sz="2000">
                <a:solidFill>
                  <a:schemeClr val="bg2"/>
                </a:solidFill>
              </a:rPr>
              <a:t>Invånaren väljer bland ett begränsat urval av tider som mottagningen har öppnat upp.</a:t>
            </a:r>
          </a:p>
          <a:p>
            <a:r>
              <a:rPr lang="sv-SE" sz="2000">
                <a:latin typeface="Public Sans" pitchFamily="50" charset="0"/>
              </a:rPr>
              <a:t>De som inte själva bokar sin tid ligger kvar på bevakning och kan bokas in enligt vanlig rutin.</a:t>
            </a:r>
            <a:endParaRPr lang="sv-SE" sz="2000">
              <a:solidFill>
                <a:schemeClr val="bg2"/>
              </a:solidFill>
            </a:endParaRPr>
          </a:p>
          <a:p>
            <a:r>
              <a:rPr lang="sv-SE" sz="2000" spc="-20"/>
              <a:t>Tänk på att ha en dialog med invånaren innan den första kallelsen skickas ut.</a:t>
            </a:r>
          </a:p>
          <a:p>
            <a:endParaRPr lang="sv-SE" sz="2000" spc="-20" baseline="0">
              <a:solidFill>
                <a:schemeClr val="bg2"/>
              </a:solidFill>
            </a:endParaRPr>
          </a:p>
          <a:p>
            <a:endParaRPr lang="sv-SE" sz="2000"/>
          </a:p>
        </p:txBody>
      </p:sp>
      <p:grpSp>
        <p:nvGrpSpPr>
          <p:cNvPr id="8" name="Grupp 7">
            <a:extLst>
              <a:ext uri="{FF2B5EF4-FFF2-40B4-BE49-F238E27FC236}">
                <a16:creationId xmlns:a16="http://schemas.microsoft.com/office/drawing/2014/main" id="{7E652A79-1A50-F3AA-A88F-D6B692EE446D}"/>
              </a:ext>
            </a:extLst>
          </p:cNvPr>
          <p:cNvGrpSpPr/>
          <p:nvPr/>
        </p:nvGrpSpPr>
        <p:grpSpPr>
          <a:xfrm>
            <a:off x="6579037" y="1297172"/>
            <a:ext cx="2380337" cy="2426646"/>
            <a:chOff x="6579037" y="1297172"/>
            <a:chExt cx="2380337" cy="2426646"/>
          </a:xfrm>
        </p:grpSpPr>
        <p:pic>
          <p:nvPicPr>
            <p:cNvPr id="6" name="Platshållare för innehåll 5" descr="Skärmbild från inkorgen på 1177. I inkorgen finns en oläst kallelse. ">
              <a:extLst>
                <a:ext uri="{FF2B5EF4-FFF2-40B4-BE49-F238E27FC236}">
                  <a16:creationId xmlns:a16="http://schemas.microsoft.com/office/drawing/2014/main" id="{25ADBBE1-C88F-21D2-736E-9518CECB9E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79037" y="1297172"/>
              <a:ext cx="2380337" cy="2426646"/>
            </a:xfrm>
          </p:spPr>
        </p:pic>
        <p:sp>
          <p:nvSpPr>
            <p:cNvPr id="4" name="Rektangel 3">
              <a:extLst>
                <a:ext uri="{FF2B5EF4-FFF2-40B4-BE49-F238E27FC236}">
                  <a16:creationId xmlns:a16="http://schemas.microsoft.com/office/drawing/2014/main" id="{2263B75A-4684-9BF6-B6A0-0D542F9E3148}"/>
                </a:ext>
              </a:extLst>
            </p:cNvPr>
            <p:cNvSpPr>
              <a:spLocks/>
            </p:cNvSpPr>
            <p:nvPr/>
          </p:nvSpPr>
          <p:spPr>
            <a:xfrm>
              <a:off x="8191678" y="3303151"/>
              <a:ext cx="767696" cy="170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upp 8">
            <a:extLst>
              <a:ext uri="{FF2B5EF4-FFF2-40B4-BE49-F238E27FC236}">
                <a16:creationId xmlns:a16="http://schemas.microsoft.com/office/drawing/2014/main" id="{3C1B0BC7-F4A1-D2AA-5017-21D80B300760}"/>
              </a:ext>
            </a:extLst>
          </p:cNvPr>
          <p:cNvGrpSpPr/>
          <p:nvPr/>
        </p:nvGrpSpPr>
        <p:grpSpPr>
          <a:xfrm>
            <a:off x="9137609" y="1297172"/>
            <a:ext cx="1952637" cy="4446167"/>
            <a:chOff x="9137609" y="1297172"/>
            <a:chExt cx="1952637" cy="4446167"/>
          </a:xfrm>
        </p:grpSpPr>
        <p:pic>
          <p:nvPicPr>
            <p:cNvPr id="7" name="Bildobjekt 6" descr="Skärmbild som visar hur en kallelse ser ut på 1177.">
              <a:extLst>
                <a:ext uri="{FF2B5EF4-FFF2-40B4-BE49-F238E27FC236}">
                  <a16:creationId xmlns:a16="http://schemas.microsoft.com/office/drawing/2014/main" id="{3D6920EB-00D0-F591-8302-4D295CF4E2A9}"/>
                </a:ext>
              </a:extLst>
            </p:cNvPr>
            <p:cNvPicPr>
              <a:picLocks noChangeAspect="1"/>
            </p:cNvPicPr>
            <p:nvPr/>
          </p:nvPicPr>
          <p:blipFill rotWithShape="1">
            <a:blip r:embed="rId4">
              <a:extLst>
                <a:ext uri="{28A0092B-C50C-407E-A947-70E740481C1C}">
                  <a14:useLocalDpi xmlns:a14="http://schemas.microsoft.com/office/drawing/2010/main" val="0"/>
                </a:ext>
              </a:extLst>
            </a:blip>
            <a:srcRect b="48030"/>
            <a:stretch/>
          </p:blipFill>
          <p:spPr>
            <a:xfrm>
              <a:off x="9137610" y="1297172"/>
              <a:ext cx="1952636" cy="4446167"/>
            </a:xfrm>
            <a:prstGeom prst="rect">
              <a:avLst/>
            </a:prstGeom>
          </p:spPr>
        </p:pic>
        <p:sp>
          <p:nvSpPr>
            <p:cNvPr id="5" name="Rektangel 4">
              <a:extLst>
                <a:ext uri="{FF2B5EF4-FFF2-40B4-BE49-F238E27FC236}">
                  <a16:creationId xmlns:a16="http://schemas.microsoft.com/office/drawing/2014/main" id="{B6EA5A6E-6601-93DC-6842-4D6562150851}"/>
                </a:ext>
              </a:extLst>
            </p:cNvPr>
            <p:cNvSpPr/>
            <p:nvPr/>
          </p:nvSpPr>
          <p:spPr>
            <a:xfrm>
              <a:off x="9137609" y="5560828"/>
              <a:ext cx="1367357" cy="182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0459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08898" y="569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1879600"/>
            <a:ext cx="5003260" cy="4525963"/>
          </a:xfrm>
          <a:prstGeom prst="rect">
            <a:avLst/>
          </a:prstGeom>
        </p:spPr>
        <p:txBody>
          <a:bodyPr vert="horz" lIns="91440" tIns="45720" rIns="91440" bIns="45720" rtlCol="0" anchor="t">
            <a:normAutofit/>
          </a:bodyPr>
          <a:lstStyle/>
          <a:p>
            <a:pPr defTabSz="914400">
              <a:spcAft>
                <a:spcPts val="600"/>
              </a:spcAft>
              <a:defRPr/>
            </a:pPr>
            <a:r>
              <a:rPr lang="sv-SE" sz="2000">
                <a:solidFill>
                  <a:srgbClr val="FDF9E4"/>
                </a:solidFill>
                <a:ea typeface="Calibri"/>
                <a:cs typeface="Arial"/>
              </a:rPr>
              <a:t>Innan kunde vi sitta i långa telefonsamtal med våra patienter, eller med anhöriga, där vi försökte reda ut vilken tid som skulle funka bäst. Nu kan patienten själv se vilka tider som finns tillgängliga och bokar den som passar dem. </a:t>
            </a:r>
            <a:endParaRPr lang="sv-SE" sz="2000">
              <a:solidFill>
                <a:srgbClr val="FDF9E4"/>
              </a:solidFill>
              <a:cs typeface="Arial"/>
            </a:endParaRPr>
          </a:p>
          <a:p>
            <a:pPr algn="r" defTabSz="914400">
              <a:spcAft>
                <a:spcPts val="600"/>
              </a:spcAft>
              <a:defRPr/>
            </a:pPr>
            <a:r>
              <a:rPr lang="sv-SE" sz="2000">
                <a:solidFill>
                  <a:srgbClr val="FDF9E4"/>
                </a:solidFill>
              </a:rPr>
              <a:t>Lena Björk, undersköterska, neurologimottagningen Helsingborg.</a:t>
            </a:r>
            <a:endParaRPr lang="sv-SE" sz="2000" b="0" i="0" u="none" strike="noStrike" kern="1200" cap="none" spc="0" normalizeH="0" baseline="0" noProof="0">
              <a:ln>
                <a:noFill/>
              </a:ln>
              <a:solidFill>
                <a:srgbClr val="FDF9E4"/>
              </a:solidFill>
              <a:effectLst/>
              <a:uLnTx/>
              <a:uFillTx/>
              <a:cs typeface="Arial"/>
            </a:endParaRPr>
          </a:p>
        </p:txBody>
      </p:sp>
      <p:sp>
        <p:nvSpPr>
          <p:cNvPr id="11" name="Rubrik 10">
            <a:extLst>
              <a:ext uri="{FF2B5EF4-FFF2-40B4-BE49-F238E27FC236}">
                <a16:creationId xmlns:a16="http://schemas.microsoft.com/office/drawing/2014/main" id="{E6749529-5642-5610-9409-1A33A2E8E0FF}"/>
              </a:ext>
            </a:extLst>
          </p:cNvPr>
          <p:cNvSpPr txBox="1">
            <a:spLocks noGrp="1"/>
          </p:cNvSpPr>
          <p:nvPr>
            <p:ph type="title" idx="4294967295"/>
          </p:nvPr>
        </p:nvSpPr>
        <p:spPr>
          <a:xfrm>
            <a:off x="736060" y="5334824"/>
            <a:ext cx="48768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DF9E4"/>
                </a:solidFill>
                <a:effectLst/>
                <a:uLnTx/>
                <a:uFillTx/>
                <a:latin typeface="+mn-lt"/>
                <a:ea typeface="+mn-ea"/>
                <a:cs typeface="+mn-cs"/>
              </a:rPr>
              <a:t>Neurologimottagningen har arbetat fram ett fungerande schema och arbetssätt för att kunna använda öppen kallelse på sina dagvårdspatienter.</a:t>
            </a:r>
            <a:endParaRPr kumimoji="0" lang="sv-SE" sz="1400" b="0" i="0" u="none" strike="noStrike" kern="1200" cap="none" spc="0" normalizeH="0" baseline="0" noProof="0">
              <a:ln>
                <a:noFill/>
              </a:ln>
              <a:solidFill>
                <a:srgbClr val="FDF9E4"/>
              </a:solidFill>
              <a:effectLst/>
              <a:uLnTx/>
              <a:uFillTx/>
              <a:latin typeface="+mn-lt"/>
              <a:ea typeface="+mn-ea"/>
              <a:cs typeface="Arial"/>
            </a:endParaRPr>
          </a:p>
        </p:txBody>
      </p:sp>
      <p:pic>
        <p:nvPicPr>
          <p:cNvPr id="7" name="Platshållare för bild 6" descr="Vårdpersonal med stetoskop undersöker ett leende barn. Mamman sitter bredvid. ">
            <a:extLst>
              <a:ext uri="{FF2B5EF4-FFF2-40B4-BE49-F238E27FC236}">
                <a16:creationId xmlns:a16="http://schemas.microsoft.com/office/drawing/2014/main" id="{DF9B4086-FAA0-C15A-C7EC-1F1C3FEE81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089" r="20089"/>
          <a:stretch>
            <a:fillRect/>
          </a:stretch>
        </p:blipFill>
        <p:spPr/>
      </p:pic>
    </p:spTree>
    <p:extLst>
      <p:ext uri="{BB962C8B-B14F-4D97-AF65-F5344CB8AC3E}">
        <p14:creationId xmlns:p14="http://schemas.microsoft.com/office/powerpoint/2010/main" val="48002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5AFB8C-DCD0-A4C8-4408-F42EC98A2FE8}"/>
              </a:ext>
            </a:extLst>
          </p:cNvPr>
          <p:cNvSpPr>
            <a:spLocks noGrp="1"/>
          </p:cNvSpPr>
          <p:nvPr>
            <p:ph idx="1"/>
          </p:nvPr>
        </p:nvSpPr>
        <p:spPr>
          <a:xfrm>
            <a:off x="609600" y="2455244"/>
            <a:ext cx="10229850" cy="4402756"/>
          </a:xfrm>
        </p:spPr>
        <p:txBody>
          <a:bodyPr vert="horz" lIns="91440" tIns="45720" rIns="91440" bIns="45720" rtlCol="0" anchor="t">
            <a:noAutofit/>
          </a:bodyPr>
          <a:lstStyle/>
          <a:p>
            <a:pPr marL="0" indent="0">
              <a:lnSpc>
                <a:spcPct val="100000"/>
              </a:lnSpc>
              <a:spcBef>
                <a:spcPts val="1200"/>
              </a:spcBef>
              <a:buNone/>
            </a:pPr>
            <a:r>
              <a:rPr lang="sv-SE" sz="2400">
                <a:solidFill>
                  <a:schemeClr val="bg2"/>
                </a:solidFill>
                <a:latin typeface="Public Sans" pitchFamily="50" charset="0"/>
              </a:rPr>
              <a:t>På en mottagning har en sjuksköterska 30 patienter som ska komma på årskontroller för sin litiumbehandling. Genom att använda öppen kallelse får patienterna möjligheten att själva boka in sina tider så att de direkt får en tid och dag som passar dem. De som inte själva bokar sin tid ligger kvar i listan som tidigare så att sjuksköterskan vet vilka de är och kan  boka in dem på de tiderna som är över.</a:t>
            </a:r>
          </a:p>
          <a:p>
            <a:pPr marL="0" indent="0">
              <a:lnSpc>
                <a:spcPct val="100000"/>
              </a:lnSpc>
              <a:spcBef>
                <a:spcPts val="1200"/>
              </a:spcBef>
              <a:buNone/>
            </a:pPr>
            <a:r>
              <a:rPr lang="sv-SE" sz="2400">
                <a:solidFill>
                  <a:schemeClr val="bg2"/>
                </a:solidFill>
                <a:latin typeface="Public Sans" pitchFamily="50" charset="0"/>
              </a:rPr>
              <a:t>Sjuksköterskan har även patienter med tolkbehov och några som inte är aktiva på 1177.se. För dessa patienter är öppen kallelse inte lämpligt utan då har sjuksköterskan möjlighet att själv boka in. </a:t>
            </a:r>
            <a:endParaRPr lang="sv-SE" sz="2400">
              <a:solidFill>
                <a:schemeClr val="bg2"/>
              </a:solidFill>
              <a:latin typeface="Public Sans" pitchFamily="50" charset="0"/>
              <a:cs typeface="Arial"/>
            </a:endParaRPr>
          </a:p>
        </p:txBody>
      </p:sp>
      <p:sp>
        <p:nvSpPr>
          <p:cNvPr id="2" name="Rektangel 1">
            <a:extLst>
              <a:ext uri="{FF2B5EF4-FFF2-40B4-BE49-F238E27FC236}">
                <a16:creationId xmlns:a16="http://schemas.microsoft.com/office/drawing/2014/main" id="{C81A5828-D940-3FF9-C9ED-E841F57EC5E6}"/>
              </a:ext>
              <a:ext uri="{C183D7F6-B498-43B3-948B-1728B52AA6E4}">
                <adec:decorative xmlns:adec="http://schemas.microsoft.com/office/drawing/2017/decorative" val="1"/>
              </a:ext>
            </a:extLst>
          </p:cNvPr>
          <p:cNvSpPr/>
          <p:nvPr/>
        </p:nvSpPr>
        <p:spPr bwMode="auto">
          <a:xfrm>
            <a:off x="2" y="585258"/>
            <a:ext cx="10544782" cy="75942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a:ea typeface="ヒラギノ角ゴ Pro W3" pitchFamily="1" charset="-128"/>
              <a:cs typeface="+mn-cs"/>
            </a:endParaRPr>
          </a:p>
        </p:txBody>
      </p:sp>
      <p:sp>
        <p:nvSpPr>
          <p:cNvPr id="4" name="Rubrik 1">
            <a:extLst>
              <a:ext uri="{FF2B5EF4-FFF2-40B4-BE49-F238E27FC236}">
                <a16:creationId xmlns:a16="http://schemas.microsoft.com/office/drawing/2014/main" id="{195F5D7C-9AA0-CE55-36EC-1DE11974E610}"/>
              </a:ext>
            </a:extLst>
          </p:cNvPr>
          <p:cNvSpPr txBox="1">
            <a:spLocks noGrp="1"/>
          </p:cNvSpPr>
          <p:nvPr>
            <p:ph type="title" idx="4294967295"/>
          </p:nvPr>
        </p:nvSpPr>
        <p:spPr>
          <a:xfrm>
            <a:off x="623392" y="585258"/>
            <a:ext cx="10650964" cy="759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4000" b="1" i="0" u="none" strike="noStrike" kern="0" cap="none" spc="0" normalizeH="0" baseline="0" noProof="0">
                <a:ln>
                  <a:noFill/>
                </a:ln>
                <a:solidFill>
                  <a:srgbClr val="307C8E"/>
                </a:solidFill>
                <a:effectLst/>
                <a:uLnTx/>
                <a:uFillTx/>
                <a:latin typeface="Public Sans" pitchFamily="50" charset="0"/>
                <a:ea typeface="ヒラギノ角ゴ Pro W3"/>
                <a:cs typeface="ヒラギノ角ゴ Pro W3"/>
              </a:rPr>
              <a:t>Exempel: Användning av öppen kallelse</a:t>
            </a:r>
          </a:p>
        </p:txBody>
      </p:sp>
    </p:spTree>
    <p:extLst>
      <p:ext uri="{BB962C8B-B14F-4D97-AF65-F5344CB8AC3E}">
        <p14:creationId xmlns:p14="http://schemas.microsoft.com/office/powerpoint/2010/main" val="398291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FD1018-E1E5-1F74-0D74-8FAE0DA08CD1}"/>
              </a:ext>
            </a:extLst>
          </p:cNvPr>
          <p:cNvSpPr>
            <a:spLocks noGrp="1"/>
          </p:cNvSpPr>
          <p:nvPr>
            <p:ph type="title"/>
          </p:nvPr>
        </p:nvSpPr>
        <p:spPr>
          <a:xfrm>
            <a:off x="342901" y="295102"/>
            <a:ext cx="5448300" cy="1143000"/>
          </a:xfrm>
        </p:spPr>
        <p:txBody>
          <a:bodyPr/>
          <a:lstStyle/>
          <a:p>
            <a:r>
              <a:rPr lang="sv-SE"/>
              <a:t>Kom i gång med förändring</a:t>
            </a:r>
          </a:p>
        </p:txBody>
      </p:sp>
      <p:sp>
        <p:nvSpPr>
          <p:cNvPr id="3" name="Platshållare för innehåll 2">
            <a:extLst>
              <a:ext uri="{FF2B5EF4-FFF2-40B4-BE49-F238E27FC236}">
                <a16:creationId xmlns:a16="http://schemas.microsoft.com/office/drawing/2014/main" id="{D9ACCDB7-55A9-326D-71E7-06B324FF0A57}"/>
              </a:ext>
            </a:extLst>
          </p:cNvPr>
          <p:cNvSpPr>
            <a:spLocks noGrp="1"/>
          </p:cNvSpPr>
          <p:nvPr>
            <p:ph sz="half" idx="1"/>
          </p:nvPr>
        </p:nvSpPr>
        <p:spPr>
          <a:xfrm>
            <a:off x="476251" y="1044649"/>
            <a:ext cx="5236180" cy="5592457"/>
          </a:xfrm>
        </p:spPr>
        <p:txBody>
          <a:bodyPr/>
          <a:lstStyle/>
          <a:p>
            <a:pPr marL="0" indent="0">
              <a:buNone/>
            </a:pPr>
            <a:r>
              <a:rPr lang="sv-SE" sz="2000">
                <a:solidFill>
                  <a:schemeClr val="bg2"/>
                </a:solidFill>
              </a:rPr>
              <a:t>Tänk igenom hur ni arbetar och vad ni behöver förändra. </a:t>
            </a:r>
          </a:p>
          <a:p>
            <a:pPr marL="0" indent="0">
              <a:buNone/>
            </a:pPr>
            <a:endParaRPr lang="sv-SE" sz="2000">
              <a:solidFill>
                <a:schemeClr val="bg2"/>
              </a:solidFill>
            </a:endParaRPr>
          </a:p>
          <a:p>
            <a:r>
              <a:rPr lang="sv-SE" sz="2000"/>
              <a:t>Se till att samtliga era tider visas för invånaren och att invånaren själv kan avboka. </a:t>
            </a:r>
          </a:p>
          <a:p>
            <a:r>
              <a:rPr lang="sv-SE" sz="2000">
                <a:solidFill>
                  <a:schemeClr val="bg2"/>
                </a:solidFill>
              </a:rPr>
              <a:t>Fundera över vilka typer av besök som  invånaren skulle kunna omboka och boka själv.</a:t>
            </a:r>
          </a:p>
          <a:p>
            <a:pPr>
              <a:buClr>
                <a:schemeClr val="bg2"/>
              </a:buClr>
            </a:pPr>
            <a:r>
              <a:rPr lang="sv-SE" sz="2000">
                <a:solidFill>
                  <a:schemeClr val="bg2"/>
                </a:solidFill>
              </a:rPr>
              <a:t>För vilka typer av besök eller patientgrupper passar öppen kallelse?</a:t>
            </a:r>
          </a:p>
          <a:p>
            <a:pPr>
              <a:buClr>
                <a:schemeClr val="bg2"/>
              </a:buClr>
            </a:pPr>
            <a:endParaRPr lang="sv-SE" sz="2000">
              <a:solidFill>
                <a:schemeClr val="bg2"/>
              </a:solidFill>
            </a:endParaRPr>
          </a:p>
          <a:p>
            <a:pPr marL="0" indent="0">
              <a:buNone/>
            </a:pPr>
            <a:endParaRPr lang="sv-SE" sz="2000">
              <a:solidFill>
                <a:schemeClr val="bg2"/>
              </a:solidFill>
            </a:endParaRPr>
          </a:p>
          <a:p>
            <a:endParaRPr lang="sv-SE" sz="2000"/>
          </a:p>
        </p:txBody>
      </p:sp>
      <p:sp>
        <p:nvSpPr>
          <p:cNvPr id="5" name="Platshållare för bild 4" descr="Två vitklädda vårdmedarbetare håller varandra om axlarna i en korridor. ">
            <a:extLst>
              <a:ext uri="{FF2B5EF4-FFF2-40B4-BE49-F238E27FC236}">
                <a16:creationId xmlns:a16="http://schemas.microsoft.com/office/drawing/2014/main" id="{4FF38629-5846-6650-1735-D8E1568C2760}"/>
              </a:ext>
            </a:extLst>
          </p:cNvPr>
          <p:cNvSpPr>
            <a:spLocks noGrp="1"/>
          </p:cNvSpPr>
          <p:nvPr>
            <p:ph type="pic" sz="quarter" idx="13"/>
          </p:nvPr>
        </p:nvSpPr>
        <p:spPr/>
        <p:txBody>
          <a:bodyPr/>
          <a:lstStyle/>
          <a:p>
            <a:endParaRPr lang="sv-SE"/>
          </a:p>
        </p:txBody>
      </p:sp>
      <p:pic>
        <p:nvPicPr>
          <p:cNvPr id="7" name="Platshållare för bild 5" descr="En bild som visar klädsel, person, vägg, inomhus">
            <a:extLst>
              <a:ext uri="{FF2B5EF4-FFF2-40B4-BE49-F238E27FC236}">
                <a16:creationId xmlns:a16="http://schemas.microsoft.com/office/drawing/2014/main" id="{61BD537C-E56B-EDD0-975C-B170AE737557}"/>
              </a:ext>
            </a:extLst>
          </p:cNvPr>
          <p:cNvPicPr>
            <a:picLocks noChangeAspect="1"/>
          </p:cNvPicPr>
          <p:nvPr/>
        </p:nvPicPr>
        <p:blipFill>
          <a:blip r:embed="rId3">
            <a:extLst>
              <a:ext uri="{28A0092B-C50C-407E-A947-70E740481C1C}">
                <a14:useLocalDpi xmlns:a14="http://schemas.microsoft.com/office/drawing/2010/main" val="0"/>
              </a:ext>
            </a:extLst>
          </a:blip>
          <a:srcRect t="3384" b="3384"/>
          <a:stretch>
            <a:fillRect/>
          </a:stretch>
        </p:blipFill>
        <p:spPr>
          <a:xfrm>
            <a:off x="5968999" y="-1"/>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pic>
    </p:spTree>
    <p:extLst>
      <p:ext uri="{BB962C8B-B14F-4D97-AF65-F5344CB8AC3E}">
        <p14:creationId xmlns:p14="http://schemas.microsoft.com/office/powerpoint/2010/main" val="113141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p:txBody>
          <a:bodyPr>
            <a:noAutofit/>
          </a:bodyPr>
          <a:lstStyle/>
          <a:p>
            <a:r>
              <a:rPr lang="sv-SE" sz="4000" dirty="0"/>
              <a:t>Exempel på tider som passar för invånaren att boka själv</a:t>
            </a:r>
            <a:br>
              <a:rPr lang="sv-SE" sz="4000" dirty="0"/>
            </a:br>
            <a:br>
              <a:rPr lang="sv-SE" sz="4000" dirty="0">
                <a:solidFill>
                  <a:schemeClr val="bg2"/>
                </a:solidFill>
              </a:rPr>
            </a:br>
            <a:endParaRPr lang="sv-SE" sz="4000" dirty="0">
              <a:solidFill>
                <a:schemeClr val="bg2"/>
              </a:solidFill>
            </a:endParaRPr>
          </a:p>
        </p:txBody>
      </p:sp>
      <p:sp>
        <p:nvSpPr>
          <p:cNvPr id="5" name="Platshållare för innehåll 4">
            <a:extLst>
              <a:ext uri="{FF2B5EF4-FFF2-40B4-BE49-F238E27FC236}">
                <a16:creationId xmlns:a16="http://schemas.microsoft.com/office/drawing/2014/main" id="{5FE38452-EABD-CBD8-E964-53C2D41E58F1}"/>
              </a:ext>
            </a:extLst>
          </p:cNvPr>
          <p:cNvSpPr>
            <a:spLocks noGrp="1"/>
          </p:cNvSpPr>
          <p:nvPr>
            <p:ph sz="half" idx="1"/>
          </p:nvPr>
        </p:nvSpPr>
        <p:spPr>
          <a:xfrm>
            <a:off x="609600" y="2284413"/>
            <a:ext cx="5181600" cy="4828992"/>
          </a:xfrm>
        </p:spPr>
        <p:txBody>
          <a:bodyPr vert="horz" lIns="91440" tIns="45720" rIns="91440" bIns="45720" rtlCol="0" anchor="t">
            <a:noAutofit/>
          </a:bodyPr>
          <a:lstStyle/>
          <a:p>
            <a:pPr>
              <a:buClr>
                <a:schemeClr val="bg2"/>
              </a:buClr>
            </a:pPr>
            <a:r>
              <a:rPr lang="sv-SE" sz="2400" dirty="0">
                <a:solidFill>
                  <a:schemeClr val="bg2"/>
                </a:solidFill>
              </a:rPr>
              <a:t>Besök som är återkommande inlagda i schemat, till exempel olika uppföljningar </a:t>
            </a:r>
            <a:r>
              <a:rPr lang="sv-SE" sz="2400">
                <a:solidFill>
                  <a:schemeClr val="bg2"/>
                </a:solidFill>
              </a:rPr>
              <a:t>och kontroller. </a:t>
            </a:r>
            <a:endParaRPr lang="sv-SE" dirty="0">
              <a:solidFill>
                <a:schemeClr val="bg2"/>
              </a:solidFill>
            </a:endParaRPr>
          </a:p>
          <a:p>
            <a:pPr>
              <a:buClr>
                <a:schemeClr val="bg2"/>
              </a:buClr>
            </a:pPr>
            <a:r>
              <a:rPr lang="sv-SE" sz="2400" dirty="0">
                <a:solidFill>
                  <a:schemeClr val="bg2"/>
                </a:solidFill>
              </a:rPr>
              <a:t>Besök som inte kräver medicinsk bedömning, till </a:t>
            </a:r>
            <a:r>
              <a:rPr lang="sv-SE" sz="2400" dirty="0"/>
              <a:t>exempel provtagning, vaccination eller utprovning av hjälpmedel.</a:t>
            </a:r>
            <a:r>
              <a:rPr lang="sv-SE" sz="2400" dirty="0">
                <a:solidFill>
                  <a:schemeClr val="bg2"/>
                </a:solidFill>
              </a:rPr>
              <a:t> </a:t>
            </a:r>
          </a:p>
          <a:p>
            <a:pPr marL="0" indent="0">
              <a:buClr>
                <a:schemeClr val="bg2"/>
              </a:buClr>
              <a:buNone/>
            </a:pPr>
            <a:endParaRPr lang="sv-SE" sz="2400" dirty="0">
              <a:solidFill>
                <a:schemeClr val="bg2"/>
              </a:solidFill>
            </a:endParaRPr>
          </a:p>
        </p:txBody>
      </p:sp>
      <p:sp>
        <p:nvSpPr>
          <p:cNvPr id="11" name="Platshållare för innehåll 10">
            <a:extLst>
              <a:ext uri="{FF2B5EF4-FFF2-40B4-BE49-F238E27FC236}">
                <a16:creationId xmlns:a16="http://schemas.microsoft.com/office/drawing/2014/main" id="{0996B115-1A2A-2B0A-C32B-03B35132B3A3}"/>
              </a:ext>
            </a:extLst>
          </p:cNvPr>
          <p:cNvSpPr>
            <a:spLocks noGrp="1"/>
          </p:cNvSpPr>
          <p:nvPr>
            <p:ph sz="half" idx="2"/>
          </p:nvPr>
        </p:nvSpPr>
        <p:spPr>
          <a:xfrm>
            <a:off x="6096000" y="2284413"/>
            <a:ext cx="5181600" cy="4828992"/>
          </a:xfrm>
        </p:spPr>
        <p:txBody>
          <a:bodyPr/>
          <a:lstStyle/>
          <a:p>
            <a:pPr>
              <a:buClr>
                <a:schemeClr val="bg2"/>
              </a:buClr>
            </a:pPr>
            <a:r>
              <a:rPr lang="sv-SE" sz="2400" dirty="0"/>
              <a:t>Besök som idag erbjuds via </a:t>
            </a:r>
            <a:r>
              <a:rPr lang="sv-SE" sz="2400" dirty="0" err="1"/>
              <a:t>drop</a:t>
            </a:r>
            <a:r>
              <a:rPr lang="sv-SE" sz="2400" dirty="0"/>
              <a:t>-in, men istället kan bli bokningsbara.</a:t>
            </a:r>
          </a:p>
          <a:p>
            <a:r>
              <a:rPr lang="sv-SE" sz="2400" dirty="0"/>
              <a:t>Besök som ingår i standardiserade vårdförlopp.</a:t>
            </a:r>
          </a:p>
          <a:p>
            <a:r>
              <a:rPr lang="sv-SE" sz="2400" dirty="0"/>
              <a:t>Nybesök med remiss. </a:t>
            </a:r>
          </a:p>
          <a:p>
            <a:pPr marL="0" indent="0">
              <a:buClr>
                <a:schemeClr val="bg2"/>
              </a:buClr>
              <a:buNone/>
            </a:pPr>
            <a:endParaRPr lang="sv-SE" sz="2400" dirty="0"/>
          </a:p>
          <a:p>
            <a:endParaRPr lang="sv-SE" sz="2400" dirty="0"/>
          </a:p>
        </p:txBody>
      </p:sp>
    </p:spTree>
    <p:extLst>
      <p:ext uri="{BB962C8B-B14F-4D97-AF65-F5344CB8AC3E}">
        <p14:creationId xmlns:p14="http://schemas.microsoft.com/office/powerpoint/2010/main" val="3644214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51232" y="696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chor="t">
            <a:normAutofit/>
          </a:bodyPr>
          <a:lstStyle/>
          <a:p>
            <a:pPr defTabSz="914400">
              <a:spcAft>
                <a:spcPts val="600"/>
              </a:spcAft>
              <a:defRPr/>
            </a:pPr>
            <a:r>
              <a:rPr lang="sv-SE" sz="2000">
                <a:solidFill>
                  <a:srgbClr val="FDF9E4"/>
                </a:solidFill>
                <a:ea typeface="+mn-lt"/>
                <a:cs typeface="Arial"/>
              </a:rPr>
              <a:t>Jag anpassar mitt schema i schemaläggningsmodulen i PMO och väljer vilka tider som ska synas för respektive åldersgrupp. Schemamallen rullar sen på ända tills jag ändrar den.</a:t>
            </a:r>
            <a:r>
              <a:rPr lang="sv-SE" sz="2000">
                <a:solidFill>
                  <a:srgbClr val="FDF9E4"/>
                </a:solidFill>
                <a:ea typeface="Calibri"/>
                <a:cs typeface="Arial"/>
              </a:rPr>
              <a:t> </a:t>
            </a:r>
            <a:endParaRPr lang="sv-SE" sz="2000">
              <a:solidFill>
                <a:srgbClr val="FDF9E4"/>
              </a:solidFill>
              <a:cs typeface="Arial"/>
            </a:endParaRPr>
          </a:p>
          <a:p>
            <a:pPr algn="r" defTabSz="914400">
              <a:spcAft>
                <a:spcPts val="600"/>
              </a:spcAft>
              <a:defRPr/>
            </a:pPr>
            <a:r>
              <a:rPr lang="sv-SE" sz="1600">
                <a:solidFill>
                  <a:srgbClr val="FDF9E4"/>
                </a:solidFill>
              </a:rPr>
              <a:t>Josefine </a:t>
            </a:r>
            <a:r>
              <a:rPr lang="sv-SE" sz="1600" err="1">
                <a:solidFill>
                  <a:srgbClr val="FDF9E4"/>
                </a:solidFill>
              </a:rPr>
              <a:t>Sixtander</a:t>
            </a:r>
            <a:r>
              <a:rPr lang="sv-SE" sz="1600">
                <a:solidFill>
                  <a:srgbClr val="FDF9E4"/>
                </a:solidFill>
              </a:rPr>
              <a:t>, barnsjuksköterska på Barnavårdscentralen Granbacken i Malmö </a:t>
            </a:r>
            <a:endParaRPr lang="sv-SE" sz="1600" b="0" i="0" u="none" strike="noStrike" kern="1200" cap="none" spc="0" normalizeH="0" baseline="0" noProof="0">
              <a:ln>
                <a:noFill/>
              </a:ln>
              <a:solidFill>
                <a:srgbClr val="FDF9E4"/>
              </a:solidFill>
              <a:effectLst/>
              <a:uLnTx/>
              <a:uFillTx/>
              <a:cs typeface="Arial"/>
            </a:endParaRPr>
          </a:p>
        </p:txBody>
      </p:sp>
      <p:sp>
        <p:nvSpPr>
          <p:cNvPr id="11" name="Rubrik 10">
            <a:extLst>
              <a:ext uri="{FF2B5EF4-FFF2-40B4-BE49-F238E27FC236}">
                <a16:creationId xmlns:a16="http://schemas.microsoft.com/office/drawing/2014/main" id="{E6749529-5642-5610-9409-1A33A2E8E0FF}"/>
              </a:ext>
            </a:extLst>
          </p:cNvPr>
          <p:cNvSpPr txBox="1">
            <a:spLocks noGrp="1"/>
          </p:cNvSpPr>
          <p:nvPr>
            <p:ph type="title" idx="4294967295"/>
          </p:nvPr>
        </p:nvSpPr>
        <p:spPr>
          <a:xfrm>
            <a:off x="736060" y="5207824"/>
            <a:ext cx="48768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DF9E4"/>
                </a:solidFill>
                <a:effectLst/>
                <a:uLnTx/>
                <a:uFillTx/>
                <a:latin typeface="+mn-lt"/>
                <a:ea typeface="+mn-ea"/>
                <a:cs typeface="+mn-cs"/>
              </a:rPr>
              <a:t>På Granbacken kan vårdnadshavare själva boka barnens besökstider via 1177 tidbokning. Schemat blir luftigare och de uteblivna besöken färre.</a:t>
            </a:r>
            <a:endParaRPr kumimoji="0" lang="sv-SE" sz="1400" b="0" i="0" u="none" strike="noStrike" kern="1200" cap="none" spc="0" normalizeH="0" baseline="0" noProof="0">
              <a:ln>
                <a:noFill/>
              </a:ln>
              <a:solidFill>
                <a:srgbClr val="FDF9E4"/>
              </a:solidFill>
              <a:effectLst/>
              <a:uLnTx/>
              <a:uFillTx/>
              <a:latin typeface="+mn-lt"/>
              <a:ea typeface="+mn-ea"/>
              <a:cs typeface="Arial"/>
            </a:endParaRPr>
          </a:p>
        </p:txBody>
      </p:sp>
      <p:pic>
        <p:nvPicPr>
          <p:cNvPr id="5" name="Platshållare för bild 4" descr="Bild på Josefine Sixtander.">
            <a:extLst>
              <a:ext uri="{FF2B5EF4-FFF2-40B4-BE49-F238E27FC236}">
                <a16:creationId xmlns:a16="http://schemas.microsoft.com/office/drawing/2014/main" id="{A8E66174-02CC-9389-39CC-A5E573234F6F}"/>
              </a:ext>
            </a:extLst>
          </p:cNvPr>
          <p:cNvPicPr>
            <a:picLocks noGrp="1" noChangeAspect="1"/>
          </p:cNvPicPr>
          <p:nvPr>
            <p:ph type="pic" sz="quarter" idx="13"/>
          </p:nvPr>
        </p:nvPicPr>
        <p:blipFill>
          <a:blip r:embed="rId3"/>
          <a:srcRect l="16376" r="16376"/>
          <a:stretch/>
        </p:blipFill>
        <p:spPr/>
      </p:pic>
    </p:spTree>
    <p:extLst>
      <p:ext uri="{BB962C8B-B14F-4D97-AF65-F5344CB8AC3E}">
        <p14:creationId xmlns:p14="http://schemas.microsoft.com/office/powerpoint/2010/main" val="380196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a:xfrm>
            <a:off x="609600" y="360000"/>
            <a:ext cx="10972800" cy="745786"/>
          </a:xfrm>
        </p:spPr>
        <p:txBody>
          <a:bodyPr anchor="t">
            <a:normAutofit/>
          </a:bodyPr>
          <a:lstStyle/>
          <a:p>
            <a:r>
              <a:rPr lang="sv-SE"/>
              <a:t>Mer information</a:t>
            </a:r>
          </a:p>
        </p:txBody>
      </p:sp>
      <p:sp>
        <p:nvSpPr>
          <p:cNvPr id="3" name="Platshållare för innehåll 2">
            <a:extLst>
              <a:ext uri="{FF2B5EF4-FFF2-40B4-BE49-F238E27FC236}">
                <a16:creationId xmlns:a16="http://schemas.microsoft.com/office/drawing/2014/main" id="{A4A093B9-3DDF-1DEC-8005-A2E82F1A4DA3}"/>
              </a:ext>
            </a:extLst>
          </p:cNvPr>
          <p:cNvSpPr>
            <a:spLocks noGrp="1"/>
          </p:cNvSpPr>
          <p:nvPr>
            <p:ph idx="1"/>
          </p:nvPr>
        </p:nvSpPr>
        <p:spPr>
          <a:xfrm>
            <a:off x="609600" y="1339915"/>
            <a:ext cx="10972800" cy="4850257"/>
          </a:xfrm>
        </p:spPr>
        <p:txBody>
          <a:bodyPr vert="horz" lIns="91440" tIns="45720" rIns="91440" bIns="45720" rtlCol="0" anchor="t">
            <a:noAutofit/>
          </a:bodyPr>
          <a:lstStyle/>
          <a:p>
            <a:r>
              <a:rPr lang="sv-SE" sz="1800" dirty="0">
                <a:solidFill>
                  <a:schemeClr val="accent1"/>
                </a:solidFill>
                <a:hlinkClick r:id="rId3">
                  <a:extLst>
                    <a:ext uri="{A12FA001-AC4F-418D-AE19-62706E023703}">
                      <ahyp:hlinkClr xmlns:ahyp="http://schemas.microsoft.com/office/drawing/2018/hyperlinkcolor" val="tx"/>
                    </a:ext>
                  </a:extLst>
                </a:hlinkClick>
              </a:rPr>
              <a:t>1177 tidbokning - information för vårdgivare i Skåne - Vårdgivare Skåne</a:t>
            </a:r>
            <a:endParaRPr lang="sv-SE" sz="1800" dirty="0">
              <a:solidFill>
                <a:schemeClr val="accent1"/>
              </a:solidFill>
            </a:endParaRPr>
          </a:p>
          <a:p>
            <a:r>
              <a:rPr lang="sv-SE" sz="1800" dirty="0">
                <a:solidFill>
                  <a:schemeClr val="accent1"/>
                </a:solidFill>
                <a:hlinkClick r:id="rId4">
                  <a:extLst>
                    <a:ext uri="{A12FA001-AC4F-418D-AE19-62706E023703}">
                      <ahyp:hlinkClr xmlns:ahyp="http://schemas.microsoft.com/office/drawing/2018/hyperlinkcolor" val="tx"/>
                    </a:ext>
                  </a:extLst>
                </a:hlinkClick>
              </a:rPr>
              <a:t>1177 tidbokning i PMO - Vårdgivare Skåne</a:t>
            </a:r>
            <a:endParaRPr lang="sv-SE" sz="1800" dirty="0">
              <a:solidFill>
                <a:schemeClr val="accent1"/>
              </a:solidFill>
            </a:endParaRPr>
          </a:p>
          <a:p>
            <a:r>
              <a:rPr lang="sv-SE" sz="1800" dirty="0">
                <a:solidFill>
                  <a:schemeClr val="accent1"/>
                </a:solidFill>
                <a:hlinkClick r:id="rId5">
                  <a:extLst>
                    <a:ext uri="{A12FA001-AC4F-418D-AE19-62706E023703}">
                      <ahyp:hlinkClr xmlns:ahyp="http://schemas.microsoft.com/office/drawing/2018/hyperlinkcolor" val="tx"/>
                    </a:ext>
                  </a:extLst>
                </a:hlinkClick>
              </a:rPr>
              <a:t>1177 tidbokning i Pasis - Vårdgivare Skåne</a:t>
            </a:r>
            <a:endParaRPr lang="sv-SE" sz="1800" dirty="0">
              <a:solidFill>
                <a:schemeClr val="accent1"/>
              </a:solidFill>
            </a:endParaRPr>
          </a:p>
          <a:p>
            <a:r>
              <a:rPr lang="sv-SE" sz="1800" dirty="0">
                <a:hlinkClick r:id="rId6">
                  <a:extLst>
                    <a:ext uri="{A12FA001-AC4F-418D-AE19-62706E023703}">
                      <ahyp:hlinkClr xmlns:ahyp="http://schemas.microsoft.com/office/drawing/2018/hyperlinkcolor" val="tx"/>
                    </a:ext>
                  </a:extLst>
                </a:hlinkClick>
              </a:rPr>
              <a:t>Stöd i arbetet med tidbokning via 1177.se – Vårdgivare Skåne</a:t>
            </a:r>
            <a:endParaRPr lang="sv-SE" sz="1800" dirty="0"/>
          </a:p>
          <a:p>
            <a:r>
              <a:rPr lang="sv-SE" sz="1800" dirty="0">
                <a:hlinkClick r:id="rId7">
                  <a:extLst>
                    <a:ext uri="{A12FA001-AC4F-418D-AE19-62706E023703}">
                      <ahyp:hlinkClr xmlns:ahyp="http://schemas.microsoft.com/office/drawing/2018/hyperlinkcolor" val="tx"/>
                    </a:ext>
                  </a:extLst>
                </a:hlinkClick>
              </a:rPr>
              <a:t>Beslut: Gemensam servicenivå av digitala tjänster inom hälso- och sjukvården för invånare</a:t>
            </a:r>
            <a:endParaRPr lang="sv-SE" sz="1800" dirty="0"/>
          </a:p>
          <a:p>
            <a:r>
              <a:rPr lang="sv-SE" sz="1800" dirty="0">
                <a:solidFill>
                  <a:schemeClr val="accent1"/>
                </a:solidFill>
                <a:hlinkClick r:id="rId8">
                  <a:extLst>
                    <a:ext uri="{A12FA001-AC4F-418D-AE19-62706E023703}">
                      <ahyp:hlinkClr xmlns:ahyp="http://schemas.microsoft.com/office/drawing/2018/hyperlinkcolor" val="tx"/>
                    </a:ext>
                  </a:extLst>
                </a:hlinkClick>
              </a:rPr>
              <a:t>Statistik tillgänglighet i </a:t>
            </a:r>
            <a:r>
              <a:rPr lang="sv-SE" sz="1800" dirty="0" err="1">
                <a:solidFill>
                  <a:schemeClr val="accent1"/>
                </a:solidFill>
                <a:hlinkClick r:id="rId8">
                  <a:extLst>
                    <a:ext uri="{A12FA001-AC4F-418D-AE19-62706E023703}">
                      <ahyp:hlinkClr xmlns:ahyp="http://schemas.microsoft.com/office/drawing/2018/hyperlinkcolor" val="tx"/>
                    </a:ext>
                  </a:extLst>
                </a:hlinkClick>
              </a:rPr>
              <a:t>Qlikview</a:t>
            </a:r>
            <a:r>
              <a:rPr lang="sv-SE" sz="1800" dirty="0">
                <a:solidFill>
                  <a:schemeClr val="accent1"/>
                </a:solidFill>
              </a:rPr>
              <a:t>. Logga in med SITHS-kort. </a:t>
            </a:r>
          </a:p>
          <a:p>
            <a:r>
              <a:rPr lang="sv-SE" sz="1800" dirty="0">
                <a:solidFill>
                  <a:schemeClr val="accent1"/>
                </a:solidFill>
                <a:hlinkClick r:id="rId9">
                  <a:extLst>
                    <a:ext uri="{A12FA001-AC4F-418D-AE19-62706E023703}">
                      <ahyp:hlinkClr xmlns:ahyp="http://schemas.microsoft.com/office/drawing/2018/hyperlinkcolor" val="tx"/>
                    </a:ext>
                  </a:extLst>
                </a:hlinkClick>
              </a:rPr>
              <a:t>Region Skånes nätverk för tillgänglighetskoordinatorer</a:t>
            </a:r>
            <a:endParaRPr lang="sv-SE" sz="1800" dirty="0">
              <a:solidFill>
                <a:schemeClr val="accent1"/>
              </a:solidFill>
            </a:endParaRPr>
          </a:p>
          <a:p>
            <a:r>
              <a:rPr lang="sv-SE" sz="1800" dirty="0">
                <a:solidFill>
                  <a:schemeClr val="accent1"/>
                </a:solidFill>
                <a:hlinkClick r:id="rId10">
                  <a:extLst>
                    <a:ext uri="{A12FA001-AC4F-418D-AE19-62706E023703}">
                      <ahyp:hlinkClr xmlns:ahyp="http://schemas.microsoft.com/office/drawing/2018/hyperlinkcolor" val="tx"/>
                    </a:ext>
                  </a:extLst>
                </a:hlinkClick>
              </a:rPr>
              <a:t>Barn och ungas upplevelse av vårdbesöket</a:t>
            </a:r>
            <a:endParaRPr lang="sv-SE" sz="1800" dirty="0">
              <a:solidFill>
                <a:schemeClr val="accent1"/>
              </a:solidFill>
            </a:endParaRPr>
          </a:p>
          <a:p>
            <a:pPr marL="0" indent="0">
              <a:buNone/>
            </a:pPr>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p:txBody>
      </p:sp>
    </p:spTree>
    <p:extLst>
      <p:ext uri="{BB962C8B-B14F-4D97-AF65-F5344CB8AC3E}">
        <p14:creationId xmlns:p14="http://schemas.microsoft.com/office/powerpoint/2010/main" val="79392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C44A5C9-33AD-0759-A5DF-6839C43AB05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3A04A1EF-23A6-F1F4-58F1-7469BF2C4307}"/>
              </a:ext>
            </a:extLst>
          </p:cNvPr>
          <p:cNvSpPr txBox="1"/>
          <p:nvPr/>
        </p:nvSpPr>
        <p:spPr>
          <a:xfrm>
            <a:off x="609600" y="2032000"/>
            <a:ext cx="5003260" cy="296862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800" b="0" i="0" u="none" strike="noStrike" kern="1200" cap="none" spc="0" normalizeH="0" baseline="0" noProof="0">
                <a:ln>
                  <a:noFill/>
                </a:ln>
                <a:solidFill>
                  <a:srgbClr val="FDF9E4"/>
                </a:solidFill>
                <a:effectLst/>
                <a:uLnTx/>
                <a:uFillTx/>
                <a:latin typeface="Public Sans"/>
                <a:ea typeface="+mn-ea"/>
                <a:cs typeface="+mn-cs"/>
              </a:rPr>
              <a:t>Genom att ge patienterna större möjlighet att själva boka och hantera sina tider blir de mer delaktiga i sin vård. Vi får mer tid till att ge den vård som behövs, samtidigt som vi kan använda våra resurser mer effektivt.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2000" b="0" i="1" u="none" strike="noStrike" kern="1200" cap="none" spc="0" normalizeH="0" baseline="0" noProof="0">
              <a:ln>
                <a:noFill/>
              </a:ln>
              <a:solidFill>
                <a:prstClr val="white"/>
              </a:solidFill>
              <a:effectLst/>
              <a:uLnTx/>
              <a:uFillTx/>
              <a:latin typeface="Public San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srgbClr val="FDF9E4"/>
                </a:solidFill>
                <a:effectLst/>
                <a:uLnTx/>
                <a:uFillTx/>
                <a:latin typeface="Public Sans"/>
                <a:ea typeface="+mn-ea"/>
                <a:cs typeface="+mn-cs"/>
              </a:rPr>
              <a:t>Martin Engström, hälso- och sjukvårdsdirektör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2000" b="0" i="0" u="none" strike="noStrike" kern="1200" cap="none" spc="0" normalizeH="0" baseline="0" noProof="0">
              <a:ln>
                <a:noFill/>
              </a:ln>
              <a:solidFill>
                <a:srgbClr val="FDF9E4"/>
              </a:solidFill>
              <a:effectLst/>
              <a:uLnTx/>
              <a:uFillTx/>
              <a:latin typeface="Public Sans"/>
              <a:ea typeface="+mn-ea"/>
              <a:cs typeface="+mn-cs"/>
            </a:endParaRPr>
          </a:p>
        </p:txBody>
      </p:sp>
      <p:pic>
        <p:nvPicPr>
          <p:cNvPr id="18" name="Platshållare för bild 17" descr="Två unga personer sitter på en bänk utomhus och tittar på en mobiltelefon.">
            <a:extLst>
              <a:ext uri="{FF2B5EF4-FFF2-40B4-BE49-F238E27FC236}">
                <a16:creationId xmlns:a16="http://schemas.microsoft.com/office/drawing/2014/main" id="{41B8F9B1-80A6-21B6-4267-4E7F940AD19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202" r="20202"/>
          <a:stretch>
            <a:fillRect/>
          </a:stretch>
        </p:blipFill>
        <p:spPr/>
      </p:pic>
      <p:sp>
        <p:nvSpPr>
          <p:cNvPr id="6" name="Rubrik 5">
            <a:extLst>
              <a:ext uri="{FF2B5EF4-FFF2-40B4-BE49-F238E27FC236}">
                <a16:creationId xmlns:a16="http://schemas.microsoft.com/office/drawing/2014/main" id="{27643F4D-5332-D7BB-006B-679425931C1A}"/>
              </a:ext>
            </a:extLst>
          </p:cNvPr>
          <p:cNvSpPr txBox="1">
            <a:spLocks noGrp="1"/>
          </p:cNvSpPr>
          <p:nvPr>
            <p:ph type="title" idx="4294967295"/>
          </p:nvPr>
        </p:nvSpPr>
        <p:spPr>
          <a:xfrm>
            <a:off x="473618" y="629633"/>
            <a:ext cx="1366471" cy="3170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0" b="0" i="0" u="none" strike="noStrike" kern="1200" cap="none" spc="0" normalizeH="0" baseline="0" noProof="0">
                <a:ln>
                  <a:noFill/>
                </a:ln>
                <a:solidFill>
                  <a:srgbClr val="FDF9E4"/>
                </a:solidFill>
                <a:effectLst/>
                <a:uLnTx/>
                <a:uFillTx/>
                <a:latin typeface="+mn-lt"/>
                <a:ea typeface="+mn-ea"/>
                <a:cs typeface="+mn-cs"/>
              </a:rPr>
              <a:t>”</a:t>
            </a:r>
            <a:endParaRPr kumimoji="0" lang="sv-SE" sz="20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4878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31BE44-7E93-CA41-0F99-C1B2A5645FDA}"/>
              </a:ext>
            </a:extLst>
          </p:cNvPr>
          <p:cNvSpPr>
            <a:spLocks noGrp="1"/>
          </p:cNvSpPr>
          <p:nvPr>
            <p:ph type="title"/>
          </p:nvPr>
        </p:nvSpPr>
        <p:spPr/>
        <p:txBody>
          <a:bodyPr/>
          <a:lstStyle/>
          <a:p>
            <a:endParaRPr lang="sv-SE"/>
          </a:p>
        </p:txBody>
      </p:sp>
      <p:pic>
        <p:nvPicPr>
          <p:cNvPr id="3" name="Bildobjekt 2" descr="Region Skånes logotyp - avsändarinformation ">
            <a:extLst>
              <a:ext uri="{FF2B5EF4-FFF2-40B4-BE49-F238E27FC236}">
                <a16:creationId xmlns:a16="http://schemas.microsoft.com/office/drawing/2014/main" id="{F4A21B7D-52F0-ABF1-80A9-7A99E0117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1831735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7B6A13C6-4769-2FC5-B9EB-4447D2622FB8}"/>
              </a:ext>
            </a:extLst>
          </p:cNvPr>
          <p:cNvSpPr>
            <a:spLocks noGrp="1"/>
          </p:cNvSpPr>
          <p:nvPr>
            <p:ph idx="1"/>
          </p:nvPr>
        </p:nvSpPr>
        <p:spPr>
          <a:xfrm>
            <a:off x="609600" y="2814415"/>
            <a:ext cx="10120009" cy="4114484"/>
          </a:xfrm>
        </p:spPr>
        <p:txBody>
          <a:bodyPr/>
          <a:lstStyle/>
          <a:p>
            <a:pPr marL="0" indent="0">
              <a:buNone/>
            </a:pPr>
            <a:r>
              <a:rPr lang="sv-SE" sz="2800">
                <a:solidFill>
                  <a:schemeClr val="tx2"/>
                </a:solidFill>
              </a:rPr>
              <a:t>Enligt </a:t>
            </a:r>
            <a:r>
              <a:rPr lang="sv-SE" sz="2800">
                <a:solidFill>
                  <a:schemeClr val="tx2"/>
                </a:solidFill>
                <a:hlinkClick r:id="rId3"/>
              </a:rPr>
              <a:t>beslutet om gemensam servicenivå </a:t>
            </a:r>
            <a:r>
              <a:rPr lang="sv-SE" sz="2800">
                <a:solidFill>
                  <a:schemeClr val="tx2"/>
                </a:solidFill>
              </a:rPr>
              <a:t>ska alla verksamheter, där det är tillämpligt, erbjuda digital tidbokning via 1177.se. </a:t>
            </a:r>
          </a:p>
          <a:p>
            <a:pPr marL="0" indent="0">
              <a:buNone/>
            </a:pPr>
            <a:r>
              <a:rPr lang="sv-SE" sz="2800">
                <a:solidFill>
                  <a:schemeClr val="tx2"/>
                </a:solidFill>
              </a:rPr>
              <a:t>Digital tidbokning ger invånare möjlighet att själva avboka, omboka och boka sina tider. </a:t>
            </a:r>
            <a:endParaRPr lang="sv-SE" sz="2800" i="1">
              <a:solidFill>
                <a:schemeClr val="tx2"/>
              </a:solidFill>
            </a:endParaRPr>
          </a:p>
        </p:txBody>
      </p:sp>
      <p:sp>
        <p:nvSpPr>
          <p:cNvPr id="2" name="Rektangel 1">
            <a:extLst>
              <a:ext uri="{FF2B5EF4-FFF2-40B4-BE49-F238E27FC236}">
                <a16:creationId xmlns:a16="http://schemas.microsoft.com/office/drawing/2014/main" id="{B6782F86-F27A-0FE4-DF36-B3D0BBC50608}"/>
              </a:ext>
              <a:ext uri="{C183D7F6-B498-43B3-948B-1728B52AA6E4}">
                <adec:decorative xmlns:adec="http://schemas.microsoft.com/office/drawing/2017/decorative" val="1"/>
              </a:ext>
            </a:extLst>
          </p:cNvPr>
          <p:cNvSpPr/>
          <p:nvPr/>
        </p:nvSpPr>
        <p:spPr bwMode="auto">
          <a:xfrm>
            <a:off x="-5861" y="1165270"/>
            <a:ext cx="9642230" cy="109089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a:ea typeface="ヒラギノ角ゴ Pro W3" pitchFamily="1" charset="-128"/>
              <a:cs typeface="+mn-cs"/>
            </a:endParaRPr>
          </a:p>
        </p:txBody>
      </p:sp>
      <p:sp>
        <p:nvSpPr>
          <p:cNvPr id="6" name="Rubrik 1">
            <a:extLst>
              <a:ext uri="{FF2B5EF4-FFF2-40B4-BE49-F238E27FC236}">
                <a16:creationId xmlns:a16="http://schemas.microsoft.com/office/drawing/2014/main" id="{BFBA63E2-09EF-C150-0550-74316596360B}"/>
              </a:ext>
            </a:extLst>
          </p:cNvPr>
          <p:cNvSpPr txBox="1">
            <a:spLocks noGrp="1"/>
          </p:cNvSpPr>
          <p:nvPr>
            <p:ph type="title" idx="4294967295"/>
          </p:nvPr>
        </p:nvSpPr>
        <p:spPr>
          <a:xfrm>
            <a:off x="-5861" y="1212692"/>
            <a:ext cx="10140461" cy="1272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lvl="0">
              <a:lnSpc>
                <a:spcPct val="100000"/>
              </a:lnSpc>
              <a:defRPr/>
            </a:pPr>
            <a:r>
              <a:rPr lang="sv-SE" sz="3200">
                <a:solidFill>
                  <a:schemeClr val="bg2"/>
                </a:solidFill>
              </a:rPr>
              <a:t>Gemensam servicenivå av digitala tjänster inom hälso- och sjukvården för invånare</a:t>
            </a:r>
            <a:endParaRPr kumimoji="0" lang="sv-SE" sz="3200" b="1" i="0" u="none" strike="noStrike" kern="0" cap="none" spc="0" normalizeH="0" baseline="0" noProof="0">
              <a:ln>
                <a:noFill/>
              </a:ln>
              <a:solidFill>
                <a:schemeClr val="bg2"/>
              </a:solidFill>
              <a:effectLst/>
              <a:uLnTx/>
              <a:uFillTx/>
              <a:latin typeface="+mj-lt"/>
              <a:ea typeface="ヒラギノ角ゴ Pro W3"/>
              <a:cs typeface="ヒラギノ角ゴ Pro W3"/>
            </a:endParaRPr>
          </a:p>
        </p:txBody>
      </p:sp>
    </p:spTree>
    <p:extLst>
      <p:ext uri="{BB962C8B-B14F-4D97-AF65-F5344CB8AC3E}">
        <p14:creationId xmlns:p14="http://schemas.microsoft.com/office/powerpoint/2010/main" val="406574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B5AB-ACD7-88DA-C756-73A2DB5C97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7F72D63-525B-54EF-34B9-0DED3B64791F}"/>
              </a:ext>
            </a:extLst>
          </p:cNvPr>
          <p:cNvSpPr>
            <a:spLocks noGrp="1"/>
          </p:cNvSpPr>
          <p:nvPr>
            <p:ph type="title"/>
          </p:nvPr>
        </p:nvSpPr>
        <p:spPr>
          <a:xfrm>
            <a:off x="609600" y="360000"/>
            <a:ext cx="5111750" cy="1143000"/>
          </a:xfrm>
        </p:spPr>
        <p:txBody>
          <a:bodyPr vert="horz" lIns="91440" tIns="45720" rIns="91440" bIns="45720" rtlCol="0" anchor="t" anchorCtr="0">
            <a:normAutofit/>
          </a:bodyPr>
          <a:lstStyle/>
          <a:p>
            <a:r>
              <a:rPr lang="sv-SE" sz="3700">
                <a:solidFill>
                  <a:schemeClr val="bg1"/>
                </a:solidFill>
              </a:rPr>
              <a:t>Stegvis utveckling</a:t>
            </a:r>
          </a:p>
        </p:txBody>
      </p:sp>
      <p:sp>
        <p:nvSpPr>
          <p:cNvPr id="8" name="textruta 7">
            <a:extLst>
              <a:ext uri="{FF2B5EF4-FFF2-40B4-BE49-F238E27FC236}">
                <a16:creationId xmlns:a16="http://schemas.microsoft.com/office/drawing/2014/main" id="{8860EE87-4D77-42B0-C2CF-4F2B8C34EB7A}"/>
              </a:ext>
            </a:extLst>
          </p:cNvPr>
          <p:cNvSpPr txBox="1"/>
          <p:nvPr/>
        </p:nvSpPr>
        <p:spPr>
          <a:xfrm>
            <a:off x="6172200" y="1600200"/>
            <a:ext cx="5181600" cy="4525963"/>
          </a:xfrm>
          <a:prstGeom prst="rect">
            <a:avLst/>
          </a:prstGeom>
        </p:spPr>
        <p:txBody>
          <a:bodyPr vert="horz" lIns="91440" tIns="45720" rIns="91440" bIns="45720" rtlCol="0">
            <a:normAutofit/>
          </a:bodyPr>
          <a:lstStyle/>
          <a:p>
            <a:pPr defTabSz="914400">
              <a:lnSpc>
                <a:spcPct val="110000"/>
              </a:lnSpc>
              <a:spcBef>
                <a:spcPts val="1600"/>
              </a:spcBef>
              <a:spcAft>
                <a:spcPts val="200"/>
              </a:spcAft>
              <a:tabLst>
                <a:tab pos="228600" algn="l"/>
                <a:tab pos="828040" algn="l"/>
              </a:tabLst>
            </a:pPr>
            <a:r>
              <a:rPr lang="en-US" sz="3200" err="1"/>
              <a:t>Beslutet</a:t>
            </a:r>
            <a:r>
              <a:rPr lang="en-US" sz="3200"/>
              <a:t> </a:t>
            </a:r>
            <a:r>
              <a:rPr lang="en-US" sz="3200" err="1"/>
              <a:t>innebär</a:t>
            </a:r>
            <a:r>
              <a:rPr lang="en-US" sz="3200"/>
              <a:t> </a:t>
            </a:r>
            <a:r>
              <a:rPr lang="en-US" sz="3200" err="1"/>
              <a:t>att</a:t>
            </a:r>
            <a:r>
              <a:rPr lang="en-US" sz="3200"/>
              <a:t> </a:t>
            </a:r>
            <a:r>
              <a:rPr lang="en-US" sz="3200" err="1"/>
              <a:t>tidbokning</a:t>
            </a:r>
            <a:r>
              <a:rPr lang="en-US" sz="3200"/>
              <a:t> via 1177.se delas in i </a:t>
            </a:r>
            <a:r>
              <a:rPr lang="en-US" sz="3200" err="1"/>
              <a:t>tre</a:t>
            </a:r>
            <a:r>
              <a:rPr lang="en-US" sz="3200"/>
              <a:t> </a:t>
            </a:r>
            <a:r>
              <a:rPr lang="en-US" sz="3200" err="1"/>
              <a:t>nivåer</a:t>
            </a:r>
            <a:r>
              <a:rPr lang="en-US" sz="3200"/>
              <a:t> med </a:t>
            </a:r>
            <a:r>
              <a:rPr lang="en-US" sz="3200" err="1"/>
              <a:t>en</a:t>
            </a:r>
            <a:r>
              <a:rPr lang="en-US" sz="3200"/>
              <a:t> </a:t>
            </a:r>
            <a:r>
              <a:rPr lang="en-US" sz="3200" err="1"/>
              <a:t>stegvis</a:t>
            </a:r>
            <a:r>
              <a:rPr lang="en-US" sz="3200"/>
              <a:t> </a:t>
            </a:r>
            <a:r>
              <a:rPr lang="en-US" sz="3200" err="1"/>
              <a:t>utveckling</a:t>
            </a:r>
            <a:r>
              <a:rPr lang="en-US" sz="3200"/>
              <a:t> mot </a:t>
            </a:r>
            <a:r>
              <a:rPr lang="en-US" sz="3200" err="1"/>
              <a:t>att</a:t>
            </a:r>
            <a:r>
              <a:rPr lang="en-US" sz="3200"/>
              <a:t> </a:t>
            </a:r>
            <a:r>
              <a:rPr lang="en-US" sz="3200" err="1"/>
              <a:t>invånaren</a:t>
            </a:r>
            <a:r>
              <a:rPr lang="en-US" sz="3200"/>
              <a:t> </a:t>
            </a:r>
            <a:r>
              <a:rPr lang="en-US" sz="3200" err="1"/>
              <a:t>själv</a:t>
            </a:r>
            <a:r>
              <a:rPr lang="en-US" sz="3200"/>
              <a:t> </a:t>
            </a:r>
            <a:r>
              <a:rPr lang="en-US" sz="3200" err="1"/>
              <a:t>kan</a:t>
            </a:r>
            <a:r>
              <a:rPr lang="en-US" sz="3200"/>
              <a:t> </a:t>
            </a:r>
            <a:r>
              <a:rPr lang="en-US" sz="3200" err="1"/>
              <a:t>avboka</a:t>
            </a:r>
            <a:r>
              <a:rPr lang="en-US" sz="3200"/>
              <a:t>, </a:t>
            </a:r>
            <a:r>
              <a:rPr lang="en-US" sz="3200" err="1"/>
              <a:t>omboka</a:t>
            </a:r>
            <a:r>
              <a:rPr lang="en-US" sz="3200"/>
              <a:t> och </a:t>
            </a:r>
            <a:r>
              <a:rPr lang="en-US" sz="3200" err="1"/>
              <a:t>boka</a:t>
            </a:r>
            <a:r>
              <a:rPr lang="en-US" sz="3200"/>
              <a:t> </a:t>
            </a:r>
            <a:r>
              <a:rPr lang="en-US" sz="3200" err="1"/>
              <a:t>tider</a:t>
            </a:r>
            <a:r>
              <a:rPr lang="en-US" sz="3200"/>
              <a:t>. </a:t>
            </a:r>
          </a:p>
          <a:p>
            <a:pPr marL="228600" indent="-228600" defTabSz="914400">
              <a:lnSpc>
                <a:spcPct val="110000"/>
              </a:lnSpc>
              <a:spcBef>
                <a:spcPts val="1600"/>
              </a:spcBef>
              <a:spcAft>
                <a:spcPts val="200"/>
              </a:spcAft>
              <a:buFont typeface="Arial" panose="020B0604020202020204" pitchFamily="34" charset="0"/>
              <a:buChar char="•"/>
              <a:tabLst>
                <a:tab pos="228600" algn="l"/>
                <a:tab pos="828040" algn="l"/>
              </a:tabLst>
            </a:pPr>
            <a:endParaRPr lang="en-US" sz="3200">
              <a:effectLst/>
            </a:endParaRPr>
          </a:p>
        </p:txBody>
      </p:sp>
      <p:graphicFrame>
        <p:nvGraphicFramePr>
          <p:cNvPr id="3" name="Diagram 2">
            <a:extLst>
              <a:ext uri="{FF2B5EF4-FFF2-40B4-BE49-F238E27FC236}">
                <a16:creationId xmlns:a16="http://schemas.microsoft.com/office/drawing/2014/main" id="{45B7753A-206B-7A99-5417-54D64BFAC637}"/>
              </a:ext>
            </a:extLst>
          </p:cNvPr>
          <p:cNvGraphicFramePr/>
          <p:nvPr>
            <p:extLst>
              <p:ext uri="{D42A27DB-BD31-4B8C-83A1-F6EECF244321}">
                <p14:modId xmlns:p14="http://schemas.microsoft.com/office/powerpoint/2010/main" val="1950449079"/>
              </p:ext>
            </p:extLst>
          </p:nvPr>
        </p:nvGraphicFramePr>
        <p:xfrm>
          <a:off x="609600" y="1600201"/>
          <a:ext cx="5181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135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FCD5-9917-6E46-1835-8AF976E20FF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5F84A2E-726D-394B-DC73-F32CE7AB25B6}"/>
              </a:ext>
            </a:extLst>
          </p:cNvPr>
          <p:cNvSpPr>
            <a:spLocks noGrp="1"/>
          </p:cNvSpPr>
          <p:nvPr>
            <p:ph type="title"/>
          </p:nvPr>
        </p:nvSpPr>
        <p:spPr>
          <a:xfrm>
            <a:off x="609600" y="358943"/>
            <a:ext cx="10972800" cy="745786"/>
          </a:xfrm>
        </p:spPr>
        <p:txBody>
          <a:bodyPr/>
          <a:lstStyle/>
          <a:p>
            <a:r>
              <a:rPr lang="sv-SE"/>
              <a:t>Mål och krav i tre nivåer</a:t>
            </a:r>
          </a:p>
        </p:txBody>
      </p:sp>
      <p:sp>
        <p:nvSpPr>
          <p:cNvPr id="7" name="Pil: höger 6">
            <a:extLst>
              <a:ext uri="{FF2B5EF4-FFF2-40B4-BE49-F238E27FC236}">
                <a16:creationId xmlns:a16="http://schemas.microsoft.com/office/drawing/2014/main" id="{5A920FC4-5274-5653-AB05-581B301B232B}"/>
              </a:ext>
            </a:extLst>
          </p:cNvPr>
          <p:cNvSpPr/>
          <p:nvPr/>
        </p:nvSpPr>
        <p:spPr>
          <a:xfrm>
            <a:off x="609600" y="1503570"/>
            <a:ext cx="8872147" cy="91989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Nivå 1</a:t>
            </a:r>
          </a:p>
        </p:txBody>
      </p:sp>
      <p:sp>
        <p:nvSpPr>
          <p:cNvPr id="16" name="textruta 15">
            <a:extLst>
              <a:ext uri="{FF2B5EF4-FFF2-40B4-BE49-F238E27FC236}">
                <a16:creationId xmlns:a16="http://schemas.microsoft.com/office/drawing/2014/main" id="{22E98399-CCED-CD2E-5729-F86ED213A890}"/>
              </a:ext>
            </a:extLst>
          </p:cNvPr>
          <p:cNvSpPr txBox="1"/>
          <p:nvPr/>
        </p:nvSpPr>
        <p:spPr>
          <a:xfrm>
            <a:off x="615846" y="2155744"/>
            <a:ext cx="2271113" cy="1169551"/>
          </a:xfrm>
          <a:prstGeom prst="rect">
            <a:avLst/>
          </a:prstGeom>
          <a:noFill/>
          <a:ln w="22225">
            <a:solidFill>
              <a:schemeClr val="accent1">
                <a:hueOff val="0"/>
                <a:satOff val="0"/>
                <a:lumOff val="0"/>
              </a:schemeClr>
            </a:solidFill>
          </a:ln>
        </p:spPr>
        <p:txBody>
          <a:bodyPr wrap="square" rtlCol="0">
            <a:spAutoFit/>
          </a:bodyPr>
          <a:lstStyle/>
          <a:p>
            <a:pPr lvl="0">
              <a:lnSpc>
                <a:spcPct val="100000"/>
              </a:lnSpc>
            </a:pPr>
            <a:r>
              <a:rPr lang="sv-SE" sz="1000" b="1"/>
              <a:t>Visa tid</a:t>
            </a:r>
          </a:p>
          <a:p>
            <a:pPr lvl="0">
              <a:lnSpc>
                <a:spcPct val="100000"/>
              </a:lnSpc>
            </a:pPr>
            <a:r>
              <a:rPr lang="sv-SE" sz="1000" b="1"/>
              <a:t>Avboka tid</a:t>
            </a:r>
          </a:p>
          <a:p>
            <a:pPr lvl="0">
              <a:lnSpc>
                <a:spcPct val="100000"/>
              </a:lnSpc>
            </a:pPr>
            <a:endParaRPr lang="sv-SE" sz="1000"/>
          </a:p>
          <a:p>
            <a:pPr lvl="0">
              <a:lnSpc>
                <a:spcPct val="100000"/>
              </a:lnSpc>
            </a:pPr>
            <a:r>
              <a:rPr lang="sv-SE" sz="1000"/>
              <a:t>Invånare ska kunna se och avboka samtliga bokade tider inom en vård- eller tjänsteutförande enhet</a:t>
            </a:r>
          </a:p>
          <a:p>
            <a:endParaRPr lang="sv-SE" sz="1000"/>
          </a:p>
        </p:txBody>
      </p:sp>
      <p:sp>
        <p:nvSpPr>
          <p:cNvPr id="17" name="Pil: höger 16">
            <a:extLst>
              <a:ext uri="{FF2B5EF4-FFF2-40B4-BE49-F238E27FC236}">
                <a16:creationId xmlns:a16="http://schemas.microsoft.com/office/drawing/2014/main" id="{742E54D1-1F3B-C848-A540-D27769F27D86}"/>
              </a:ext>
            </a:extLst>
          </p:cNvPr>
          <p:cNvSpPr/>
          <p:nvPr/>
        </p:nvSpPr>
        <p:spPr>
          <a:xfrm>
            <a:off x="2880713" y="3075635"/>
            <a:ext cx="6601034" cy="91989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Nivå 2</a:t>
            </a:r>
          </a:p>
        </p:txBody>
      </p:sp>
      <p:sp>
        <p:nvSpPr>
          <p:cNvPr id="21" name="textruta 20">
            <a:extLst>
              <a:ext uri="{FF2B5EF4-FFF2-40B4-BE49-F238E27FC236}">
                <a16:creationId xmlns:a16="http://schemas.microsoft.com/office/drawing/2014/main" id="{B0C25F55-6DFF-2A85-858A-945DE268840B}"/>
              </a:ext>
            </a:extLst>
          </p:cNvPr>
          <p:cNvSpPr txBox="1"/>
          <p:nvPr/>
        </p:nvSpPr>
        <p:spPr>
          <a:xfrm>
            <a:off x="2903564" y="3772086"/>
            <a:ext cx="2271113" cy="861774"/>
          </a:xfrm>
          <a:prstGeom prst="rect">
            <a:avLst/>
          </a:prstGeom>
          <a:noFill/>
          <a:ln w="22225">
            <a:solidFill>
              <a:schemeClr val="accent1">
                <a:hueOff val="0"/>
                <a:satOff val="0"/>
                <a:lumOff val="0"/>
              </a:schemeClr>
            </a:solidFill>
          </a:ln>
        </p:spPr>
        <p:txBody>
          <a:bodyPr wrap="square" rtlCol="0">
            <a:spAutoFit/>
          </a:bodyPr>
          <a:lstStyle/>
          <a:p>
            <a:pPr lvl="0">
              <a:lnSpc>
                <a:spcPct val="100000"/>
              </a:lnSpc>
            </a:pPr>
            <a:r>
              <a:rPr lang="sv-SE" sz="1000" b="1"/>
              <a:t>Omboka tid</a:t>
            </a:r>
          </a:p>
          <a:p>
            <a:pPr lvl="0">
              <a:lnSpc>
                <a:spcPct val="100000"/>
              </a:lnSpc>
            </a:pPr>
            <a:endParaRPr lang="sv-SE" sz="1000"/>
          </a:p>
          <a:p>
            <a:pPr lvl="0">
              <a:lnSpc>
                <a:spcPct val="100000"/>
              </a:lnSpc>
            </a:pPr>
            <a:r>
              <a:rPr lang="sv-SE" sz="1000"/>
              <a:t>Invånare ska kunna omboka tider inom en vårdenhet</a:t>
            </a:r>
          </a:p>
          <a:p>
            <a:endParaRPr lang="sv-SE" sz="1000"/>
          </a:p>
        </p:txBody>
      </p:sp>
      <p:sp>
        <p:nvSpPr>
          <p:cNvPr id="22" name="Pil: höger 21">
            <a:extLst>
              <a:ext uri="{FF2B5EF4-FFF2-40B4-BE49-F238E27FC236}">
                <a16:creationId xmlns:a16="http://schemas.microsoft.com/office/drawing/2014/main" id="{2AE381CA-2724-9A5F-836E-065CAF26D387}"/>
              </a:ext>
            </a:extLst>
          </p:cNvPr>
          <p:cNvSpPr/>
          <p:nvPr/>
        </p:nvSpPr>
        <p:spPr>
          <a:xfrm>
            <a:off x="5174677" y="4434539"/>
            <a:ext cx="4329921" cy="91989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Nivå 3</a:t>
            </a:r>
          </a:p>
        </p:txBody>
      </p:sp>
      <p:sp>
        <p:nvSpPr>
          <p:cNvPr id="23" name="textruta 22">
            <a:extLst>
              <a:ext uri="{FF2B5EF4-FFF2-40B4-BE49-F238E27FC236}">
                <a16:creationId xmlns:a16="http://schemas.microsoft.com/office/drawing/2014/main" id="{2D204548-876B-958F-2910-9D237B019C6D}"/>
              </a:ext>
            </a:extLst>
          </p:cNvPr>
          <p:cNvSpPr txBox="1"/>
          <p:nvPr/>
        </p:nvSpPr>
        <p:spPr>
          <a:xfrm>
            <a:off x="5174677" y="5147301"/>
            <a:ext cx="2271113" cy="1015663"/>
          </a:xfrm>
          <a:prstGeom prst="rect">
            <a:avLst/>
          </a:prstGeom>
          <a:noFill/>
          <a:ln w="22225">
            <a:solidFill>
              <a:schemeClr val="accent1">
                <a:hueOff val="0"/>
                <a:satOff val="0"/>
                <a:lumOff val="0"/>
              </a:schemeClr>
            </a:solidFill>
          </a:ln>
        </p:spPr>
        <p:txBody>
          <a:bodyPr wrap="square" rtlCol="0">
            <a:spAutoFit/>
          </a:bodyPr>
          <a:lstStyle/>
          <a:p>
            <a:pPr lvl="0"/>
            <a:r>
              <a:rPr lang="sv-SE" sz="1000" b="1"/>
              <a:t>Boka tid – initierad av vården </a:t>
            </a:r>
          </a:p>
          <a:p>
            <a:pPr lvl="0"/>
            <a:r>
              <a:rPr lang="sv-SE" sz="1000" b="1"/>
              <a:t>Boka tid – initierad av invånaren</a:t>
            </a:r>
          </a:p>
          <a:p>
            <a:pPr lvl="0">
              <a:lnSpc>
                <a:spcPct val="100000"/>
              </a:lnSpc>
            </a:pPr>
            <a:endParaRPr lang="sv-SE" sz="1000"/>
          </a:p>
          <a:p>
            <a:pPr lvl="0">
              <a:lnSpc>
                <a:spcPct val="100000"/>
              </a:lnSpc>
            </a:pPr>
            <a:r>
              <a:rPr lang="sv-SE" sz="1000"/>
              <a:t>Invånare ska själv kunna boka tid genom öppen kallelse eller öppen tidbokning inom en vårdenhet</a:t>
            </a:r>
          </a:p>
        </p:txBody>
      </p:sp>
    </p:spTree>
    <p:extLst>
      <p:ext uri="{BB962C8B-B14F-4D97-AF65-F5344CB8AC3E}">
        <p14:creationId xmlns:p14="http://schemas.microsoft.com/office/powerpoint/2010/main" val="3133295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16A494-96C6-0469-DD34-D5EBB6DF2C19}"/>
              </a:ext>
            </a:extLst>
          </p:cNvPr>
          <p:cNvSpPr>
            <a:spLocks noGrp="1"/>
          </p:cNvSpPr>
          <p:nvPr>
            <p:ph type="title"/>
          </p:nvPr>
        </p:nvSpPr>
        <p:spPr/>
        <p:txBody>
          <a:bodyPr/>
          <a:lstStyle/>
          <a:p>
            <a:r>
              <a:rPr lang="sv-SE"/>
              <a:t>Vad innebär att avboka tid?</a:t>
            </a:r>
          </a:p>
        </p:txBody>
      </p:sp>
      <p:sp>
        <p:nvSpPr>
          <p:cNvPr id="3" name="Platshållare för innehåll 2">
            <a:extLst>
              <a:ext uri="{FF2B5EF4-FFF2-40B4-BE49-F238E27FC236}">
                <a16:creationId xmlns:a16="http://schemas.microsoft.com/office/drawing/2014/main" id="{B7DCC748-1A15-17FA-8EF0-9979B285E314}"/>
              </a:ext>
            </a:extLst>
          </p:cNvPr>
          <p:cNvSpPr>
            <a:spLocks noGrp="1"/>
          </p:cNvSpPr>
          <p:nvPr>
            <p:ph idx="1"/>
          </p:nvPr>
        </p:nvSpPr>
        <p:spPr>
          <a:xfrm>
            <a:off x="609600" y="1202755"/>
            <a:ext cx="10972800" cy="4850257"/>
          </a:xfrm>
        </p:spPr>
        <p:txBody>
          <a:bodyPr/>
          <a:lstStyle/>
          <a:p>
            <a:r>
              <a:rPr lang="sv-SE" sz="2800" dirty="0"/>
              <a:t>Invånaren ska kunna lämna återbud till samtliga bokade tider genom att avboka i tjänsten 1177 tidbokning, oavsett hur bokningen gjorts.</a:t>
            </a:r>
          </a:p>
          <a:p>
            <a:r>
              <a:rPr lang="sv-SE" sz="2800" dirty="0"/>
              <a:t>Avboka tid innebär att avboka tiden för ett inplanerat vårdbesök. </a:t>
            </a:r>
          </a:p>
          <a:p>
            <a:r>
              <a:rPr lang="sv-SE" sz="2800" dirty="0"/>
              <a:t>Varje enhet ansvarar för att ha en rutin för att hantera avbokningar, så att invånare i behov av vård erbjuds en ny tid.  </a:t>
            </a:r>
          </a:p>
        </p:txBody>
      </p:sp>
    </p:spTree>
    <p:extLst>
      <p:ext uri="{BB962C8B-B14F-4D97-AF65-F5344CB8AC3E}">
        <p14:creationId xmlns:p14="http://schemas.microsoft.com/office/powerpoint/2010/main" val="401207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a:xfrm>
            <a:off x="609600" y="324824"/>
            <a:ext cx="10972800" cy="745786"/>
          </a:xfrm>
        </p:spPr>
        <p:txBody>
          <a:bodyPr/>
          <a:lstStyle/>
          <a:p>
            <a:r>
              <a:rPr lang="sv-SE">
                <a:solidFill>
                  <a:schemeClr val="bg2"/>
                </a:solidFill>
              </a:rPr>
              <a:t>Förutsättningar för att lyckas i arbetet med tidbokning via 1177.se</a:t>
            </a:r>
          </a:p>
        </p:txBody>
      </p:sp>
      <p:pic>
        <p:nvPicPr>
          <p:cNvPr id="6" name="Bildobjekt 5" descr="Region Skånes logotyp - avsändarinformation ">
            <a:extLst>
              <a:ext uri="{FF2B5EF4-FFF2-40B4-BE49-F238E27FC236}">
                <a16:creationId xmlns:a16="http://schemas.microsoft.com/office/drawing/2014/main" id="{7C9D3C79-BDB6-FFA4-4DC9-025D86AE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graphicFrame>
        <p:nvGraphicFramePr>
          <p:cNvPr id="7" name="Platshållare för innehåll 6">
            <a:extLst>
              <a:ext uri="{FF2B5EF4-FFF2-40B4-BE49-F238E27FC236}">
                <a16:creationId xmlns:a16="http://schemas.microsoft.com/office/drawing/2014/main" id="{B309441A-3E1F-C10D-AC14-28E7EE6E7C7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00761491"/>
              </p:ext>
            </p:extLst>
          </p:nvPr>
        </p:nvGraphicFramePr>
        <p:xfrm>
          <a:off x="609600" y="1463986"/>
          <a:ext cx="10352442" cy="4389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133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8E2E93-8237-4D27-E617-C917CB85B009}"/>
              </a:ext>
            </a:extLst>
          </p:cNvPr>
          <p:cNvSpPr>
            <a:spLocks noGrp="1"/>
          </p:cNvSpPr>
          <p:nvPr>
            <p:ph type="title"/>
          </p:nvPr>
        </p:nvSpPr>
        <p:spPr>
          <a:xfrm>
            <a:off x="609600" y="360000"/>
            <a:ext cx="10972800" cy="735153"/>
          </a:xfrm>
        </p:spPr>
        <p:txBody>
          <a:bodyPr anchor="t">
            <a:normAutofit/>
          </a:bodyPr>
          <a:lstStyle/>
          <a:p>
            <a:r>
              <a:rPr lang="sv-SE"/>
              <a:t>Vad är 1177 tidbokning?</a:t>
            </a:r>
          </a:p>
        </p:txBody>
      </p:sp>
      <p:sp>
        <p:nvSpPr>
          <p:cNvPr id="3" name="Platshållare för innehåll 2">
            <a:extLst>
              <a:ext uri="{FF2B5EF4-FFF2-40B4-BE49-F238E27FC236}">
                <a16:creationId xmlns:a16="http://schemas.microsoft.com/office/drawing/2014/main" id="{0C74E678-0FC5-5B80-E0A1-BA4E77713F59}"/>
              </a:ext>
            </a:extLst>
          </p:cNvPr>
          <p:cNvSpPr>
            <a:spLocks noGrp="1"/>
          </p:cNvSpPr>
          <p:nvPr>
            <p:ph sz="half" idx="1"/>
          </p:nvPr>
        </p:nvSpPr>
        <p:spPr>
          <a:xfrm>
            <a:off x="609600" y="1297173"/>
            <a:ext cx="5181600" cy="4828992"/>
          </a:xfrm>
        </p:spPr>
        <p:txBody>
          <a:bodyPr>
            <a:normAutofit/>
          </a:bodyPr>
          <a:lstStyle/>
          <a:p>
            <a:pPr marL="342900" indent="-342900">
              <a:spcBef>
                <a:spcPts val="1200"/>
              </a:spcBef>
            </a:pPr>
            <a:r>
              <a:rPr lang="sv-SE"/>
              <a:t>Via 1177 tidbokning kan invånare se sina bokade tider och enkelt avboka, omboka och boka tider. </a:t>
            </a:r>
          </a:p>
          <a:p>
            <a:pPr marL="342900" indent="-342900">
              <a:spcBef>
                <a:spcPts val="1200"/>
              </a:spcBef>
            </a:pPr>
            <a:r>
              <a:rPr lang="sv-SE"/>
              <a:t>Hantering av tider och tidstyper görs i vårdens tidbokningssystem, till exempel Pasis, PMO, </a:t>
            </a:r>
            <a:r>
              <a:rPr lang="sv-SE" err="1"/>
              <a:t>Sectra</a:t>
            </a:r>
            <a:r>
              <a:rPr lang="sv-SE"/>
              <a:t> och </a:t>
            </a:r>
            <a:r>
              <a:rPr lang="sv-SE" err="1"/>
              <a:t>Prosang</a:t>
            </a:r>
            <a:r>
              <a:rPr lang="sv-SE"/>
              <a:t>. </a:t>
            </a:r>
          </a:p>
          <a:p>
            <a:endParaRPr lang="sv-SE"/>
          </a:p>
        </p:txBody>
      </p:sp>
      <p:pic>
        <p:nvPicPr>
          <p:cNvPr id="8" name="Bildobjekt 7">
            <a:extLst>
              <a:ext uri="{FF2B5EF4-FFF2-40B4-BE49-F238E27FC236}">
                <a16:creationId xmlns:a16="http://schemas.microsoft.com/office/drawing/2014/main" id="{28333AC9-18D1-29C3-3FB5-C7FC1F756B10}"/>
              </a:ext>
            </a:extLst>
          </p:cNvPr>
          <p:cNvPicPr>
            <a:picLocks noChangeAspect="1"/>
          </p:cNvPicPr>
          <p:nvPr/>
        </p:nvPicPr>
        <p:blipFill>
          <a:blip r:embed="rId2"/>
          <a:stretch>
            <a:fillRect/>
          </a:stretch>
        </p:blipFill>
        <p:spPr>
          <a:xfrm>
            <a:off x="7622150" y="427269"/>
            <a:ext cx="2692727" cy="5698895"/>
          </a:xfrm>
          <a:prstGeom prst="rect">
            <a:avLst/>
          </a:prstGeom>
          <a:noFill/>
        </p:spPr>
      </p:pic>
    </p:spTree>
    <p:extLst>
      <p:ext uri="{BB962C8B-B14F-4D97-AF65-F5344CB8AC3E}">
        <p14:creationId xmlns:p14="http://schemas.microsoft.com/office/powerpoint/2010/main" val="343379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E2E273B-69DB-FB7E-14DB-61E60C9EE246}"/>
              </a:ext>
            </a:extLst>
          </p:cNvPr>
          <p:cNvSpPr txBox="1"/>
          <p:nvPr/>
        </p:nvSpPr>
        <p:spPr>
          <a:xfrm>
            <a:off x="342900" y="1796100"/>
            <a:ext cx="5003260" cy="4525963"/>
          </a:xfrm>
          <a:prstGeom prst="rect">
            <a:avLst/>
          </a:prstGeom>
        </p:spPr>
        <p:txBody>
          <a:bodyPr vert="horz" lIns="91440" tIns="45720" rIns="91440" bIns="45720" rtlCol="0" anchor="t">
            <a:normAutofit/>
          </a:bodyPr>
          <a:lstStyle/>
          <a:p>
            <a:pPr>
              <a:spcBef>
                <a:spcPts val="1200"/>
              </a:spcBef>
            </a:pPr>
            <a:r>
              <a:rPr lang="sv-SE" sz="2000" dirty="0">
                <a:solidFill>
                  <a:schemeClr val="bg2"/>
                </a:solidFill>
                <a:cs typeface="Calibri"/>
              </a:rPr>
              <a:t>Vi ska erbjuda invånaren möjlighet att själv avboka, omboka och boka sina tider för att:</a:t>
            </a:r>
            <a:endParaRPr lang="sv-SE" dirty="0">
              <a:solidFill>
                <a:schemeClr val="bg2"/>
              </a:solidFill>
              <a:cs typeface="Calibri"/>
            </a:endParaRPr>
          </a:p>
          <a:p>
            <a:pPr marL="342900" indent="-342900">
              <a:spcBef>
                <a:spcPts val="1200"/>
              </a:spcBef>
              <a:buFont typeface="Arial" panose="020B0604020202020204" pitchFamily="34" charset="0"/>
              <a:buChar char="•"/>
            </a:pPr>
            <a:r>
              <a:rPr lang="sv-SE" sz="2000" dirty="0">
                <a:solidFill>
                  <a:schemeClr val="bg2"/>
                </a:solidFill>
                <a:cs typeface="Calibri"/>
              </a:rPr>
              <a:t>minska medarbetarnas administrativa arbete med tidbokning via telefon och e-tjänsterna på 1177.se.</a:t>
            </a:r>
            <a:endParaRPr lang="sv-SE" sz="2000" dirty="0">
              <a:solidFill>
                <a:schemeClr val="bg2"/>
              </a:solidFill>
              <a:cs typeface="Calibri" panose="020F0502020204030204" pitchFamily="34" charset="0"/>
            </a:endParaRPr>
          </a:p>
          <a:p>
            <a:pPr marL="342900" indent="-342900">
              <a:lnSpc>
                <a:spcPct val="100000"/>
              </a:lnSpc>
              <a:spcBef>
                <a:spcPts val="1200"/>
              </a:spcBef>
              <a:buFont typeface="Arial" panose="020B0604020202020204" pitchFamily="34" charset="0"/>
              <a:buChar char="•"/>
            </a:pPr>
            <a:r>
              <a:rPr lang="sv-SE" sz="2000" dirty="0">
                <a:solidFill>
                  <a:schemeClr val="bg2"/>
                </a:solidFill>
                <a:cs typeface="Calibri"/>
              </a:rPr>
              <a:t>minska</a:t>
            </a:r>
            <a:r>
              <a:rPr lang="sv-SE" sz="2000" i="0" dirty="0">
                <a:solidFill>
                  <a:schemeClr val="bg2"/>
                </a:solidFill>
                <a:effectLst/>
                <a:cs typeface="Calibri"/>
              </a:rPr>
              <a:t> antalet uteblivna besök och sena om- och avbokningar</a:t>
            </a:r>
          </a:p>
          <a:p>
            <a:pPr marL="342900" indent="-342900">
              <a:spcBef>
                <a:spcPts val="1200"/>
              </a:spcBef>
              <a:buFont typeface="Arial" panose="020B0604020202020204" pitchFamily="34" charset="0"/>
              <a:buChar char="•"/>
            </a:pPr>
            <a:r>
              <a:rPr lang="sv-SE" sz="2000" dirty="0">
                <a:solidFill>
                  <a:schemeClr val="bg2"/>
                </a:solidFill>
                <a:cs typeface="Calibri"/>
              </a:rPr>
              <a:t>ett personcentrerat arbetssätt ökar tillgängligheten, delaktigheten och valfriheten för invånaren</a:t>
            </a:r>
            <a:endParaRPr lang="sv-SE" sz="2000" dirty="0">
              <a:solidFill>
                <a:schemeClr val="bg2"/>
              </a:solidFill>
            </a:endParaRPr>
          </a:p>
          <a:p>
            <a:pPr marL="342900" indent="-342900">
              <a:lnSpc>
                <a:spcPct val="100000"/>
              </a:lnSpc>
              <a:spcBef>
                <a:spcPts val="1200"/>
              </a:spcBef>
              <a:buFont typeface="Arial" panose="020B0604020202020204" pitchFamily="34" charset="0"/>
              <a:buChar char="•"/>
            </a:pPr>
            <a:endParaRPr lang="sv-SE" sz="2000" i="0" dirty="0">
              <a:solidFill>
                <a:schemeClr val="bg2"/>
              </a:solidFill>
              <a:effectLst/>
              <a:cs typeface="Calibri"/>
            </a:endParaRPr>
          </a:p>
          <a:p>
            <a:pPr marL="342900" indent="-342900">
              <a:lnSpc>
                <a:spcPct val="100000"/>
              </a:lnSpc>
              <a:spcBef>
                <a:spcPts val="1200"/>
              </a:spcBef>
              <a:buFont typeface="Arial" panose="020B0604020202020204" pitchFamily="34" charset="0"/>
              <a:buChar char="•"/>
            </a:pPr>
            <a:endParaRPr lang="sv-SE" sz="2000" dirty="0">
              <a:solidFill>
                <a:schemeClr val="bg2"/>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2000" b="0" i="0" u="none" strike="noStrike" kern="1200" cap="none" spc="0" normalizeH="0" baseline="0" noProof="0" dirty="0">
              <a:ln>
                <a:noFill/>
              </a:ln>
              <a:solidFill>
                <a:schemeClr val="bg2"/>
              </a:solidFill>
              <a:effectLst/>
              <a:uLnTx/>
              <a:uFillTx/>
              <a:ea typeface="+mn-ea"/>
              <a:cs typeface="+mn-cs"/>
            </a:endParaRPr>
          </a:p>
        </p:txBody>
      </p:sp>
      <p:pic>
        <p:nvPicPr>
          <p:cNvPr id="7" name="Platshållare för bild 6" descr="Äldre kvinna promenerar utomhus med rollator. &#10;&#10;">
            <a:extLst>
              <a:ext uri="{FF2B5EF4-FFF2-40B4-BE49-F238E27FC236}">
                <a16:creationId xmlns:a16="http://schemas.microsoft.com/office/drawing/2014/main" id="{55D1E872-6C79-2352-6EA5-9BEA2B5806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817" b="12817"/>
          <a:stretch>
            <a:fillRect/>
          </a:stretch>
        </p:blipFill>
        <p:spPr/>
      </p:pic>
      <p:sp>
        <p:nvSpPr>
          <p:cNvPr id="9" name="Rubrik 1">
            <a:extLst>
              <a:ext uri="{FF2B5EF4-FFF2-40B4-BE49-F238E27FC236}">
                <a16:creationId xmlns:a16="http://schemas.microsoft.com/office/drawing/2014/main" id="{3EA923F2-CD71-73B9-5805-E16545662A6E}"/>
              </a:ext>
            </a:extLst>
          </p:cNvPr>
          <p:cNvSpPr txBox="1">
            <a:spLocks noGrp="1"/>
          </p:cNvSpPr>
          <p:nvPr>
            <p:ph type="title" idx="4294967295"/>
          </p:nvPr>
        </p:nvSpPr>
        <p:spPr>
          <a:xfrm>
            <a:off x="205316" y="912550"/>
            <a:ext cx="5763684" cy="547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800" b="1" i="0" u="none" strike="noStrike" kern="0" cap="none" spc="0" normalizeH="0" baseline="0" noProof="0">
                <a:ln>
                  <a:noFill/>
                </a:ln>
                <a:solidFill>
                  <a:schemeClr val="accent2"/>
                </a:solidFill>
                <a:effectLst/>
                <a:uLnTx/>
                <a:uFillTx/>
                <a:latin typeface="+mn-lt"/>
                <a:ea typeface="ヒラギノ角ゴ Pro W3"/>
                <a:cs typeface="ヒラギノ角ゴ Pro W3"/>
              </a:rPr>
              <a:t>Bra för invånaren och bra för oss</a:t>
            </a:r>
          </a:p>
        </p:txBody>
      </p:sp>
    </p:spTree>
    <p:extLst>
      <p:ext uri="{BB962C8B-B14F-4D97-AF65-F5344CB8AC3E}">
        <p14:creationId xmlns:p14="http://schemas.microsoft.com/office/powerpoint/2010/main" val="1557609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gion Skåne presentation">
  <a:themeElements>
    <a:clrScheme name="Anpassat 1">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Skånes prestentationsmall" id="{6234B990-46E4-4798-A7C9-795EC348AB7D}" vid="{E536645E-1CDF-4149-833A-B078DB4F4622}"/>
    </a:ext>
  </a:extLst>
</a:theme>
</file>

<file path=ppt/theme/theme2.xml><?xml version="1.0" encoding="utf-8"?>
<a:theme xmlns:a="http://schemas.openxmlformats.org/drawingml/2006/main" name="Region Skåne">
  <a:themeElements>
    <a:clrScheme name="Region Skåne Strand">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pptx" id="{88460739-6362-4056-B988-7081FD6A069E}" vid="{46CE6A57-FD1B-4633-8BEF-9456AD784624}"/>
    </a:ext>
  </a:extLst>
</a:theme>
</file>

<file path=ppt/theme/theme3.xml><?xml version="1.0" encoding="utf-8"?>
<a:theme xmlns:a="http://schemas.openxmlformats.org/drawingml/2006/main" name="1_Region Skåne">
  <a:themeElements>
    <a:clrScheme name="Region Skåne Strand">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Region Skåne">
      <a:majorFont>
        <a:latin typeface="Arial" panose="020B0604020202020204"/>
        <a:ea typeface=""/>
        <a:cs typeface=""/>
      </a:majorFont>
      <a:minorFont>
        <a:latin typeface="Arial" panose="020B0604020202020204"/>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pptx" id="{88460739-6362-4056-B988-7081FD6A069E}" vid="{46CE6A57-FD1B-4633-8BEF-9456AD784624}"/>
    </a:ext>
  </a:extLst>
</a:theme>
</file>

<file path=ppt/theme/theme4.xml><?xml version="1.0" encoding="utf-8"?>
<a:theme xmlns:a="http://schemas.openxmlformats.org/drawingml/2006/main" name="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ED0025"/>
      </a:accent5>
      <a:accent6>
        <a:srgbClr val="F5D300"/>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egion Skåne presentation 191010 kom.pptx" id="{1EF6CD1A-970B-476C-9C09-3CF3CF0B3E8D}" vid="{CCCA0ABE-4548-4E9D-8BC1-F8B5E99BB2D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C87351DAF135C42910D4FF3EDB60BE6" ma:contentTypeVersion="22" ma:contentTypeDescription="Skapa ett nytt dokument." ma:contentTypeScope="" ma:versionID="e607e356a0039143c7beddc887ddb7e7">
  <xsd:schema xmlns:xsd="http://www.w3.org/2001/XMLSchema" xmlns:xs="http://www.w3.org/2001/XMLSchema" xmlns:p="http://schemas.microsoft.com/office/2006/metadata/properties" xmlns:ns2="c668dfce-7a74-4b99-bb0e-0039acdd2940" xmlns:ns3="d57209d5-a259-49b2-9637-5492cc6218ef" targetNamespace="http://schemas.microsoft.com/office/2006/metadata/properties" ma:root="true" ma:fieldsID="7cdb1f125c62f068bd3c1c62ea5a3b7d" ns2:_="" ns3:_="">
    <xsd:import namespace="c668dfce-7a74-4b99-bb0e-0039acdd2940"/>
    <xsd:import namespace="d57209d5-a259-49b2-9637-5492cc6218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UpplagtiCC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68dfce-7a74-4b99-bb0e-0039acdd29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0712f857-838a-48cf-af71-0d5f19c87c4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pplagtiCCMS" ma:index="26" nillable="true" ma:displayName="Upplagt i excelfilen" ma:default="0" ma:format="Dropdown" ma:internalName="UpplagtiCCM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7209d5-a259-49b2-9637-5492cc6218ef"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d2802a1c-e2a4-412b-b329-5bd976497f04}" ma:internalName="TaxCatchAll" ma:showField="CatchAllData" ma:web="d57209d5-a259-49b2-9637-5492cc6218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68dfce-7a74-4b99-bb0e-0039acdd2940">
      <Terms xmlns="http://schemas.microsoft.com/office/infopath/2007/PartnerControls"/>
    </lcf76f155ced4ddcb4097134ff3c332f>
    <TaxCatchAll xmlns="d57209d5-a259-49b2-9637-5492cc6218ef" xsi:nil="true"/>
    <UpplagtiCCMS xmlns="c668dfce-7a74-4b99-bb0e-0039acdd2940">false</UpplagtiCCMS>
  </documentManagement>
</p:properties>
</file>

<file path=customXml/itemProps1.xml><?xml version="1.0" encoding="utf-8"?>
<ds:datastoreItem xmlns:ds="http://schemas.openxmlformats.org/officeDocument/2006/customXml" ds:itemID="{6834EADF-0425-445E-A43E-784E329E314E}">
  <ds:schemaRefs>
    <ds:schemaRef ds:uri="http://schemas.microsoft.com/sharepoint/v3/contenttype/forms"/>
  </ds:schemaRefs>
</ds:datastoreItem>
</file>

<file path=customXml/itemProps2.xml><?xml version="1.0" encoding="utf-8"?>
<ds:datastoreItem xmlns:ds="http://schemas.openxmlformats.org/officeDocument/2006/customXml" ds:itemID="{3B7942BF-2940-4398-B6EF-C9BDF9682BA2}">
  <ds:schemaRefs>
    <ds:schemaRef ds:uri="c668dfce-7a74-4b99-bb0e-0039acdd2940"/>
    <ds:schemaRef ds:uri="d57209d5-a259-49b2-9637-5492cc6218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23CEAA-4941-4E61-BB50-B96C11550629}">
  <ds:schemaRefs>
    <ds:schemaRef ds:uri="c668dfce-7a74-4b99-bb0e-0039acdd2940"/>
    <ds:schemaRef ds:uri="http://schemas.microsoft.com/office/2006/documentManagement/types"/>
    <ds:schemaRef ds:uri="http://purl.org/dc/elements/1.1/"/>
    <ds:schemaRef ds:uri="d57209d5-a259-49b2-9637-5492cc6218ef"/>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92f52389-3f0f-4623-9a3b-957c32d194e5}" enabled="0" method="" siteId="{92f52389-3f0f-4623-9a3b-957c32d194e5}" removed="1"/>
</clbl:labelList>
</file>

<file path=docProps/app.xml><?xml version="1.0" encoding="utf-8"?>
<Properties xmlns="http://schemas.openxmlformats.org/officeDocument/2006/extended-properties" xmlns:vt="http://schemas.openxmlformats.org/officeDocument/2006/docPropsVTypes">
  <Template>Region Skånes prestentationsmall</Template>
  <TotalTime>0</TotalTime>
  <Words>1250</Words>
  <Application>Microsoft Office PowerPoint</Application>
  <PresentationFormat>Bredbild</PresentationFormat>
  <Paragraphs>132</Paragraphs>
  <Slides>20</Slides>
  <Notes>17</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20</vt:i4>
      </vt:variant>
    </vt:vector>
  </HeadingPairs>
  <TitlesOfParts>
    <vt:vector size="28" baseType="lpstr">
      <vt:lpstr>Public Sans</vt:lpstr>
      <vt:lpstr>OpenSansRegular</vt:lpstr>
      <vt:lpstr>Calibri</vt:lpstr>
      <vt:lpstr>Arial</vt:lpstr>
      <vt:lpstr>Region Skåne presentation</vt:lpstr>
      <vt:lpstr>Region Skåne</vt:lpstr>
      <vt:lpstr>1_Region Skåne</vt:lpstr>
      <vt:lpstr>Region Skåne</vt:lpstr>
      <vt:lpstr>APT-material: Tidbokning via 1177.se</vt:lpstr>
      <vt:lpstr>”</vt:lpstr>
      <vt:lpstr>Gemensam servicenivå av digitala tjänster inom hälso- och sjukvården för invånare</vt:lpstr>
      <vt:lpstr>Stegvis utveckling</vt:lpstr>
      <vt:lpstr>Mål och krav i tre nivåer</vt:lpstr>
      <vt:lpstr>Vad innebär att avboka tid?</vt:lpstr>
      <vt:lpstr>Förutsättningar för att lyckas i arbetet med tidbokning via 1177.se</vt:lpstr>
      <vt:lpstr>Vad är 1177 tidbokning?</vt:lpstr>
      <vt:lpstr>Bra för invånaren och bra för oss</vt:lpstr>
      <vt:lpstr>Om vi bara kunde fylla en tredjedel av de tomma tiderna skulle vi vara på god väg att nå tillgänglighetsmålen.</vt:lpstr>
      <vt:lpstr>Exempel tillgänglighet och uteblivna besök</vt:lpstr>
      <vt:lpstr>Från undersökningen Barn och ungas upplevelse av vårdbesöket, där en fråga handlar om varför barn och unga uteblir från sina tider. En slutsats är att det behöver bli enklare att hantera sina egna tider.   </vt:lpstr>
      <vt:lpstr>Boka tid – initierad av vården  </vt:lpstr>
      <vt:lpstr>Neurologimottagningen har arbetat fram ett fungerande schema och arbetssätt för att kunna använda öppen kallelse på sina dagvårdspatienter.</vt:lpstr>
      <vt:lpstr>Exempel: Användning av öppen kallelse</vt:lpstr>
      <vt:lpstr>Kom i gång med förändring</vt:lpstr>
      <vt:lpstr>Exempel på tider som passar för invånaren att boka själv  </vt:lpstr>
      <vt:lpstr>På Granbacken kan vårdnadshavare själva boka barnens besökstider via 1177 tidbokning. Schemat blir luftigare och de uteblivna besöken färre.</vt:lpstr>
      <vt:lpstr>Mer information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Stödmaterial 1177 tidbokning</dc:title>
  <dc:creator>Lenfeldt Anna</dc:creator>
  <cp:lastModifiedBy>Rebecca Martinsson</cp:lastModifiedBy>
  <cp:revision>1</cp:revision>
  <dcterms:created xsi:type="dcterms:W3CDTF">2024-04-18T07:17:51Z</dcterms:created>
  <dcterms:modified xsi:type="dcterms:W3CDTF">2026-06-22T11:05:05Z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3D0126CF-E299-4EA6-B5B5-949059109E94</vt:lpwstr>
  </property>
  <property fmtid="{D5CDD505-2E9C-101B-9397-08002B2CF9AE}" pid="3" name="ArticulatePath">
    <vt:lpwstr>Presentation5</vt:lpwstr>
  </property>
  <property fmtid="{D5CDD505-2E9C-101B-9397-08002B2CF9AE}" pid="4" name="ContentTypeId">
    <vt:lpwstr>0x0101005C87351DAF135C42910D4FF3EDB60BE6</vt:lpwstr>
  </property>
  <property fmtid="{D5CDD505-2E9C-101B-9397-08002B2CF9AE}" pid="5" name="MediaServiceImageTags">
    <vt:lpwstr/>
  </property>
</Properties>
</file>