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 id="2147483698" r:id="rId5"/>
    <p:sldMasterId id="2147483740" r:id="rId6"/>
    <p:sldMasterId id="2147483705" r:id="rId7"/>
  </p:sldMasterIdLst>
  <p:notesMasterIdLst>
    <p:notesMasterId r:id="rId27"/>
  </p:notesMasterIdLst>
  <p:handoutMasterIdLst>
    <p:handoutMasterId r:id="rId28"/>
  </p:handoutMasterIdLst>
  <p:sldIdLst>
    <p:sldId id="519" r:id="rId8"/>
    <p:sldId id="521" r:id="rId9"/>
    <p:sldId id="314" r:id="rId10"/>
    <p:sldId id="586" r:id="rId11"/>
    <p:sldId id="524" r:id="rId12"/>
    <p:sldId id="555" r:id="rId13"/>
    <p:sldId id="257" r:id="rId14"/>
    <p:sldId id="526" r:id="rId15"/>
    <p:sldId id="590" r:id="rId16"/>
    <p:sldId id="545" r:id="rId17"/>
    <p:sldId id="533" r:id="rId18"/>
    <p:sldId id="538" r:id="rId19"/>
    <p:sldId id="318" r:id="rId20"/>
    <p:sldId id="543" r:id="rId21"/>
    <p:sldId id="546" r:id="rId22"/>
    <p:sldId id="515" r:id="rId23"/>
    <p:sldId id="554" r:id="rId24"/>
    <p:sldId id="557" r:id="rId25"/>
    <p:sldId id="501" r:id="rId26"/>
  </p:sldIdLst>
  <p:sldSz cx="12192000" cy="6858000"/>
  <p:notesSz cx="6858000" cy="9144000"/>
  <p:embeddedFontLst>
    <p:embeddedFont>
      <p:font typeface="Public Sans" pitchFamily="2" charset="0"/>
      <p:regular r:id="rId29"/>
      <p:bold r:id="rId30"/>
      <p:italic r:id="rId31"/>
      <p:boldItalic r:id="rId32"/>
    </p:embeddedFont>
  </p:embeddedFontLst>
  <p:custDataLst>
    <p:tags r:id="rId3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22" userDrawn="1">
          <p15:clr>
            <a:srgbClr val="A4A3A4"/>
          </p15:clr>
        </p15:guide>
        <p15:guide id="2" pos="699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B05953-20D6-20CC-FE43-E0D07AEA343F}" name="Ingoldsson Anton" initials="IA" userId="S::134781@skane.se::4f52b850-dc76-4153-abd1-53fdb4dcc567" providerId="AD"/>
  <p188:author id="{E220DC5B-F4D8-D0BE-3FA1-8283B452695E}" name="Litzén Stenberg Kristina" initials="LK" userId="S::185786@skane.se::56bee932-fad1-4a3f-b707-33fb03366cdb" providerId="AD"/>
  <p188:author id="{33B75B84-E6D6-D46F-75BB-A27C4A1274AF}" name="Freccero Lisa" initials="FL" userId="S::185218@skane.se::0f79ac25-a8ec-4224-93b3-6a003ec2f1b4" providerId="AD"/>
  <p188:author id="{AE009FB9-1BFB-DB63-A6B6-985DF77F537F}" name="Lenfeldt Anna" initials="LA" userId="S::231161@skane.se::86da47a5-ac9c-4a44-9bfd-0d9ca777df7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7C8E"/>
    <a:srgbClr val="FDF9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7E7213-982B-436B-93A3-3A6A91E0DA77}" v="2" dt="2025-11-20T16:49:07.921"/>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llanmörkt format 2 - Dekorfär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llanmörkt forma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llanmörkt format 1 - Dekorfär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7" d="100"/>
          <a:sy n="147" d="100"/>
        </p:scale>
        <p:origin x="696" y="90"/>
      </p:cViewPr>
      <p:guideLst>
        <p:guide orient="horz" pos="822"/>
        <p:guide pos="699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5/10/relationships/revisionInfo" Target="revisionInfo.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gs" Target="tags/tag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4.fntdata"/><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handoutMaster" Target="handoutMasters/handoutMaster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nfeldt Anna" userId="86da47a5-ac9c-4a44-9bfd-0d9ca777df75" providerId="ADAL" clId="{A67E7213-982B-436B-93A3-3A6A91E0DA77}"/>
    <pc:docChg chg="undo custSel addSld delSld modSld">
      <pc:chgData name="Lenfeldt Anna" userId="86da47a5-ac9c-4a44-9bfd-0d9ca777df75" providerId="ADAL" clId="{A67E7213-982B-436B-93A3-3A6A91E0DA77}" dt="2025-11-20T16:49:49.005" v="252" actId="1076"/>
      <pc:docMkLst>
        <pc:docMk/>
      </pc:docMkLst>
      <pc:sldChg chg="addSp delSp modSp add mod">
        <pc:chgData name="Lenfeldt Anna" userId="86da47a5-ac9c-4a44-9bfd-0d9ca777df75" providerId="ADAL" clId="{A67E7213-982B-436B-93A3-3A6A91E0DA77}" dt="2025-11-20T16:49:49.005" v="252" actId="1076"/>
        <pc:sldMkLst>
          <pc:docMk/>
          <pc:sldMk cId="2788114382" sldId="257"/>
        </pc:sldMkLst>
        <pc:spChg chg="add del mod">
          <ac:chgData name="Lenfeldt Anna" userId="86da47a5-ac9c-4a44-9bfd-0d9ca777df75" providerId="ADAL" clId="{A67E7213-982B-436B-93A3-3A6A91E0DA77}" dt="2025-11-20T16:48:38.046" v="204" actId="478"/>
          <ac:spMkLst>
            <pc:docMk/>
            <pc:sldMk cId="2788114382" sldId="257"/>
            <ac:spMk id="3" creationId="{617A3E17-3ACD-1E44-3C6D-E46B0EDB13C7}"/>
          </ac:spMkLst>
        </pc:spChg>
        <pc:spChg chg="add del mod">
          <ac:chgData name="Lenfeldt Anna" userId="86da47a5-ac9c-4a44-9bfd-0d9ca777df75" providerId="ADAL" clId="{A67E7213-982B-436B-93A3-3A6A91E0DA77}" dt="2025-11-20T16:49:36.568" v="250"/>
          <ac:spMkLst>
            <pc:docMk/>
            <pc:sldMk cId="2788114382" sldId="257"/>
            <ac:spMk id="5" creationId="{BF190AA4-8908-7D70-8793-99DF99C6C69C}"/>
          </ac:spMkLst>
        </pc:spChg>
        <pc:spChg chg="mod">
          <ac:chgData name="Lenfeldt Anna" userId="86da47a5-ac9c-4a44-9bfd-0d9ca777df75" providerId="ADAL" clId="{A67E7213-982B-436B-93A3-3A6A91E0DA77}" dt="2025-11-17T23:01:48.378" v="74" actId="1076"/>
          <ac:spMkLst>
            <pc:docMk/>
            <pc:sldMk cId="2788114382" sldId="257"/>
            <ac:spMk id="6" creationId="{DC41EC7D-D393-D7ED-6AAB-0A13139EF39D}"/>
          </ac:spMkLst>
        </pc:spChg>
        <pc:spChg chg="add mod">
          <ac:chgData name="Lenfeldt Anna" userId="86da47a5-ac9c-4a44-9bfd-0d9ca777df75" providerId="ADAL" clId="{A67E7213-982B-436B-93A3-3A6A91E0DA77}" dt="2025-11-20T16:49:49.005" v="252" actId="1076"/>
          <ac:spMkLst>
            <pc:docMk/>
            <pc:sldMk cId="2788114382" sldId="257"/>
            <ac:spMk id="7" creationId="{F9B27A4A-FD98-2213-C330-D1EF50BAB035}"/>
          </ac:spMkLst>
        </pc:spChg>
        <pc:spChg chg="add mod">
          <ac:chgData name="Lenfeldt Anna" userId="86da47a5-ac9c-4a44-9bfd-0d9ca777df75" providerId="ADAL" clId="{A67E7213-982B-436B-93A3-3A6A91E0DA77}" dt="2025-11-17T23:01:10.259" v="71" actId="1076"/>
          <ac:spMkLst>
            <pc:docMk/>
            <pc:sldMk cId="2788114382" sldId="257"/>
            <ac:spMk id="11" creationId="{273AF171-F9DC-D502-DE0C-4495103DC4BD}"/>
          </ac:spMkLst>
        </pc:spChg>
        <pc:spChg chg="add mod">
          <ac:chgData name="Lenfeldt Anna" userId="86da47a5-ac9c-4a44-9bfd-0d9ca777df75" providerId="ADAL" clId="{A67E7213-982B-436B-93A3-3A6A91E0DA77}" dt="2025-11-17T23:09:38.240" v="164" actId="1076"/>
          <ac:spMkLst>
            <pc:docMk/>
            <pc:sldMk cId="2788114382" sldId="257"/>
            <ac:spMk id="13" creationId="{822F12A4-8436-4473-7938-16D022FC6F2C}"/>
          </ac:spMkLst>
        </pc:spChg>
        <pc:picChg chg="add mod">
          <ac:chgData name="Lenfeldt Anna" userId="86da47a5-ac9c-4a44-9bfd-0d9ca777df75" providerId="ADAL" clId="{A67E7213-982B-436B-93A3-3A6A91E0DA77}" dt="2025-11-18T08:36:12.464" v="191" actId="1076"/>
          <ac:picMkLst>
            <pc:docMk/>
            <pc:sldMk cId="2788114382" sldId="257"/>
            <ac:picMk id="4" creationId="{5E979968-892B-8CC9-5FE5-6D7AF2AF393E}"/>
          </ac:picMkLst>
        </pc:picChg>
      </pc:sldChg>
      <pc:sldChg chg="modSp mod modNotesTx">
        <pc:chgData name="Lenfeldt Anna" userId="86da47a5-ac9c-4a44-9bfd-0d9ca777df75" providerId="ADAL" clId="{A67E7213-982B-436B-93A3-3A6A91E0DA77}" dt="2025-11-20T08:08:01.950" v="195" actId="20577"/>
        <pc:sldMkLst>
          <pc:docMk/>
          <pc:sldMk cId="4065740418" sldId="314"/>
        </pc:sldMkLst>
        <pc:spChg chg="mod">
          <ac:chgData name="Lenfeldt Anna" userId="86da47a5-ac9c-4a44-9bfd-0d9ca777df75" providerId="ADAL" clId="{A67E7213-982B-436B-93A3-3A6A91E0DA77}" dt="2025-11-20T08:07:56.825" v="194" actId="1076"/>
          <ac:spMkLst>
            <pc:docMk/>
            <pc:sldMk cId="4065740418" sldId="314"/>
            <ac:spMk id="5" creationId="{7B6A13C6-4769-2FC5-B9EB-4447D2622FB8}"/>
          </ac:spMkLst>
        </pc:spChg>
      </pc:sldChg>
      <pc:sldChg chg="del mod modShow">
        <pc:chgData name="Lenfeldt Anna" userId="86da47a5-ac9c-4a44-9bfd-0d9ca777df75" providerId="ADAL" clId="{A67E7213-982B-436B-93A3-3A6A91E0DA77}" dt="2025-11-18T08:09:00.181" v="182" actId="2696"/>
        <pc:sldMkLst>
          <pc:docMk/>
          <pc:sldMk cId="1165041087" sldId="558"/>
        </pc:sldMkLst>
      </pc:sldChg>
      <pc:sldChg chg="del">
        <pc:chgData name="Lenfeldt Anna" userId="86da47a5-ac9c-4a44-9bfd-0d9ca777df75" providerId="ADAL" clId="{A67E7213-982B-436B-93A3-3A6A91E0DA77}" dt="2025-11-17T22:48:07.313" v="11" actId="2696"/>
        <pc:sldMkLst>
          <pc:docMk/>
          <pc:sldMk cId="2335629064" sldId="587"/>
        </pc:sldMkLst>
      </pc:sldChg>
      <pc:sldChg chg="add del">
        <pc:chgData name="Lenfeldt Anna" userId="86da47a5-ac9c-4a44-9bfd-0d9ca777df75" providerId="ADAL" clId="{A67E7213-982B-436B-93A3-3A6A91E0DA77}" dt="2025-11-17T22:52:30.349" v="42"/>
        <pc:sldMkLst>
          <pc:docMk/>
          <pc:sldMk cId="430967652" sldId="591"/>
        </pc:sldMkLst>
      </pc:sldChg>
      <pc:sldChg chg="addSp delSp modSp add del mod">
        <pc:chgData name="Lenfeldt Anna" userId="86da47a5-ac9c-4a44-9bfd-0d9ca777df75" providerId="ADAL" clId="{A67E7213-982B-436B-93A3-3A6A91E0DA77}" dt="2025-11-17T22:48:10.856" v="12" actId="2696"/>
        <pc:sldMkLst>
          <pc:docMk/>
          <pc:sldMk cId="2620643140" sldId="591"/>
        </pc:sldMkLst>
      </pc:sldChg>
      <pc:sldChg chg="add del">
        <pc:chgData name="Lenfeldt Anna" userId="86da47a5-ac9c-4a44-9bfd-0d9ca777df75" providerId="ADAL" clId="{A67E7213-982B-436B-93A3-3A6A91E0DA77}" dt="2025-11-18T08:36:22.203" v="192" actId="2696"/>
        <pc:sldMkLst>
          <pc:docMk/>
          <pc:sldMk cId="3879301426" sldId="591"/>
        </pc:sldMkLst>
      </pc:sldChg>
    </pc:docChg>
  </pc:docChgLst>
  <pc:docChgLst>
    <pc:chgData name="Selin Malin" userId="7a86f746-03d3-459c-b6fe-756f506cf8c0" providerId="ADAL" clId="{9E53374D-6F18-4AC9-A7CF-B2B19F07FEF3}"/>
    <pc:docChg chg="undo custSel addSld delSld modSld sldOrd">
      <pc:chgData name="Selin Malin" userId="7a86f746-03d3-459c-b6fe-756f506cf8c0" providerId="ADAL" clId="{9E53374D-6F18-4AC9-A7CF-B2B19F07FEF3}" dt="2025-11-19T07:00:55.034" v="1707" actId="20577"/>
      <pc:docMkLst>
        <pc:docMk/>
      </pc:docMkLst>
      <pc:sldChg chg="modSp mod">
        <pc:chgData name="Selin Malin" userId="7a86f746-03d3-459c-b6fe-756f506cf8c0" providerId="ADAL" clId="{9E53374D-6F18-4AC9-A7CF-B2B19F07FEF3}" dt="2025-11-19T07:00:39.521" v="1703" actId="33553"/>
        <pc:sldMkLst>
          <pc:docMk/>
          <pc:sldMk cId="2788114382" sldId="257"/>
        </pc:sldMkLst>
        <pc:spChg chg="mod">
          <ac:chgData name="Selin Malin" userId="7a86f746-03d3-459c-b6fe-756f506cf8c0" providerId="ADAL" clId="{9E53374D-6F18-4AC9-A7CF-B2B19F07FEF3}" dt="2025-11-19T07:00:12.156" v="1700" actId="962"/>
          <ac:spMkLst>
            <pc:docMk/>
            <pc:sldMk cId="2788114382" sldId="257"/>
            <ac:spMk id="6" creationId="{DC41EC7D-D393-D7ED-6AAB-0A13139EF39D}"/>
          </ac:spMkLst>
        </pc:spChg>
        <pc:spChg chg="mod">
          <ac:chgData name="Selin Malin" userId="7a86f746-03d3-459c-b6fe-756f506cf8c0" providerId="ADAL" clId="{9E53374D-6F18-4AC9-A7CF-B2B19F07FEF3}" dt="2025-11-19T07:00:39.521" v="1703" actId="33553"/>
          <ac:spMkLst>
            <pc:docMk/>
            <pc:sldMk cId="2788114382" sldId="257"/>
            <ac:spMk id="13" creationId="{822F12A4-8436-4473-7938-16D022FC6F2C}"/>
          </ac:spMkLst>
        </pc:spChg>
        <pc:picChg chg="mod">
          <ac:chgData name="Selin Malin" userId="7a86f746-03d3-459c-b6fe-756f506cf8c0" providerId="ADAL" clId="{9E53374D-6F18-4AC9-A7CF-B2B19F07FEF3}" dt="2025-11-19T07:00:32.254" v="1702" actId="962"/>
          <ac:picMkLst>
            <pc:docMk/>
            <pc:sldMk cId="2788114382" sldId="257"/>
            <ac:picMk id="4" creationId="{5E979968-892B-8CC9-5FE5-6D7AF2AF393E}"/>
          </ac:picMkLst>
        </pc:picChg>
      </pc:sldChg>
      <pc:sldChg chg="addSp delSp modSp del mod modClrScheme chgLayout">
        <pc:chgData name="Selin Malin" userId="7a86f746-03d3-459c-b6fe-756f506cf8c0" providerId="ADAL" clId="{9E53374D-6F18-4AC9-A7CF-B2B19F07FEF3}" dt="2025-11-12T15:13:24.803" v="1566" actId="2696"/>
        <pc:sldMkLst>
          <pc:docMk/>
          <pc:sldMk cId="1090018117" sldId="270"/>
        </pc:sldMkLst>
      </pc:sldChg>
      <pc:sldChg chg="modNotesTx">
        <pc:chgData name="Selin Malin" userId="7a86f746-03d3-459c-b6fe-756f506cf8c0" providerId="ADAL" clId="{9E53374D-6F18-4AC9-A7CF-B2B19F07FEF3}" dt="2025-11-12T08:19:32.197" v="78" actId="20577"/>
        <pc:sldMkLst>
          <pc:docMk/>
          <pc:sldMk cId="4065740418" sldId="314"/>
        </pc:sldMkLst>
      </pc:sldChg>
      <pc:sldChg chg="modSp mod">
        <pc:chgData name="Selin Malin" userId="7a86f746-03d3-459c-b6fe-756f506cf8c0" providerId="ADAL" clId="{9E53374D-6F18-4AC9-A7CF-B2B19F07FEF3}" dt="2025-11-19T07:00:55.034" v="1707" actId="20577"/>
        <pc:sldMkLst>
          <pc:docMk/>
          <pc:sldMk cId="1831735206" sldId="501"/>
        </pc:sldMkLst>
        <pc:spChg chg="mod">
          <ac:chgData name="Selin Malin" userId="7a86f746-03d3-459c-b6fe-756f506cf8c0" providerId="ADAL" clId="{9E53374D-6F18-4AC9-A7CF-B2B19F07FEF3}" dt="2025-11-19T07:00:55.034" v="1707" actId="20577"/>
          <ac:spMkLst>
            <pc:docMk/>
            <pc:sldMk cId="1831735206" sldId="501"/>
            <ac:spMk id="2" creationId="{AC31BE44-7E93-CA41-0F99-C1B2A5645FDA}"/>
          </ac:spMkLst>
        </pc:spChg>
      </pc:sldChg>
      <pc:sldChg chg="modSp mod">
        <pc:chgData name="Selin Malin" userId="7a86f746-03d3-459c-b6fe-756f506cf8c0" providerId="ADAL" clId="{9E53374D-6F18-4AC9-A7CF-B2B19F07FEF3}" dt="2025-11-12T08:17:32.811" v="59" actId="14100"/>
        <pc:sldMkLst>
          <pc:docMk/>
          <pc:sldMk cId="3854390214" sldId="519"/>
        </pc:sldMkLst>
        <pc:spChg chg="mod">
          <ac:chgData name="Selin Malin" userId="7a86f746-03d3-459c-b6fe-756f506cf8c0" providerId="ADAL" clId="{9E53374D-6F18-4AC9-A7CF-B2B19F07FEF3}" dt="2025-11-12T08:17:32.811" v="59" actId="14100"/>
          <ac:spMkLst>
            <pc:docMk/>
            <pc:sldMk cId="3854390214" sldId="519"/>
            <ac:spMk id="10" creationId="{2101774F-6C38-74C5-9EF9-E78D23D27132}"/>
          </ac:spMkLst>
        </pc:spChg>
      </pc:sldChg>
      <pc:sldChg chg="ord">
        <pc:chgData name="Selin Malin" userId="7a86f746-03d3-459c-b6fe-756f506cf8c0" providerId="ADAL" clId="{9E53374D-6F18-4AC9-A7CF-B2B19F07FEF3}" dt="2025-11-12T08:34:27.681" v="463"/>
        <pc:sldMkLst>
          <pc:docMk/>
          <pc:sldMk cId="1557609445" sldId="524"/>
        </pc:sldMkLst>
      </pc:sldChg>
      <pc:sldChg chg="ord">
        <pc:chgData name="Selin Malin" userId="7a86f746-03d3-459c-b6fe-756f506cf8c0" providerId="ADAL" clId="{9E53374D-6F18-4AC9-A7CF-B2B19F07FEF3}" dt="2025-11-12T08:59:01.902" v="527"/>
        <pc:sldMkLst>
          <pc:docMk/>
          <pc:sldMk cId="777290322" sldId="526"/>
        </pc:sldMkLst>
      </pc:sldChg>
      <pc:sldChg chg="del">
        <pc:chgData name="Selin Malin" userId="7a86f746-03d3-459c-b6fe-756f506cf8c0" providerId="ADAL" clId="{9E53374D-6F18-4AC9-A7CF-B2B19F07FEF3}" dt="2025-11-12T08:56:13.454" v="524" actId="2696"/>
        <pc:sldMkLst>
          <pc:docMk/>
          <pc:sldMk cId="568656563" sldId="527"/>
        </pc:sldMkLst>
      </pc:sldChg>
      <pc:sldChg chg="modSp del mod modShow">
        <pc:chgData name="Selin Malin" userId="7a86f746-03d3-459c-b6fe-756f506cf8c0" providerId="ADAL" clId="{9E53374D-6F18-4AC9-A7CF-B2B19F07FEF3}" dt="2025-11-14T13:45:45.659" v="1567" actId="2696"/>
        <pc:sldMkLst>
          <pc:docMk/>
          <pc:sldMk cId="302260300" sldId="539"/>
        </pc:sldMkLst>
      </pc:sldChg>
      <pc:sldChg chg="del mod modShow">
        <pc:chgData name="Selin Malin" userId="7a86f746-03d3-459c-b6fe-756f506cf8c0" providerId="ADAL" clId="{9E53374D-6F18-4AC9-A7CF-B2B19F07FEF3}" dt="2025-11-12T14:51:15.254" v="1492" actId="2696"/>
        <pc:sldMkLst>
          <pc:docMk/>
          <pc:sldMk cId="2352971276" sldId="540"/>
        </pc:sldMkLst>
      </pc:sldChg>
      <pc:sldChg chg="modSp mod">
        <pc:chgData name="Selin Malin" userId="7a86f746-03d3-459c-b6fe-756f506cf8c0" providerId="ADAL" clId="{9E53374D-6F18-4AC9-A7CF-B2B19F07FEF3}" dt="2025-11-14T13:47:59.649" v="1698" actId="20577"/>
        <pc:sldMkLst>
          <pc:docMk/>
          <pc:sldMk cId="3491336090" sldId="543"/>
        </pc:sldMkLst>
        <pc:spChg chg="mod">
          <ac:chgData name="Selin Malin" userId="7a86f746-03d3-459c-b6fe-756f506cf8c0" providerId="ADAL" clId="{9E53374D-6F18-4AC9-A7CF-B2B19F07FEF3}" dt="2025-11-12T14:23:14.344" v="869" actId="255"/>
          <ac:spMkLst>
            <pc:docMk/>
            <pc:sldMk cId="3491336090" sldId="543"/>
            <ac:spMk id="4" creationId="{38216A32-2CFF-0F3B-298E-61F68E336543}"/>
          </ac:spMkLst>
        </pc:spChg>
        <pc:graphicFrameChg chg="modGraphic">
          <ac:chgData name="Selin Malin" userId="7a86f746-03d3-459c-b6fe-756f506cf8c0" providerId="ADAL" clId="{9E53374D-6F18-4AC9-A7CF-B2B19F07FEF3}" dt="2025-11-14T13:47:59.649" v="1698" actId="20577"/>
          <ac:graphicFrameMkLst>
            <pc:docMk/>
            <pc:sldMk cId="3491336090" sldId="543"/>
            <ac:graphicFrameMk id="7" creationId="{B309441A-3E1F-C10D-AC14-28E7EE6E7C7B}"/>
          </ac:graphicFrameMkLst>
        </pc:graphicFrameChg>
      </pc:sldChg>
      <pc:sldChg chg="modSp mod">
        <pc:chgData name="Selin Malin" userId="7a86f746-03d3-459c-b6fe-756f506cf8c0" providerId="ADAL" clId="{9E53374D-6F18-4AC9-A7CF-B2B19F07FEF3}" dt="2025-11-12T14:19:16.373" v="815" actId="6549"/>
        <pc:sldMkLst>
          <pc:docMk/>
          <pc:sldMk cId="104591631" sldId="545"/>
        </pc:sldMkLst>
        <pc:spChg chg="mod">
          <ac:chgData name="Selin Malin" userId="7a86f746-03d3-459c-b6fe-756f506cf8c0" providerId="ADAL" clId="{9E53374D-6F18-4AC9-A7CF-B2B19F07FEF3}" dt="2025-11-12T14:19:16.373" v="815" actId="6549"/>
          <ac:spMkLst>
            <pc:docMk/>
            <pc:sldMk cId="104591631" sldId="545"/>
            <ac:spMk id="3" creationId="{A50A96B9-0BEB-8455-587B-14C11B36DC0A}"/>
          </ac:spMkLst>
        </pc:spChg>
      </pc:sldChg>
      <pc:sldChg chg="modSp mod">
        <pc:chgData name="Selin Malin" userId="7a86f746-03d3-459c-b6fe-756f506cf8c0" providerId="ADAL" clId="{9E53374D-6F18-4AC9-A7CF-B2B19F07FEF3}" dt="2025-11-12T14:42:30.213" v="1462" actId="20577"/>
        <pc:sldMkLst>
          <pc:docMk/>
          <pc:sldMk cId="1131410268" sldId="546"/>
        </pc:sldMkLst>
        <pc:spChg chg="mod">
          <ac:chgData name="Selin Malin" userId="7a86f746-03d3-459c-b6fe-756f506cf8c0" providerId="ADAL" clId="{9E53374D-6F18-4AC9-A7CF-B2B19F07FEF3}" dt="2025-11-12T14:42:30.213" v="1462" actId="20577"/>
          <ac:spMkLst>
            <pc:docMk/>
            <pc:sldMk cId="1131410268" sldId="546"/>
            <ac:spMk id="3" creationId="{D9ACCDB7-55A9-326D-71E7-06B324FF0A57}"/>
          </ac:spMkLst>
        </pc:spChg>
      </pc:sldChg>
      <pc:sldChg chg="modSp del mod">
        <pc:chgData name="Selin Malin" userId="7a86f746-03d3-459c-b6fe-756f506cf8c0" providerId="ADAL" clId="{9E53374D-6F18-4AC9-A7CF-B2B19F07FEF3}" dt="2025-11-12T08:34:40.357" v="464" actId="2696"/>
        <pc:sldMkLst>
          <pc:docMk/>
          <pc:sldMk cId="2369293910" sldId="548"/>
        </pc:sldMkLst>
      </pc:sldChg>
      <pc:sldChg chg="del">
        <pc:chgData name="Selin Malin" userId="7a86f746-03d3-459c-b6fe-756f506cf8c0" providerId="ADAL" clId="{9E53374D-6F18-4AC9-A7CF-B2B19F07FEF3}" dt="2025-11-12T08:47:34.376" v="472" actId="2696"/>
        <pc:sldMkLst>
          <pc:docMk/>
          <pc:sldMk cId="3110683122" sldId="553"/>
        </pc:sldMkLst>
      </pc:sldChg>
      <pc:sldChg chg="modSp mod">
        <pc:chgData name="Selin Malin" userId="7a86f746-03d3-459c-b6fe-756f506cf8c0" providerId="ADAL" clId="{9E53374D-6F18-4AC9-A7CF-B2B19F07FEF3}" dt="2025-11-12T14:47:08.309" v="1482" actId="3626"/>
        <pc:sldMkLst>
          <pc:docMk/>
          <pc:sldMk cId="793928296" sldId="557"/>
        </pc:sldMkLst>
        <pc:spChg chg="mod">
          <ac:chgData name="Selin Malin" userId="7a86f746-03d3-459c-b6fe-756f506cf8c0" providerId="ADAL" clId="{9E53374D-6F18-4AC9-A7CF-B2B19F07FEF3}" dt="2025-11-12T14:47:08.309" v="1482" actId="3626"/>
          <ac:spMkLst>
            <pc:docMk/>
            <pc:sldMk cId="793928296" sldId="557"/>
            <ac:spMk id="3" creationId="{A4A093B9-3DDF-1DEC-8005-A2E82F1A4DA3}"/>
          </ac:spMkLst>
        </pc:spChg>
      </pc:sldChg>
      <pc:sldChg chg="addSp delSp modSp add mod modClrScheme chgLayout">
        <pc:chgData name="Selin Malin" userId="7a86f746-03d3-459c-b6fe-756f506cf8c0" providerId="ADAL" clId="{9E53374D-6F18-4AC9-A7CF-B2B19F07FEF3}" dt="2025-11-12T14:48:56.431" v="1490" actId="20577"/>
        <pc:sldMkLst>
          <pc:docMk/>
          <pc:sldMk cId="1301100309" sldId="586"/>
        </pc:sldMkLst>
        <pc:spChg chg="mod ord">
          <ac:chgData name="Selin Malin" userId="7a86f746-03d3-459c-b6fe-756f506cf8c0" providerId="ADAL" clId="{9E53374D-6F18-4AC9-A7CF-B2B19F07FEF3}" dt="2025-11-12T08:38:42.327" v="471" actId="700"/>
          <ac:spMkLst>
            <pc:docMk/>
            <pc:sldMk cId="1301100309" sldId="586"/>
            <ac:spMk id="2" creationId="{BD1ACBD6-2AE9-99E1-855D-F6838D632B6F}"/>
          </ac:spMkLst>
        </pc:spChg>
        <pc:graphicFrameChg chg="modGraphic">
          <ac:chgData name="Selin Malin" userId="7a86f746-03d3-459c-b6fe-756f506cf8c0" providerId="ADAL" clId="{9E53374D-6F18-4AC9-A7CF-B2B19F07FEF3}" dt="2025-11-12T14:48:56.431" v="1490" actId="20577"/>
          <ac:graphicFrameMkLst>
            <pc:docMk/>
            <pc:sldMk cId="1301100309" sldId="586"/>
            <ac:graphicFrameMk id="8" creationId="{9D225A51-C8AC-B712-F6A7-9A6F28911514}"/>
          </ac:graphicFrameMkLst>
        </pc:graphicFrameChg>
      </pc:sldChg>
      <pc:sldChg chg="modSp add mod">
        <pc:chgData name="Selin Malin" userId="7a86f746-03d3-459c-b6fe-756f506cf8c0" providerId="ADAL" clId="{9E53374D-6F18-4AC9-A7CF-B2B19F07FEF3}" dt="2025-11-12T08:53:47.568" v="523" actId="20577"/>
        <pc:sldMkLst>
          <pc:docMk/>
          <pc:sldMk cId="2335629064" sldId="587"/>
        </pc:sldMkLst>
      </pc:sldChg>
      <pc:sldChg chg="addSp delSp modSp new del mod">
        <pc:chgData name="Selin Malin" userId="7a86f746-03d3-459c-b6fe-756f506cf8c0" providerId="ADAL" clId="{9E53374D-6F18-4AC9-A7CF-B2B19F07FEF3}" dt="2025-11-12T15:11:01.297" v="1531" actId="47"/>
        <pc:sldMkLst>
          <pc:docMk/>
          <pc:sldMk cId="1452864812" sldId="588"/>
        </pc:sldMkLst>
      </pc:sldChg>
      <pc:sldChg chg="addSp modSp new del mod">
        <pc:chgData name="Selin Malin" userId="7a86f746-03d3-459c-b6fe-756f506cf8c0" providerId="ADAL" clId="{9E53374D-6F18-4AC9-A7CF-B2B19F07FEF3}" dt="2025-11-12T15:13:09.194" v="1565" actId="47"/>
        <pc:sldMkLst>
          <pc:docMk/>
          <pc:sldMk cId="72032596" sldId="589"/>
        </pc:sldMkLst>
      </pc:sldChg>
      <pc:sldChg chg="addSp modSp new mod">
        <pc:chgData name="Selin Malin" userId="7a86f746-03d3-459c-b6fe-756f506cf8c0" providerId="ADAL" clId="{9E53374D-6F18-4AC9-A7CF-B2B19F07FEF3}" dt="2025-11-12T15:12:57.762" v="1564" actId="1076"/>
        <pc:sldMkLst>
          <pc:docMk/>
          <pc:sldMk cId="3433792848" sldId="590"/>
        </pc:sldMkLst>
        <pc:spChg chg="mod">
          <ac:chgData name="Selin Malin" userId="7a86f746-03d3-459c-b6fe-756f506cf8c0" providerId="ADAL" clId="{9E53374D-6F18-4AC9-A7CF-B2B19F07FEF3}" dt="2025-11-12T15:12:32.528" v="1560" actId="20577"/>
          <ac:spMkLst>
            <pc:docMk/>
            <pc:sldMk cId="3433792848" sldId="590"/>
            <ac:spMk id="2" creationId="{C48E2E93-8237-4D27-E617-C917CB85B009}"/>
          </ac:spMkLst>
        </pc:spChg>
        <pc:spChg chg="mod">
          <ac:chgData name="Selin Malin" userId="7a86f746-03d3-459c-b6fe-756f506cf8c0" providerId="ADAL" clId="{9E53374D-6F18-4AC9-A7CF-B2B19F07FEF3}" dt="2025-11-12T15:12:49.016" v="1562" actId="14100"/>
          <ac:spMkLst>
            <pc:docMk/>
            <pc:sldMk cId="3433792848" sldId="590"/>
            <ac:spMk id="3" creationId="{0C74E678-0FC5-5B80-E0A1-BA4E77713F59}"/>
          </ac:spMkLst>
        </pc:spChg>
        <pc:grpChg chg="add mod">
          <ac:chgData name="Selin Malin" userId="7a86f746-03d3-459c-b6fe-756f506cf8c0" providerId="ADAL" clId="{9E53374D-6F18-4AC9-A7CF-B2B19F07FEF3}" dt="2025-11-12T15:12:57.762" v="1564" actId="1076"/>
          <ac:grpSpMkLst>
            <pc:docMk/>
            <pc:sldMk cId="3433792848" sldId="590"/>
            <ac:grpSpMk id="4" creationId="{36AEF6B5-B7BF-B710-A82A-04AF7792BF09}"/>
          </ac:grpSpMkLst>
        </pc:grpChg>
        <pc:picChg chg="mod">
          <ac:chgData name="Selin Malin" userId="7a86f746-03d3-459c-b6fe-756f506cf8c0" providerId="ADAL" clId="{9E53374D-6F18-4AC9-A7CF-B2B19F07FEF3}" dt="2025-11-12T15:12:03.395" v="1535"/>
          <ac:picMkLst>
            <pc:docMk/>
            <pc:sldMk cId="3433792848" sldId="590"/>
            <ac:picMk id="5" creationId="{86F8E99B-8CCF-01C8-D869-07B8ADA1F882}"/>
          </ac:picMkLst>
        </pc:picChg>
        <pc:picChg chg="mod">
          <ac:chgData name="Selin Malin" userId="7a86f746-03d3-459c-b6fe-756f506cf8c0" providerId="ADAL" clId="{9E53374D-6F18-4AC9-A7CF-B2B19F07FEF3}" dt="2025-11-12T15:12:03.395" v="1535"/>
          <ac:picMkLst>
            <pc:docMk/>
            <pc:sldMk cId="3433792848" sldId="590"/>
            <ac:picMk id="6" creationId="{26181C97-1884-933B-C77C-10DD4C473A43}"/>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3398E9-7F56-4021-B819-16BD451E7CA6}"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sv-SE"/>
        </a:p>
      </dgm:t>
    </dgm:pt>
    <dgm:pt modelId="{7692B0C1-0496-417F-80CF-B522CEC94E9F}">
      <dgm:prSet phldrT="[Text]"/>
      <dgm:spPr/>
      <dgm:t>
        <a:bodyPr/>
        <a:lstStyle/>
        <a:p>
          <a:pPr>
            <a:lnSpc>
              <a:spcPct val="100000"/>
            </a:lnSpc>
          </a:pPr>
          <a:r>
            <a:rPr lang="sv-SE"/>
            <a:t>Varje vårdutförande eller tjänsteutförande enhet ska:</a:t>
          </a:r>
        </a:p>
      </dgm:t>
    </dgm:pt>
    <dgm:pt modelId="{B0FDD67C-D6A9-4F41-B86A-6011387B7C67}" type="parTrans" cxnId="{F1457764-9C73-4092-BCC0-44BD64C6A23B}">
      <dgm:prSet/>
      <dgm:spPr/>
      <dgm:t>
        <a:bodyPr/>
        <a:lstStyle/>
        <a:p>
          <a:endParaRPr lang="sv-SE"/>
        </a:p>
      </dgm:t>
    </dgm:pt>
    <dgm:pt modelId="{88ED0887-4EEB-40E7-9B24-4F5A2B8ABFFF}" type="sibTrans" cxnId="{F1457764-9C73-4092-BCC0-44BD64C6A23B}">
      <dgm:prSet/>
      <dgm:spPr/>
      <dgm:t>
        <a:bodyPr/>
        <a:lstStyle/>
        <a:p>
          <a:endParaRPr lang="sv-SE"/>
        </a:p>
      </dgm:t>
    </dgm:pt>
    <dgm:pt modelId="{3369E6E1-7D1B-40C5-9897-7D11321D0C89}">
      <dgm:prSet phldrT="[Text]"/>
      <dgm:spPr/>
      <dgm:t>
        <a:bodyPr/>
        <a:lstStyle/>
        <a:p>
          <a:pPr>
            <a:buFont typeface="Arial"/>
            <a:buChar char="•"/>
          </a:pPr>
          <a:r>
            <a:rPr lang="sv-SE" dirty="0"/>
            <a:t>schemalägga så att tider finns tillgängliga med minst åtta veckors framförhållning</a:t>
          </a:r>
        </a:p>
      </dgm:t>
    </dgm:pt>
    <dgm:pt modelId="{0772FF35-0072-4576-8DCF-4D55E85FBDF7}" type="parTrans" cxnId="{326B13AE-50CD-42BA-81B8-1EB035BFC061}">
      <dgm:prSet/>
      <dgm:spPr/>
      <dgm:t>
        <a:bodyPr/>
        <a:lstStyle/>
        <a:p>
          <a:endParaRPr lang="sv-SE"/>
        </a:p>
      </dgm:t>
    </dgm:pt>
    <dgm:pt modelId="{B974E163-3EAC-453D-8E5D-D30DB4243B66}" type="sibTrans" cxnId="{326B13AE-50CD-42BA-81B8-1EB035BFC061}">
      <dgm:prSet/>
      <dgm:spPr/>
      <dgm:t>
        <a:bodyPr/>
        <a:lstStyle/>
        <a:p>
          <a:endParaRPr lang="sv-SE"/>
        </a:p>
      </dgm:t>
    </dgm:pt>
    <dgm:pt modelId="{235A2496-0416-43AA-8BAF-39DC7C62BA2F}">
      <dgm:prSet phldrT="[Text]"/>
      <dgm:spPr/>
      <dgm:t>
        <a:bodyPr/>
        <a:lstStyle/>
        <a:p>
          <a:pPr>
            <a:buFont typeface="Arial"/>
            <a:buChar char="•"/>
          </a:pPr>
          <a:r>
            <a:rPr lang="sv-SE"/>
            <a:t>erbjuda invånaren att själv kunna avboka samtliga tider i tjänsten 1177 tidbokning</a:t>
          </a:r>
        </a:p>
      </dgm:t>
    </dgm:pt>
    <dgm:pt modelId="{D00540BD-3D85-4B9E-A334-935E8591D1AC}" type="parTrans" cxnId="{39B82822-C75C-4EA7-B9A7-6483664106F4}">
      <dgm:prSet/>
      <dgm:spPr/>
      <dgm:t>
        <a:bodyPr/>
        <a:lstStyle/>
        <a:p>
          <a:endParaRPr lang="sv-SE"/>
        </a:p>
      </dgm:t>
    </dgm:pt>
    <dgm:pt modelId="{007D786D-D213-4F91-A1F9-8FECF01D2882}" type="sibTrans" cxnId="{39B82822-C75C-4EA7-B9A7-6483664106F4}">
      <dgm:prSet/>
      <dgm:spPr/>
      <dgm:t>
        <a:bodyPr/>
        <a:lstStyle/>
        <a:p>
          <a:endParaRPr lang="sv-SE"/>
        </a:p>
      </dgm:t>
    </dgm:pt>
    <dgm:pt modelId="{CF410070-4D3B-475E-B157-4012FD96A98C}">
      <dgm:prSet phldrT="[Text]"/>
      <dgm:spPr/>
      <dgm:t>
        <a:bodyPr/>
        <a:lstStyle/>
        <a:p>
          <a:pPr>
            <a:buFont typeface="Arial"/>
            <a:buChar char="•"/>
          </a:pPr>
          <a:r>
            <a:rPr lang="sv-SE"/>
            <a:t>erbjuda invånaren att själv kunna omboka tider i tjänsten 1177 tidbokning.  </a:t>
          </a:r>
        </a:p>
      </dgm:t>
    </dgm:pt>
    <dgm:pt modelId="{3914C706-46A4-43E8-825A-9EDA87D490D6}" type="parTrans" cxnId="{46A92965-DF42-41B2-8653-6AAFF023B311}">
      <dgm:prSet/>
      <dgm:spPr/>
      <dgm:t>
        <a:bodyPr/>
        <a:lstStyle/>
        <a:p>
          <a:endParaRPr lang="sv-SE"/>
        </a:p>
      </dgm:t>
    </dgm:pt>
    <dgm:pt modelId="{3C790FB9-BCE1-4C67-BCC2-C09280EB933C}" type="sibTrans" cxnId="{46A92965-DF42-41B2-8653-6AAFF023B311}">
      <dgm:prSet/>
      <dgm:spPr/>
      <dgm:t>
        <a:bodyPr/>
        <a:lstStyle/>
        <a:p>
          <a:endParaRPr lang="sv-SE"/>
        </a:p>
      </dgm:t>
    </dgm:pt>
    <dgm:pt modelId="{9CCCFF75-F05A-40B3-B69F-2D5735643E7A}">
      <dgm:prSet phldrT="[Text]"/>
      <dgm:spPr/>
      <dgm:t>
        <a:bodyPr/>
        <a:lstStyle/>
        <a:p>
          <a:pPr>
            <a:lnSpc>
              <a:spcPct val="100000"/>
            </a:lnSpc>
          </a:pPr>
          <a:r>
            <a:rPr lang="sv-SE"/>
            <a:t>Varje verksamhetsområde ska:</a:t>
          </a:r>
        </a:p>
      </dgm:t>
    </dgm:pt>
    <dgm:pt modelId="{269A649B-466B-423A-8894-C8CA642D7CF9}" type="parTrans" cxnId="{6487C14D-5F8C-4CB0-8F22-6F4FBC78AAA5}">
      <dgm:prSet/>
      <dgm:spPr/>
      <dgm:t>
        <a:bodyPr/>
        <a:lstStyle/>
        <a:p>
          <a:endParaRPr lang="sv-SE"/>
        </a:p>
      </dgm:t>
    </dgm:pt>
    <dgm:pt modelId="{31128774-461B-4F34-8B17-805D3F1CE098}" type="sibTrans" cxnId="{6487C14D-5F8C-4CB0-8F22-6F4FBC78AAA5}">
      <dgm:prSet/>
      <dgm:spPr/>
      <dgm:t>
        <a:bodyPr/>
        <a:lstStyle/>
        <a:p>
          <a:endParaRPr lang="sv-SE"/>
        </a:p>
      </dgm:t>
    </dgm:pt>
    <dgm:pt modelId="{E9E61490-D4B1-431A-AB52-ACE5227ED64F}">
      <dgm:prSet/>
      <dgm:spPr/>
      <dgm:t>
        <a:bodyPr/>
        <a:lstStyle/>
        <a:p>
          <a:r>
            <a:rPr lang="sv-SE"/>
            <a:t>erbjuda invånaren att själv välja tid, till exempel genom öppen kallelse eller direktbokningsbara tider på 1177.se</a:t>
          </a:r>
        </a:p>
      </dgm:t>
    </dgm:pt>
    <dgm:pt modelId="{200FCFAB-B88F-4C46-A99C-EE0B7A7C46D4}" type="parTrans" cxnId="{ADF9E8F0-7F58-4665-AEA6-2CFC7EA32850}">
      <dgm:prSet/>
      <dgm:spPr/>
      <dgm:t>
        <a:bodyPr/>
        <a:lstStyle/>
        <a:p>
          <a:endParaRPr lang="sv-SE"/>
        </a:p>
      </dgm:t>
    </dgm:pt>
    <dgm:pt modelId="{CEAE3840-F7EE-49F5-9904-0F3256CEE24A}" type="sibTrans" cxnId="{ADF9E8F0-7F58-4665-AEA6-2CFC7EA32850}">
      <dgm:prSet/>
      <dgm:spPr/>
      <dgm:t>
        <a:bodyPr/>
        <a:lstStyle/>
        <a:p>
          <a:endParaRPr lang="sv-SE"/>
        </a:p>
      </dgm:t>
    </dgm:pt>
    <dgm:pt modelId="{CE480F02-0573-413E-9A37-CE01DF3A0DC0}">
      <dgm:prSet/>
      <dgm:spPr/>
      <dgm:t>
        <a:bodyPr/>
        <a:lstStyle/>
        <a:p>
          <a:r>
            <a:rPr lang="sv-SE"/>
            <a:t>arbeta för att antalet bokningar som görs av invånaren ska öka varje månad. </a:t>
          </a:r>
        </a:p>
      </dgm:t>
    </dgm:pt>
    <dgm:pt modelId="{55F12BEF-4974-4073-A934-DC6C95D27545}" type="parTrans" cxnId="{4E227AC8-C730-47A9-93FB-CAB967A86327}">
      <dgm:prSet/>
      <dgm:spPr/>
      <dgm:t>
        <a:bodyPr/>
        <a:lstStyle/>
        <a:p>
          <a:endParaRPr lang="sv-SE"/>
        </a:p>
      </dgm:t>
    </dgm:pt>
    <dgm:pt modelId="{D5FCE19B-3B54-4AD6-8A39-F17CF83F7B09}" type="sibTrans" cxnId="{4E227AC8-C730-47A9-93FB-CAB967A86327}">
      <dgm:prSet/>
      <dgm:spPr/>
      <dgm:t>
        <a:bodyPr/>
        <a:lstStyle/>
        <a:p>
          <a:endParaRPr lang="sv-SE"/>
        </a:p>
      </dgm:t>
    </dgm:pt>
    <dgm:pt modelId="{8FE01759-AA00-4CA2-91C4-3FE5198B12C9}">
      <dgm:prSet phldrT="[Text]"/>
      <dgm:spPr/>
      <dgm:t>
        <a:bodyPr/>
        <a:lstStyle/>
        <a:p>
          <a:pPr>
            <a:buFont typeface="Arial"/>
            <a:buChar char="•"/>
          </a:pPr>
          <a:r>
            <a:rPr lang="sv-SE"/>
            <a:t>visa samtliga bokade tider på 1177.se</a:t>
          </a:r>
        </a:p>
      </dgm:t>
    </dgm:pt>
    <dgm:pt modelId="{440A7ABA-B462-43CF-9054-FD7FC8E83619}" type="parTrans" cxnId="{5C399D05-CE98-4E18-B1D1-5A4053BCC656}">
      <dgm:prSet/>
      <dgm:spPr/>
      <dgm:t>
        <a:bodyPr/>
        <a:lstStyle/>
        <a:p>
          <a:endParaRPr lang="sv-SE"/>
        </a:p>
      </dgm:t>
    </dgm:pt>
    <dgm:pt modelId="{98563E66-80CA-4207-950B-728C6A298047}" type="sibTrans" cxnId="{5C399D05-CE98-4E18-B1D1-5A4053BCC656}">
      <dgm:prSet/>
      <dgm:spPr/>
      <dgm:t>
        <a:bodyPr/>
        <a:lstStyle/>
        <a:p>
          <a:endParaRPr lang="sv-SE"/>
        </a:p>
      </dgm:t>
    </dgm:pt>
    <dgm:pt modelId="{1077E432-44FE-4CAA-A7A6-51FF4DC16990}" type="pres">
      <dgm:prSet presAssocID="{213398E9-7F56-4021-B819-16BD451E7CA6}" presName="linear" presStyleCnt="0">
        <dgm:presLayoutVars>
          <dgm:dir/>
          <dgm:animLvl val="lvl"/>
          <dgm:resizeHandles val="exact"/>
        </dgm:presLayoutVars>
      </dgm:prSet>
      <dgm:spPr/>
    </dgm:pt>
    <dgm:pt modelId="{C6926060-F3B5-4422-97D6-405044497E82}" type="pres">
      <dgm:prSet presAssocID="{7692B0C1-0496-417F-80CF-B522CEC94E9F}" presName="parentLin" presStyleCnt="0"/>
      <dgm:spPr/>
    </dgm:pt>
    <dgm:pt modelId="{9E2F6828-DBEB-42F7-A185-E98D236FCB80}" type="pres">
      <dgm:prSet presAssocID="{7692B0C1-0496-417F-80CF-B522CEC94E9F}" presName="parentLeftMargin" presStyleLbl="node1" presStyleIdx="0" presStyleCnt="2"/>
      <dgm:spPr/>
    </dgm:pt>
    <dgm:pt modelId="{3EF1136C-8E83-4BFD-A197-8A0AC90392D7}" type="pres">
      <dgm:prSet presAssocID="{7692B0C1-0496-417F-80CF-B522CEC94E9F}" presName="parentText" presStyleLbl="node1" presStyleIdx="0" presStyleCnt="2">
        <dgm:presLayoutVars>
          <dgm:chMax val="0"/>
          <dgm:bulletEnabled val="1"/>
        </dgm:presLayoutVars>
      </dgm:prSet>
      <dgm:spPr/>
    </dgm:pt>
    <dgm:pt modelId="{10DF67A2-60E9-4030-9D4F-DC619C811F21}" type="pres">
      <dgm:prSet presAssocID="{7692B0C1-0496-417F-80CF-B522CEC94E9F}" presName="negativeSpace" presStyleCnt="0"/>
      <dgm:spPr/>
    </dgm:pt>
    <dgm:pt modelId="{E29FB28B-E4FB-46F0-A3FA-CF9F0EFE4F3A}" type="pres">
      <dgm:prSet presAssocID="{7692B0C1-0496-417F-80CF-B522CEC94E9F}" presName="childText" presStyleLbl="conFgAcc1" presStyleIdx="0" presStyleCnt="2" custLinFactNeighborY="13956">
        <dgm:presLayoutVars>
          <dgm:bulletEnabled val="1"/>
        </dgm:presLayoutVars>
      </dgm:prSet>
      <dgm:spPr/>
    </dgm:pt>
    <dgm:pt modelId="{C25D3427-A9E0-4B88-B28A-3FFAFC6E2193}" type="pres">
      <dgm:prSet presAssocID="{88ED0887-4EEB-40E7-9B24-4F5A2B8ABFFF}" presName="spaceBetweenRectangles" presStyleCnt="0"/>
      <dgm:spPr/>
    </dgm:pt>
    <dgm:pt modelId="{527D7C05-2C5E-4E22-8D1C-53F30DA516C5}" type="pres">
      <dgm:prSet presAssocID="{9CCCFF75-F05A-40B3-B69F-2D5735643E7A}" presName="parentLin" presStyleCnt="0"/>
      <dgm:spPr/>
    </dgm:pt>
    <dgm:pt modelId="{261691BA-B52C-410E-AE7F-ACCF4A500EC2}" type="pres">
      <dgm:prSet presAssocID="{9CCCFF75-F05A-40B3-B69F-2D5735643E7A}" presName="parentLeftMargin" presStyleLbl="node1" presStyleIdx="0" presStyleCnt="2"/>
      <dgm:spPr/>
    </dgm:pt>
    <dgm:pt modelId="{61D61F21-6580-445D-A7CC-D69D8D7C109D}" type="pres">
      <dgm:prSet presAssocID="{9CCCFF75-F05A-40B3-B69F-2D5735643E7A}" presName="parentText" presStyleLbl="node1" presStyleIdx="1" presStyleCnt="2">
        <dgm:presLayoutVars>
          <dgm:chMax val="0"/>
          <dgm:bulletEnabled val="1"/>
        </dgm:presLayoutVars>
      </dgm:prSet>
      <dgm:spPr/>
    </dgm:pt>
    <dgm:pt modelId="{FB7AFD97-5C5A-4114-8997-7A2A065109A5}" type="pres">
      <dgm:prSet presAssocID="{9CCCFF75-F05A-40B3-B69F-2D5735643E7A}" presName="negativeSpace" presStyleCnt="0"/>
      <dgm:spPr/>
    </dgm:pt>
    <dgm:pt modelId="{323F34CA-7435-43D6-AA5C-3B799C63529E}" type="pres">
      <dgm:prSet presAssocID="{9CCCFF75-F05A-40B3-B69F-2D5735643E7A}" presName="childText" presStyleLbl="conFgAcc1" presStyleIdx="1" presStyleCnt="2">
        <dgm:presLayoutVars>
          <dgm:bulletEnabled val="1"/>
        </dgm:presLayoutVars>
      </dgm:prSet>
      <dgm:spPr/>
    </dgm:pt>
  </dgm:ptLst>
  <dgm:cxnLst>
    <dgm:cxn modelId="{5C399D05-CE98-4E18-B1D1-5A4053BCC656}" srcId="{7692B0C1-0496-417F-80CF-B522CEC94E9F}" destId="{8FE01759-AA00-4CA2-91C4-3FE5198B12C9}" srcOrd="1" destOrd="0" parTransId="{440A7ABA-B462-43CF-9054-FD7FC8E83619}" sibTransId="{98563E66-80CA-4207-950B-728C6A298047}"/>
    <dgm:cxn modelId="{D1449008-B0DA-47DA-8D77-219E063740FA}" type="presOf" srcId="{E9E61490-D4B1-431A-AB52-ACE5227ED64F}" destId="{323F34CA-7435-43D6-AA5C-3B799C63529E}" srcOrd="0" destOrd="0" presId="urn:microsoft.com/office/officeart/2005/8/layout/list1"/>
    <dgm:cxn modelId="{5AF7FB14-A408-43D3-85F5-127EA7E6201C}" type="presOf" srcId="{9CCCFF75-F05A-40B3-B69F-2D5735643E7A}" destId="{261691BA-B52C-410E-AE7F-ACCF4A500EC2}" srcOrd="0" destOrd="0" presId="urn:microsoft.com/office/officeart/2005/8/layout/list1"/>
    <dgm:cxn modelId="{39B82822-C75C-4EA7-B9A7-6483664106F4}" srcId="{7692B0C1-0496-417F-80CF-B522CEC94E9F}" destId="{235A2496-0416-43AA-8BAF-39DC7C62BA2F}" srcOrd="2" destOrd="0" parTransId="{D00540BD-3D85-4B9E-A334-935E8591D1AC}" sibTransId="{007D786D-D213-4F91-A1F9-8FECF01D2882}"/>
    <dgm:cxn modelId="{81C29A23-F21C-4A4C-BA04-54C712AD4DEB}" type="presOf" srcId="{9CCCFF75-F05A-40B3-B69F-2D5735643E7A}" destId="{61D61F21-6580-445D-A7CC-D69D8D7C109D}" srcOrd="1" destOrd="0" presId="urn:microsoft.com/office/officeart/2005/8/layout/list1"/>
    <dgm:cxn modelId="{F1457764-9C73-4092-BCC0-44BD64C6A23B}" srcId="{213398E9-7F56-4021-B819-16BD451E7CA6}" destId="{7692B0C1-0496-417F-80CF-B522CEC94E9F}" srcOrd="0" destOrd="0" parTransId="{B0FDD67C-D6A9-4F41-B86A-6011387B7C67}" sibTransId="{88ED0887-4EEB-40E7-9B24-4F5A2B8ABFFF}"/>
    <dgm:cxn modelId="{46A92965-DF42-41B2-8653-6AAFF023B311}" srcId="{7692B0C1-0496-417F-80CF-B522CEC94E9F}" destId="{CF410070-4D3B-475E-B157-4012FD96A98C}" srcOrd="3" destOrd="0" parTransId="{3914C706-46A4-43E8-825A-9EDA87D490D6}" sibTransId="{3C790FB9-BCE1-4C67-BCC2-C09280EB933C}"/>
    <dgm:cxn modelId="{B768506C-0AA2-4E07-BA17-F1596BE79732}" type="presOf" srcId="{235A2496-0416-43AA-8BAF-39DC7C62BA2F}" destId="{E29FB28B-E4FB-46F0-A3FA-CF9F0EFE4F3A}" srcOrd="0" destOrd="2" presId="urn:microsoft.com/office/officeart/2005/8/layout/list1"/>
    <dgm:cxn modelId="{6487C14D-5F8C-4CB0-8F22-6F4FBC78AAA5}" srcId="{213398E9-7F56-4021-B819-16BD451E7CA6}" destId="{9CCCFF75-F05A-40B3-B69F-2D5735643E7A}" srcOrd="1" destOrd="0" parTransId="{269A649B-466B-423A-8894-C8CA642D7CF9}" sibTransId="{31128774-461B-4F34-8B17-805D3F1CE098}"/>
    <dgm:cxn modelId="{3C8FB753-B965-4401-98F3-61810CCA55CC}" type="presOf" srcId="{3369E6E1-7D1B-40C5-9897-7D11321D0C89}" destId="{E29FB28B-E4FB-46F0-A3FA-CF9F0EFE4F3A}" srcOrd="0" destOrd="0" presId="urn:microsoft.com/office/officeart/2005/8/layout/list1"/>
    <dgm:cxn modelId="{E78418A6-D93E-40B9-A4B7-F48520514BAE}" type="presOf" srcId="{CE480F02-0573-413E-9A37-CE01DF3A0DC0}" destId="{323F34CA-7435-43D6-AA5C-3B799C63529E}" srcOrd="0" destOrd="1" presId="urn:microsoft.com/office/officeart/2005/8/layout/list1"/>
    <dgm:cxn modelId="{326B13AE-50CD-42BA-81B8-1EB035BFC061}" srcId="{7692B0C1-0496-417F-80CF-B522CEC94E9F}" destId="{3369E6E1-7D1B-40C5-9897-7D11321D0C89}" srcOrd="0" destOrd="0" parTransId="{0772FF35-0072-4576-8DCF-4D55E85FBDF7}" sibTransId="{B974E163-3EAC-453D-8E5D-D30DB4243B66}"/>
    <dgm:cxn modelId="{6A52F7BE-AC05-4C60-B02F-2F93C3DB459B}" type="presOf" srcId="{CF410070-4D3B-475E-B157-4012FD96A98C}" destId="{E29FB28B-E4FB-46F0-A3FA-CF9F0EFE4F3A}" srcOrd="0" destOrd="3" presId="urn:microsoft.com/office/officeart/2005/8/layout/list1"/>
    <dgm:cxn modelId="{4E227AC8-C730-47A9-93FB-CAB967A86327}" srcId="{9CCCFF75-F05A-40B3-B69F-2D5735643E7A}" destId="{CE480F02-0573-413E-9A37-CE01DF3A0DC0}" srcOrd="1" destOrd="0" parTransId="{55F12BEF-4974-4073-A934-DC6C95D27545}" sibTransId="{D5FCE19B-3B54-4AD6-8A39-F17CF83F7B09}"/>
    <dgm:cxn modelId="{6B68CCCE-4B09-4B7D-A46A-D829F0236EA4}" type="presOf" srcId="{213398E9-7F56-4021-B819-16BD451E7CA6}" destId="{1077E432-44FE-4CAA-A7A6-51FF4DC16990}" srcOrd="0" destOrd="0" presId="urn:microsoft.com/office/officeart/2005/8/layout/list1"/>
    <dgm:cxn modelId="{137A21CF-8CFB-469B-B20C-978D5ACB45D2}" type="presOf" srcId="{8FE01759-AA00-4CA2-91C4-3FE5198B12C9}" destId="{E29FB28B-E4FB-46F0-A3FA-CF9F0EFE4F3A}" srcOrd="0" destOrd="1" presId="urn:microsoft.com/office/officeart/2005/8/layout/list1"/>
    <dgm:cxn modelId="{69C123E4-2081-4521-80CD-427E0D76DFD3}" type="presOf" srcId="{7692B0C1-0496-417F-80CF-B522CEC94E9F}" destId="{3EF1136C-8E83-4BFD-A197-8A0AC90392D7}" srcOrd="1" destOrd="0" presId="urn:microsoft.com/office/officeart/2005/8/layout/list1"/>
    <dgm:cxn modelId="{ADF9E8F0-7F58-4665-AEA6-2CFC7EA32850}" srcId="{9CCCFF75-F05A-40B3-B69F-2D5735643E7A}" destId="{E9E61490-D4B1-431A-AB52-ACE5227ED64F}" srcOrd="0" destOrd="0" parTransId="{200FCFAB-B88F-4C46-A99C-EE0B7A7C46D4}" sibTransId="{CEAE3840-F7EE-49F5-9904-0F3256CEE24A}"/>
    <dgm:cxn modelId="{FA72F9FB-E8BF-40EC-A165-8B4A25BC2DAC}" type="presOf" srcId="{7692B0C1-0496-417F-80CF-B522CEC94E9F}" destId="{9E2F6828-DBEB-42F7-A185-E98D236FCB80}" srcOrd="0" destOrd="0" presId="urn:microsoft.com/office/officeart/2005/8/layout/list1"/>
    <dgm:cxn modelId="{48D758B4-7531-460D-9A07-E7E419E1F8F5}" type="presParOf" srcId="{1077E432-44FE-4CAA-A7A6-51FF4DC16990}" destId="{C6926060-F3B5-4422-97D6-405044497E82}" srcOrd="0" destOrd="0" presId="urn:microsoft.com/office/officeart/2005/8/layout/list1"/>
    <dgm:cxn modelId="{9CE77992-0DAA-4C61-8482-B699F2A6E563}" type="presParOf" srcId="{C6926060-F3B5-4422-97D6-405044497E82}" destId="{9E2F6828-DBEB-42F7-A185-E98D236FCB80}" srcOrd="0" destOrd="0" presId="urn:microsoft.com/office/officeart/2005/8/layout/list1"/>
    <dgm:cxn modelId="{FE49ACA8-D2D0-4935-A45C-F7237F4C8C6A}" type="presParOf" srcId="{C6926060-F3B5-4422-97D6-405044497E82}" destId="{3EF1136C-8E83-4BFD-A197-8A0AC90392D7}" srcOrd="1" destOrd="0" presId="urn:microsoft.com/office/officeart/2005/8/layout/list1"/>
    <dgm:cxn modelId="{98CC31DD-0685-452E-BB9F-A68A872A20ED}" type="presParOf" srcId="{1077E432-44FE-4CAA-A7A6-51FF4DC16990}" destId="{10DF67A2-60E9-4030-9D4F-DC619C811F21}" srcOrd="1" destOrd="0" presId="urn:microsoft.com/office/officeart/2005/8/layout/list1"/>
    <dgm:cxn modelId="{9BB7AEA8-37A7-406E-B2A8-FC9368F48D0B}" type="presParOf" srcId="{1077E432-44FE-4CAA-A7A6-51FF4DC16990}" destId="{E29FB28B-E4FB-46F0-A3FA-CF9F0EFE4F3A}" srcOrd="2" destOrd="0" presId="urn:microsoft.com/office/officeart/2005/8/layout/list1"/>
    <dgm:cxn modelId="{7F8D489B-4DB2-4341-928C-C83C965D8FBF}" type="presParOf" srcId="{1077E432-44FE-4CAA-A7A6-51FF4DC16990}" destId="{C25D3427-A9E0-4B88-B28A-3FFAFC6E2193}" srcOrd="3" destOrd="0" presId="urn:microsoft.com/office/officeart/2005/8/layout/list1"/>
    <dgm:cxn modelId="{79932166-CE45-44FF-9046-DDE6E32B72E1}" type="presParOf" srcId="{1077E432-44FE-4CAA-A7A6-51FF4DC16990}" destId="{527D7C05-2C5E-4E22-8D1C-53F30DA516C5}" srcOrd="4" destOrd="0" presId="urn:microsoft.com/office/officeart/2005/8/layout/list1"/>
    <dgm:cxn modelId="{06AE52F7-A79D-4413-8FF4-FDBAB089DAE1}" type="presParOf" srcId="{527D7C05-2C5E-4E22-8D1C-53F30DA516C5}" destId="{261691BA-B52C-410E-AE7F-ACCF4A500EC2}" srcOrd="0" destOrd="0" presId="urn:microsoft.com/office/officeart/2005/8/layout/list1"/>
    <dgm:cxn modelId="{6B9F3719-EB0B-4834-86DE-CF1270FCBA70}" type="presParOf" srcId="{527D7C05-2C5E-4E22-8D1C-53F30DA516C5}" destId="{61D61F21-6580-445D-A7CC-D69D8D7C109D}" srcOrd="1" destOrd="0" presId="urn:microsoft.com/office/officeart/2005/8/layout/list1"/>
    <dgm:cxn modelId="{7F9B6623-0560-4C47-B78D-5280278A764F}" type="presParOf" srcId="{1077E432-44FE-4CAA-A7A6-51FF4DC16990}" destId="{FB7AFD97-5C5A-4114-8997-7A2A065109A5}" srcOrd="5" destOrd="0" presId="urn:microsoft.com/office/officeart/2005/8/layout/list1"/>
    <dgm:cxn modelId="{D10B6CFE-426C-493A-A559-23234C41B6CD}" type="presParOf" srcId="{1077E432-44FE-4CAA-A7A6-51FF4DC16990}" destId="{323F34CA-7435-43D6-AA5C-3B799C63529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C33C31-C7C5-4D58-BDE6-346C9A235FE0}" type="doc">
      <dgm:prSet loTypeId="urn:microsoft.com/office/officeart/2005/8/layout/hList1" loCatId="list" qsTypeId="urn:microsoft.com/office/officeart/2005/8/quickstyle/simple5" qsCatId="simple" csTypeId="urn:microsoft.com/office/officeart/2005/8/colors/accent1_2" csCatId="accent1" phldr="1"/>
      <dgm:spPr/>
      <dgm:t>
        <a:bodyPr/>
        <a:lstStyle/>
        <a:p>
          <a:endParaRPr lang="sv-SE"/>
        </a:p>
      </dgm:t>
    </dgm:pt>
    <dgm:pt modelId="{BF527DED-4DC4-4701-B441-71C65F76465A}">
      <dgm:prSet phldrT="[Text]"/>
      <dgm:spPr/>
      <dgm:t>
        <a:bodyPr/>
        <a:lstStyle/>
        <a:p>
          <a:r>
            <a:rPr lang="sv-SE" dirty="0">
              <a:solidFill>
                <a:schemeClr val="bg2"/>
              </a:solidFill>
            </a:rPr>
            <a:t>Tidbokningssystem</a:t>
          </a:r>
        </a:p>
      </dgm:t>
    </dgm:pt>
    <dgm:pt modelId="{5156B839-01B6-4B10-AD66-2BAF41AD381D}" type="parTrans" cxnId="{3FA8C88C-8A1B-4EF9-A38E-6A1DAD6BA25B}">
      <dgm:prSet/>
      <dgm:spPr/>
      <dgm:t>
        <a:bodyPr/>
        <a:lstStyle/>
        <a:p>
          <a:endParaRPr lang="sv-SE"/>
        </a:p>
      </dgm:t>
    </dgm:pt>
    <dgm:pt modelId="{BDBFD5E0-CA19-4584-882E-7658EDA3A8BA}" type="sibTrans" cxnId="{3FA8C88C-8A1B-4EF9-A38E-6A1DAD6BA25B}">
      <dgm:prSet/>
      <dgm:spPr/>
      <dgm:t>
        <a:bodyPr/>
        <a:lstStyle/>
        <a:p>
          <a:endParaRPr lang="sv-SE"/>
        </a:p>
      </dgm:t>
    </dgm:pt>
    <dgm:pt modelId="{F5C619FF-1ED5-4891-A33A-3E516662A60E}">
      <dgm:prSet phldrT="[Text]"/>
      <dgm:spPr/>
      <dgm:t>
        <a:bodyPr/>
        <a:lstStyle/>
        <a:p>
          <a:r>
            <a:rPr lang="sv-SE" dirty="0"/>
            <a:t>Systemen behöver vara förberedda så att det finns tillräckligt många bokningsbara tider i dagmallarna. </a:t>
          </a:r>
        </a:p>
      </dgm:t>
    </dgm:pt>
    <dgm:pt modelId="{54084C5D-6549-4967-A7FF-F2F4A7395656}" type="parTrans" cxnId="{F50E3978-66F9-42DA-87E3-9DB4CCE92595}">
      <dgm:prSet/>
      <dgm:spPr/>
      <dgm:t>
        <a:bodyPr/>
        <a:lstStyle/>
        <a:p>
          <a:endParaRPr lang="sv-SE"/>
        </a:p>
      </dgm:t>
    </dgm:pt>
    <dgm:pt modelId="{D35FCD73-C131-4C92-A33A-B4BA1F0A67E6}" type="sibTrans" cxnId="{F50E3978-66F9-42DA-87E3-9DB4CCE92595}">
      <dgm:prSet/>
      <dgm:spPr/>
      <dgm:t>
        <a:bodyPr/>
        <a:lstStyle/>
        <a:p>
          <a:endParaRPr lang="sv-SE"/>
        </a:p>
      </dgm:t>
    </dgm:pt>
    <dgm:pt modelId="{7729FC67-DF27-4E86-92AC-F592A523662D}">
      <dgm:prSet phldrT="[Text]"/>
      <dgm:spPr/>
      <dgm:t>
        <a:bodyPr/>
        <a:lstStyle/>
        <a:p>
          <a:r>
            <a:rPr lang="sv-SE" dirty="0"/>
            <a:t>Schemaläggning med minst 8 veckors framförhållning</a:t>
          </a:r>
        </a:p>
      </dgm:t>
    </dgm:pt>
    <dgm:pt modelId="{CF6D08DF-3AD7-4E25-B7BE-0B17966AAD2E}" type="parTrans" cxnId="{0466352D-6EDF-44DE-9B8D-2CEF256AAA99}">
      <dgm:prSet/>
      <dgm:spPr/>
      <dgm:t>
        <a:bodyPr/>
        <a:lstStyle/>
        <a:p>
          <a:endParaRPr lang="sv-SE"/>
        </a:p>
      </dgm:t>
    </dgm:pt>
    <dgm:pt modelId="{7EB44CED-6245-4980-BB9E-6125B9D0C616}" type="sibTrans" cxnId="{0466352D-6EDF-44DE-9B8D-2CEF256AAA99}">
      <dgm:prSet/>
      <dgm:spPr/>
      <dgm:t>
        <a:bodyPr/>
        <a:lstStyle/>
        <a:p>
          <a:endParaRPr lang="sv-SE"/>
        </a:p>
      </dgm:t>
    </dgm:pt>
    <dgm:pt modelId="{C0BC640F-7C9B-4E47-AB8C-E1FF425D613B}">
      <dgm:prSet phldrT="[Text]"/>
      <dgm:spPr/>
      <dgm:t>
        <a:bodyPr/>
        <a:lstStyle/>
        <a:p>
          <a:r>
            <a:rPr lang="sv-SE">
              <a:solidFill>
                <a:schemeClr val="bg2"/>
              </a:solidFill>
            </a:rPr>
            <a:t>1177</a:t>
          </a:r>
        </a:p>
      </dgm:t>
    </dgm:pt>
    <dgm:pt modelId="{D2537ED9-A949-464B-BF83-946295139E78}" type="parTrans" cxnId="{7F39DB04-8577-4A5D-B6F9-0462F05C2174}">
      <dgm:prSet/>
      <dgm:spPr/>
      <dgm:t>
        <a:bodyPr/>
        <a:lstStyle/>
        <a:p>
          <a:endParaRPr lang="sv-SE"/>
        </a:p>
      </dgm:t>
    </dgm:pt>
    <dgm:pt modelId="{2637C795-9707-411B-8A3A-15345CF96EBD}" type="sibTrans" cxnId="{7F39DB04-8577-4A5D-B6F9-0462F05C2174}">
      <dgm:prSet/>
      <dgm:spPr/>
      <dgm:t>
        <a:bodyPr/>
        <a:lstStyle/>
        <a:p>
          <a:endParaRPr lang="sv-SE"/>
        </a:p>
      </dgm:t>
    </dgm:pt>
    <dgm:pt modelId="{E5286EDD-C468-42EB-8A71-4FD219A9BCB8}">
      <dgm:prSet phldrT="[Text]"/>
      <dgm:spPr/>
      <dgm:t>
        <a:bodyPr/>
        <a:lstStyle/>
        <a:p>
          <a:r>
            <a:rPr lang="sv-SE"/>
            <a:t>1177 personalverktyg behöver vara förberett med ärendetyper aktiverade. </a:t>
          </a:r>
        </a:p>
      </dgm:t>
    </dgm:pt>
    <dgm:pt modelId="{4A6AA394-A88B-40EB-B398-7721CD7EF50B}" type="parTrans" cxnId="{61A4F161-6D7B-4008-922E-EA0F2EE57685}">
      <dgm:prSet/>
      <dgm:spPr/>
      <dgm:t>
        <a:bodyPr/>
        <a:lstStyle/>
        <a:p>
          <a:endParaRPr lang="sv-SE"/>
        </a:p>
      </dgm:t>
    </dgm:pt>
    <dgm:pt modelId="{E53022CC-3D21-40A6-9168-C8A23F6A2279}" type="sibTrans" cxnId="{61A4F161-6D7B-4008-922E-EA0F2EE57685}">
      <dgm:prSet/>
      <dgm:spPr/>
      <dgm:t>
        <a:bodyPr/>
        <a:lstStyle/>
        <a:p>
          <a:endParaRPr lang="sv-SE"/>
        </a:p>
      </dgm:t>
    </dgm:pt>
    <dgm:pt modelId="{34422A07-CB1F-49D1-868F-80314BAD9020}">
      <dgm:prSet phldrT="[Text]"/>
      <dgm:spPr/>
      <dgm:t>
        <a:bodyPr/>
        <a:lstStyle/>
        <a:p>
          <a:r>
            <a:rPr lang="sv-SE">
              <a:solidFill>
                <a:schemeClr val="bg2"/>
              </a:solidFill>
            </a:rPr>
            <a:t>Arbetssätt</a:t>
          </a:r>
        </a:p>
      </dgm:t>
    </dgm:pt>
    <dgm:pt modelId="{2A3865DE-A7E1-4A62-B110-B5815CF18418}" type="parTrans" cxnId="{093643F0-4234-499B-ADB7-0A69BAB5E402}">
      <dgm:prSet/>
      <dgm:spPr/>
      <dgm:t>
        <a:bodyPr/>
        <a:lstStyle/>
        <a:p>
          <a:endParaRPr lang="sv-SE"/>
        </a:p>
      </dgm:t>
    </dgm:pt>
    <dgm:pt modelId="{FDDDD7E2-B1B9-43F1-ADA0-96357AE9F995}" type="sibTrans" cxnId="{093643F0-4234-499B-ADB7-0A69BAB5E402}">
      <dgm:prSet/>
      <dgm:spPr/>
      <dgm:t>
        <a:bodyPr/>
        <a:lstStyle/>
        <a:p>
          <a:endParaRPr lang="sv-SE"/>
        </a:p>
      </dgm:t>
    </dgm:pt>
    <dgm:pt modelId="{B2C32383-30C1-42AD-9226-DEEB279C06E2}">
      <dgm:prSet phldrT="[Text]"/>
      <dgm:spPr/>
      <dgm:t>
        <a:bodyPr/>
        <a:lstStyle/>
        <a:p>
          <a:r>
            <a:rPr lang="sv-SE" dirty="0"/>
            <a:t>Medarbetarna behöver förstå hur 1177 fungerar för att kunna stötta invånaren i att bli delaktiga i sin egen vård. </a:t>
          </a:r>
        </a:p>
      </dgm:t>
    </dgm:pt>
    <dgm:pt modelId="{81D0C121-CEFF-4058-B68E-55740FFB1DBF}" type="parTrans" cxnId="{E6CE0329-8082-48C1-A10E-5488149B8115}">
      <dgm:prSet/>
      <dgm:spPr/>
      <dgm:t>
        <a:bodyPr/>
        <a:lstStyle/>
        <a:p>
          <a:endParaRPr lang="sv-SE"/>
        </a:p>
      </dgm:t>
    </dgm:pt>
    <dgm:pt modelId="{F307B2CA-04E7-4B4C-A441-606E65B656A8}" type="sibTrans" cxnId="{E6CE0329-8082-48C1-A10E-5488149B8115}">
      <dgm:prSet/>
      <dgm:spPr/>
      <dgm:t>
        <a:bodyPr/>
        <a:lstStyle/>
        <a:p>
          <a:endParaRPr lang="sv-SE"/>
        </a:p>
      </dgm:t>
    </dgm:pt>
    <dgm:pt modelId="{7819F9EF-5B77-4C25-BF48-E893DB82AFFC}">
      <dgm:prSet phldrT="[Text]"/>
      <dgm:spPr/>
      <dgm:t>
        <a:bodyPr/>
        <a:lstStyle/>
        <a:p>
          <a:r>
            <a:rPr lang="sv-SE"/>
            <a:t>Ha en dialog med invånaren när det är aktuellt med öppen kallelse.</a:t>
          </a:r>
        </a:p>
      </dgm:t>
    </dgm:pt>
    <dgm:pt modelId="{3A005223-7245-4671-80FA-8AFB7F158CE6}" type="parTrans" cxnId="{7D4CD886-A53C-489E-9BB3-B984575EA0CC}">
      <dgm:prSet/>
      <dgm:spPr/>
      <dgm:t>
        <a:bodyPr/>
        <a:lstStyle/>
        <a:p>
          <a:endParaRPr lang="sv-SE"/>
        </a:p>
      </dgm:t>
    </dgm:pt>
    <dgm:pt modelId="{48056FD3-989B-44CC-B844-B22DA64044CF}" type="sibTrans" cxnId="{7D4CD886-A53C-489E-9BB3-B984575EA0CC}">
      <dgm:prSet/>
      <dgm:spPr/>
      <dgm:t>
        <a:bodyPr/>
        <a:lstStyle/>
        <a:p>
          <a:endParaRPr lang="sv-SE"/>
        </a:p>
      </dgm:t>
    </dgm:pt>
    <dgm:pt modelId="{2A3EED16-7103-4A7D-AB92-5F5D169BC16E}">
      <dgm:prSet phldrT="[Text]"/>
      <dgm:spPr/>
      <dgm:t>
        <a:bodyPr/>
        <a:lstStyle/>
        <a:p>
          <a:r>
            <a:rPr lang="sv-SE" dirty="0"/>
            <a:t>Ta hjälp av ansvarig för e-tjänsterna på 1177 i din förvaltning. </a:t>
          </a:r>
        </a:p>
      </dgm:t>
    </dgm:pt>
    <dgm:pt modelId="{2BBC79C4-BD40-4844-ACA3-E2D1655F4060}" type="parTrans" cxnId="{4F0AE08E-63BC-42F7-8414-8F97B3455C90}">
      <dgm:prSet/>
      <dgm:spPr/>
      <dgm:t>
        <a:bodyPr/>
        <a:lstStyle/>
        <a:p>
          <a:endParaRPr lang="sv-SE"/>
        </a:p>
      </dgm:t>
    </dgm:pt>
    <dgm:pt modelId="{59D1A617-BDB6-48DA-90E0-84563CA0E544}" type="sibTrans" cxnId="{4F0AE08E-63BC-42F7-8414-8F97B3455C90}">
      <dgm:prSet/>
      <dgm:spPr/>
      <dgm:t>
        <a:bodyPr/>
        <a:lstStyle/>
        <a:p>
          <a:endParaRPr lang="sv-SE"/>
        </a:p>
      </dgm:t>
    </dgm:pt>
    <dgm:pt modelId="{49E35096-A012-4DE8-810D-C93B593751B4}">
      <dgm:prSet phldrT="[Text]"/>
      <dgm:spPr/>
      <dgm:t>
        <a:bodyPr/>
        <a:lstStyle/>
        <a:p>
          <a:r>
            <a:rPr lang="sv-SE" dirty="0"/>
            <a:t>Ta hjälp av ansvarig för Pasis eller PMO i din förvaltning.</a:t>
          </a:r>
        </a:p>
      </dgm:t>
    </dgm:pt>
    <dgm:pt modelId="{81E935AF-9CB8-4EB5-87F3-2D1EDCA9878E}" type="parTrans" cxnId="{71869EE1-4E47-4367-9337-06D9A54A7779}">
      <dgm:prSet/>
      <dgm:spPr/>
    </dgm:pt>
    <dgm:pt modelId="{C9DA454F-C278-4700-8F56-7086730C936A}" type="sibTrans" cxnId="{71869EE1-4E47-4367-9337-06D9A54A7779}">
      <dgm:prSet/>
      <dgm:spPr/>
    </dgm:pt>
    <dgm:pt modelId="{DAF9211A-7710-44C2-A9F0-70C3B8B4AE7F}" type="pres">
      <dgm:prSet presAssocID="{E7C33C31-C7C5-4D58-BDE6-346C9A235FE0}" presName="Name0" presStyleCnt="0">
        <dgm:presLayoutVars>
          <dgm:dir/>
          <dgm:animLvl val="lvl"/>
          <dgm:resizeHandles val="exact"/>
        </dgm:presLayoutVars>
      </dgm:prSet>
      <dgm:spPr/>
    </dgm:pt>
    <dgm:pt modelId="{29F23139-AFD9-4FEC-B0A4-FF5770694878}" type="pres">
      <dgm:prSet presAssocID="{BF527DED-4DC4-4701-B441-71C65F76465A}" presName="composite" presStyleCnt="0"/>
      <dgm:spPr/>
    </dgm:pt>
    <dgm:pt modelId="{F267D527-0A4F-43B7-9014-738A111D5577}" type="pres">
      <dgm:prSet presAssocID="{BF527DED-4DC4-4701-B441-71C65F76465A}" presName="parTx" presStyleLbl="alignNode1" presStyleIdx="0" presStyleCnt="3">
        <dgm:presLayoutVars>
          <dgm:chMax val="0"/>
          <dgm:chPref val="0"/>
          <dgm:bulletEnabled val="1"/>
        </dgm:presLayoutVars>
      </dgm:prSet>
      <dgm:spPr/>
    </dgm:pt>
    <dgm:pt modelId="{DE3DE665-E175-4733-9ECF-76C1FFA93A6F}" type="pres">
      <dgm:prSet presAssocID="{BF527DED-4DC4-4701-B441-71C65F76465A}" presName="desTx" presStyleLbl="alignAccFollowNode1" presStyleIdx="0" presStyleCnt="3">
        <dgm:presLayoutVars>
          <dgm:bulletEnabled val="1"/>
        </dgm:presLayoutVars>
      </dgm:prSet>
      <dgm:spPr/>
    </dgm:pt>
    <dgm:pt modelId="{DD7C6E0E-3132-4523-81F1-3E2A4E6CF51C}" type="pres">
      <dgm:prSet presAssocID="{BDBFD5E0-CA19-4584-882E-7658EDA3A8BA}" presName="space" presStyleCnt="0"/>
      <dgm:spPr/>
    </dgm:pt>
    <dgm:pt modelId="{BAF05E1D-B1B2-4369-8510-A76ED4E6DFFE}" type="pres">
      <dgm:prSet presAssocID="{C0BC640F-7C9B-4E47-AB8C-E1FF425D613B}" presName="composite" presStyleCnt="0"/>
      <dgm:spPr/>
    </dgm:pt>
    <dgm:pt modelId="{6D1DCDB5-6B71-4ED2-ACBC-9973C028FC80}" type="pres">
      <dgm:prSet presAssocID="{C0BC640F-7C9B-4E47-AB8C-E1FF425D613B}" presName="parTx" presStyleLbl="alignNode1" presStyleIdx="1" presStyleCnt="3">
        <dgm:presLayoutVars>
          <dgm:chMax val="0"/>
          <dgm:chPref val="0"/>
          <dgm:bulletEnabled val="1"/>
        </dgm:presLayoutVars>
      </dgm:prSet>
      <dgm:spPr/>
    </dgm:pt>
    <dgm:pt modelId="{C9751870-E76A-4FEE-A1DB-98BB4C9F7E95}" type="pres">
      <dgm:prSet presAssocID="{C0BC640F-7C9B-4E47-AB8C-E1FF425D613B}" presName="desTx" presStyleLbl="alignAccFollowNode1" presStyleIdx="1" presStyleCnt="3">
        <dgm:presLayoutVars>
          <dgm:bulletEnabled val="1"/>
        </dgm:presLayoutVars>
      </dgm:prSet>
      <dgm:spPr/>
    </dgm:pt>
    <dgm:pt modelId="{06DECFC1-5D6E-4F84-90AA-BE383A168BFC}" type="pres">
      <dgm:prSet presAssocID="{2637C795-9707-411B-8A3A-15345CF96EBD}" presName="space" presStyleCnt="0"/>
      <dgm:spPr/>
    </dgm:pt>
    <dgm:pt modelId="{AD48FB18-1DB2-42BC-ABC4-B82F191E884A}" type="pres">
      <dgm:prSet presAssocID="{34422A07-CB1F-49D1-868F-80314BAD9020}" presName="composite" presStyleCnt="0"/>
      <dgm:spPr/>
    </dgm:pt>
    <dgm:pt modelId="{71EEE3D0-9767-4371-9ACD-19FF173FB359}" type="pres">
      <dgm:prSet presAssocID="{34422A07-CB1F-49D1-868F-80314BAD9020}" presName="parTx" presStyleLbl="alignNode1" presStyleIdx="2" presStyleCnt="3">
        <dgm:presLayoutVars>
          <dgm:chMax val="0"/>
          <dgm:chPref val="0"/>
          <dgm:bulletEnabled val="1"/>
        </dgm:presLayoutVars>
      </dgm:prSet>
      <dgm:spPr/>
    </dgm:pt>
    <dgm:pt modelId="{B90FA1A3-705D-4FD7-8258-066DFEFA8546}" type="pres">
      <dgm:prSet presAssocID="{34422A07-CB1F-49D1-868F-80314BAD9020}" presName="desTx" presStyleLbl="alignAccFollowNode1" presStyleIdx="2" presStyleCnt="3">
        <dgm:presLayoutVars>
          <dgm:bulletEnabled val="1"/>
        </dgm:presLayoutVars>
      </dgm:prSet>
      <dgm:spPr/>
    </dgm:pt>
  </dgm:ptLst>
  <dgm:cxnLst>
    <dgm:cxn modelId="{7F39DB04-8577-4A5D-B6F9-0462F05C2174}" srcId="{E7C33C31-C7C5-4D58-BDE6-346C9A235FE0}" destId="{C0BC640F-7C9B-4E47-AB8C-E1FF425D613B}" srcOrd="1" destOrd="0" parTransId="{D2537ED9-A949-464B-BF83-946295139E78}" sibTransId="{2637C795-9707-411B-8A3A-15345CF96EBD}"/>
    <dgm:cxn modelId="{CEE50716-D2E0-4270-B72F-F27B55DF1344}" type="presOf" srcId="{49E35096-A012-4DE8-810D-C93B593751B4}" destId="{DE3DE665-E175-4733-9ECF-76C1FFA93A6F}" srcOrd="0" destOrd="2" presId="urn:microsoft.com/office/officeart/2005/8/layout/hList1"/>
    <dgm:cxn modelId="{E6CE0329-8082-48C1-A10E-5488149B8115}" srcId="{34422A07-CB1F-49D1-868F-80314BAD9020}" destId="{B2C32383-30C1-42AD-9226-DEEB279C06E2}" srcOrd="0" destOrd="0" parTransId="{81D0C121-CEFF-4058-B68E-55740FFB1DBF}" sibTransId="{F307B2CA-04E7-4B4C-A441-606E65B656A8}"/>
    <dgm:cxn modelId="{0466352D-6EDF-44DE-9B8D-2CEF256AAA99}" srcId="{BF527DED-4DC4-4701-B441-71C65F76465A}" destId="{7729FC67-DF27-4E86-92AC-F592A523662D}" srcOrd="1" destOrd="0" parTransId="{CF6D08DF-3AD7-4E25-B7BE-0B17966AAD2E}" sibTransId="{7EB44CED-6245-4980-BB9E-6125B9D0C616}"/>
    <dgm:cxn modelId="{B3A2153E-EBF7-4461-8624-6E6A89097785}" type="presOf" srcId="{7819F9EF-5B77-4C25-BF48-E893DB82AFFC}" destId="{B90FA1A3-705D-4FD7-8258-066DFEFA8546}" srcOrd="0" destOrd="1" presId="urn:microsoft.com/office/officeart/2005/8/layout/hList1"/>
    <dgm:cxn modelId="{A315C45D-AE26-4473-9CB5-D09088B9F32C}" type="presOf" srcId="{BF527DED-4DC4-4701-B441-71C65F76465A}" destId="{F267D527-0A4F-43B7-9014-738A111D5577}" srcOrd="0" destOrd="0" presId="urn:microsoft.com/office/officeart/2005/8/layout/hList1"/>
    <dgm:cxn modelId="{61A4F161-6D7B-4008-922E-EA0F2EE57685}" srcId="{C0BC640F-7C9B-4E47-AB8C-E1FF425D613B}" destId="{E5286EDD-C468-42EB-8A71-4FD219A9BCB8}" srcOrd="0" destOrd="0" parTransId="{4A6AA394-A88B-40EB-B398-7721CD7EF50B}" sibTransId="{E53022CC-3D21-40A6-9168-C8A23F6A2279}"/>
    <dgm:cxn modelId="{6148074F-9CD6-4BC6-AAE5-EDC5AF1AD763}" type="presOf" srcId="{B2C32383-30C1-42AD-9226-DEEB279C06E2}" destId="{B90FA1A3-705D-4FD7-8258-066DFEFA8546}" srcOrd="0" destOrd="0" presId="urn:microsoft.com/office/officeart/2005/8/layout/hList1"/>
    <dgm:cxn modelId="{4B3A0D4F-0608-459C-9867-6F00147D6D7B}" type="presOf" srcId="{34422A07-CB1F-49D1-868F-80314BAD9020}" destId="{71EEE3D0-9767-4371-9ACD-19FF173FB359}" srcOrd="0" destOrd="0" presId="urn:microsoft.com/office/officeart/2005/8/layout/hList1"/>
    <dgm:cxn modelId="{F50E3978-66F9-42DA-87E3-9DB4CCE92595}" srcId="{BF527DED-4DC4-4701-B441-71C65F76465A}" destId="{F5C619FF-1ED5-4891-A33A-3E516662A60E}" srcOrd="0" destOrd="0" parTransId="{54084C5D-6549-4967-A7FF-F2F4A7395656}" sibTransId="{D35FCD73-C131-4C92-A33A-B4BA1F0A67E6}"/>
    <dgm:cxn modelId="{E70E547B-2F4E-4B9A-BB7C-288EAC5CECEB}" type="presOf" srcId="{F5C619FF-1ED5-4891-A33A-3E516662A60E}" destId="{DE3DE665-E175-4733-9ECF-76C1FFA93A6F}" srcOrd="0" destOrd="0" presId="urn:microsoft.com/office/officeart/2005/8/layout/hList1"/>
    <dgm:cxn modelId="{7D4CD886-A53C-489E-9BB3-B984575EA0CC}" srcId="{34422A07-CB1F-49D1-868F-80314BAD9020}" destId="{7819F9EF-5B77-4C25-BF48-E893DB82AFFC}" srcOrd="1" destOrd="0" parTransId="{3A005223-7245-4671-80FA-8AFB7F158CE6}" sibTransId="{48056FD3-989B-44CC-B844-B22DA64044CF}"/>
    <dgm:cxn modelId="{3FA8C88C-8A1B-4EF9-A38E-6A1DAD6BA25B}" srcId="{E7C33C31-C7C5-4D58-BDE6-346C9A235FE0}" destId="{BF527DED-4DC4-4701-B441-71C65F76465A}" srcOrd="0" destOrd="0" parTransId="{5156B839-01B6-4B10-AD66-2BAF41AD381D}" sibTransId="{BDBFD5E0-CA19-4584-882E-7658EDA3A8BA}"/>
    <dgm:cxn modelId="{4F0AE08E-63BC-42F7-8414-8F97B3455C90}" srcId="{C0BC640F-7C9B-4E47-AB8C-E1FF425D613B}" destId="{2A3EED16-7103-4A7D-AB92-5F5D169BC16E}" srcOrd="1" destOrd="0" parTransId="{2BBC79C4-BD40-4844-ACA3-E2D1655F4060}" sibTransId="{59D1A617-BDB6-48DA-90E0-84563CA0E544}"/>
    <dgm:cxn modelId="{0F3142A1-6E49-421C-8E2F-BD653D773B16}" type="presOf" srcId="{E7C33C31-C7C5-4D58-BDE6-346C9A235FE0}" destId="{DAF9211A-7710-44C2-A9F0-70C3B8B4AE7F}" srcOrd="0" destOrd="0" presId="urn:microsoft.com/office/officeart/2005/8/layout/hList1"/>
    <dgm:cxn modelId="{6F20F5A3-901E-45A1-90B3-71B801DD6310}" type="presOf" srcId="{7729FC67-DF27-4E86-92AC-F592A523662D}" destId="{DE3DE665-E175-4733-9ECF-76C1FFA93A6F}" srcOrd="0" destOrd="1" presId="urn:microsoft.com/office/officeart/2005/8/layout/hList1"/>
    <dgm:cxn modelId="{3CAAC9DD-F96C-4947-B649-97237D0346CA}" type="presOf" srcId="{C0BC640F-7C9B-4E47-AB8C-E1FF425D613B}" destId="{6D1DCDB5-6B71-4ED2-ACBC-9973C028FC80}" srcOrd="0" destOrd="0" presId="urn:microsoft.com/office/officeart/2005/8/layout/hList1"/>
    <dgm:cxn modelId="{71869EE1-4E47-4367-9337-06D9A54A7779}" srcId="{BF527DED-4DC4-4701-B441-71C65F76465A}" destId="{49E35096-A012-4DE8-810D-C93B593751B4}" srcOrd="2" destOrd="0" parTransId="{81E935AF-9CB8-4EB5-87F3-2D1EDCA9878E}" sibTransId="{C9DA454F-C278-4700-8F56-7086730C936A}"/>
    <dgm:cxn modelId="{093643F0-4234-499B-ADB7-0A69BAB5E402}" srcId="{E7C33C31-C7C5-4D58-BDE6-346C9A235FE0}" destId="{34422A07-CB1F-49D1-868F-80314BAD9020}" srcOrd="2" destOrd="0" parTransId="{2A3865DE-A7E1-4A62-B110-B5815CF18418}" sibTransId="{FDDDD7E2-B1B9-43F1-ADA0-96357AE9F995}"/>
    <dgm:cxn modelId="{40350CFE-A3AD-4FC2-9DAB-490C9D7F495B}" type="presOf" srcId="{2A3EED16-7103-4A7D-AB92-5F5D169BC16E}" destId="{C9751870-E76A-4FEE-A1DB-98BB4C9F7E95}" srcOrd="0" destOrd="1" presId="urn:microsoft.com/office/officeart/2005/8/layout/hList1"/>
    <dgm:cxn modelId="{3E6044FE-C9DF-4FBF-A6A6-D62DF7F9A2FB}" type="presOf" srcId="{E5286EDD-C468-42EB-8A71-4FD219A9BCB8}" destId="{C9751870-E76A-4FEE-A1DB-98BB4C9F7E95}" srcOrd="0" destOrd="0" presId="urn:microsoft.com/office/officeart/2005/8/layout/hList1"/>
    <dgm:cxn modelId="{49621E49-BB48-48B3-AC15-5F6BEB8AEF2D}" type="presParOf" srcId="{DAF9211A-7710-44C2-A9F0-70C3B8B4AE7F}" destId="{29F23139-AFD9-4FEC-B0A4-FF5770694878}" srcOrd="0" destOrd="0" presId="urn:microsoft.com/office/officeart/2005/8/layout/hList1"/>
    <dgm:cxn modelId="{0671E77C-CB4E-439B-A287-04EE68D5C3A1}" type="presParOf" srcId="{29F23139-AFD9-4FEC-B0A4-FF5770694878}" destId="{F267D527-0A4F-43B7-9014-738A111D5577}" srcOrd="0" destOrd="0" presId="urn:microsoft.com/office/officeart/2005/8/layout/hList1"/>
    <dgm:cxn modelId="{4329CF82-2997-4F5A-BF82-526F7B3BF535}" type="presParOf" srcId="{29F23139-AFD9-4FEC-B0A4-FF5770694878}" destId="{DE3DE665-E175-4733-9ECF-76C1FFA93A6F}" srcOrd="1" destOrd="0" presId="urn:microsoft.com/office/officeart/2005/8/layout/hList1"/>
    <dgm:cxn modelId="{D24BA56A-5C94-408F-BEB0-0663775233FB}" type="presParOf" srcId="{DAF9211A-7710-44C2-A9F0-70C3B8B4AE7F}" destId="{DD7C6E0E-3132-4523-81F1-3E2A4E6CF51C}" srcOrd="1" destOrd="0" presId="urn:microsoft.com/office/officeart/2005/8/layout/hList1"/>
    <dgm:cxn modelId="{393773CD-0E46-4C38-81B1-5024EDB742E7}" type="presParOf" srcId="{DAF9211A-7710-44C2-A9F0-70C3B8B4AE7F}" destId="{BAF05E1D-B1B2-4369-8510-A76ED4E6DFFE}" srcOrd="2" destOrd="0" presId="urn:microsoft.com/office/officeart/2005/8/layout/hList1"/>
    <dgm:cxn modelId="{EA0C1313-06FF-4B4C-9612-8E98C869539B}" type="presParOf" srcId="{BAF05E1D-B1B2-4369-8510-A76ED4E6DFFE}" destId="{6D1DCDB5-6B71-4ED2-ACBC-9973C028FC80}" srcOrd="0" destOrd="0" presId="urn:microsoft.com/office/officeart/2005/8/layout/hList1"/>
    <dgm:cxn modelId="{EDEB1F41-5E34-47CB-9C31-57BB4350D138}" type="presParOf" srcId="{BAF05E1D-B1B2-4369-8510-A76ED4E6DFFE}" destId="{C9751870-E76A-4FEE-A1DB-98BB4C9F7E95}" srcOrd="1" destOrd="0" presId="urn:microsoft.com/office/officeart/2005/8/layout/hList1"/>
    <dgm:cxn modelId="{424755DD-0AB2-47EF-959C-57887460AA76}" type="presParOf" srcId="{DAF9211A-7710-44C2-A9F0-70C3B8B4AE7F}" destId="{06DECFC1-5D6E-4F84-90AA-BE383A168BFC}" srcOrd="3" destOrd="0" presId="urn:microsoft.com/office/officeart/2005/8/layout/hList1"/>
    <dgm:cxn modelId="{3279E37F-1A7A-4EC2-B60B-8C9275989D34}" type="presParOf" srcId="{DAF9211A-7710-44C2-A9F0-70C3B8B4AE7F}" destId="{AD48FB18-1DB2-42BC-ABC4-B82F191E884A}" srcOrd="4" destOrd="0" presId="urn:microsoft.com/office/officeart/2005/8/layout/hList1"/>
    <dgm:cxn modelId="{D9B0B2FC-CF35-420A-9756-DCFA24705457}" type="presParOf" srcId="{AD48FB18-1DB2-42BC-ABC4-B82F191E884A}" destId="{71EEE3D0-9767-4371-9ACD-19FF173FB359}" srcOrd="0" destOrd="0" presId="urn:microsoft.com/office/officeart/2005/8/layout/hList1"/>
    <dgm:cxn modelId="{0F938144-B5EB-4864-8308-5DFE3E522F54}" type="presParOf" srcId="{AD48FB18-1DB2-42BC-ABC4-B82F191E884A}" destId="{B90FA1A3-705D-4FD7-8258-066DFEFA8546}"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9FB28B-E4FB-46F0-A3FA-CF9F0EFE4F3A}">
      <dsp:nvSpPr>
        <dsp:cNvPr id="0" name=""/>
        <dsp:cNvSpPr/>
      </dsp:nvSpPr>
      <dsp:spPr>
        <a:xfrm>
          <a:off x="0" y="571908"/>
          <a:ext cx="8198241" cy="20664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36275" tIns="333248" rIns="636275" bIns="113792" numCol="1" spcCol="1270" anchor="t" anchorCtr="0">
          <a:noAutofit/>
        </a:bodyPr>
        <a:lstStyle/>
        <a:p>
          <a:pPr marL="171450" lvl="1" indent="-171450" algn="l" defTabSz="711200">
            <a:lnSpc>
              <a:spcPct val="90000"/>
            </a:lnSpc>
            <a:spcBef>
              <a:spcPct val="0"/>
            </a:spcBef>
            <a:spcAft>
              <a:spcPct val="15000"/>
            </a:spcAft>
            <a:buFont typeface="Arial"/>
            <a:buChar char="•"/>
          </a:pPr>
          <a:r>
            <a:rPr lang="sv-SE" sz="1600" kern="1200" dirty="0"/>
            <a:t>schemalägga så att tider finns tillgängliga med minst åtta veckors framförhållning</a:t>
          </a:r>
        </a:p>
        <a:p>
          <a:pPr marL="171450" lvl="1" indent="-171450" algn="l" defTabSz="711200">
            <a:lnSpc>
              <a:spcPct val="90000"/>
            </a:lnSpc>
            <a:spcBef>
              <a:spcPct val="0"/>
            </a:spcBef>
            <a:spcAft>
              <a:spcPct val="15000"/>
            </a:spcAft>
            <a:buFont typeface="Arial"/>
            <a:buChar char="•"/>
          </a:pPr>
          <a:r>
            <a:rPr lang="sv-SE" sz="1600" kern="1200"/>
            <a:t>visa samtliga bokade tider på 1177.se</a:t>
          </a:r>
        </a:p>
        <a:p>
          <a:pPr marL="171450" lvl="1" indent="-171450" algn="l" defTabSz="711200">
            <a:lnSpc>
              <a:spcPct val="90000"/>
            </a:lnSpc>
            <a:spcBef>
              <a:spcPct val="0"/>
            </a:spcBef>
            <a:spcAft>
              <a:spcPct val="15000"/>
            </a:spcAft>
            <a:buFont typeface="Arial"/>
            <a:buChar char="•"/>
          </a:pPr>
          <a:r>
            <a:rPr lang="sv-SE" sz="1600" kern="1200"/>
            <a:t>erbjuda invånaren att själv kunna avboka samtliga tider i tjänsten 1177 tidbokning</a:t>
          </a:r>
        </a:p>
        <a:p>
          <a:pPr marL="171450" lvl="1" indent="-171450" algn="l" defTabSz="711200">
            <a:lnSpc>
              <a:spcPct val="90000"/>
            </a:lnSpc>
            <a:spcBef>
              <a:spcPct val="0"/>
            </a:spcBef>
            <a:spcAft>
              <a:spcPct val="15000"/>
            </a:spcAft>
            <a:buFont typeface="Arial"/>
            <a:buChar char="•"/>
          </a:pPr>
          <a:r>
            <a:rPr lang="sv-SE" sz="1600" kern="1200"/>
            <a:t>erbjuda invånaren att själv kunna omboka tider i tjänsten 1177 tidbokning.  </a:t>
          </a:r>
        </a:p>
      </dsp:txBody>
      <dsp:txXfrm>
        <a:off x="0" y="571908"/>
        <a:ext cx="8198241" cy="2066400"/>
      </dsp:txXfrm>
    </dsp:sp>
    <dsp:sp modelId="{3EF1136C-8E83-4BFD-A197-8A0AC90392D7}">
      <dsp:nvSpPr>
        <dsp:cNvPr id="0" name=""/>
        <dsp:cNvSpPr/>
      </dsp:nvSpPr>
      <dsp:spPr>
        <a:xfrm>
          <a:off x="409912" y="323690"/>
          <a:ext cx="5738768" cy="4723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912" tIns="0" rIns="216912" bIns="0" numCol="1" spcCol="1270" anchor="ctr" anchorCtr="0">
          <a:noAutofit/>
        </a:bodyPr>
        <a:lstStyle/>
        <a:p>
          <a:pPr marL="0" lvl="0" indent="0" algn="l" defTabSz="711200">
            <a:lnSpc>
              <a:spcPct val="100000"/>
            </a:lnSpc>
            <a:spcBef>
              <a:spcPct val="0"/>
            </a:spcBef>
            <a:spcAft>
              <a:spcPct val="35000"/>
            </a:spcAft>
            <a:buNone/>
          </a:pPr>
          <a:r>
            <a:rPr lang="sv-SE" sz="1600" kern="1200"/>
            <a:t>Varje vårdutförande eller tjänsteutförande enhet ska:</a:t>
          </a:r>
        </a:p>
      </dsp:txBody>
      <dsp:txXfrm>
        <a:off x="432969" y="346747"/>
        <a:ext cx="5692654" cy="426206"/>
      </dsp:txXfrm>
    </dsp:sp>
    <dsp:sp modelId="{323F34CA-7435-43D6-AA5C-3B799C63529E}">
      <dsp:nvSpPr>
        <dsp:cNvPr id="0" name=""/>
        <dsp:cNvSpPr/>
      </dsp:nvSpPr>
      <dsp:spPr>
        <a:xfrm>
          <a:off x="0" y="2948811"/>
          <a:ext cx="8198241" cy="13608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36275" tIns="333248" rIns="636275" bIns="113792" numCol="1" spcCol="1270" anchor="t" anchorCtr="0">
          <a:noAutofit/>
        </a:bodyPr>
        <a:lstStyle/>
        <a:p>
          <a:pPr marL="171450" lvl="1" indent="-171450" algn="l" defTabSz="711200">
            <a:lnSpc>
              <a:spcPct val="90000"/>
            </a:lnSpc>
            <a:spcBef>
              <a:spcPct val="0"/>
            </a:spcBef>
            <a:spcAft>
              <a:spcPct val="15000"/>
            </a:spcAft>
            <a:buChar char="•"/>
          </a:pPr>
          <a:r>
            <a:rPr lang="sv-SE" sz="1600" kern="1200"/>
            <a:t>erbjuda invånaren att själv välja tid, till exempel genom öppen kallelse eller direktbokningsbara tider på 1177.se</a:t>
          </a:r>
        </a:p>
        <a:p>
          <a:pPr marL="171450" lvl="1" indent="-171450" algn="l" defTabSz="711200">
            <a:lnSpc>
              <a:spcPct val="90000"/>
            </a:lnSpc>
            <a:spcBef>
              <a:spcPct val="0"/>
            </a:spcBef>
            <a:spcAft>
              <a:spcPct val="15000"/>
            </a:spcAft>
            <a:buChar char="•"/>
          </a:pPr>
          <a:r>
            <a:rPr lang="sv-SE" sz="1600" kern="1200"/>
            <a:t>arbeta för att antalet bokningar som görs av invånaren ska öka varje månad. </a:t>
          </a:r>
        </a:p>
      </dsp:txBody>
      <dsp:txXfrm>
        <a:off x="0" y="2948811"/>
        <a:ext cx="8198241" cy="1360800"/>
      </dsp:txXfrm>
    </dsp:sp>
    <dsp:sp modelId="{61D61F21-6580-445D-A7CC-D69D8D7C109D}">
      <dsp:nvSpPr>
        <dsp:cNvPr id="0" name=""/>
        <dsp:cNvSpPr/>
      </dsp:nvSpPr>
      <dsp:spPr>
        <a:xfrm>
          <a:off x="409912" y="2712651"/>
          <a:ext cx="5738768" cy="4723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912" tIns="0" rIns="216912" bIns="0" numCol="1" spcCol="1270" anchor="ctr" anchorCtr="0">
          <a:noAutofit/>
        </a:bodyPr>
        <a:lstStyle/>
        <a:p>
          <a:pPr marL="0" lvl="0" indent="0" algn="l" defTabSz="711200">
            <a:lnSpc>
              <a:spcPct val="100000"/>
            </a:lnSpc>
            <a:spcBef>
              <a:spcPct val="0"/>
            </a:spcBef>
            <a:spcAft>
              <a:spcPct val="35000"/>
            </a:spcAft>
            <a:buNone/>
          </a:pPr>
          <a:r>
            <a:rPr lang="sv-SE" sz="1600" kern="1200"/>
            <a:t>Varje verksamhetsområde ska:</a:t>
          </a:r>
        </a:p>
      </dsp:txBody>
      <dsp:txXfrm>
        <a:off x="432969" y="2735708"/>
        <a:ext cx="5692654" cy="426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7D527-0A4F-43B7-9014-738A111D5577}">
      <dsp:nvSpPr>
        <dsp:cNvPr id="0" name=""/>
        <dsp:cNvSpPr/>
      </dsp:nvSpPr>
      <dsp:spPr>
        <a:xfrm>
          <a:off x="3235" y="232110"/>
          <a:ext cx="3154259" cy="5760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sv-SE" sz="2000" kern="1200" dirty="0">
              <a:solidFill>
                <a:schemeClr val="bg2"/>
              </a:solidFill>
            </a:rPr>
            <a:t>Tidbokningssystem</a:t>
          </a:r>
        </a:p>
      </dsp:txBody>
      <dsp:txXfrm>
        <a:off x="3235" y="232110"/>
        <a:ext cx="3154259" cy="576000"/>
      </dsp:txXfrm>
    </dsp:sp>
    <dsp:sp modelId="{DE3DE665-E175-4733-9ECF-76C1FFA93A6F}">
      <dsp:nvSpPr>
        <dsp:cNvPr id="0" name=""/>
        <dsp:cNvSpPr/>
      </dsp:nvSpPr>
      <dsp:spPr>
        <a:xfrm>
          <a:off x="3235" y="808110"/>
          <a:ext cx="3154259" cy="3348899"/>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sv-SE" sz="2000" kern="1200" dirty="0"/>
            <a:t>Systemen behöver vara förberedda så att det finns tillräckligt många bokningsbara tider i dagmallarna. </a:t>
          </a:r>
        </a:p>
        <a:p>
          <a:pPr marL="228600" lvl="1" indent="-228600" algn="l" defTabSz="889000">
            <a:lnSpc>
              <a:spcPct val="90000"/>
            </a:lnSpc>
            <a:spcBef>
              <a:spcPct val="0"/>
            </a:spcBef>
            <a:spcAft>
              <a:spcPct val="15000"/>
            </a:spcAft>
            <a:buChar char="•"/>
          </a:pPr>
          <a:r>
            <a:rPr lang="sv-SE" sz="2000" kern="1200" dirty="0"/>
            <a:t>Schemaläggning med minst 8 veckors framförhållning</a:t>
          </a:r>
        </a:p>
        <a:p>
          <a:pPr marL="228600" lvl="1" indent="-228600" algn="l" defTabSz="889000">
            <a:lnSpc>
              <a:spcPct val="90000"/>
            </a:lnSpc>
            <a:spcBef>
              <a:spcPct val="0"/>
            </a:spcBef>
            <a:spcAft>
              <a:spcPct val="15000"/>
            </a:spcAft>
            <a:buChar char="•"/>
          </a:pPr>
          <a:r>
            <a:rPr lang="sv-SE" sz="2000" kern="1200" dirty="0"/>
            <a:t>Ta hjälp av ansvarig för Pasis eller PMO i din förvaltning.</a:t>
          </a:r>
        </a:p>
      </dsp:txBody>
      <dsp:txXfrm>
        <a:off x="3235" y="808110"/>
        <a:ext cx="3154259" cy="3348899"/>
      </dsp:txXfrm>
    </dsp:sp>
    <dsp:sp modelId="{6D1DCDB5-6B71-4ED2-ACBC-9973C028FC80}">
      <dsp:nvSpPr>
        <dsp:cNvPr id="0" name=""/>
        <dsp:cNvSpPr/>
      </dsp:nvSpPr>
      <dsp:spPr>
        <a:xfrm>
          <a:off x="3599091" y="232110"/>
          <a:ext cx="3154259" cy="5760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sv-SE" sz="2000" kern="1200">
              <a:solidFill>
                <a:schemeClr val="bg2"/>
              </a:solidFill>
            </a:rPr>
            <a:t>1177</a:t>
          </a:r>
        </a:p>
      </dsp:txBody>
      <dsp:txXfrm>
        <a:off x="3599091" y="232110"/>
        <a:ext cx="3154259" cy="576000"/>
      </dsp:txXfrm>
    </dsp:sp>
    <dsp:sp modelId="{C9751870-E76A-4FEE-A1DB-98BB4C9F7E95}">
      <dsp:nvSpPr>
        <dsp:cNvPr id="0" name=""/>
        <dsp:cNvSpPr/>
      </dsp:nvSpPr>
      <dsp:spPr>
        <a:xfrm>
          <a:off x="3599091" y="808110"/>
          <a:ext cx="3154259" cy="3348899"/>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sv-SE" sz="2000" kern="1200"/>
            <a:t>1177 personalverktyg behöver vara förberett med ärendetyper aktiverade. </a:t>
          </a:r>
        </a:p>
        <a:p>
          <a:pPr marL="228600" lvl="1" indent="-228600" algn="l" defTabSz="889000">
            <a:lnSpc>
              <a:spcPct val="90000"/>
            </a:lnSpc>
            <a:spcBef>
              <a:spcPct val="0"/>
            </a:spcBef>
            <a:spcAft>
              <a:spcPct val="15000"/>
            </a:spcAft>
            <a:buChar char="•"/>
          </a:pPr>
          <a:r>
            <a:rPr lang="sv-SE" sz="2000" kern="1200" dirty="0"/>
            <a:t>Ta hjälp av ansvarig för e-tjänsterna på 1177 i din förvaltning. </a:t>
          </a:r>
        </a:p>
      </dsp:txBody>
      <dsp:txXfrm>
        <a:off x="3599091" y="808110"/>
        <a:ext cx="3154259" cy="3348899"/>
      </dsp:txXfrm>
    </dsp:sp>
    <dsp:sp modelId="{71EEE3D0-9767-4371-9ACD-19FF173FB359}">
      <dsp:nvSpPr>
        <dsp:cNvPr id="0" name=""/>
        <dsp:cNvSpPr/>
      </dsp:nvSpPr>
      <dsp:spPr>
        <a:xfrm>
          <a:off x="7194947" y="232110"/>
          <a:ext cx="3154259" cy="5760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sv-SE" sz="2000" kern="1200">
              <a:solidFill>
                <a:schemeClr val="bg2"/>
              </a:solidFill>
            </a:rPr>
            <a:t>Arbetssätt</a:t>
          </a:r>
        </a:p>
      </dsp:txBody>
      <dsp:txXfrm>
        <a:off x="7194947" y="232110"/>
        <a:ext cx="3154259" cy="576000"/>
      </dsp:txXfrm>
    </dsp:sp>
    <dsp:sp modelId="{B90FA1A3-705D-4FD7-8258-066DFEFA8546}">
      <dsp:nvSpPr>
        <dsp:cNvPr id="0" name=""/>
        <dsp:cNvSpPr/>
      </dsp:nvSpPr>
      <dsp:spPr>
        <a:xfrm>
          <a:off x="7194947" y="808110"/>
          <a:ext cx="3154259" cy="3348899"/>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sv-SE" sz="2000" kern="1200" dirty="0"/>
            <a:t>Medarbetarna behöver förstå hur 1177 fungerar för att kunna stötta invånaren i att bli delaktiga i sin egen vård. </a:t>
          </a:r>
        </a:p>
        <a:p>
          <a:pPr marL="228600" lvl="1" indent="-228600" algn="l" defTabSz="889000">
            <a:lnSpc>
              <a:spcPct val="90000"/>
            </a:lnSpc>
            <a:spcBef>
              <a:spcPct val="0"/>
            </a:spcBef>
            <a:spcAft>
              <a:spcPct val="15000"/>
            </a:spcAft>
            <a:buChar char="•"/>
          </a:pPr>
          <a:r>
            <a:rPr lang="sv-SE" sz="2000" kern="1200"/>
            <a:t>Ha en dialog med invånaren när det är aktuellt med öppen kallelse.</a:t>
          </a:r>
        </a:p>
      </dsp:txBody>
      <dsp:txXfrm>
        <a:off x="7194947" y="808110"/>
        <a:ext cx="3154259" cy="334889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4D511D94-4E64-1EAA-0D43-EAEE53FDC9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D5195A2E-B3CC-C0AE-5A1F-1A1E7AB3A8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1340DC-1509-4221-AED0-908333A2814C}" type="datetimeFigureOut">
              <a:rPr lang="sv-SE" smtClean="0"/>
              <a:t>2025-11-20</a:t>
            </a:fld>
            <a:endParaRPr lang="sv-SE"/>
          </a:p>
        </p:txBody>
      </p:sp>
      <p:sp>
        <p:nvSpPr>
          <p:cNvPr id="4" name="Platshållare för sidfot 3">
            <a:extLst>
              <a:ext uri="{FF2B5EF4-FFF2-40B4-BE49-F238E27FC236}">
                <a16:creationId xmlns:a16="http://schemas.microsoft.com/office/drawing/2014/main" id="{C921803D-7FAC-F3DE-8A61-40FCB00C455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11384B36-BE09-A54C-B7BD-BFFF79D0F88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EA6F1E-1E10-4A31-B5A8-8E4E14FF7C9E}" type="slidenum">
              <a:rPr lang="sv-SE" smtClean="0"/>
              <a:t>‹#›</a:t>
            </a:fld>
            <a:endParaRPr lang="sv-SE"/>
          </a:p>
        </p:txBody>
      </p:sp>
    </p:spTree>
    <p:extLst>
      <p:ext uri="{BB962C8B-B14F-4D97-AF65-F5344CB8AC3E}">
        <p14:creationId xmlns:p14="http://schemas.microsoft.com/office/powerpoint/2010/main" val="89773850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25CAF2-EA02-4D7B-96AC-EC2C828EEDBF}" type="datetimeFigureOut">
              <a:rPr lang="sv-SE" smtClean="0"/>
              <a:t>2025-11-20</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7B30ED-5BE4-4B01-A895-9FD01F2DFD3F}" type="slidenum">
              <a:rPr lang="sv-SE" smtClean="0"/>
              <a:t>‹#›</a:t>
            </a:fld>
            <a:endParaRPr lang="sv-SE"/>
          </a:p>
        </p:txBody>
      </p:sp>
    </p:spTree>
    <p:extLst>
      <p:ext uri="{BB962C8B-B14F-4D97-AF65-F5344CB8AC3E}">
        <p14:creationId xmlns:p14="http://schemas.microsoft.com/office/powerpoint/2010/main" val="2732673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B09846-1728-4657-81E0-2455BC31F1C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1244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a:ea typeface="Calibri"/>
              <a:cs typeface="Calibri"/>
            </a:endParaRPr>
          </a:p>
        </p:txBody>
      </p:sp>
      <p:sp>
        <p:nvSpPr>
          <p:cNvPr id="4" name="Platshållare för bildnummer 3"/>
          <p:cNvSpPr>
            <a:spLocks noGrp="1"/>
          </p:cNvSpPr>
          <p:nvPr>
            <p:ph type="sldNum" sz="quarter" idx="5"/>
          </p:nvPr>
        </p:nvSpPr>
        <p:spPr/>
        <p:txBody>
          <a:bodyPr/>
          <a:lstStyle/>
          <a:p>
            <a:fld id="{687B30ED-5BE4-4B01-A895-9FD01F2DFD3F}" type="slidenum">
              <a:rPr lang="sv-SE" smtClean="0"/>
              <a:t>15</a:t>
            </a:fld>
            <a:endParaRPr lang="sv-SE"/>
          </a:p>
        </p:txBody>
      </p:sp>
    </p:spTree>
    <p:extLst>
      <p:ext uri="{BB962C8B-B14F-4D97-AF65-F5344CB8AC3E}">
        <p14:creationId xmlns:p14="http://schemas.microsoft.com/office/powerpoint/2010/main" val="2962101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87B30ED-5BE4-4B01-A895-9FD01F2DFD3F}" type="slidenum">
              <a:rPr lang="sv-SE" smtClean="0"/>
              <a:t>16</a:t>
            </a:fld>
            <a:endParaRPr lang="sv-SE"/>
          </a:p>
        </p:txBody>
      </p:sp>
    </p:spTree>
    <p:extLst>
      <p:ext uri="{BB962C8B-B14F-4D97-AF65-F5344CB8AC3E}">
        <p14:creationId xmlns:p14="http://schemas.microsoft.com/office/powerpoint/2010/main" val="2101236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solidFill>
                <a:srgbClr val="22201C"/>
              </a:solidFill>
              <a:latin typeface="OpenSansRegular"/>
            </a:endParaRPr>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B09846-1728-4657-81E0-2455BC31F1C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480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87B30ED-5BE4-4B01-A895-9FD01F2DFD3F}" type="slidenum">
              <a:rPr lang="sv-SE" smtClean="0"/>
              <a:t>18</a:t>
            </a:fld>
            <a:endParaRPr lang="sv-SE"/>
          </a:p>
        </p:txBody>
      </p:sp>
    </p:spTree>
    <p:extLst>
      <p:ext uri="{BB962C8B-B14F-4D97-AF65-F5344CB8AC3E}">
        <p14:creationId xmlns:p14="http://schemas.microsoft.com/office/powerpoint/2010/main" val="1261814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87B30ED-5BE4-4B01-A895-9FD01F2DFD3F}" type="slidenum">
              <a:rPr lang="sv-SE" smtClean="0"/>
              <a:t>19</a:t>
            </a:fld>
            <a:endParaRPr lang="sv-SE"/>
          </a:p>
        </p:txBody>
      </p:sp>
    </p:spTree>
    <p:extLst>
      <p:ext uri="{BB962C8B-B14F-4D97-AF65-F5344CB8AC3E}">
        <p14:creationId xmlns:p14="http://schemas.microsoft.com/office/powerpoint/2010/main" val="1515501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B09846-1728-4657-81E0-2455BC31F1C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614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4C589-CECF-E07F-C6A9-0CEC7A90E79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E966384-0F24-08C3-B6D1-D070A2C640E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720DBD1-3952-D24C-EFC4-A3A6DE065689}"/>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513E023C-1334-73AE-77EA-B2A5E53E5D11}"/>
              </a:ext>
            </a:extLst>
          </p:cNvPr>
          <p:cNvSpPr>
            <a:spLocks noGrp="1"/>
          </p:cNvSpPr>
          <p:nvPr>
            <p:ph type="sldNum" sz="quarter" idx="5"/>
          </p:nvPr>
        </p:nvSpPr>
        <p:spPr/>
        <p:txBody>
          <a:bodyPr/>
          <a:lstStyle/>
          <a:p>
            <a:fld id="{687B30ED-5BE4-4B01-A895-9FD01F2DFD3F}" type="slidenum">
              <a:rPr lang="sv-SE" smtClean="0"/>
              <a:t>4</a:t>
            </a:fld>
            <a:endParaRPr lang="sv-SE"/>
          </a:p>
        </p:txBody>
      </p:sp>
    </p:spTree>
    <p:extLst>
      <p:ext uri="{BB962C8B-B14F-4D97-AF65-F5344CB8AC3E}">
        <p14:creationId xmlns:p14="http://schemas.microsoft.com/office/powerpoint/2010/main" val="932285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B09846-1728-4657-81E0-2455BC31F1C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883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a:cs typeface="Calibri"/>
            </a:endParaRPr>
          </a:p>
        </p:txBody>
      </p:sp>
      <p:sp>
        <p:nvSpPr>
          <p:cNvPr id="4" name="Platshållare för bildnummer 3"/>
          <p:cNvSpPr>
            <a:spLocks noGrp="1"/>
          </p:cNvSpPr>
          <p:nvPr>
            <p:ph type="sldNum" sz="quarter" idx="5"/>
          </p:nvPr>
        </p:nvSpPr>
        <p:spPr/>
        <p:txBody>
          <a:bodyPr/>
          <a:lstStyle/>
          <a:p>
            <a:fld id="{687B30ED-5BE4-4B01-A895-9FD01F2DFD3F}" type="slidenum">
              <a:rPr lang="sv-SE" smtClean="0"/>
              <a:t>6</a:t>
            </a:fld>
            <a:endParaRPr lang="sv-SE"/>
          </a:p>
        </p:txBody>
      </p:sp>
    </p:spTree>
    <p:extLst>
      <p:ext uri="{BB962C8B-B14F-4D97-AF65-F5344CB8AC3E}">
        <p14:creationId xmlns:p14="http://schemas.microsoft.com/office/powerpoint/2010/main" val="2711297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B09846-1728-4657-81E0-2455BC31F1C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1620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1">
              <a:buClr>
                <a:schemeClr val="bg2"/>
              </a:buClr>
            </a:pPr>
            <a:endParaRPr lang="sv-SE" sz="1200">
              <a:solidFill>
                <a:schemeClr val="bg2"/>
              </a:solidFill>
            </a:endParaRPr>
          </a:p>
          <a:p>
            <a:endParaRPr lang="sv-SE">
              <a:ea typeface="Calibri"/>
              <a:cs typeface="Calibri"/>
            </a:endParaRPr>
          </a:p>
        </p:txBody>
      </p:sp>
      <p:sp>
        <p:nvSpPr>
          <p:cNvPr id="4" name="Platshållare för bildnummer 3"/>
          <p:cNvSpPr>
            <a:spLocks noGrp="1"/>
          </p:cNvSpPr>
          <p:nvPr>
            <p:ph type="sldNum" sz="quarter" idx="5"/>
          </p:nvPr>
        </p:nvSpPr>
        <p:spPr/>
        <p:txBody>
          <a:bodyPr/>
          <a:lstStyle/>
          <a:p>
            <a:fld id="{687B30ED-5BE4-4B01-A895-9FD01F2DFD3F}" type="slidenum">
              <a:rPr lang="sv-SE" smtClean="0"/>
              <a:t>11</a:t>
            </a:fld>
            <a:endParaRPr lang="sv-SE"/>
          </a:p>
        </p:txBody>
      </p:sp>
    </p:spTree>
    <p:extLst>
      <p:ext uri="{BB962C8B-B14F-4D97-AF65-F5344CB8AC3E}">
        <p14:creationId xmlns:p14="http://schemas.microsoft.com/office/powerpoint/2010/main" val="2811090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solidFill>
                <a:srgbClr val="22201C"/>
              </a:solidFill>
              <a:latin typeface="OpenSansRegular"/>
            </a:endParaRPr>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B09846-1728-4657-81E0-2455BC31F1C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669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ea typeface="Calibri"/>
                <a:cs typeface="Calibri"/>
              </a:rPr>
              <a:t>Eventuellt annan rubrik</a:t>
            </a:r>
          </a:p>
        </p:txBody>
      </p:sp>
      <p:sp>
        <p:nvSpPr>
          <p:cNvPr id="4" name="Platshållare för bildnummer 3"/>
          <p:cNvSpPr>
            <a:spLocks noGrp="1"/>
          </p:cNvSpPr>
          <p:nvPr>
            <p:ph type="sldNum" sz="quarter" idx="5"/>
          </p:nvPr>
        </p:nvSpPr>
        <p:spPr/>
        <p:txBody>
          <a:bodyPr/>
          <a:lstStyle/>
          <a:p>
            <a:fld id="{687B30ED-5BE4-4B01-A895-9FD01F2DFD3F}" type="slidenum">
              <a:rPr lang="sv-SE" smtClean="0"/>
              <a:t>14</a:t>
            </a:fld>
            <a:endParaRPr lang="sv-SE"/>
          </a:p>
        </p:txBody>
      </p:sp>
    </p:spTree>
    <p:extLst>
      <p:ext uri="{BB962C8B-B14F-4D97-AF65-F5344CB8AC3E}">
        <p14:creationId xmlns:p14="http://schemas.microsoft.com/office/powerpoint/2010/main" val="41217923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bild blå">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A07AEC-4933-4E73-917F-A4A367715DCB}"/>
              </a:ext>
            </a:extLst>
          </p:cNvPr>
          <p:cNvSpPr>
            <a:spLocks noGrp="1"/>
          </p:cNvSpPr>
          <p:nvPr>
            <p:ph type="ctrTitle" hasCustomPrompt="1"/>
          </p:nvPr>
        </p:nvSpPr>
        <p:spPr>
          <a:xfrm>
            <a:off x="914400" y="1700809"/>
            <a:ext cx="10363200" cy="1470025"/>
          </a:xfrm>
        </p:spPr>
        <p:txBody>
          <a:bodyPr anchor="b"/>
          <a:lstStyle>
            <a:lvl1pPr algn="ctr">
              <a:lnSpc>
                <a:spcPct val="110000"/>
              </a:lnSpc>
              <a:defRPr sz="4400">
                <a:solidFill>
                  <a:schemeClr val="tx2"/>
                </a:solidFill>
                <a:latin typeface="+mj-lt"/>
              </a:defRPr>
            </a:lvl1pPr>
          </a:lstStyle>
          <a:p>
            <a:r>
              <a:rPr lang="sv-SE"/>
              <a:t>Klicka här för att ändra rubrik</a:t>
            </a:r>
            <a:endParaRPr lang="en-US"/>
          </a:p>
        </p:txBody>
      </p:sp>
      <p:sp>
        <p:nvSpPr>
          <p:cNvPr id="9" name="Underrubrik 2">
            <a:extLst>
              <a:ext uri="{FF2B5EF4-FFF2-40B4-BE49-F238E27FC236}">
                <a16:creationId xmlns:a16="http://schemas.microsoft.com/office/drawing/2014/main" id="{A5194270-83B6-A55F-D3FF-A1265475105B}"/>
              </a:ext>
            </a:extLst>
          </p:cNvPr>
          <p:cNvSpPr>
            <a:spLocks noGrp="1"/>
          </p:cNvSpPr>
          <p:nvPr>
            <p:ph type="subTitle" idx="1" hasCustomPrompt="1"/>
          </p:nvPr>
        </p:nvSpPr>
        <p:spPr>
          <a:xfrm>
            <a:off x="1828800" y="3404592"/>
            <a:ext cx="8534400" cy="1108414"/>
          </a:xfrm>
        </p:spPr>
        <p:txBody>
          <a:bodyPr/>
          <a:lstStyle>
            <a:lvl1pPr marL="0" indent="0" algn="ctr">
              <a:lnSpc>
                <a:spcPct val="110000"/>
              </a:lnSpc>
              <a:buNone/>
              <a:defRPr sz="28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a:t>
            </a:r>
            <a:endParaRPr lang="en-US"/>
          </a:p>
        </p:txBody>
      </p:sp>
      <p:pic>
        <p:nvPicPr>
          <p:cNvPr id="14" name="Bildobjekt 13">
            <a:extLst>
              <a:ext uri="{FF2B5EF4-FFF2-40B4-BE49-F238E27FC236}">
                <a16:creationId xmlns:a16="http://schemas.microsoft.com/office/drawing/2014/main" id="{244F8B15-58B1-2E90-1802-6F4E92C084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11477" y="5853106"/>
            <a:ext cx="746613" cy="691200"/>
          </a:xfrm>
          <a:prstGeom prst="rect">
            <a:avLst/>
          </a:prstGeom>
        </p:spPr>
      </p:pic>
    </p:spTree>
    <p:extLst>
      <p:ext uri="{BB962C8B-B14F-4D97-AF65-F5344CB8AC3E}">
        <p14:creationId xmlns:p14="http://schemas.microsoft.com/office/powerpoint/2010/main" val="228847525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vå delar grädde">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86BA53-80CA-499D-B273-3926ACA41EDA}"/>
              </a:ext>
            </a:extLst>
          </p:cNvPr>
          <p:cNvSpPr>
            <a:spLocks noGrp="1"/>
          </p:cNvSpPr>
          <p:nvPr>
            <p:ph type="title" hasCustomPrompt="1"/>
          </p:nvPr>
        </p:nvSpPr>
        <p:spPr/>
        <p:txBody>
          <a:bodyPr/>
          <a:lstStyle>
            <a:lvl1pPr>
              <a:defRPr>
                <a:solidFill>
                  <a:schemeClr val="tx2"/>
                </a:solidFill>
              </a:defRPr>
            </a:lvl1pPr>
          </a:lstStyle>
          <a:p>
            <a:r>
              <a:rPr lang="sv-SE"/>
              <a:t>Klicka här för att ändra rubrikformat</a:t>
            </a:r>
            <a:endParaRPr lang="en-US"/>
          </a:p>
        </p:txBody>
      </p:sp>
      <p:sp>
        <p:nvSpPr>
          <p:cNvPr id="3" name="Platshållare för innehåll 2">
            <a:extLst>
              <a:ext uri="{FF2B5EF4-FFF2-40B4-BE49-F238E27FC236}">
                <a16:creationId xmlns:a16="http://schemas.microsoft.com/office/drawing/2014/main" id="{13CB0A19-16FC-4B79-906D-1C26618BA5BC}"/>
              </a:ext>
            </a:extLst>
          </p:cNvPr>
          <p:cNvSpPr>
            <a:spLocks noGrp="1"/>
          </p:cNvSpPr>
          <p:nvPr>
            <p:ph sz="half" idx="1" hasCustomPrompt="1"/>
          </p:nvPr>
        </p:nvSpPr>
        <p:spPr>
          <a:xfrm>
            <a:off x="609600" y="1297173"/>
            <a:ext cx="5181600" cy="4828992"/>
          </a:xfrm>
        </p:spPr>
        <p:txBody>
          <a:bodyPr/>
          <a:lstStyle>
            <a:lvl1pPr>
              <a:lnSpc>
                <a:spcPct val="110000"/>
              </a:lnSpc>
              <a:spcBef>
                <a:spcPts val="1600"/>
              </a:spcBef>
              <a:buClr>
                <a:schemeClr val="tx2"/>
              </a:buClr>
              <a:defRPr sz="2800">
                <a:solidFill>
                  <a:schemeClr val="tx2"/>
                </a:solidFill>
              </a:defRPr>
            </a:lvl1pPr>
            <a:lvl2pPr>
              <a:spcBef>
                <a:spcPts val="1000"/>
              </a:spcBef>
              <a:buClr>
                <a:schemeClr val="tx2"/>
              </a:buClr>
              <a:defRPr sz="2400">
                <a:solidFill>
                  <a:schemeClr val="tx2"/>
                </a:solidFill>
              </a:defRPr>
            </a:lvl2pPr>
            <a:lvl3pPr>
              <a:lnSpc>
                <a:spcPct val="110000"/>
              </a:lnSpc>
              <a:defRPr sz="2400"/>
            </a:lvl3pPr>
            <a:lvl4pPr>
              <a:lnSpc>
                <a:spcPct val="110000"/>
              </a:lnSpc>
              <a:defRPr/>
            </a:lvl4pPr>
            <a:lvl5pPr>
              <a:lnSpc>
                <a:spcPct val="110000"/>
              </a:lnSpc>
              <a:defRPr/>
            </a:lvl5pPr>
          </a:lstStyle>
          <a:p>
            <a:pPr lvl="0"/>
            <a:r>
              <a:rPr lang="sv-SE"/>
              <a:t>Skriv text här</a:t>
            </a:r>
          </a:p>
          <a:p>
            <a:pPr lvl="1"/>
            <a:r>
              <a:rPr lang="sv-SE"/>
              <a:t>Nivå två</a:t>
            </a:r>
          </a:p>
        </p:txBody>
      </p:sp>
      <p:sp>
        <p:nvSpPr>
          <p:cNvPr id="4" name="Platshållare för innehåll 3">
            <a:extLst>
              <a:ext uri="{FF2B5EF4-FFF2-40B4-BE49-F238E27FC236}">
                <a16:creationId xmlns:a16="http://schemas.microsoft.com/office/drawing/2014/main" id="{5BFC9B3A-2DF1-4323-8ED3-55CBECCB975D}"/>
              </a:ext>
            </a:extLst>
          </p:cNvPr>
          <p:cNvSpPr>
            <a:spLocks noGrp="1"/>
          </p:cNvSpPr>
          <p:nvPr>
            <p:ph sz="half" idx="2" hasCustomPrompt="1"/>
          </p:nvPr>
        </p:nvSpPr>
        <p:spPr>
          <a:xfrm>
            <a:off x="6172200" y="1297172"/>
            <a:ext cx="5181600" cy="4828992"/>
          </a:xfrm>
        </p:spPr>
        <p:txBody>
          <a:bodyPr/>
          <a:lstStyle>
            <a:lvl1pPr>
              <a:lnSpc>
                <a:spcPct val="110000"/>
              </a:lnSpc>
              <a:spcBef>
                <a:spcPts val="1600"/>
              </a:spcBef>
              <a:buClr>
                <a:schemeClr val="tx2"/>
              </a:buClr>
              <a:defRPr sz="2800">
                <a:solidFill>
                  <a:schemeClr val="tx2"/>
                </a:solidFill>
              </a:defRPr>
            </a:lvl1pPr>
            <a:lvl2pPr>
              <a:lnSpc>
                <a:spcPct val="110000"/>
              </a:lnSpc>
              <a:spcBef>
                <a:spcPts val="1000"/>
              </a:spcBef>
              <a:buClr>
                <a:schemeClr val="tx2"/>
              </a:buClr>
              <a:defRPr sz="2400">
                <a:solidFill>
                  <a:schemeClr val="tx2"/>
                </a:solidFill>
              </a:defRPr>
            </a:lvl2pPr>
            <a:lvl3pPr>
              <a:lnSpc>
                <a:spcPct val="110000"/>
              </a:lnSpc>
              <a:defRPr sz="2400"/>
            </a:lvl3pPr>
            <a:lvl4pPr>
              <a:lnSpc>
                <a:spcPct val="110000"/>
              </a:lnSpc>
              <a:defRPr/>
            </a:lvl4pPr>
            <a:lvl5pPr>
              <a:lnSpc>
                <a:spcPct val="110000"/>
              </a:lnSpc>
              <a:defRPr/>
            </a:lvl5pPr>
          </a:lstStyle>
          <a:p>
            <a:pPr lvl="0"/>
            <a:r>
              <a:rPr lang="sv-SE"/>
              <a:t>Skriv text här</a:t>
            </a:r>
          </a:p>
          <a:p>
            <a:pPr lvl="1"/>
            <a:r>
              <a:rPr lang="sv-SE"/>
              <a:t>Nivå två</a:t>
            </a:r>
          </a:p>
        </p:txBody>
      </p:sp>
      <p:sp>
        <p:nvSpPr>
          <p:cNvPr id="8" name="Platshållare för datum 3">
            <a:extLst>
              <a:ext uri="{FF2B5EF4-FFF2-40B4-BE49-F238E27FC236}">
                <a16:creationId xmlns:a16="http://schemas.microsoft.com/office/drawing/2014/main" id="{12B957DE-64F3-C89A-39F1-D0291AD12701}"/>
              </a:ext>
            </a:extLst>
          </p:cNvPr>
          <p:cNvSpPr>
            <a:spLocks noGrp="1"/>
          </p:cNvSpPr>
          <p:nvPr>
            <p:ph type="dt" sz="half" idx="10"/>
          </p:nvPr>
        </p:nvSpPr>
        <p:spPr>
          <a:xfrm>
            <a:off x="609600" y="6530791"/>
            <a:ext cx="1060175" cy="354182"/>
          </a:xfrm>
          <a:prstGeom prst="rect">
            <a:avLst/>
          </a:prstGeom>
        </p:spPr>
        <p:txBody>
          <a:bodyPr/>
          <a:lstStyle/>
          <a:p>
            <a:fld id="{BE60FA1F-B6CA-4B46-9597-56F4530F7420}" type="datetime1">
              <a:rPr lang="sv-SE" smtClean="0"/>
              <a:t>2025-11-20</a:t>
            </a:fld>
            <a:endParaRPr lang="sv-SE"/>
          </a:p>
        </p:txBody>
      </p:sp>
      <p:sp>
        <p:nvSpPr>
          <p:cNvPr id="9" name="Platshållare för sidfot 4">
            <a:extLst>
              <a:ext uri="{FF2B5EF4-FFF2-40B4-BE49-F238E27FC236}">
                <a16:creationId xmlns:a16="http://schemas.microsoft.com/office/drawing/2014/main" id="{0D0CD91E-220E-4904-A1F0-F78096E9A10F}"/>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10" name="Platshållare för bildnummer 5">
            <a:extLst>
              <a:ext uri="{FF2B5EF4-FFF2-40B4-BE49-F238E27FC236}">
                <a16:creationId xmlns:a16="http://schemas.microsoft.com/office/drawing/2014/main" id="{49AE31B5-5254-4A74-6724-44C627CB9772}"/>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14068396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vå delar neutral">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86BA53-80CA-499D-B273-3926ACA41EDA}"/>
              </a:ext>
            </a:extLst>
          </p:cNvPr>
          <p:cNvSpPr>
            <a:spLocks noGrp="1"/>
          </p:cNvSpPr>
          <p:nvPr>
            <p:ph type="title" hasCustomPrompt="1"/>
          </p:nvPr>
        </p:nvSpPr>
        <p:spPr/>
        <p:txBody>
          <a:bodyPr/>
          <a:lstStyle>
            <a:lvl1pPr>
              <a:defRPr>
                <a:solidFill>
                  <a:schemeClr val="tx1"/>
                </a:solidFill>
              </a:defRPr>
            </a:lvl1pPr>
          </a:lstStyle>
          <a:p>
            <a:r>
              <a:rPr lang="sv-SE"/>
              <a:t>Klicka här för att ändra rubrikformat</a:t>
            </a:r>
            <a:endParaRPr lang="en-US"/>
          </a:p>
        </p:txBody>
      </p:sp>
      <p:sp>
        <p:nvSpPr>
          <p:cNvPr id="3" name="Platshållare för innehåll 2">
            <a:extLst>
              <a:ext uri="{FF2B5EF4-FFF2-40B4-BE49-F238E27FC236}">
                <a16:creationId xmlns:a16="http://schemas.microsoft.com/office/drawing/2014/main" id="{13CB0A19-16FC-4B79-906D-1C26618BA5BC}"/>
              </a:ext>
            </a:extLst>
          </p:cNvPr>
          <p:cNvSpPr>
            <a:spLocks noGrp="1"/>
          </p:cNvSpPr>
          <p:nvPr>
            <p:ph sz="half" idx="1" hasCustomPrompt="1"/>
          </p:nvPr>
        </p:nvSpPr>
        <p:spPr>
          <a:xfrm>
            <a:off x="609600" y="1297173"/>
            <a:ext cx="5181600" cy="4828992"/>
          </a:xfrm>
        </p:spPr>
        <p:txBody>
          <a:bodyPr/>
          <a:lstStyle>
            <a:lvl1pPr>
              <a:lnSpc>
                <a:spcPct val="110000"/>
              </a:lnSpc>
              <a:spcBef>
                <a:spcPts val="1600"/>
              </a:spcBef>
              <a:buClr>
                <a:schemeClr val="tx1"/>
              </a:buClr>
              <a:defRPr sz="2800">
                <a:solidFill>
                  <a:schemeClr val="tx1"/>
                </a:solidFill>
              </a:defRPr>
            </a:lvl1pPr>
            <a:lvl2pPr>
              <a:spcBef>
                <a:spcPts val="1000"/>
              </a:spcBef>
              <a:buClr>
                <a:schemeClr val="tx1"/>
              </a:buClr>
              <a:defRPr sz="2400">
                <a:solidFill>
                  <a:schemeClr val="tx1"/>
                </a:solidFill>
              </a:defRPr>
            </a:lvl2pPr>
            <a:lvl3pPr>
              <a:lnSpc>
                <a:spcPct val="110000"/>
              </a:lnSpc>
              <a:defRPr sz="2400"/>
            </a:lvl3pPr>
            <a:lvl4pPr>
              <a:lnSpc>
                <a:spcPct val="110000"/>
              </a:lnSpc>
              <a:defRPr/>
            </a:lvl4pPr>
            <a:lvl5pPr>
              <a:lnSpc>
                <a:spcPct val="110000"/>
              </a:lnSpc>
              <a:defRPr/>
            </a:lvl5pPr>
          </a:lstStyle>
          <a:p>
            <a:pPr lvl="0"/>
            <a:r>
              <a:rPr lang="sv-SE"/>
              <a:t>Skriv text här</a:t>
            </a:r>
          </a:p>
          <a:p>
            <a:pPr lvl="1"/>
            <a:r>
              <a:rPr lang="sv-SE"/>
              <a:t>Nivå två</a:t>
            </a:r>
          </a:p>
        </p:txBody>
      </p:sp>
      <p:sp>
        <p:nvSpPr>
          <p:cNvPr id="4" name="Platshållare för innehåll 3">
            <a:extLst>
              <a:ext uri="{FF2B5EF4-FFF2-40B4-BE49-F238E27FC236}">
                <a16:creationId xmlns:a16="http://schemas.microsoft.com/office/drawing/2014/main" id="{5BFC9B3A-2DF1-4323-8ED3-55CBECCB975D}"/>
              </a:ext>
            </a:extLst>
          </p:cNvPr>
          <p:cNvSpPr>
            <a:spLocks noGrp="1"/>
          </p:cNvSpPr>
          <p:nvPr>
            <p:ph sz="half" idx="2" hasCustomPrompt="1"/>
          </p:nvPr>
        </p:nvSpPr>
        <p:spPr>
          <a:xfrm>
            <a:off x="6172200" y="1297172"/>
            <a:ext cx="5181600" cy="4828992"/>
          </a:xfrm>
        </p:spPr>
        <p:txBody>
          <a:bodyPr/>
          <a:lstStyle>
            <a:lvl1pPr>
              <a:lnSpc>
                <a:spcPct val="110000"/>
              </a:lnSpc>
              <a:spcBef>
                <a:spcPts val="1600"/>
              </a:spcBef>
              <a:buClr>
                <a:schemeClr val="tx1"/>
              </a:buClr>
              <a:defRPr sz="2800">
                <a:solidFill>
                  <a:schemeClr val="tx1"/>
                </a:solidFill>
              </a:defRPr>
            </a:lvl1pPr>
            <a:lvl2pPr>
              <a:lnSpc>
                <a:spcPct val="110000"/>
              </a:lnSpc>
              <a:spcBef>
                <a:spcPts val="1000"/>
              </a:spcBef>
              <a:buClr>
                <a:schemeClr val="tx1"/>
              </a:buClr>
              <a:defRPr sz="2400">
                <a:solidFill>
                  <a:schemeClr val="tx1"/>
                </a:solidFill>
              </a:defRPr>
            </a:lvl2pPr>
            <a:lvl3pPr>
              <a:lnSpc>
                <a:spcPct val="110000"/>
              </a:lnSpc>
              <a:defRPr sz="2400"/>
            </a:lvl3pPr>
            <a:lvl4pPr>
              <a:lnSpc>
                <a:spcPct val="110000"/>
              </a:lnSpc>
              <a:defRPr/>
            </a:lvl4pPr>
            <a:lvl5pPr>
              <a:lnSpc>
                <a:spcPct val="110000"/>
              </a:lnSpc>
              <a:defRPr/>
            </a:lvl5pPr>
          </a:lstStyle>
          <a:p>
            <a:pPr lvl="0"/>
            <a:r>
              <a:rPr lang="sv-SE"/>
              <a:t>Skriv text här</a:t>
            </a:r>
          </a:p>
          <a:p>
            <a:pPr lvl="1"/>
            <a:r>
              <a:rPr lang="sv-SE"/>
              <a:t>Nivå två</a:t>
            </a:r>
          </a:p>
        </p:txBody>
      </p:sp>
      <p:sp>
        <p:nvSpPr>
          <p:cNvPr id="8" name="Platshållare för datum 3">
            <a:extLst>
              <a:ext uri="{FF2B5EF4-FFF2-40B4-BE49-F238E27FC236}">
                <a16:creationId xmlns:a16="http://schemas.microsoft.com/office/drawing/2014/main" id="{DA706DCF-9171-8087-EC6A-D9FACA0C1E39}"/>
              </a:ext>
            </a:extLst>
          </p:cNvPr>
          <p:cNvSpPr>
            <a:spLocks noGrp="1"/>
          </p:cNvSpPr>
          <p:nvPr>
            <p:ph type="dt" sz="half" idx="10"/>
          </p:nvPr>
        </p:nvSpPr>
        <p:spPr>
          <a:xfrm>
            <a:off x="609600" y="6530791"/>
            <a:ext cx="1060175" cy="354182"/>
          </a:xfrm>
          <a:prstGeom prst="rect">
            <a:avLst/>
          </a:prstGeom>
        </p:spPr>
        <p:txBody>
          <a:bodyPr/>
          <a:lstStyle/>
          <a:p>
            <a:fld id="{BAD0E7A6-AE29-4828-8EED-037A6B9009EA}" type="datetime1">
              <a:rPr lang="sv-SE" smtClean="0"/>
              <a:t>2025-11-20</a:t>
            </a:fld>
            <a:endParaRPr lang="sv-SE"/>
          </a:p>
        </p:txBody>
      </p:sp>
      <p:sp>
        <p:nvSpPr>
          <p:cNvPr id="9" name="Platshållare för sidfot 4">
            <a:extLst>
              <a:ext uri="{FF2B5EF4-FFF2-40B4-BE49-F238E27FC236}">
                <a16:creationId xmlns:a16="http://schemas.microsoft.com/office/drawing/2014/main" id="{0A71FC9C-1584-8A2F-C4EF-0B37FFE0F717}"/>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10" name="Platshållare för bildnummer 5">
            <a:extLst>
              <a:ext uri="{FF2B5EF4-FFF2-40B4-BE49-F238E27FC236}">
                <a16:creationId xmlns:a16="http://schemas.microsoft.com/office/drawing/2014/main" id="{4C2C239C-E658-7070-C0BC-E778536E9A54}"/>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5205359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Helsidesbild neutral">
    <p:spTree>
      <p:nvGrpSpPr>
        <p:cNvPr id="1" name=""/>
        <p:cNvGrpSpPr/>
        <p:nvPr/>
      </p:nvGrpSpPr>
      <p:grpSpPr>
        <a:xfrm>
          <a:off x="0" y="0"/>
          <a:ext cx="0" cy="0"/>
          <a:chOff x="0" y="0"/>
          <a:chExt cx="0" cy="0"/>
        </a:xfrm>
      </p:grpSpPr>
      <p:sp>
        <p:nvSpPr>
          <p:cNvPr id="10" name="Platshållare för bild 9">
            <a:extLst>
              <a:ext uri="{FF2B5EF4-FFF2-40B4-BE49-F238E27FC236}">
                <a16:creationId xmlns:a16="http://schemas.microsoft.com/office/drawing/2014/main" id="{16386569-DA0D-4783-86EC-67A11FBDDEE2}"/>
              </a:ext>
            </a:extLst>
          </p:cNvPr>
          <p:cNvSpPr>
            <a:spLocks noGrp="1" noChangeAspect="1"/>
          </p:cNvSpPr>
          <p:nvPr>
            <p:ph type="pic" sz="quarter" idx="13" hasCustomPrompt="1"/>
          </p:nvPr>
        </p:nvSpPr>
        <p:spPr>
          <a:xfrm>
            <a:off x="0" y="0"/>
            <a:ext cx="11862000" cy="6552000"/>
          </a:xfrm>
          <a:custGeom>
            <a:avLst/>
            <a:gdLst/>
            <a:ahLst/>
            <a:cxnLst/>
            <a:rect l="l" t="t" r="r" b="b"/>
            <a:pathLst>
              <a:path w="11862000" h="6552000">
                <a:moveTo>
                  <a:pt x="0" y="0"/>
                </a:moveTo>
                <a:lnTo>
                  <a:pt x="11862000" y="0"/>
                </a:lnTo>
                <a:lnTo>
                  <a:pt x="11862000" y="5414062"/>
                </a:lnTo>
                <a:lnTo>
                  <a:pt x="11780700" y="5418167"/>
                </a:lnTo>
                <a:cubicBezTo>
                  <a:pt x="11269385" y="5470094"/>
                  <a:pt x="10855402" y="5851263"/>
                  <a:pt x="10754096" y="6346330"/>
                </a:cubicBezTo>
                <a:lnTo>
                  <a:pt x="10733363" y="6552000"/>
                </a:lnTo>
                <a:lnTo>
                  <a:pt x="0" y="6552000"/>
                </a:lnTo>
                <a:close/>
              </a:path>
            </a:pathLst>
          </a:custGeom>
        </p:spPr>
        <p:txBody>
          <a:bodyPr wrap="square" anchor="ctr" anchorCtr="1">
            <a:noAutofit/>
          </a:bodyPr>
          <a:lstStyle>
            <a:lvl1pPr marL="0" indent="0" algn="ctr">
              <a:lnSpc>
                <a:spcPct val="200000"/>
              </a:lnSpc>
              <a:buFontTx/>
              <a:buNone/>
              <a:defRPr sz="2400">
                <a:solidFill>
                  <a:schemeClr val="tx1"/>
                </a:solidFill>
              </a:defRPr>
            </a:lvl1pPr>
          </a:lstStyle>
          <a:p>
            <a:pPr marL="0" marR="0" lvl="0" indent="0" algn="l" defTabSz="914400" rtl="0" eaLnBrk="1" fontAlgn="auto" latinLnBrk="0" hangingPunct="1">
              <a:lnSpc>
                <a:spcPct val="140000"/>
              </a:lnSpc>
              <a:spcBef>
                <a:spcPts val="1000"/>
              </a:spcBef>
              <a:spcAft>
                <a:spcPts val="0"/>
              </a:spcAft>
              <a:buClrTx/>
              <a:buSzTx/>
              <a:buFontTx/>
              <a:buNone/>
              <a:tabLst/>
              <a:defRPr/>
            </a:pPr>
            <a:br>
              <a:rPr lang="sv-SE"/>
            </a:br>
            <a:br>
              <a:rPr lang="sv-SE"/>
            </a:br>
            <a:br>
              <a:rPr lang="sv-SE"/>
            </a:br>
            <a:br>
              <a:rPr lang="sv-SE"/>
            </a:br>
            <a:r>
              <a:rPr lang="sv-SE"/>
              <a:t>Klicka på bildikonen för att </a:t>
            </a:r>
            <a:br>
              <a:rPr lang="sv-SE"/>
            </a:br>
            <a:r>
              <a:rPr lang="sv-SE"/>
              <a:t>infoga en bild, som fyller ut </a:t>
            </a:r>
            <a:br>
              <a:rPr lang="sv-SE"/>
            </a:br>
            <a:r>
              <a:rPr lang="sv-SE"/>
              <a:t>platshållaren med rundat hörn.</a:t>
            </a:r>
            <a:endParaRPr lang="en-US"/>
          </a:p>
        </p:txBody>
      </p:sp>
      <p:sp>
        <p:nvSpPr>
          <p:cNvPr id="2" name="Rubrik 1">
            <a:extLst>
              <a:ext uri="{FF2B5EF4-FFF2-40B4-BE49-F238E27FC236}">
                <a16:creationId xmlns:a16="http://schemas.microsoft.com/office/drawing/2014/main" id="{7C30C2DA-4F3E-427C-8338-E3FE1B9EBD00}"/>
              </a:ext>
            </a:extLst>
          </p:cNvPr>
          <p:cNvSpPr>
            <a:spLocks noGrp="1"/>
          </p:cNvSpPr>
          <p:nvPr>
            <p:ph type="title" hasCustomPrompt="1"/>
          </p:nvPr>
        </p:nvSpPr>
        <p:spPr/>
        <p:txBody>
          <a:bodyPr/>
          <a:lstStyle>
            <a:lvl1pPr>
              <a:defRPr sz="3600">
                <a:solidFill>
                  <a:schemeClr val="tx1"/>
                </a:solidFill>
              </a:defRPr>
            </a:lvl1pPr>
          </a:lstStyle>
          <a:p>
            <a:r>
              <a:rPr lang="sv-SE"/>
              <a:t>Klicka här för att ändra rubrik </a:t>
            </a:r>
            <a:endParaRPr lang="en-US"/>
          </a:p>
        </p:txBody>
      </p:sp>
      <p:sp>
        <p:nvSpPr>
          <p:cNvPr id="6" name="Platshållare för datum 3">
            <a:extLst>
              <a:ext uri="{FF2B5EF4-FFF2-40B4-BE49-F238E27FC236}">
                <a16:creationId xmlns:a16="http://schemas.microsoft.com/office/drawing/2014/main" id="{A0325C9A-5075-35A3-085F-FBE546D3B5D7}"/>
              </a:ext>
            </a:extLst>
          </p:cNvPr>
          <p:cNvSpPr>
            <a:spLocks noGrp="1"/>
          </p:cNvSpPr>
          <p:nvPr>
            <p:ph type="dt" sz="half" idx="10"/>
          </p:nvPr>
        </p:nvSpPr>
        <p:spPr>
          <a:xfrm>
            <a:off x="609600" y="6530791"/>
            <a:ext cx="1060175" cy="354182"/>
          </a:xfrm>
          <a:prstGeom prst="rect">
            <a:avLst/>
          </a:prstGeom>
        </p:spPr>
        <p:txBody>
          <a:bodyPr/>
          <a:lstStyle/>
          <a:p>
            <a:fld id="{CF06F227-57FA-49A3-97BD-1B27E993ACBD}" type="datetime1">
              <a:rPr lang="sv-SE" smtClean="0"/>
              <a:t>2025-11-20</a:t>
            </a:fld>
            <a:endParaRPr lang="sv-SE"/>
          </a:p>
        </p:txBody>
      </p:sp>
      <p:sp>
        <p:nvSpPr>
          <p:cNvPr id="7" name="Platshållare för sidfot 4">
            <a:extLst>
              <a:ext uri="{FF2B5EF4-FFF2-40B4-BE49-F238E27FC236}">
                <a16:creationId xmlns:a16="http://schemas.microsoft.com/office/drawing/2014/main" id="{9DADDCC5-B712-C7AC-E5DD-CBF3BDEBB0C2}"/>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90D32486-0131-CF98-3960-15D38D49F998}"/>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9821861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vsnittsrubrik blå">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051D5E-8234-4FE1-A794-EDA62F1A143A}"/>
              </a:ext>
            </a:extLst>
          </p:cNvPr>
          <p:cNvSpPr>
            <a:spLocks noGrp="1"/>
          </p:cNvSpPr>
          <p:nvPr>
            <p:ph type="title" hasCustomPrompt="1"/>
          </p:nvPr>
        </p:nvSpPr>
        <p:spPr>
          <a:xfrm>
            <a:off x="831850" y="1709738"/>
            <a:ext cx="10515600" cy="2852737"/>
          </a:xfrm>
        </p:spPr>
        <p:txBody>
          <a:bodyPr anchor="b"/>
          <a:lstStyle>
            <a:lvl1pPr>
              <a:defRPr sz="4000">
                <a:solidFill>
                  <a:schemeClr val="tx1"/>
                </a:solidFill>
              </a:defRPr>
            </a:lvl1pPr>
          </a:lstStyle>
          <a:p>
            <a:r>
              <a:rPr lang="sv-SE"/>
              <a:t>Klicka här för att ändra rubrik</a:t>
            </a:r>
            <a:endParaRPr lang="en-US"/>
          </a:p>
        </p:txBody>
      </p:sp>
      <p:sp>
        <p:nvSpPr>
          <p:cNvPr id="3" name="Platshållare för text 2">
            <a:extLst>
              <a:ext uri="{FF2B5EF4-FFF2-40B4-BE49-F238E27FC236}">
                <a16:creationId xmlns:a16="http://schemas.microsoft.com/office/drawing/2014/main" id="{C39D4FA4-1020-4858-AFFD-B42ADD9A0257}"/>
              </a:ext>
            </a:extLst>
          </p:cNvPr>
          <p:cNvSpPr>
            <a:spLocks noGrp="1"/>
          </p:cNvSpPr>
          <p:nvPr>
            <p:ph type="body" idx="1" hasCustomPrompt="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underrubrik</a:t>
            </a:r>
          </a:p>
        </p:txBody>
      </p:sp>
      <p:sp>
        <p:nvSpPr>
          <p:cNvPr id="7" name="Platshållare för datum 3">
            <a:extLst>
              <a:ext uri="{FF2B5EF4-FFF2-40B4-BE49-F238E27FC236}">
                <a16:creationId xmlns:a16="http://schemas.microsoft.com/office/drawing/2014/main" id="{C45A6C9D-C2F9-BEA7-4EAE-7948F072B555}"/>
              </a:ext>
            </a:extLst>
          </p:cNvPr>
          <p:cNvSpPr>
            <a:spLocks noGrp="1"/>
          </p:cNvSpPr>
          <p:nvPr>
            <p:ph type="dt" sz="half" idx="10"/>
          </p:nvPr>
        </p:nvSpPr>
        <p:spPr>
          <a:xfrm>
            <a:off x="609600" y="6530791"/>
            <a:ext cx="1060175" cy="354182"/>
          </a:xfrm>
          <a:prstGeom prst="rect">
            <a:avLst/>
          </a:prstGeom>
        </p:spPr>
        <p:txBody>
          <a:bodyPr/>
          <a:lstStyle/>
          <a:p>
            <a:fld id="{0D69891F-7F43-4EBC-87CA-86C37D690BD4}" type="datetime1">
              <a:rPr lang="sv-SE" smtClean="0"/>
              <a:t>2025-11-20</a:t>
            </a:fld>
            <a:endParaRPr lang="sv-SE"/>
          </a:p>
        </p:txBody>
      </p:sp>
      <p:sp>
        <p:nvSpPr>
          <p:cNvPr id="8" name="Platshållare för sidfot 4">
            <a:extLst>
              <a:ext uri="{FF2B5EF4-FFF2-40B4-BE49-F238E27FC236}">
                <a16:creationId xmlns:a16="http://schemas.microsoft.com/office/drawing/2014/main" id="{9E2DCE60-FD3E-95E2-4A9B-287FAAE29E6D}"/>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9" name="Platshållare för bildnummer 5">
            <a:extLst>
              <a:ext uri="{FF2B5EF4-FFF2-40B4-BE49-F238E27FC236}">
                <a16:creationId xmlns:a16="http://schemas.microsoft.com/office/drawing/2014/main" id="{1E68585F-58CF-FC4B-FD92-86898C956226}"/>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46963795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vsnittsrubrik grädde">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051D5E-8234-4FE1-A794-EDA62F1A143A}"/>
              </a:ext>
            </a:extLst>
          </p:cNvPr>
          <p:cNvSpPr>
            <a:spLocks noGrp="1"/>
          </p:cNvSpPr>
          <p:nvPr>
            <p:ph type="title" hasCustomPrompt="1"/>
          </p:nvPr>
        </p:nvSpPr>
        <p:spPr>
          <a:xfrm>
            <a:off x="831850" y="1709738"/>
            <a:ext cx="10515600" cy="2852737"/>
          </a:xfrm>
        </p:spPr>
        <p:txBody>
          <a:bodyPr anchor="b"/>
          <a:lstStyle>
            <a:lvl1pPr>
              <a:defRPr sz="4000">
                <a:solidFill>
                  <a:schemeClr val="bg2"/>
                </a:solidFill>
              </a:defRPr>
            </a:lvl1pPr>
          </a:lstStyle>
          <a:p>
            <a:r>
              <a:rPr lang="sv-SE"/>
              <a:t>Klicka här för att ändra rubrik</a:t>
            </a:r>
            <a:endParaRPr lang="en-US"/>
          </a:p>
        </p:txBody>
      </p:sp>
      <p:sp>
        <p:nvSpPr>
          <p:cNvPr id="3" name="Platshållare för text 2">
            <a:extLst>
              <a:ext uri="{FF2B5EF4-FFF2-40B4-BE49-F238E27FC236}">
                <a16:creationId xmlns:a16="http://schemas.microsoft.com/office/drawing/2014/main" id="{C39D4FA4-1020-4858-AFFD-B42ADD9A0257}"/>
              </a:ext>
            </a:extLst>
          </p:cNvPr>
          <p:cNvSpPr>
            <a:spLocks noGrp="1"/>
          </p:cNvSpPr>
          <p:nvPr>
            <p:ph type="body" idx="1" hasCustomPrompt="1"/>
          </p:nvPr>
        </p:nvSpPr>
        <p:spPr>
          <a:xfrm>
            <a:off x="831850" y="4589463"/>
            <a:ext cx="10515600" cy="1500187"/>
          </a:xfrm>
        </p:spPr>
        <p:txBody>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underrubrik</a:t>
            </a:r>
          </a:p>
        </p:txBody>
      </p:sp>
      <p:sp>
        <p:nvSpPr>
          <p:cNvPr id="7" name="Platshållare för datum 3">
            <a:extLst>
              <a:ext uri="{FF2B5EF4-FFF2-40B4-BE49-F238E27FC236}">
                <a16:creationId xmlns:a16="http://schemas.microsoft.com/office/drawing/2014/main" id="{00068579-9080-EE29-D9A4-3E56BF855044}"/>
              </a:ext>
            </a:extLst>
          </p:cNvPr>
          <p:cNvSpPr>
            <a:spLocks noGrp="1"/>
          </p:cNvSpPr>
          <p:nvPr>
            <p:ph type="dt" sz="half" idx="10"/>
          </p:nvPr>
        </p:nvSpPr>
        <p:spPr>
          <a:xfrm>
            <a:off x="609600" y="6530791"/>
            <a:ext cx="1060175" cy="354182"/>
          </a:xfrm>
          <a:prstGeom prst="rect">
            <a:avLst/>
          </a:prstGeom>
        </p:spPr>
        <p:txBody>
          <a:bodyPr/>
          <a:lstStyle/>
          <a:p>
            <a:fld id="{FE586BAB-9EEF-4B06-B77F-822919DD1E7D}" type="datetime1">
              <a:rPr lang="sv-SE" smtClean="0"/>
              <a:t>2025-11-20</a:t>
            </a:fld>
            <a:endParaRPr lang="sv-SE"/>
          </a:p>
        </p:txBody>
      </p:sp>
      <p:sp>
        <p:nvSpPr>
          <p:cNvPr id="8" name="Platshållare för sidfot 4">
            <a:extLst>
              <a:ext uri="{FF2B5EF4-FFF2-40B4-BE49-F238E27FC236}">
                <a16:creationId xmlns:a16="http://schemas.microsoft.com/office/drawing/2014/main" id="{CE7776F5-8B54-2D91-99C9-B11E98F95E34}"/>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9" name="Platshållare för bildnummer 5">
            <a:extLst>
              <a:ext uri="{FF2B5EF4-FFF2-40B4-BE49-F238E27FC236}">
                <a16:creationId xmlns:a16="http://schemas.microsoft.com/office/drawing/2014/main" id="{723668E9-8B04-52B3-F7CA-27B4B4D49E9F}"/>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23051253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Avsnittsrubrik vit">
    <p:bg>
      <p:bgPr>
        <a:solidFill>
          <a:schemeClr val="tx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051D5E-8234-4FE1-A794-EDA62F1A143A}"/>
              </a:ext>
            </a:extLst>
          </p:cNvPr>
          <p:cNvSpPr>
            <a:spLocks noGrp="1"/>
          </p:cNvSpPr>
          <p:nvPr>
            <p:ph type="title" hasCustomPrompt="1"/>
          </p:nvPr>
        </p:nvSpPr>
        <p:spPr>
          <a:xfrm>
            <a:off x="831850" y="1709738"/>
            <a:ext cx="10515600" cy="2852737"/>
          </a:xfrm>
        </p:spPr>
        <p:txBody>
          <a:bodyPr anchor="b"/>
          <a:lstStyle>
            <a:lvl1pPr>
              <a:defRPr sz="4000">
                <a:solidFill>
                  <a:schemeClr val="bg1"/>
                </a:solidFill>
              </a:defRPr>
            </a:lvl1pPr>
          </a:lstStyle>
          <a:p>
            <a:r>
              <a:rPr lang="sv-SE"/>
              <a:t>Klicka här för att ändra rubrik</a:t>
            </a:r>
            <a:endParaRPr lang="en-US"/>
          </a:p>
        </p:txBody>
      </p:sp>
      <p:sp>
        <p:nvSpPr>
          <p:cNvPr id="3" name="Platshållare för text 2">
            <a:extLst>
              <a:ext uri="{FF2B5EF4-FFF2-40B4-BE49-F238E27FC236}">
                <a16:creationId xmlns:a16="http://schemas.microsoft.com/office/drawing/2014/main" id="{C39D4FA4-1020-4858-AFFD-B42ADD9A0257}"/>
              </a:ext>
            </a:extLst>
          </p:cNvPr>
          <p:cNvSpPr>
            <a:spLocks noGrp="1"/>
          </p:cNvSpPr>
          <p:nvPr>
            <p:ph type="body" idx="1" hasCustomPrompt="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underrubrik</a:t>
            </a:r>
          </a:p>
        </p:txBody>
      </p:sp>
      <p:sp>
        <p:nvSpPr>
          <p:cNvPr id="4" name="Platshållare för datum 3">
            <a:extLst>
              <a:ext uri="{FF2B5EF4-FFF2-40B4-BE49-F238E27FC236}">
                <a16:creationId xmlns:a16="http://schemas.microsoft.com/office/drawing/2014/main" id="{B9AA0B6B-7AF9-4DB1-9AD8-B53FE065E15E}"/>
              </a:ext>
            </a:extLst>
          </p:cNvPr>
          <p:cNvSpPr>
            <a:spLocks noGrp="1"/>
          </p:cNvSpPr>
          <p:nvPr>
            <p:ph type="dt" sz="half" idx="10"/>
          </p:nvPr>
        </p:nvSpPr>
        <p:spPr>
          <a:xfrm>
            <a:off x="584754" y="6525320"/>
            <a:ext cx="960781" cy="365125"/>
          </a:xfrm>
          <a:prstGeom prst="rect">
            <a:avLst/>
          </a:prstGeom>
        </p:spPr>
        <p:txBody>
          <a:bodyPr/>
          <a:lstStyle/>
          <a:p>
            <a:fld id="{3001A785-8427-4ACF-8D68-053FEA8D152B}" type="datetime1">
              <a:rPr lang="sv-SE" smtClean="0"/>
              <a:t>2025-11-20</a:t>
            </a:fld>
            <a:endParaRPr lang="sv-SE"/>
          </a:p>
        </p:txBody>
      </p:sp>
      <p:sp>
        <p:nvSpPr>
          <p:cNvPr id="5" name="Platshållare för sidfot 4">
            <a:extLst>
              <a:ext uri="{FF2B5EF4-FFF2-40B4-BE49-F238E27FC236}">
                <a16:creationId xmlns:a16="http://schemas.microsoft.com/office/drawing/2014/main" id="{A173734F-9E81-4EBF-828B-55E450247C8F}"/>
              </a:ext>
            </a:extLst>
          </p:cNvPr>
          <p:cNvSpPr>
            <a:spLocks noGrp="1"/>
          </p:cNvSpPr>
          <p:nvPr>
            <p:ph type="ftr" sz="quarter" idx="11"/>
          </p:nvPr>
        </p:nvSpPr>
        <p:spPr>
          <a:xfrm>
            <a:off x="1669775" y="6525320"/>
            <a:ext cx="936763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4B4E38FE-8DC6-480D-A933-4F56F2E69512}"/>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183717445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m yta grädde">
    <p:bg>
      <p:bgPr>
        <a:solidFill>
          <a:schemeClr val="accent2"/>
        </a:solidFill>
        <a:effectLst/>
      </p:bgPr>
    </p:bg>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9A4AEAF6-85EC-150D-D807-A8F0E68C11C4}"/>
              </a:ext>
            </a:extLst>
          </p:cNvPr>
          <p:cNvSpPr>
            <a:spLocks noGrp="1"/>
          </p:cNvSpPr>
          <p:nvPr>
            <p:ph type="title" hasCustomPrompt="1"/>
          </p:nvPr>
        </p:nvSpPr>
        <p:spPr>
          <a:xfrm>
            <a:off x="609600" y="360000"/>
            <a:ext cx="10972800" cy="735153"/>
          </a:xfrm>
        </p:spPr>
        <p:txBody>
          <a:bodyPr/>
          <a:lstStyle>
            <a:lvl1pPr>
              <a:defRPr sz="3600">
                <a:solidFill>
                  <a:schemeClr val="tx2"/>
                </a:solidFill>
              </a:defRPr>
            </a:lvl1pPr>
          </a:lstStyle>
          <a:p>
            <a:r>
              <a:rPr lang="sv-SE"/>
              <a:t>Klicka här för att ändra rubrik</a:t>
            </a:r>
            <a:endParaRPr lang="en-US"/>
          </a:p>
        </p:txBody>
      </p:sp>
      <p:sp>
        <p:nvSpPr>
          <p:cNvPr id="2" name="Platshållare för datum 3">
            <a:extLst>
              <a:ext uri="{FF2B5EF4-FFF2-40B4-BE49-F238E27FC236}">
                <a16:creationId xmlns:a16="http://schemas.microsoft.com/office/drawing/2014/main" id="{EC713A04-296D-4A5E-4FD1-2789A0A7A693}"/>
              </a:ext>
            </a:extLst>
          </p:cNvPr>
          <p:cNvSpPr>
            <a:spLocks noGrp="1"/>
          </p:cNvSpPr>
          <p:nvPr>
            <p:ph type="dt" sz="half" idx="10"/>
          </p:nvPr>
        </p:nvSpPr>
        <p:spPr>
          <a:xfrm>
            <a:off x="609600" y="6530791"/>
            <a:ext cx="1060175" cy="354182"/>
          </a:xfrm>
          <a:prstGeom prst="rect">
            <a:avLst/>
          </a:prstGeom>
        </p:spPr>
        <p:txBody>
          <a:bodyPr/>
          <a:lstStyle/>
          <a:p>
            <a:fld id="{71FCD157-0A2C-4AAC-962C-4319DA53B03C}" type="datetime1">
              <a:rPr lang="sv-SE" smtClean="0"/>
              <a:t>2025-11-20</a:t>
            </a:fld>
            <a:endParaRPr lang="sv-SE"/>
          </a:p>
        </p:txBody>
      </p:sp>
      <p:sp>
        <p:nvSpPr>
          <p:cNvPr id="7" name="Platshållare för sidfot 4">
            <a:extLst>
              <a:ext uri="{FF2B5EF4-FFF2-40B4-BE49-F238E27FC236}">
                <a16:creationId xmlns:a16="http://schemas.microsoft.com/office/drawing/2014/main" id="{98395FDC-DEF1-0B01-E4BC-720A0E396662}"/>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CD5DDAFD-3E9D-0E37-16AE-9E369BFC5E38}"/>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9148850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m yta neutral">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9A4AEAF6-85EC-150D-D807-A8F0E68C11C4}"/>
              </a:ext>
            </a:extLst>
          </p:cNvPr>
          <p:cNvSpPr>
            <a:spLocks noGrp="1"/>
          </p:cNvSpPr>
          <p:nvPr>
            <p:ph type="title" hasCustomPrompt="1"/>
          </p:nvPr>
        </p:nvSpPr>
        <p:spPr>
          <a:xfrm>
            <a:off x="609600" y="360000"/>
            <a:ext cx="10972800" cy="735153"/>
          </a:xfrm>
        </p:spPr>
        <p:txBody>
          <a:bodyPr/>
          <a:lstStyle>
            <a:lvl1pPr>
              <a:defRPr sz="3600">
                <a:solidFill>
                  <a:schemeClr val="tx1"/>
                </a:solidFill>
              </a:defRPr>
            </a:lvl1pPr>
          </a:lstStyle>
          <a:p>
            <a:r>
              <a:rPr lang="sv-SE"/>
              <a:t>Klicka här för att ändra rubrik</a:t>
            </a:r>
            <a:endParaRPr lang="en-US"/>
          </a:p>
        </p:txBody>
      </p:sp>
      <p:sp>
        <p:nvSpPr>
          <p:cNvPr id="2" name="Platshållare för datum 3">
            <a:extLst>
              <a:ext uri="{FF2B5EF4-FFF2-40B4-BE49-F238E27FC236}">
                <a16:creationId xmlns:a16="http://schemas.microsoft.com/office/drawing/2014/main" id="{E778A0B9-2D69-0ABE-7F68-813023F532D4}"/>
              </a:ext>
            </a:extLst>
          </p:cNvPr>
          <p:cNvSpPr>
            <a:spLocks noGrp="1"/>
          </p:cNvSpPr>
          <p:nvPr>
            <p:ph type="dt" sz="half" idx="10"/>
          </p:nvPr>
        </p:nvSpPr>
        <p:spPr>
          <a:xfrm>
            <a:off x="609600" y="6530791"/>
            <a:ext cx="1060175" cy="354182"/>
          </a:xfrm>
          <a:prstGeom prst="rect">
            <a:avLst/>
          </a:prstGeom>
        </p:spPr>
        <p:txBody>
          <a:bodyPr/>
          <a:lstStyle/>
          <a:p>
            <a:fld id="{88171146-AEE4-4C35-B459-B938E6802B17}" type="datetime1">
              <a:rPr lang="sv-SE" smtClean="0"/>
              <a:t>2025-11-20</a:t>
            </a:fld>
            <a:endParaRPr lang="sv-SE"/>
          </a:p>
        </p:txBody>
      </p:sp>
      <p:sp>
        <p:nvSpPr>
          <p:cNvPr id="7" name="Platshållare för sidfot 4">
            <a:extLst>
              <a:ext uri="{FF2B5EF4-FFF2-40B4-BE49-F238E27FC236}">
                <a16:creationId xmlns:a16="http://schemas.microsoft.com/office/drawing/2014/main" id="{C553A5AA-2251-BCEF-BA4A-5055B3BFDD16}"/>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4F48269D-D5CC-FFEA-8A05-8CB6B03F87DC}"/>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13752811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om yta utan logotyp neutral ">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400ECA7-AE51-F08E-9F74-11BB66F2A089}"/>
              </a:ext>
            </a:extLst>
          </p:cNvPr>
          <p:cNvSpPr>
            <a:spLocks noGrp="1"/>
          </p:cNvSpPr>
          <p:nvPr>
            <p:ph type="title" hasCustomPrompt="1"/>
          </p:nvPr>
        </p:nvSpPr>
        <p:spPr>
          <a:xfrm>
            <a:off x="609600" y="360000"/>
            <a:ext cx="10972800" cy="735153"/>
          </a:xfrm>
        </p:spPr>
        <p:txBody>
          <a:bodyPr/>
          <a:lstStyle>
            <a:lvl1pPr>
              <a:defRPr sz="3600">
                <a:solidFill>
                  <a:schemeClr val="tx1"/>
                </a:solidFill>
              </a:defRPr>
            </a:lvl1pPr>
          </a:lstStyle>
          <a:p>
            <a:r>
              <a:rPr lang="sv-SE"/>
              <a:t>Klicka här för att ändra rubrik</a:t>
            </a:r>
            <a:endParaRPr lang="en-US"/>
          </a:p>
        </p:txBody>
      </p:sp>
      <p:sp>
        <p:nvSpPr>
          <p:cNvPr id="6" name="Platshållare för datum 3">
            <a:extLst>
              <a:ext uri="{FF2B5EF4-FFF2-40B4-BE49-F238E27FC236}">
                <a16:creationId xmlns:a16="http://schemas.microsoft.com/office/drawing/2014/main" id="{A5C43E44-399B-AD66-852B-6FBB2BFD8E4F}"/>
              </a:ext>
            </a:extLst>
          </p:cNvPr>
          <p:cNvSpPr>
            <a:spLocks noGrp="1"/>
          </p:cNvSpPr>
          <p:nvPr>
            <p:ph type="dt" sz="half" idx="10"/>
          </p:nvPr>
        </p:nvSpPr>
        <p:spPr>
          <a:xfrm>
            <a:off x="609600" y="6530791"/>
            <a:ext cx="1060175" cy="354182"/>
          </a:xfrm>
          <a:prstGeom prst="rect">
            <a:avLst/>
          </a:prstGeom>
        </p:spPr>
        <p:txBody>
          <a:bodyPr/>
          <a:lstStyle/>
          <a:p>
            <a:fld id="{C5AEBDB0-46AE-40AB-B6F1-75EEA8B6B06E}" type="datetime1">
              <a:rPr lang="sv-SE" smtClean="0"/>
              <a:t>2025-11-20</a:t>
            </a:fld>
            <a:endParaRPr lang="sv-SE"/>
          </a:p>
        </p:txBody>
      </p:sp>
      <p:sp>
        <p:nvSpPr>
          <p:cNvPr id="7" name="Platshållare för sidfot 4">
            <a:extLst>
              <a:ext uri="{FF2B5EF4-FFF2-40B4-BE49-F238E27FC236}">
                <a16:creationId xmlns:a16="http://schemas.microsoft.com/office/drawing/2014/main" id="{0723245D-44EA-5763-8400-5C566DC9CB61}"/>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AD75F367-E644-E422-4C41-32675F04AD35}"/>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393132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Jämförelse neutra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109971-4745-4ECE-8A5C-4E00F03AC096}"/>
              </a:ext>
            </a:extLst>
          </p:cNvPr>
          <p:cNvSpPr>
            <a:spLocks noGrp="1"/>
          </p:cNvSpPr>
          <p:nvPr>
            <p:ph type="title" hasCustomPrompt="1"/>
          </p:nvPr>
        </p:nvSpPr>
        <p:spPr>
          <a:xfrm>
            <a:off x="609600" y="360000"/>
            <a:ext cx="10972800" cy="724521"/>
          </a:xfrm>
        </p:spPr>
        <p:txBody>
          <a:bodyPr/>
          <a:lstStyle>
            <a:lvl1pPr>
              <a:defRPr sz="3600">
                <a:solidFill>
                  <a:schemeClr val="tx1"/>
                </a:solidFill>
              </a:defRPr>
            </a:lvl1pPr>
          </a:lstStyle>
          <a:p>
            <a:r>
              <a:rPr lang="sv-SE"/>
              <a:t>Klicka här för att ändra rubrik</a:t>
            </a:r>
            <a:endParaRPr lang="en-US"/>
          </a:p>
        </p:txBody>
      </p:sp>
      <p:sp>
        <p:nvSpPr>
          <p:cNvPr id="3" name="Platshållare för text 2">
            <a:extLst>
              <a:ext uri="{FF2B5EF4-FFF2-40B4-BE49-F238E27FC236}">
                <a16:creationId xmlns:a16="http://schemas.microsoft.com/office/drawing/2014/main" id="{596A0ADB-768E-4380-A0DC-DA924401FB73}"/>
              </a:ext>
            </a:extLst>
          </p:cNvPr>
          <p:cNvSpPr>
            <a:spLocks noGrp="1"/>
          </p:cNvSpPr>
          <p:nvPr>
            <p:ph type="body" idx="1" hasCustomPrompt="1"/>
          </p:nvPr>
        </p:nvSpPr>
        <p:spPr>
          <a:xfrm>
            <a:off x="609600" y="1241051"/>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underrubrik</a:t>
            </a:r>
          </a:p>
        </p:txBody>
      </p:sp>
      <p:sp>
        <p:nvSpPr>
          <p:cNvPr id="4" name="Platshållare för innehåll 3">
            <a:extLst>
              <a:ext uri="{FF2B5EF4-FFF2-40B4-BE49-F238E27FC236}">
                <a16:creationId xmlns:a16="http://schemas.microsoft.com/office/drawing/2014/main" id="{5419755C-5DBD-4541-AA01-2558E5D30508}"/>
              </a:ext>
            </a:extLst>
          </p:cNvPr>
          <p:cNvSpPr>
            <a:spLocks noGrp="1"/>
          </p:cNvSpPr>
          <p:nvPr>
            <p:ph sz="half" idx="2" hasCustomPrompt="1"/>
          </p:nvPr>
        </p:nvSpPr>
        <p:spPr>
          <a:xfrm>
            <a:off x="609600" y="2221492"/>
            <a:ext cx="5157787" cy="3968170"/>
          </a:xfrm>
        </p:spPr>
        <p:txBody>
          <a:bodyPr/>
          <a:lstStyle>
            <a:lvl1pPr>
              <a:lnSpc>
                <a:spcPct val="110000"/>
              </a:lnSpc>
              <a:spcBef>
                <a:spcPts val="1600"/>
              </a:spcBef>
              <a:buClr>
                <a:schemeClr val="tx1"/>
              </a:buClr>
              <a:defRPr sz="2400">
                <a:solidFill>
                  <a:schemeClr val="tx1"/>
                </a:solidFill>
              </a:defRPr>
            </a:lvl1pPr>
            <a:lvl2pPr>
              <a:lnSpc>
                <a:spcPct val="110000"/>
              </a:lnSpc>
              <a:spcBef>
                <a:spcPts val="1000"/>
              </a:spcBef>
              <a:buClr>
                <a:schemeClr val="tx1"/>
              </a:buClr>
              <a:defRPr sz="2400">
                <a:solidFill>
                  <a:schemeClr val="tx1"/>
                </a:solidFill>
              </a:defRPr>
            </a:lvl2pPr>
            <a:lvl3pPr>
              <a:lnSpc>
                <a:spcPct val="110000"/>
              </a:lnSpc>
              <a:buClr>
                <a:schemeClr val="tx1"/>
              </a:buClr>
              <a:defRPr>
                <a:solidFill>
                  <a:schemeClr val="tx1"/>
                </a:solidFill>
              </a:defRPr>
            </a:lvl3pPr>
            <a:lvl4pPr>
              <a:lnSpc>
                <a:spcPct val="110000"/>
              </a:lnSpc>
              <a:defRPr/>
            </a:lvl4pPr>
            <a:lvl5pPr>
              <a:lnSpc>
                <a:spcPct val="110000"/>
              </a:lnSpc>
              <a:defRPr/>
            </a:lvl5pPr>
          </a:lstStyle>
          <a:p>
            <a:pPr lvl="0"/>
            <a:r>
              <a:rPr lang="sv-SE"/>
              <a:t>Skriv text här</a:t>
            </a:r>
          </a:p>
          <a:p>
            <a:pPr lvl="1"/>
            <a:r>
              <a:rPr lang="sv-SE"/>
              <a:t>Nivå två</a:t>
            </a:r>
          </a:p>
          <a:p>
            <a:pPr lvl="2"/>
            <a:r>
              <a:rPr lang="sv-SE"/>
              <a:t>Nivå tre</a:t>
            </a:r>
          </a:p>
        </p:txBody>
      </p:sp>
      <p:sp>
        <p:nvSpPr>
          <p:cNvPr id="5" name="Platshållare för text 4">
            <a:extLst>
              <a:ext uri="{FF2B5EF4-FFF2-40B4-BE49-F238E27FC236}">
                <a16:creationId xmlns:a16="http://schemas.microsoft.com/office/drawing/2014/main" id="{C84B153F-E910-4E67-86A0-0C4BB4976259}"/>
              </a:ext>
            </a:extLst>
          </p:cNvPr>
          <p:cNvSpPr>
            <a:spLocks noGrp="1"/>
          </p:cNvSpPr>
          <p:nvPr>
            <p:ph type="body" sz="quarter" idx="3" hasCustomPrompt="1"/>
          </p:nvPr>
        </p:nvSpPr>
        <p:spPr>
          <a:xfrm>
            <a:off x="6382650" y="1241051"/>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underrubrik</a:t>
            </a:r>
          </a:p>
        </p:txBody>
      </p:sp>
      <p:sp>
        <p:nvSpPr>
          <p:cNvPr id="6" name="Platshållare för innehåll 5">
            <a:extLst>
              <a:ext uri="{FF2B5EF4-FFF2-40B4-BE49-F238E27FC236}">
                <a16:creationId xmlns:a16="http://schemas.microsoft.com/office/drawing/2014/main" id="{5E39F378-447A-4833-854F-DDA68DE37968}"/>
              </a:ext>
            </a:extLst>
          </p:cNvPr>
          <p:cNvSpPr>
            <a:spLocks noGrp="1"/>
          </p:cNvSpPr>
          <p:nvPr>
            <p:ph sz="quarter" idx="4" hasCustomPrompt="1"/>
          </p:nvPr>
        </p:nvSpPr>
        <p:spPr>
          <a:xfrm>
            <a:off x="6399212" y="2221492"/>
            <a:ext cx="5183188" cy="3968170"/>
          </a:xfrm>
        </p:spPr>
        <p:txBody>
          <a:bodyPr/>
          <a:lstStyle>
            <a:lvl1pPr>
              <a:lnSpc>
                <a:spcPct val="110000"/>
              </a:lnSpc>
              <a:spcBef>
                <a:spcPts val="1600"/>
              </a:spcBef>
              <a:buClr>
                <a:schemeClr val="tx1"/>
              </a:buClr>
              <a:defRPr sz="2400">
                <a:solidFill>
                  <a:schemeClr val="tx1"/>
                </a:solidFill>
              </a:defRPr>
            </a:lvl1pPr>
            <a:lvl2pPr>
              <a:lnSpc>
                <a:spcPct val="110000"/>
              </a:lnSpc>
              <a:spcBef>
                <a:spcPts val="1000"/>
              </a:spcBef>
              <a:buClr>
                <a:schemeClr val="tx1"/>
              </a:buClr>
              <a:defRPr sz="2400">
                <a:solidFill>
                  <a:schemeClr val="tx1"/>
                </a:solidFill>
              </a:defRPr>
            </a:lvl2pPr>
            <a:lvl3pPr>
              <a:lnSpc>
                <a:spcPct val="110000"/>
              </a:lnSpc>
              <a:buClr>
                <a:schemeClr val="tx1"/>
              </a:buClr>
              <a:defRPr>
                <a:solidFill>
                  <a:schemeClr val="tx1"/>
                </a:solidFill>
              </a:defRPr>
            </a:lvl3pPr>
            <a:lvl4pPr>
              <a:lnSpc>
                <a:spcPct val="110000"/>
              </a:lnSpc>
              <a:defRPr/>
            </a:lvl4pPr>
            <a:lvl5pPr>
              <a:lnSpc>
                <a:spcPct val="110000"/>
              </a:lnSpc>
              <a:defRPr/>
            </a:lvl5pPr>
          </a:lstStyle>
          <a:p>
            <a:pPr lvl="0"/>
            <a:r>
              <a:rPr lang="sv-SE"/>
              <a:t>Skriv text här</a:t>
            </a:r>
          </a:p>
          <a:p>
            <a:pPr lvl="1"/>
            <a:r>
              <a:rPr lang="sv-SE"/>
              <a:t>Nivå två</a:t>
            </a:r>
          </a:p>
          <a:p>
            <a:pPr lvl="2"/>
            <a:r>
              <a:rPr lang="sv-SE"/>
              <a:t>Nivå tre</a:t>
            </a:r>
          </a:p>
        </p:txBody>
      </p:sp>
      <p:sp>
        <p:nvSpPr>
          <p:cNvPr id="10" name="Platshållare för datum 3">
            <a:extLst>
              <a:ext uri="{FF2B5EF4-FFF2-40B4-BE49-F238E27FC236}">
                <a16:creationId xmlns:a16="http://schemas.microsoft.com/office/drawing/2014/main" id="{5CC8557A-39E5-2439-2E43-5C8D95645E6D}"/>
              </a:ext>
            </a:extLst>
          </p:cNvPr>
          <p:cNvSpPr>
            <a:spLocks noGrp="1"/>
          </p:cNvSpPr>
          <p:nvPr>
            <p:ph type="dt" sz="half" idx="10"/>
          </p:nvPr>
        </p:nvSpPr>
        <p:spPr>
          <a:xfrm>
            <a:off x="609600" y="6530791"/>
            <a:ext cx="1060175" cy="354182"/>
          </a:xfrm>
          <a:prstGeom prst="rect">
            <a:avLst/>
          </a:prstGeom>
        </p:spPr>
        <p:txBody>
          <a:bodyPr/>
          <a:lstStyle/>
          <a:p>
            <a:fld id="{AA5BADEF-8F84-45D8-AB78-79E0427D4A12}" type="datetime1">
              <a:rPr lang="sv-SE" smtClean="0"/>
              <a:t>2025-11-20</a:t>
            </a:fld>
            <a:endParaRPr lang="sv-SE"/>
          </a:p>
        </p:txBody>
      </p:sp>
      <p:sp>
        <p:nvSpPr>
          <p:cNvPr id="11" name="Platshållare för sidfot 4">
            <a:extLst>
              <a:ext uri="{FF2B5EF4-FFF2-40B4-BE49-F238E27FC236}">
                <a16:creationId xmlns:a16="http://schemas.microsoft.com/office/drawing/2014/main" id="{876B45AE-5CCD-6B94-7A25-A15B3FF33737}"/>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12" name="Platshållare för bildnummer 5">
            <a:extLst>
              <a:ext uri="{FF2B5EF4-FFF2-40B4-BE49-F238E27FC236}">
                <a16:creationId xmlns:a16="http://schemas.microsoft.com/office/drawing/2014/main" id="{15478B75-428F-A1D7-E746-ADC7752774AC}"/>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991789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tartbild grädde">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A07AEC-4933-4E73-917F-A4A367715DCB}"/>
              </a:ext>
            </a:extLst>
          </p:cNvPr>
          <p:cNvSpPr>
            <a:spLocks noGrp="1"/>
          </p:cNvSpPr>
          <p:nvPr>
            <p:ph type="ctrTitle" hasCustomPrompt="1"/>
          </p:nvPr>
        </p:nvSpPr>
        <p:spPr>
          <a:xfrm>
            <a:off x="914400" y="1700809"/>
            <a:ext cx="10363200" cy="1470025"/>
          </a:xfrm>
        </p:spPr>
        <p:txBody>
          <a:bodyPr anchor="b"/>
          <a:lstStyle>
            <a:lvl1pPr algn="ctr">
              <a:lnSpc>
                <a:spcPct val="110000"/>
              </a:lnSpc>
              <a:defRPr sz="4400">
                <a:solidFill>
                  <a:schemeClr val="tx2"/>
                </a:solidFill>
              </a:defRPr>
            </a:lvl1pPr>
          </a:lstStyle>
          <a:p>
            <a:r>
              <a:rPr lang="sv-SE"/>
              <a:t>Klicka här för att ändra rubrik</a:t>
            </a:r>
            <a:endParaRPr lang="en-US"/>
          </a:p>
        </p:txBody>
      </p:sp>
      <p:sp>
        <p:nvSpPr>
          <p:cNvPr id="3" name="Underrubrik 2">
            <a:extLst>
              <a:ext uri="{FF2B5EF4-FFF2-40B4-BE49-F238E27FC236}">
                <a16:creationId xmlns:a16="http://schemas.microsoft.com/office/drawing/2014/main" id="{74B17208-3F22-4DF6-B2AB-2683AB098CC7}"/>
              </a:ext>
            </a:extLst>
          </p:cNvPr>
          <p:cNvSpPr>
            <a:spLocks noGrp="1"/>
          </p:cNvSpPr>
          <p:nvPr>
            <p:ph type="subTitle" idx="1" hasCustomPrompt="1"/>
          </p:nvPr>
        </p:nvSpPr>
        <p:spPr>
          <a:xfrm>
            <a:off x="1828800" y="3404592"/>
            <a:ext cx="8534400" cy="1108414"/>
          </a:xfrm>
        </p:spPr>
        <p:txBody>
          <a:bodyPr/>
          <a:lstStyle>
            <a:lvl1pPr marL="0" indent="0" algn="ctr">
              <a:lnSpc>
                <a:spcPct val="110000"/>
              </a:lnSpc>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a:t>
            </a:r>
            <a:endParaRPr lang="en-US"/>
          </a:p>
        </p:txBody>
      </p:sp>
      <p:sp>
        <p:nvSpPr>
          <p:cNvPr id="5" name="Platshållare för datum 3">
            <a:extLst>
              <a:ext uri="{FF2B5EF4-FFF2-40B4-BE49-F238E27FC236}">
                <a16:creationId xmlns:a16="http://schemas.microsoft.com/office/drawing/2014/main" id="{AFE24852-164B-CFDE-B769-790BC3263B4F}"/>
              </a:ext>
            </a:extLst>
          </p:cNvPr>
          <p:cNvSpPr>
            <a:spLocks noGrp="1"/>
          </p:cNvSpPr>
          <p:nvPr>
            <p:ph type="dt" sz="half" idx="10"/>
          </p:nvPr>
        </p:nvSpPr>
        <p:spPr>
          <a:xfrm>
            <a:off x="609600" y="6530791"/>
            <a:ext cx="1060175" cy="354182"/>
          </a:xfrm>
          <a:prstGeom prst="rect">
            <a:avLst/>
          </a:prstGeom>
        </p:spPr>
        <p:txBody>
          <a:bodyPr/>
          <a:lstStyle/>
          <a:p>
            <a:fld id="{4D73F0A0-3A2F-4832-BE53-6B8B6864E3E5}" type="datetime1">
              <a:rPr lang="sv-SE" smtClean="0"/>
              <a:t>2025-11-20</a:t>
            </a:fld>
            <a:endParaRPr lang="sv-SE"/>
          </a:p>
        </p:txBody>
      </p:sp>
      <p:sp>
        <p:nvSpPr>
          <p:cNvPr id="7" name="Platshållare för sidfot 4">
            <a:extLst>
              <a:ext uri="{FF2B5EF4-FFF2-40B4-BE49-F238E27FC236}">
                <a16:creationId xmlns:a16="http://schemas.microsoft.com/office/drawing/2014/main" id="{CCC1B95F-8FF6-795C-71C7-EF6DB9AB23D5}"/>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9" name="Platshållare för bildnummer 5">
            <a:extLst>
              <a:ext uri="{FF2B5EF4-FFF2-40B4-BE49-F238E27FC236}">
                <a16:creationId xmlns:a16="http://schemas.microsoft.com/office/drawing/2014/main" id="{6D013B1D-5E77-D5A6-6127-FB27ABDC7DBB}"/>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pic>
        <p:nvPicPr>
          <p:cNvPr id="10" name="Bildobjekt 9">
            <a:extLst>
              <a:ext uri="{FF2B5EF4-FFF2-40B4-BE49-F238E27FC236}">
                <a16:creationId xmlns:a16="http://schemas.microsoft.com/office/drawing/2014/main" id="{5268180F-B84D-0F44-B4B5-93A7D7845B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11477" y="5853106"/>
            <a:ext cx="746613" cy="691200"/>
          </a:xfrm>
          <a:prstGeom prst="rect">
            <a:avLst/>
          </a:prstGeom>
        </p:spPr>
      </p:pic>
    </p:spTree>
    <p:extLst>
      <p:ext uri="{BB962C8B-B14F-4D97-AF65-F5344CB8AC3E}">
        <p14:creationId xmlns:p14="http://schemas.microsoft.com/office/powerpoint/2010/main" val="2270097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Halvsidesbild blå">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hasCustomPrompt="1"/>
          </p:nvPr>
        </p:nvSpPr>
        <p:spPr>
          <a:xfrm>
            <a:off x="609600" y="274638"/>
            <a:ext cx="5181600" cy="1143000"/>
          </a:xfrm>
        </p:spPr>
        <p:txBody>
          <a:bodyPr/>
          <a:lstStyle>
            <a:lvl1pPr>
              <a:defRPr sz="3200">
                <a:solidFill>
                  <a:schemeClr val="bg2"/>
                </a:solidFill>
              </a:defRPr>
            </a:lvl1pPr>
          </a:lstStyle>
          <a:p>
            <a:r>
              <a:rPr lang="sv-SE"/>
              <a:t>Klicka här för att ändra rubrik</a:t>
            </a:r>
            <a:endParaRPr lang="en-US"/>
          </a:p>
        </p:txBody>
      </p:sp>
      <p:sp>
        <p:nvSpPr>
          <p:cNvPr id="10" name="Platshållare för innehåll 2">
            <a:extLst>
              <a:ext uri="{FF2B5EF4-FFF2-40B4-BE49-F238E27FC236}">
                <a16:creationId xmlns:a16="http://schemas.microsoft.com/office/drawing/2014/main" id="{5C763317-F411-4D62-BE3D-5C26FC77F3B8}"/>
              </a:ext>
            </a:extLst>
          </p:cNvPr>
          <p:cNvSpPr>
            <a:spLocks noGrp="1"/>
          </p:cNvSpPr>
          <p:nvPr>
            <p:ph sz="half" idx="1" hasCustomPrompt="1"/>
          </p:nvPr>
        </p:nvSpPr>
        <p:spPr>
          <a:xfrm>
            <a:off x="609600" y="1600201"/>
            <a:ext cx="5181600" cy="4768701"/>
          </a:xfrm>
        </p:spPr>
        <p:txBody>
          <a:bodyPr/>
          <a:lstStyle>
            <a:lvl1pPr>
              <a:lnSpc>
                <a:spcPct val="110000"/>
              </a:lnSpc>
              <a:spcBef>
                <a:spcPts val="1600"/>
              </a:spcBef>
              <a:buClr>
                <a:schemeClr val="accent2"/>
              </a:buClr>
              <a:defRPr sz="2800">
                <a:solidFill>
                  <a:schemeClr val="bg2"/>
                </a:solidFill>
              </a:defRPr>
            </a:lvl1pPr>
            <a:lvl2pPr>
              <a:spcBef>
                <a:spcPts val="1000"/>
              </a:spcBef>
              <a:buClr>
                <a:schemeClr val="accent2"/>
              </a:buClr>
              <a:defRPr sz="2400">
                <a:solidFill>
                  <a:schemeClr val="bg2"/>
                </a:solidFill>
              </a:defRPr>
            </a:lvl2pPr>
            <a:lvl3pPr>
              <a:lnSpc>
                <a:spcPct val="110000"/>
              </a:lnSpc>
              <a:defRPr sz="2400"/>
            </a:lvl3pPr>
            <a:lvl4pPr>
              <a:lnSpc>
                <a:spcPct val="110000"/>
              </a:lnSpc>
              <a:defRPr/>
            </a:lvl4pPr>
            <a:lvl5pPr>
              <a:lnSpc>
                <a:spcPct val="110000"/>
              </a:lnSpc>
              <a:defRPr/>
            </a:lvl5pPr>
          </a:lstStyle>
          <a:p>
            <a:pPr lvl="0"/>
            <a:r>
              <a:rPr lang="sv-SE"/>
              <a:t>Skriv text här</a:t>
            </a:r>
          </a:p>
          <a:p>
            <a:pPr lvl="1"/>
            <a:r>
              <a:rPr lang="sv-SE"/>
              <a:t>Nivå två</a:t>
            </a:r>
          </a:p>
        </p:txBody>
      </p:sp>
      <p:sp>
        <p:nvSpPr>
          <p:cNvPr id="19" name="Platshållare för bild 18">
            <a:extLst>
              <a:ext uri="{FF2B5EF4-FFF2-40B4-BE49-F238E27FC236}">
                <a16:creationId xmlns:a16="http://schemas.microsoft.com/office/drawing/2014/main" id="{D6486219-2215-4369-90BE-9897A751A24C}"/>
              </a:ext>
            </a:extLst>
          </p:cNvPr>
          <p:cNvSpPr>
            <a:spLocks noGrp="1" noChangeAspect="1"/>
          </p:cNvSpPr>
          <p:nvPr>
            <p:ph type="pic" sz="quarter" idx="13" hasCustomPrompt="1"/>
          </p:nvPr>
        </p:nvSpPr>
        <p:spPr>
          <a:xfrm>
            <a:off x="5969000" y="0"/>
            <a:ext cx="5880100" cy="6557963"/>
          </a:xfrm>
          <a:custGeom>
            <a:avLst/>
            <a:gdLst/>
            <a:ahLst/>
            <a:cxnLst/>
            <a:rect l="l" t="t" r="r" b="b"/>
            <a:pathLst>
              <a:path w="5880100" h="6557963">
                <a:moveTo>
                  <a:pt x="0" y="0"/>
                </a:moveTo>
                <a:lnTo>
                  <a:pt x="5880100" y="0"/>
                </a:lnTo>
                <a:lnTo>
                  <a:pt x="5880100" y="5413848"/>
                </a:lnTo>
                <a:lnTo>
                  <a:pt x="5815773" y="5417096"/>
                </a:lnTo>
                <a:cubicBezTo>
                  <a:pt x="5265126" y="5473017"/>
                  <a:pt x="4827361" y="5910782"/>
                  <a:pt x="4771440" y="6461429"/>
                </a:cubicBezTo>
                <a:lnTo>
                  <a:pt x="4766565" y="6557963"/>
                </a:lnTo>
                <a:lnTo>
                  <a:pt x="0" y="6557963"/>
                </a:lnTo>
                <a:close/>
              </a:path>
            </a:pathLst>
          </a:custGeom>
        </p:spPr>
        <p:txBody>
          <a:bodyPr wrap="square" anchor="ctr" anchorCtr="0">
            <a:noAutofit/>
          </a:bodyPr>
          <a:lstStyle>
            <a:lvl1pPr marL="0" indent="0" algn="ctr">
              <a:lnSpc>
                <a:spcPct val="100000"/>
              </a:lnSpc>
              <a:spcBef>
                <a:spcPts val="600"/>
              </a:spcBef>
              <a:buFontTx/>
              <a:buNone/>
              <a:defRPr sz="2000">
                <a:solidFill>
                  <a:schemeClr val="bg2"/>
                </a:solidFill>
              </a:defRPr>
            </a:lvl1pPr>
          </a:lstStyle>
          <a:p>
            <a:pPr marL="0" marR="0" lvl="0" indent="0" algn="ctr" defTabSz="914400" rtl="0" eaLnBrk="1" fontAlgn="auto" latinLnBrk="0" hangingPunct="1">
              <a:lnSpc>
                <a:spcPct val="140000"/>
              </a:lnSpc>
              <a:spcBef>
                <a:spcPts val="1000"/>
              </a:spcBef>
              <a:spcAft>
                <a:spcPts val="0"/>
              </a:spcAft>
              <a:buClrTx/>
              <a:buSzTx/>
              <a:buFontTx/>
              <a:buNone/>
              <a:tabLst/>
              <a:defRPr/>
            </a:pPr>
            <a:br>
              <a:rPr lang="sv-SE"/>
            </a:br>
            <a:br>
              <a:rPr lang="sv-SE"/>
            </a:br>
            <a:br>
              <a:rPr lang="sv-SE"/>
            </a:br>
            <a:br>
              <a:rPr lang="sv-SE"/>
            </a:br>
            <a:r>
              <a:rPr lang="sv-SE"/>
              <a:t>Klicka på ikonen för att </a:t>
            </a:r>
            <a:br>
              <a:rPr lang="sv-SE"/>
            </a:br>
            <a:r>
              <a:rPr lang="sv-SE"/>
              <a:t>infoga en bild, som fyller ut </a:t>
            </a:r>
            <a:br>
              <a:rPr lang="sv-SE"/>
            </a:br>
            <a:r>
              <a:rPr lang="sv-SE"/>
              <a:t>platshållaren med rundat hörn.</a:t>
            </a:r>
            <a:endParaRPr lang="en-US"/>
          </a:p>
        </p:txBody>
      </p:sp>
      <p:sp>
        <p:nvSpPr>
          <p:cNvPr id="6" name="Platshållare för datum 3">
            <a:extLst>
              <a:ext uri="{FF2B5EF4-FFF2-40B4-BE49-F238E27FC236}">
                <a16:creationId xmlns:a16="http://schemas.microsoft.com/office/drawing/2014/main" id="{86BE9932-6652-2F68-1034-24E5E46509CD}"/>
              </a:ext>
            </a:extLst>
          </p:cNvPr>
          <p:cNvSpPr>
            <a:spLocks noGrp="1"/>
          </p:cNvSpPr>
          <p:nvPr>
            <p:ph type="dt" sz="half" idx="10"/>
          </p:nvPr>
        </p:nvSpPr>
        <p:spPr>
          <a:xfrm>
            <a:off x="609600" y="6530791"/>
            <a:ext cx="1060175" cy="354182"/>
          </a:xfrm>
          <a:prstGeom prst="rect">
            <a:avLst/>
          </a:prstGeom>
        </p:spPr>
        <p:txBody>
          <a:bodyPr/>
          <a:lstStyle/>
          <a:p>
            <a:fld id="{056C4D66-1807-4776-9F16-AA3C32A246C1}" type="datetime1">
              <a:rPr lang="sv-SE" smtClean="0"/>
              <a:t>2025-11-20</a:t>
            </a:fld>
            <a:endParaRPr lang="sv-SE"/>
          </a:p>
        </p:txBody>
      </p:sp>
      <p:sp>
        <p:nvSpPr>
          <p:cNvPr id="7" name="Platshållare för sidfot 4">
            <a:extLst>
              <a:ext uri="{FF2B5EF4-FFF2-40B4-BE49-F238E27FC236}">
                <a16:creationId xmlns:a16="http://schemas.microsoft.com/office/drawing/2014/main" id="{163ED8F1-3338-F67C-7AF6-F651A8C4D867}"/>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EA0CF44F-A949-73AD-6632-4E606E57316A}"/>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40472099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Halvsidesbild grädde ">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hasCustomPrompt="1"/>
          </p:nvPr>
        </p:nvSpPr>
        <p:spPr>
          <a:xfrm>
            <a:off x="609600" y="274638"/>
            <a:ext cx="5181600" cy="1143000"/>
          </a:xfrm>
        </p:spPr>
        <p:txBody>
          <a:bodyPr/>
          <a:lstStyle>
            <a:lvl1pPr>
              <a:defRPr sz="3200">
                <a:solidFill>
                  <a:schemeClr val="tx2"/>
                </a:solidFill>
              </a:defRPr>
            </a:lvl1pPr>
          </a:lstStyle>
          <a:p>
            <a:r>
              <a:rPr lang="sv-SE"/>
              <a:t>Klicka här för att ändra rubrik</a:t>
            </a:r>
            <a:endParaRPr lang="en-US"/>
          </a:p>
        </p:txBody>
      </p:sp>
      <p:sp>
        <p:nvSpPr>
          <p:cNvPr id="10" name="Platshållare för innehåll 2">
            <a:extLst>
              <a:ext uri="{FF2B5EF4-FFF2-40B4-BE49-F238E27FC236}">
                <a16:creationId xmlns:a16="http://schemas.microsoft.com/office/drawing/2014/main" id="{5C763317-F411-4D62-BE3D-5C26FC77F3B8}"/>
              </a:ext>
            </a:extLst>
          </p:cNvPr>
          <p:cNvSpPr>
            <a:spLocks noGrp="1"/>
          </p:cNvSpPr>
          <p:nvPr>
            <p:ph sz="half" idx="1" hasCustomPrompt="1"/>
          </p:nvPr>
        </p:nvSpPr>
        <p:spPr>
          <a:xfrm>
            <a:off x="609600" y="1600201"/>
            <a:ext cx="5181600" cy="4768701"/>
          </a:xfrm>
        </p:spPr>
        <p:txBody>
          <a:bodyPr/>
          <a:lstStyle>
            <a:lvl1pPr>
              <a:lnSpc>
                <a:spcPct val="110000"/>
              </a:lnSpc>
              <a:spcBef>
                <a:spcPts val="1600"/>
              </a:spcBef>
              <a:buClr>
                <a:schemeClr val="tx2"/>
              </a:buClr>
              <a:defRPr sz="2800">
                <a:solidFill>
                  <a:schemeClr val="tx2"/>
                </a:solidFill>
              </a:defRPr>
            </a:lvl1pPr>
            <a:lvl2pPr>
              <a:spcBef>
                <a:spcPts val="1000"/>
              </a:spcBef>
              <a:buClr>
                <a:schemeClr val="tx2"/>
              </a:buClr>
              <a:defRPr sz="2400">
                <a:solidFill>
                  <a:schemeClr val="tx2"/>
                </a:solidFill>
              </a:defRPr>
            </a:lvl2pPr>
            <a:lvl3pPr>
              <a:lnSpc>
                <a:spcPct val="110000"/>
              </a:lnSpc>
              <a:defRPr sz="2400"/>
            </a:lvl3pPr>
            <a:lvl4pPr>
              <a:lnSpc>
                <a:spcPct val="110000"/>
              </a:lnSpc>
              <a:defRPr/>
            </a:lvl4pPr>
            <a:lvl5pPr>
              <a:lnSpc>
                <a:spcPct val="110000"/>
              </a:lnSpc>
              <a:defRPr/>
            </a:lvl5pPr>
          </a:lstStyle>
          <a:p>
            <a:pPr lvl="0"/>
            <a:r>
              <a:rPr lang="sv-SE"/>
              <a:t>Skriv text här</a:t>
            </a:r>
          </a:p>
          <a:p>
            <a:pPr lvl="1"/>
            <a:r>
              <a:rPr lang="sv-SE"/>
              <a:t>Nivå två</a:t>
            </a:r>
          </a:p>
        </p:txBody>
      </p:sp>
      <p:sp>
        <p:nvSpPr>
          <p:cNvPr id="19" name="Platshållare för bild 18">
            <a:extLst>
              <a:ext uri="{FF2B5EF4-FFF2-40B4-BE49-F238E27FC236}">
                <a16:creationId xmlns:a16="http://schemas.microsoft.com/office/drawing/2014/main" id="{D6486219-2215-4369-90BE-9897A751A24C}"/>
              </a:ext>
            </a:extLst>
          </p:cNvPr>
          <p:cNvSpPr>
            <a:spLocks noGrp="1" noChangeAspect="1"/>
          </p:cNvSpPr>
          <p:nvPr>
            <p:ph type="pic" sz="quarter" idx="13" hasCustomPrompt="1"/>
          </p:nvPr>
        </p:nvSpPr>
        <p:spPr>
          <a:xfrm>
            <a:off x="5969000" y="1"/>
            <a:ext cx="5880100" cy="6517758"/>
          </a:xfrm>
          <a:custGeom>
            <a:avLst/>
            <a:gdLst/>
            <a:ahLst/>
            <a:cxnLst/>
            <a:rect l="l" t="t" r="r" b="b"/>
            <a:pathLst>
              <a:path w="5880100" h="6557963">
                <a:moveTo>
                  <a:pt x="0" y="0"/>
                </a:moveTo>
                <a:lnTo>
                  <a:pt x="5880100" y="0"/>
                </a:lnTo>
                <a:lnTo>
                  <a:pt x="5880100" y="5413848"/>
                </a:lnTo>
                <a:lnTo>
                  <a:pt x="5815773" y="5417096"/>
                </a:lnTo>
                <a:cubicBezTo>
                  <a:pt x="5265126" y="5473017"/>
                  <a:pt x="4827361" y="5910782"/>
                  <a:pt x="4771440" y="6461429"/>
                </a:cubicBezTo>
                <a:lnTo>
                  <a:pt x="4766565" y="6557963"/>
                </a:lnTo>
                <a:lnTo>
                  <a:pt x="0" y="6557963"/>
                </a:lnTo>
                <a:close/>
              </a:path>
            </a:pathLst>
          </a:custGeom>
        </p:spPr>
        <p:txBody>
          <a:bodyPr wrap="square" anchor="ctr" anchorCtr="0">
            <a:noAutofit/>
          </a:bodyPr>
          <a:lstStyle>
            <a:lvl1pPr marL="0" indent="0" algn="ctr">
              <a:lnSpc>
                <a:spcPct val="100000"/>
              </a:lnSpc>
              <a:spcBef>
                <a:spcPts val="0"/>
              </a:spcBef>
              <a:buFontTx/>
              <a:buNone/>
              <a:defRPr sz="2000">
                <a:solidFill>
                  <a:schemeClr val="tx2"/>
                </a:solidFill>
              </a:defRPr>
            </a:lvl1pPr>
          </a:lstStyle>
          <a:p>
            <a:pPr marL="0" marR="0" lvl="0" indent="0" algn="ctr" defTabSz="914400" rtl="0" eaLnBrk="1" fontAlgn="auto" latinLnBrk="0" hangingPunct="1">
              <a:lnSpc>
                <a:spcPct val="140000"/>
              </a:lnSpc>
              <a:spcBef>
                <a:spcPts val="1000"/>
              </a:spcBef>
              <a:spcAft>
                <a:spcPts val="0"/>
              </a:spcAft>
              <a:buClrTx/>
              <a:buSzTx/>
              <a:buFontTx/>
              <a:buNone/>
              <a:tabLst/>
              <a:defRPr/>
            </a:pPr>
            <a:br>
              <a:rPr lang="sv-SE"/>
            </a:br>
            <a:br>
              <a:rPr lang="sv-SE"/>
            </a:br>
            <a:br>
              <a:rPr lang="sv-SE"/>
            </a:br>
            <a:br>
              <a:rPr lang="sv-SE"/>
            </a:br>
            <a:br>
              <a:rPr lang="sv-SE"/>
            </a:br>
            <a:r>
              <a:rPr lang="sv-SE"/>
              <a:t>Klicka på ikonen för att </a:t>
            </a:r>
            <a:br>
              <a:rPr lang="sv-SE"/>
            </a:br>
            <a:r>
              <a:rPr lang="sv-SE"/>
              <a:t>infoga en bild, som fyller ut </a:t>
            </a:r>
            <a:br>
              <a:rPr lang="sv-SE"/>
            </a:br>
            <a:r>
              <a:rPr lang="sv-SE"/>
              <a:t>platshållaren med rundat hörn</a:t>
            </a:r>
            <a:br>
              <a:rPr lang="sv-SE"/>
            </a:br>
            <a:endParaRPr lang="en-US"/>
          </a:p>
        </p:txBody>
      </p:sp>
      <p:sp>
        <p:nvSpPr>
          <p:cNvPr id="6" name="Platshållare för datum 3">
            <a:extLst>
              <a:ext uri="{FF2B5EF4-FFF2-40B4-BE49-F238E27FC236}">
                <a16:creationId xmlns:a16="http://schemas.microsoft.com/office/drawing/2014/main" id="{3E7D6E2E-8A4F-D98F-225B-724A74A076A8}"/>
              </a:ext>
            </a:extLst>
          </p:cNvPr>
          <p:cNvSpPr>
            <a:spLocks noGrp="1"/>
          </p:cNvSpPr>
          <p:nvPr>
            <p:ph type="dt" sz="half" idx="10"/>
          </p:nvPr>
        </p:nvSpPr>
        <p:spPr>
          <a:xfrm>
            <a:off x="609600" y="6530791"/>
            <a:ext cx="1060175" cy="354182"/>
          </a:xfrm>
          <a:prstGeom prst="rect">
            <a:avLst/>
          </a:prstGeom>
        </p:spPr>
        <p:txBody>
          <a:bodyPr/>
          <a:lstStyle/>
          <a:p>
            <a:fld id="{738A8468-28CB-4E66-9D43-5E9BC9263E51}" type="datetime1">
              <a:rPr lang="sv-SE" smtClean="0"/>
              <a:t>2025-11-20</a:t>
            </a:fld>
            <a:endParaRPr lang="sv-SE"/>
          </a:p>
        </p:txBody>
      </p:sp>
      <p:sp>
        <p:nvSpPr>
          <p:cNvPr id="7" name="Platshållare för sidfot 4">
            <a:extLst>
              <a:ext uri="{FF2B5EF4-FFF2-40B4-BE49-F238E27FC236}">
                <a16:creationId xmlns:a16="http://schemas.microsoft.com/office/drawing/2014/main" id="{4339C906-0FFF-0D74-2AA4-386DD03BEAF9}"/>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50559915-C442-FFF4-7F3F-17BD499814E6}"/>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691916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Halvsidesbild neutra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hasCustomPrompt="1"/>
          </p:nvPr>
        </p:nvSpPr>
        <p:spPr>
          <a:xfrm>
            <a:off x="609600" y="274638"/>
            <a:ext cx="5181600" cy="1143000"/>
          </a:xfrm>
        </p:spPr>
        <p:txBody>
          <a:bodyPr/>
          <a:lstStyle>
            <a:lvl1pPr>
              <a:defRPr sz="3200">
                <a:solidFill>
                  <a:schemeClr val="tx1"/>
                </a:solidFill>
              </a:defRPr>
            </a:lvl1pPr>
          </a:lstStyle>
          <a:p>
            <a:r>
              <a:rPr lang="sv-SE"/>
              <a:t>Klicka här för att ändra rubrik</a:t>
            </a:r>
            <a:endParaRPr lang="en-US"/>
          </a:p>
        </p:txBody>
      </p:sp>
      <p:sp>
        <p:nvSpPr>
          <p:cNvPr id="10" name="Platshållare för innehåll 2">
            <a:extLst>
              <a:ext uri="{FF2B5EF4-FFF2-40B4-BE49-F238E27FC236}">
                <a16:creationId xmlns:a16="http://schemas.microsoft.com/office/drawing/2014/main" id="{5C763317-F411-4D62-BE3D-5C26FC77F3B8}"/>
              </a:ext>
            </a:extLst>
          </p:cNvPr>
          <p:cNvSpPr>
            <a:spLocks noGrp="1"/>
          </p:cNvSpPr>
          <p:nvPr>
            <p:ph sz="half" idx="1" hasCustomPrompt="1"/>
          </p:nvPr>
        </p:nvSpPr>
        <p:spPr>
          <a:xfrm>
            <a:off x="609600" y="1600201"/>
            <a:ext cx="5181600" cy="4768701"/>
          </a:xfrm>
        </p:spPr>
        <p:txBody>
          <a:bodyPr/>
          <a:lstStyle>
            <a:lvl1pPr>
              <a:lnSpc>
                <a:spcPct val="110000"/>
              </a:lnSpc>
              <a:spcBef>
                <a:spcPts val="1600"/>
              </a:spcBef>
              <a:buClr>
                <a:schemeClr val="tx1"/>
              </a:buClr>
              <a:defRPr sz="2800">
                <a:solidFill>
                  <a:schemeClr val="tx1"/>
                </a:solidFill>
              </a:defRPr>
            </a:lvl1pPr>
            <a:lvl2pPr>
              <a:spcBef>
                <a:spcPts val="1000"/>
              </a:spcBef>
              <a:buClr>
                <a:schemeClr val="tx1"/>
              </a:buClr>
              <a:defRPr sz="2400">
                <a:solidFill>
                  <a:schemeClr val="tx1"/>
                </a:solidFill>
              </a:defRPr>
            </a:lvl2pPr>
            <a:lvl3pPr>
              <a:lnSpc>
                <a:spcPct val="110000"/>
              </a:lnSpc>
              <a:defRPr sz="2400"/>
            </a:lvl3pPr>
            <a:lvl4pPr>
              <a:lnSpc>
                <a:spcPct val="110000"/>
              </a:lnSpc>
              <a:defRPr/>
            </a:lvl4pPr>
            <a:lvl5pPr>
              <a:lnSpc>
                <a:spcPct val="110000"/>
              </a:lnSpc>
              <a:defRPr/>
            </a:lvl5pPr>
          </a:lstStyle>
          <a:p>
            <a:pPr lvl="0"/>
            <a:r>
              <a:rPr lang="sv-SE"/>
              <a:t>Skriv text här</a:t>
            </a:r>
          </a:p>
          <a:p>
            <a:pPr lvl="1"/>
            <a:r>
              <a:rPr lang="sv-SE"/>
              <a:t>Nivå två</a:t>
            </a:r>
          </a:p>
        </p:txBody>
      </p:sp>
      <p:sp>
        <p:nvSpPr>
          <p:cNvPr id="19" name="Platshållare för bild 18">
            <a:extLst>
              <a:ext uri="{FF2B5EF4-FFF2-40B4-BE49-F238E27FC236}">
                <a16:creationId xmlns:a16="http://schemas.microsoft.com/office/drawing/2014/main" id="{D6486219-2215-4369-90BE-9897A751A24C}"/>
              </a:ext>
            </a:extLst>
          </p:cNvPr>
          <p:cNvSpPr>
            <a:spLocks noGrp="1" noChangeAspect="1"/>
          </p:cNvSpPr>
          <p:nvPr>
            <p:ph type="pic" sz="quarter" idx="13" hasCustomPrompt="1"/>
          </p:nvPr>
        </p:nvSpPr>
        <p:spPr>
          <a:xfrm>
            <a:off x="5969000" y="1"/>
            <a:ext cx="5880100" cy="6525320"/>
          </a:xfrm>
          <a:custGeom>
            <a:avLst/>
            <a:gdLst/>
            <a:ahLst/>
            <a:cxnLst/>
            <a:rect l="l" t="t" r="r" b="b"/>
            <a:pathLst>
              <a:path w="5880100" h="6557963">
                <a:moveTo>
                  <a:pt x="0" y="0"/>
                </a:moveTo>
                <a:lnTo>
                  <a:pt x="5880100" y="0"/>
                </a:lnTo>
                <a:lnTo>
                  <a:pt x="5880100" y="5413848"/>
                </a:lnTo>
                <a:lnTo>
                  <a:pt x="5815773" y="5417096"/>
                </a:lnTo>
                <a:cubicBezTo>
                  <a:pt x="5265126" y="5473017"/>
                  <a:pt x="4827361" y="5910782"/>
                  <a:pt x="4771440" y="6461429"/>
                </a:cubicBezTo>
                <a:lnTo>
                  <a:pt x="4766565" y="6557963"/>
                </a:lnTo>
                <a:lnTo>
                  <a:pt x="0" y="6557963"/>
                </a:lnTo>
                <a:close/>
              </a:path>
            </a:pathLst>
          </a:custGeom>
        </p:spPr>
        <p:txBody>
          <a:bodyPr wrap="square" anchor="ctr" anchorCtr="0">
            <a:noAutofit/>
          </a:bodyPr>
          <a:lstStyle>
            <a:lvl1pPr marL="0" indent="0" algn="ctr">
              <a:lnSpc>
                <a:spcPct val="100000"/>
              </a:lnSpc>
              <a:spcBef>
                <a:spcPts val="600"/>
              </a:spcBef>
              <a:buFontTx/>
              <a:buNone/>
              <a:defRPr sz="2000"/>
            </a:lvl1pPr>
          </a:lstStyle>
          <a:p>
            <a:br>
              <a:rPr lang="sv-SE"/>
            </a:br>
            <a:br>
              <a:rPr lang="sv-SE"/>
            </a:br>
            <a:br>
              <a:rPr lang="sv-SE"/>
            </a:br>
            <a:br>
              <a:rPr lang="sv-SE"/>
            </a:br>
            <a:br>
              <a:rPr lang="sv-SE"/>
            </a:br>
            <a:r>
              <a:rPr lang="sv-SE"/>
              <a:t>Klicka på ikonen för att </a:t>
            </a:r>
            <a:br>
              <a:rPr lang="sv-SE"/>
            </a:br>
            <a:r>
              <a:rPr lang="sv-SE"/>
              <a:t>infoga en bild, som fyller ut </a:t>
            </a:r>
            <a:br>
              <a:rPr lang="sv-SE"/>
            </a:br>
            <a:r>
              <a:rPr lang="sv-SE"/>
              <a:t>platshållaren med rundat hörn.</a:t>
            </a:r>
            <a:endParaRPr lang="en-US"/>
          </a:p>
        </p:txBody>
      </p:sp>
      <p:sp>
        <p:nvSpPr>
          <p:cNvPr id="6" name="Platshållare för datum 3">
            <a:extLst>
              <a:ext uri="{FF2B5EF4-FFF2-40B4-BE49-F238E27FC236}">
                <a16:creationId xmlns:a16="http://schemas.microsoft.com/office/drawing/2014/main" id="{8BAF8B48-190A-CD33-0203-CB9E94B0B919}"/>
              </a:ext>
            </a:extLst>
          </p:cNvPr>
          <p:cNvSpPr>
            <a:spLocks noGrp="1"/>
          </p:cNvSpPr>
          <p:nvPr>
            <p:ph type="dt" sz="half" idx="10"/>
          </p:nvPr>
        </p:nvSpPr>
        <p:spPr>
          <a:xfrm>
            <a:off x="609600" y="6530791"/>
            <a:ext cx="1060175" cy="354182"/>
          </a:xfrm>
          <a:prstGeom prst="rect">
            <a:avLst/>
          </a:prstGeom>
        </p:spPr>
        <p:txBody>
          <a:bodyPr/>
          <a:lstStyle/>
          <a:p>
            <a:fld id="{2832F019-68C5-4A37-B2E1-1C87E0510245}" type="datetime1">
              <a:rPr lang="sv-SE" smtClean="0"/>
              <a:t>2025-11-20</a:t>
            </a:fld>
            <a:endParaRPr lang="sv-SE"/>
          </a:p>
        </p:txBody>
      </p:sp>
      <p:sp>
        <p:nvSpPr>
          <p:cNvPr id="7" name="Platshållare för sidfot 4">
            <a:extLst>
              <a:ext uri="{FF2B5EF4-FFF2-40B4-BE49-F238E27FC236}">
                <a16:creationId xmlns:a16="http://schemas.microsoft.com/office/drawing/2014/main" id="{21C96D5D-12A1-49BC-3215-73D03C7CA8F4}"/>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4292DD92-F84D-6372-5A07-8F06DBCC08FC}"/>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5199019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ild med bildtext blå ">
    <p:bg>
      <p:bgPr>
        <a:solidFill>
          <a:schemeClr val="accent1"/>
        </a:solidFill>
        <a:effectLst/>
      </p:bgPr>
    </p:bg>
    <p:spTree>
      <p:nvGrpSpPr>
        <p:cNvPr id="1" name=""/>
        <p:cNvGrpSpPr/>
        <p:nvPr/>
      </p:nvGrpSpPr>
      <p:grpSpPr>
        <a:xfrm>
          <a:off x="0" y="0"/>
          <a:ext cx="0" cy="0"/>
          <a:chOff x="0" y="0"/>
          <a:chExt cx="0" cy="0"/>
        </a:xfrm>
      </p:grpSpPr>
      <p:sp>
        <p:nvSpPr>
          <p:cNvPr id="17" name="Platshållare för bild 16">
            <a:extLst>
              <a:ext uri="{FF2B5EF4-FFF2-40B4-BE49-F238E27FC236}">
                <a16:creationId xmlns:a16="http://schemas.microsoft.com/office/drawing/2014/main" id="{AD94CA0B-BF75-4D87-8705-6B5298FD7CD6}"/>
              </a:ext>
            </a:extLst>
          </p:cNvPr>
          <p:cNvSpPr>
            <a:spLocks noGrp="1" noChangeAspect="1"/>
          </p:cNvSpPr>
          <p:nvPr>
            <p:ph type="pic" sz="quarter" idx="13" hasCustomPrompt="1"/>
          </p:nvPr>
        </p:nvSpPr>
        <p:spPr>
          <a:xfrm>
            <a:off x="4904894" y="0"/>
            <a:ext cx="6947669" cy="6538636"/>
          </a:xfrm>
          <a:custGeom>
            <a:avLst/>
            <a:gdLst/>
            <a:ahLst/>
            <a:cxnLst/>
            <a:rect l="l" t="t" r="r" b="b"/>
            <a:pathLst>
              <a:path w="6947669" h="6264000">
                <a:moveTo>
                  <a:pt x="0" y="0"/>
                </a:moveTo>
                <a:lnTo>
                  <a:pt x="6947669" y="0"/>
                </a:lnTo>
                <a:lnTo>
                  <a:pt x="6947669" y="5141325"/>
                </a:lnTo>
                <a:lnTo>
                  <a:pt x="6873812" y="5145055"/>
                </a:lnTo>
                <a:cubicBezTo>
                  <a:pt x="6323165" y="5200976"/>
                  <a:pt x="5885400" y="5638741"/>
                  <a:pt x="5829479" y="6189389"/>
                </a:cubicBezTo>
                <a:lnTo>
                  <a:pt x="5825711" y="6264000"/>
                </a:lnTo>
                <a:lnTo>
                  <a:pt x="0" y="6264000"/>
                </a:lnTo>
                <a:close/>
              </a:path>
            </a:pathLst>
          </a:custGeom>
        </p:spPr>
        <p:txBody>
          <a:bodyPr wrap="square" anchor="ctr" anchorCtr="0">
            <a:noAutofit/>
          </a:bodyPr>
          <a:lstStyle>
            <a:lvl1pPr marL="0" indent="0" algn="ctr">
              <a:lnSpc>
                <a:spcPct val="100000"/>
              </a:lnSpc>
              <a:spcBef>
                <a:spcPts val="600"/>
              </a:spcBef>
              <a:buFontTx/>
              <a:buNone/>
              <a:defRPr sz="2000">
                <a:solidFill>
                  <a:schemeClr val="bg2"/>
                </a:solidFill>
              </a:defRPr>
            </a:lvl1pPr>
          </a:lstStyle>
          <a:p>
            <a:br>
              <a:rPr lang="sv-SE"/>
            </a:br>
            <a:br>
              <a:rPr lang="sv-SE"/>
            </a:br>
            <a:endParaRPr lang="sv-SE"/>
          </a:p>
          <a:p>
            <a:endParaRPr lang="sv-SE"/>
          </a:p>
          <a:p>
            <a:br>
              <a:rPr lang="sv-SE"/>
            </a:br>
            <a:r>
              <a:rPr lang="sv-SE"/>
              <a:t>Klicka på ikonen för att </a:t>
            </a:r>
            <a:br>
              <a:rPr lang="sv-SE"/>
            </a:br>
            <a:r>
              <a:rPr lang="sv-SE"/>
              <a:t>infoga en bild, som fyller ut </a:t>
            </a:r>
            <a:br>
              <a:rPr lang="sv-SE"/>
            </a:br>
            <a:r>
              <a:rPr lang="sv-SE"/>
              <a:t>platshållaren med rundat hörn.</a:t>
            </a:r>
            <a:endParaRPr lang="en-US"/>
          </a:p>
        </p:txBody>
      </p:sp>
      <p:sp>
        <p:nvSpPr>
          <p:cNvPr id="2" name="Rubrik 1">
            <a:extLst>
              <a:ext uri="{FF2B5EF4-FFF2-40B4-BE49-F238E27FC236}">
                <a16:creationId xmlns:a16="http://schemas.microsoft.com/office/drawing/2014/main" id="{9EBF9E0C-BEB5-4F8D-9A18-C5E7E941A86E}"/>
              </a:ext>
            </a:extLst>
          </p:cNvPr>
          <p:cNvSpPr>
            <a:spLocks noGrp="1"/>
          </p:cNvSpPr>
          <p:nvPr>
            <p:ph type="title" hasCustomPrompt="1"/>
          </p:nvPr>
        </p:nvSpPr>
        <p:spPr>
          <a:xfrm>
            <a:off x="609600" y="360000"/>
            <a:ext cx="3932237" cy="1170000"/>
          </a:xfrm>
        </p:spPr>
        <p:txBody>
          <a:bodyPr anchor="t" anchorCtr="0"/>
          <a:lstStyle>
            <a:lvl1pPr>
              <a:defRPr sz="3200">
                <a:solidFill>
                  <a:schemeClr val="bg2"/>
                </a:solidFill>
              </a:defRPr>
            </a:lvl1pPr>
          </a:lstStyle>
          <a:p>
            <a:r>
              <a:rPr lang="sv-SE"/>
              <a:t>Klicka här för att ändra rubrik</a:t>
            </a:r>
            <a:endParaRPr lang="en-US"/>
          </a:p>
        </p:txBody>
      </p:sp>
      <p:sp>
        <p:nvSpPr>
          <p:cNvPr id="4" name="Platshållare för text 3">
            <a:extLst>
              <a:ext uri="{FF2B5EF4-FFF2-40B4-BE49-F238E27FC236}">
                <a16:creationId xmlns:a16="http://schemas.microsoft.com/office/drawing/2014/main" id="{A63E5C69-658D-4A13-BCB5-8E05A291B188}"/>
              </a:ext>
            </a:extLst>
          </p:cNvPr>
          <p:cNvSpPr>
            <a:spLocks noGrp="1"/>
          </p:cNvSpPr>
          <p:nvPr>
            <p:ph type="body" sz="half" idx="2" hasCustomPrompt="1"/>
          </p:nvPr>
        </p:nvSpPr>
        <p:spPr>
          <a:xfrm>
            <a:off x="609600" y="1711843"/>
            <a:ext cx="3932237" cy="4523858"/>
          </a:xfrm>
        </p:spPr>
        <p:txBody>
          <a:bodyPr/>
          <a:lstStyle>
            <a:lvl1pPr marL="342900" indent="-342900">
              <a:lnSpc>
                <a:spcPct val="110000"/>
              </a:lnSpc>
              <a:buClr>
                <a:schemeClr val="bg2"/>
              </a:buClr>
              <a:buFont typeface="Arial" panose="020B0604020202020204" pitchFamily="34" charset="0"/>
              <a:buChar char="•"/>
              <a:defRPr sz="20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Skriv text här</a:t>
            </a:r>
          </a:p>
        </p:txBody>
      </p:sp>
      <p:sp>
        <p:nvSpPr>
          <p:cNvPr id="3" name="Platshållare för datum 3">
            <a:extLst>
              <a:ext uri="{FF2B5EF4-FFF2-40B4-BE49-F238E27FC236}">
                <a16:creationId xmlns:a16="http://schemas.microsoft.com/office/drawing/2014/main" id="{7278BE36-5D03-B947-50CF-2E825EAABC98}"/>
              </a:ext>
            </a:extLst>
          </p:cNvPr>
          <p:cNvSpPr>
            <a:spLocks noGrp="1"/>
          </p:cNvSpPr>
          <p:nvPr>
            <p:ph type="dt" sz="half" idx="10"/>
          </p:nvPr>
        </p:nvSpPr>
        <p:spPr>
          <a:xfrm>
            <a:off x="609600" y="6530791"/>
            <a:ext cx="1060175" cy="354182"/>
          </a:xfrm>
          <a:prstGeom prst="rect">
            <a:avLst/>
          </a:prstGeom>
        </p:spPr>
        <p:txBody>
          <a:bodyPr/>
          <a:lstStyle/>
          <a:p>
            <a:fld id="{89B2D01C-7309-43AD-BB51-C03D02FBFE6F}" type="datetime1">
              <a:rPr lang="sv-SE" smtClean="0"/>
              <a:t>2025-11-20</a:t>
            </a:fld>
            <a:endParaRPr lang="sv-SE"/>
          </a:p>
        </p:txBody>
      </p:sp>
      <p:sp>
        <p:nvSpPr>
          <p:cNvPr id="8" name="Platshållare för sidfot 4">
            <a:extLst>
              <a:ext uri="{FF2B5EF4-FFF2-40B4-BE49-F238E27FC236}">
                <a16:creationId xmlns:a16="http://schemas.microsoft.com/office/drawing/2014/main" id="{09C34CAE-7C61-6971-4E6A-D3B61E05793E}"/>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9" name="Platshållare för bildnummer 5">
            <a:extLst>
              <a:ext uri="{FF2B5EF4-FFF2-40B4-BE49-F238E27FC236}">
                <a16:creationId xmlns:a16="http://schemas.microsoft.com/office/drawing/2014/main" id="{E9808DA3-999C-3634-67E5-C32D4F1EE862}"/>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9855829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ild med bildtext grädde">
    <p:bg>
      <p:bgPr>
        <a:solidFill>
          <a:schemeClr val="accent2"/>
        </a:solidFill>
        <a:effectLst/>
      </p:bgPr>
    </p:bg>
    <p:spTree>
      <p:nvGrpSpPr>
        <p:cNvPr id="1" name=""/>
        <p:cNvGrpSpPr/>
        <p:nvPr/>
      </p:nvGrpSpPr>
      <p:grpSpPr>
        <a:xfrm>
          <a:off x="0" y="0"/>
          <a:ext cx="0" cy="0"/>
          <a:chOff x="0" y="0"/>
          <a:chExt cx="0" cy="0"/>
        </a:xfrm>
      </p:grpSpPr>
      <p:sp>
        <p:nvSpPr>
          <p:cNvPr id="17" name="Platshållare för bild 16">
            <a:extLst>
              <a:ext uri="{FF2B5EF4-FFF2-40B4-BE49-F238E27FC236}">
                <a16:creationId xmlns:a16="http://schemas.microsoft.com/office/drawing/2014/main" id="{AD94CA0B-BF75-4D87-8705-6B5298FD7CD6}"/>
              </a:ext>
            </a:extLst>
          </p:cNvPr>
          <p:cNvSpPr>
            <a:spLocks noGrp="1" noChangeAspect="1"/>
          </p:cNvSpPr>
          <p:nvPr>
            <p:ph type="pic" sz="quarter" idx="13" hasCustomPrompt="1"/>
          </p:nvPr>
        </p:nvSpPr>
        <p:spPr>
          <a:xfrm>
            <a:off x="4904894" y="0"/>
            <a:ext cx="6947669" cy="6538636"/>
          </a:xfrm>
          <a:custGeom>
            <a:avLst/>
            <a:gdLst/>
            <a:ahLst/>
            <a:cxnLst/>
            <a:rect l="l" t="t" r="r" b="b"/>
            <a:pathLst>
              <a:path w="6947669" h="6264000">
                <a:moveTo>
                  <a:pt x="0" y="0"/>
                </a:moveTo>
                <a:lnTo>
                  <a:pt x="6947669" y="0"/>
                </a:lnTo>
                <a:lnTo>
                  <a:pt x="6947669" y="5141325"/>
                </a:lnTo>
                <a:lnTo>
                  <a:pt x="6873812" y="5145055"/>
                </a:lnTo>
                <a:cubicBezTo>
                  <a:pt x="6323165" y="5200976"/>
                  <a:pt x="5885400" y="5638741"/>
                  <a:pt x="5829479" y="6189389"/>
                </a:cubicBezTo>
                <a:lnTo>
                  <a:pt x="5825711" y="6264000"/>
                </a:lnTo>
                <a:lnTo>
                  <a:pt x="0" y="6264000"/>
                </a:lnTo>
                <a:close/>
              </a:path>
            </a:pathLst>
          </a:custGeom>
        </p:spPr>
        <p:txBody>
          <a:bodyPr wrap="square" anchor="ctr" anchorCtr="0">
            <a:noAutofit/>
          </a:bodyPr>
          <a:lstStyle>
            <a:lvl1pPr marL="0" indent="0" algn="ctr">
              <a:lnSpc>
                <a:spcPct val="100000"/>
              </a:lnSpc>
              <a:spcBef>
                <a:spcPts val="600"/>
              </a:spcBef>
              <a:buFontTx/>
              <a:buNone/>
              <a:defRPr sz="2000">
                <a:solidFill>
                  <a:schemeClr val="tx2"/>
                </a:solidFill>
              </a:defRPr>
            </a:lvl1pPr>
          </a:lstStyle>
          <a:p>
            <a:br>
              <a:rPr lang="sv-SE"/>
            </a:br>
            <a:br>
              <a:rPr lang="sv-SE"/>
            </a:br>
            <a:br>
              <a:rPr lang="sv-SE"/>
            </a:br>
            <a:br>
              <a:rPr lang="sv-SE"/>
            </a:br>
            <a:br>
              <a:rPr lang="sv-SE"/>
            </a:br>
            <a:r>
              <a:rPr lang="sv-SE"/>
              <a:t>Klicka på ikonen för att </a:t>
            </a:r>
            <a:br>
              <a:rPr lang="sv-SE"/>
            </a:br>
            <a:r>
              <a:rPr lang="sv-SE"/>
              <a:t>infoga en bild, som fyller ut </a:t>
            </a:r>
            <a:br>
              <a:rPr lang="sv-SE"/>
            </a:br>
            <a:r>
              <a:rPr lang="sv-SE"/>
              <a:t>platshållaren med rundat hörn.</a:t>
            </a:r>
            <a:endParaRPr lang="en-US"/>
          </a:p>
        </p:txBody>
      </p:sp>
      <p:sp>
        <p:nvSpPr>
          <p:cNvPr id="2" name="Rubrik 1">
            <a:extLst>
              <a:ext uri="{FF2B5EF4-FFF2-40B4-BE49-F238E27FC236}">
                <a16:creationId xmlns:a16="http://schemas.microsoft.com/office/drawing/2014/main" id="{9EBF9E0C-BEB5-4F8D-9A18-C5E7E941A86E}"/>
              </a:ext>
            </a:extLst>
          </p:cNvPr>
          <p:cNvSpPr>
            <a:spLocks noGrp="1"/>
          </p:cNvSpPr>
          <p:nvPr>
            <p:ph type="title" hasCustomPrompt="1"/>
          </p:nvPr>
        </p:nvSpPr>
        <p:spPr>
          <a:xfrm>
            <a:off x="609600" y="360000"/>
            <a:ext cx="3932237" cy="1171088"/>
          </a:xfrm>
        </p:spPr>
        <p:txBody>
          <a:bodyPr anchor="t" anchorCtr="0"/>
          <a:lstStyle>
            <a:lvl1pPr>
              <a:defRPr sz="3200">
                <a:solidFill>
                  <a:schemeClr val="tx2"/>
                </a:solidFill>
              </a:defRPr>
            </a:lvl1pPr>
          </a:lstStyle>
          <a:p>
            <a:r>
              <a:rPr lang="sv-SE"/>
              <a:t>Klicka här för att ändra rubrik</a:t>
            </a:r>
            <a:endParaRPr lang="en-US"/>
          </a:p>
        </p:txBody>
      </p:sp>
      <p:sp>
        <p:nvSpPr>
          <p:cNvPr id="4" name="Platshållare för text 3">
            <a:extLst>
              <a:ext uri="{FF2B5EF4-FFF2-40B4-BE49-F238E27FC236}">
                <a16:creationId xmlns:a16="http://schemas.microsoft.com/office/drawing/2014/main" id="{A63E5C69-658D-4A13-BCB5-8E05A291B188}"/>
              </a:ext>
            </a:extLst>
          </p:cNvPr>
          <p:cNvSpPr>
            <a:spLocks noGrp="1"/>
          </p:cNvSpPr>
          <p:nvPr>
            <p:ph type="body" sz="half" idx="2" hasCustomPrompt="1"/>
          </p:nvPr>
        </p:nvSpPr>
        <p:spPr>
          <a:xfrm>
            <a:off x="609600" y="1665288"/>
            <a:ext cx="3932237" cy="4570413"/>
          </a:xfrm>
        </p:spPr>
        <p:txBody>
          <a:bodyPr/>
          <a:lstStyle>
            <a:lvl1pPr marL="342900" indent="-342900">
              <a:lnSpc>
                <a:spcPct val="110000"/>
              </a:lnSpc>
              <a:buClr>
                <a:schemeClr val="tx2"/>
              </a:buClr>
              <a:buFont typeface="Arial" panose="020B0604020202020204" pitchFamily="34" charset="0"/>
              <a:buChar char="•"/>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Skriv text här</a:t>
            </a:r>
          </a:p>
        </p:txBody>
      </p:sp>
      <p:sp>
        <p:nvSpPr>
          <p:cNvPr id="3" name="Platshållare för datum 3">
            <a:extLst>
              <a:ext uri="{FF2B5EF4-FFF2-40B4-BE49-F238E27FC236}">
                <a16:creationId xmlns:a16="http://schemas.microsoft.com/office/drawing/2014/main" id="{EC997379-AA57-FFC0-C67C-2D47D22C2EB1}"/>
              </a:ext>
            </a:extLst>
          </p:cNvPr>
          <p:cNvSpPr>
            <a:spLocks noGrp="1"/>
          </p:cNvSpPr>
          <p:nvPr>
            <p:ph type="dt" sz="half" idx="10"/>
          </p:nvPr>
        </p:nvSpPr>
        <p:spPr>
          <a:xfrm>
            <a:off x="674411" y="6530791"/>
            <a:ext cx="995364" cy="273555"/>
          </a:xfrm>
          <a:prstGeom prst="rect">
            <a:avLst/>
          </a:prstGeom>
        </p:spPr>
        <p:txBody>
          <a:bodyPr/>
          <a:lstStyle/>
          <a:p>
            <a:fld id="{3EE0776E-56C1-4163-BBDC-05D27C5158B9}" type="datetime1">
              <a:rPr lang="sv-SE" smtClean="0"/>
              <a:t>2025-11-20</a:t>
            </a:fld>
            <a:endParaRPr lang="sv-SE"/>
          </a:p>
        </p:txBody>
      </p:sp>
      <p:sp>
        <p:nvSpPr>
          <p:cNvPr id="8" name="Platshållare för sidfot 4">
            <a:extLst>
              <a:ext uri="{FF2B5EF4-FFF2-40B4-BE49-F238E27FC236}">
                <a16:creationId xmlns:a16="http://schemas.microsoft.com/office/drawing/2014/main" id="{E0EE9DDD-8D27-BD71-D6BB-11AB844D7D72}"/>
              </a:ext>
            </a:extLst>
          </p:cNvPr>
          <p:cNvSpPr>
            <a:spLocks noGrp="1"/>
          </p:cNvSpPr>
          <p:nvPr>
            <p:ph type="ftr" sz="quarter" idx="11"/>
          </p:nvPr>
        </p:nvSpPr>
        <p:spPr>
          <a:xfrm>
            <a:off x="2242441" y="6513520"/>
            <a:ext cx="8794963" cy="300235"/>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9" name="Platshållare för bildnummer 5">
            <a:extLst>
              <a:ext uri="{FF2B5EF4-FFF2-40B4-BE49-F238E27FC236}">
                <a16:creationId xmlns:a16="http://schemas.microsoft.com/office/drawing/2014/main" id="{03F8E2E3-7B29-03BC-3B15-8990B12843CC}"/>
              </a:ext>
            </a:extLst>
          </p:cNvPr>
          <p:cNvSpPr>
            <a:spLocks noGrp="1"/>
          </p:cNvSpPr>
          <p:nvPr>
            <p:ph type="sldNum" sz="quarter" idx="12"/>
          </p:nvPr>
        </p:nvSpPr>
        <p:spPr>
          <a:xfrm>
            <a:off x="11267768" y="6513520"/>
            <a:ext cx="637660" cy="300235"/>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977872960"/>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ild med bildtext neutral">
    <p:spTree>
      <p:nvGrpSpPr>
        <p:cNvPr id="1" name=""/>
        <p:cNvGrpSpPr/>
        <p:nvPr/>
      </p:nvGrpSpPr>
      <p:grpSpPr>
        <a:xfrm>
          <a:off x="0" y="0"/>
          <a:ext cx="0" cy="0"/>
          <a:chOff x="0" y="0"/>
          <a:chExt cx="0" cy="0"/>
        </a:xfrm>
      </p:grpSpPr>
      <p:sp>
        <p:nvSpPr>
          <p:cNvPr id="17" name="Platshållare för bild 16">
            <a:extLst>
              <a:ext uri="{FF2B5EF4-FFF2-40B4-BE49-F238E27FC236}">
                <a16:creationId xmlns:a16="http://schemas.microsoft.com/office/drawing/2014/main" id="{AD94CA0B-BF75-4D87-8705-6B5298FD7CD6}"/>
              </a:ext>
            </a:extLst>
          </p:cNvPr>
          <p:cNvSpPr>
            <a:spLocks noGrp="1" noChangeAspect="1"/>
          </p:cNvSpPr>
          <p:nvPr>
            <p:ph type="pic" sz="quarter" idx="13" hasCustomPrompt="1"/>
          </p:nvPr>
        </p:nvSpPr>
        <p:spPr>
          <a:xfrm>
            <a:off x="4904894" y="0"/>
            <a:ext cx="6947669" cy="6538636"/>
          </a:xfrm>
          <a:custGeom>
            <a:avLst/>
            <a:gdLst/>
            <a:ahLst/>
            <a:cxnLst/>
            <a:rect l="l" t="t" r="r" b="b"/>
            <a:pathLst>
              <a:path w="6947669" h="6264000">
                <a:moveTo>
                  <a:pt x="0" y="0"/>
                </a:moveTo>
                <a:lnTo>
                  <a:pt x="6947669" y="0"/>
                </a:lnTo>
                <a:lnTo>
                  <a:pt x="6947669" y="5141325"/>
                </a:lnTo>
                <a:lnTo>
                  <a:pt x="6873812" y="5145055"/>
                </a:lnTo>
                <a:cubicBezTo>
                  <a:pt x="6323165" y="5200976"/>
                  <a:pt x="5885400" y="5638741"/>
                  <a:pt x="5829479" y="6189389"/>
                </a:cubicBezTo>
                <a:lnTo>
                  <a:pt x="5825711" y="6264000"/>
                </a:lnTo>
                <a:lnTo>
                  <a:pt x="0" y="6264000"/>
                </a:lnTo>
                <a:close/>
              </a:path>
            </a:pathLst>
          </a:custGeom>
        </p:spPr>
        <p:txBody>
          <a:bodyPr wrap="square" anchor="ctr" anchorCtr="0">
            <a:noAutofit/>
          </a:bodyPr>
          <a:lstStyle>
            <a:lvl1pPr marL="0" indent="0" algn="ctr">
              <a:lnSpc>
                <a:spcPct val="100000"/>
              </a:lnSpc>
              <a:spcBef>
                <a:spcPts val="600"/>
              </a:spcBef>
              <a:buFontTx/>
              <a:buNone/>
              <a:defRPr sz="2000"/>
            </a:lvl1pPr>
          </a:lstStyle>
          <a:p>
            <a:br>
              <a:rPr lang="sv-SE"/>
            </a:br>
            <a:br>
              <a:rPr lang="sv-SE"/>
            </a:br>
            <a:br>
              <a:rPr lang="sv-SE"/>
            </a:br>
            <a:br>
              <a:rPr lang="sv-SE"/>
            </a:br>
            <a:br>
              <a:rPr lang="sv-SE"/>
            </a:br>
            <a:r>
              <a:rPr lang="sv-SE"/>
              <a:t>Klicka på ikonen för att </a:t>
            </a:r>
            <a:br>
              <a:rPr lang="sv-SE"/>
            </a:br>
            <a:r>
              <a:rPr lang="sv-SE"/>
              <a:t>infoga en bild, som fyller ut </a:t>
            </a:r>
            <a:br>
              <a:rPr lang="sv-SE"/>
            </a:br>
            <a:r>
              <a:rPr lang="sv-SE"/>
              <a:t>platshållaren med rundat hörn.</a:t>
            </a:r>
            <a:endParaRPr lang="en-US"/>
          </a:p>
        </p:txBody>
      </p:sp>
      <p:sp>
        <p:nvSpPr>
          <p:cNvPr id="2" name="Rubrik 1">
            <a:extLst>
              <a:ext uri="{FF2B5EF4-FFF2-40B4-BE49-F238E27FC236}">
                <a16:creationId xmlns:a16="http://schemas.microsoft.com/office/drawing/2014/main" id="{9EBF9E0C-BEB5-4F8D-9A18-C5E7E941A86E}"/>
              </a:ext>
            </a:extLst>
          </p:cNvPr>
          <p:cNvSpPr>
            <a:spLocks noGrp="1"/>
          </p:cNvSpPr>
          <p:nvPr>
            <p:ph type="title" hasCustomPrompt="1"/>
          </p:nvPr>
        </p:nvSpPr>
        <p:spPr>
          <a:xfrm>
            <a:off x="609600" y="360000"/>
            <a:ext cx="3932237" cy="1170000"/>
          </a:xfrm>
        </p:spPr>
        <p:txBody>
          <a:bodyPr anchor="t" anchorCtr="0"/>
          <a:lstStyle>
            <a:lvl1pPr>
              <a:defRPr sz="3200">
                <a:solidFill>
                  <a:schemeClr val="tx1"/>
                </a:solidFill>
              </a:defRPr>
            </a:lvl1pPr>
          </a:lstStyle>
          <a:p>
            <a:r>
              <a:rPr lang="sv-SE"/>
              <a:t>Klicka här för att ändra rubrik</a:t>
            </a:r>
            <a:endParaRPr lang="en-US"/>
          </a:p>
        </p:txBody>
      </p:sp>
      <p:sp>
        <p:nvSpPr>
          <p:cNvPr id="4" name="Platshållare för text 3">
            <a:extLst>
              <a:ext uri="{FF2B5EF4-FFF2-40B4-BE49-F238E27FC236}">
                <a16:creationId xmlns:a16="http://schemas.microsoft.com/office/drawing/2014/main" id="{A63E5C69-658D-4A13-BCB5-8E05A291B188}"/>
              </a:ext>
            </a:extLst>
          </p:cNvPr>
          <p:cNvSpPr>
            <a:spLocks noGrp="1"/>
          </p:cNvSpPr>
          <p:nvPr>
            <p:ph type="body" sz="half" idx="2" hasCustomPrompt="1"/>
          </p:nvPr>
        </p:nvSpPr>
        <p:spPr>
          <a:xfrm>
            <a:off x="609600" y="1669313"/>
            <a:ext cx="3932237" cy="4587654"/>
          </a:xfrm>
        </p:spPr>
        <p:txBody>
          <a:bodyPr/>
          <a:lstStyle>
            <a:lvl1pPr marL="342900" indent="-342900">
              <a:lnSpc>
                <a:spcPct val="110000"/>
              </a:lnSpc>
              <a:buClr>
                <a:schemeClr val="tx1"/>
              </a:buClr>
              <a:buFont typeface="Arial" panose="020B0604020202020204" pitchFamily="34" charset="0"/>
              <a:buChar char="•"/>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Skriv text här</a:t>
            </a:r>
          </a:p>
        </p:txBody>
      </p:sp>
      <p:sp>
        <p:nvSpPr>
          <p:cNvPr id="3" name="Platshållare för datum 3">
            <a:extLst>
              <a:ext uri="{FF2B5EF4-FFF2-40B4-BE49-F238E27FC236}">
                <a16:creationId xmlns:a16="http://schemas.microsoft.com/office/drawing/2014/main" id="{7237D1B6-089F-FE4A-553A-91F3A0048050}"/>
              </a:ext>
            </a:extLst>
          </p:cNvPr>
          <p:cNvSpPr>
            <a:spLocks noGrp="1"/>
          </p:cNvSpPr>
          <p:nvPr>
            <p:ph type="dt" sz="half" idx="10"/>
          </p:nvPr>
        </p:nvSpPr>
        <p:spPr>
          <a:xfrm>
            <a:off x="609600" y="6530791"/>
            <a:ext cx="1060175" cy="354182"/>
          </a:xfrm>
          <a:prstGeom prst="rect">
            <a:avLst/>
          </a:prstGeom>
        </p:spPr>
        <p:txBody>
          <a:bodyPr/>
          <a:lstStyle/>
          <a:p>
            <a:fld id="{BBB410BE-CF1F-4E5F-9DCA-D51FBE5FB1D3}" type="datetime1">
              <a:rPr lang="sv-SE" smtClean="0"/>
              <a:t>2025-11-20</a:t>
            </a:fld>
            <a:endParaRPr lang="sv-SE"/>
          </a:p>
        </p:txBody>
      </p:sp>
      <p:sp>
        <p:nvSpPr>
          <p:cNvPr id="8" name="Platshållare för sidfot 4">
            <a:extLst>
              <a:ext uri="{FF2B5EF4-FFF2-40B4-BE49-F238E27FC236}">
                <a16:creationId xmlns:a16="http://schemas.microsoft.com/office/drawing/2014/main" id="{2C55B8E2-0B30-8F03-4864-C893D054A483}"/>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9" name="Platshållare för bildnummer 5">
            <a:extLst>
              <a:ext uri="{FF2B5EF4-FFF2-40B4-BE49-F238E27FC236}">
                <a16:creationId xmlns:a16="http://schemas.microsoft.com/office/drawing/2014/main" id="{3F34B608-4D46-FA27-659B-1A66156B2CC1}"/>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17324999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lutbild_med b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hasCustomPrompt="1"/>
          </p:nvPr>
        </p:nvSpPr>
        <p:spPr>
          <a:xfrm>
            <a:off x="965772" y="4035405"/>
            <a:ext cx="4384966" cy="1471543"/>
          </a:xfrm>
        </p:spPr>
        <p:txBody>
          <a:bodyPr/>
          <a:lstStyle>
            <a:lvl1pPr algn="l">
              <a:defRPr sz="8000">
                <a:solidFill>
                  <a:schemeClr val="bg2"/>
                </a:solidFill>
              </a:defRPr>
            </a:lvl1pPr>
          </a:lstStyle>
          <a:p>
            <a:r>
              <a:rPr lang="sv-SE"/>
              <a:t>TACK!</a:t>
            </a:r>
            <a:endParaRPr lang="en-US"/>
          </a:p>
        </p:txBody>
      </p:sp>
    </p:spTree>
    <p:extLst>
      <p:ext uri="{BB962C8B-B14F-4D97-AF65-F5344CB8AC3E}">
        <p14:creationId xmlns:p14="http://schemas.microsoft.com/office/powerpoint/2010/main" val="8125328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lutbild_med bild">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hasCustomPrompt="1"/>
          </p:nvPr>
        </p:nvSpPr>
        <p:spPr>
          <a:xfrm>
            <a:off x="965772" y="4035405"/>
            <a:ext cx="4384966" cy="1471543"/>
          </a:xfrm>
        </p:spPr>
        <p:txBody>
          <a:bodyPr/>
          <a:lstStyle>
            <a:lvl1pPr algn="l">
              <a:defRPr sz="8000">
                <a:solidFill>
                  <a:schemeClr val="bg2"/>
                </a:solidFill>
              </a:defRPr>
            </a:lvl1pPr>
          </a:lstStyle>
          <a:p>
            <a:r>
              <a:rPr lang="sv-SE"/>
              <a:t>TACK!</a:t>
            </a:r>
            <a:endParaRPr lang="en-US"/>
          </a:p>
        </p:txBody>
      </p:sp>
      <p:sp>
        <p:nvSpPr>
          <p:cNvPr id="6" name="Platshållare för datum 3">
            <a:extLst>
              <a:ext uri="{FF2B5EF4-FFF2-40B4-BE49-F238E27FC236}">
                <a16:creationId xmlns:a16="http://schemas.microsoft.com/office/drawing/2014/main" id="{A0325C9A-5075-35A3-085F-FBE546D3B5D7}"/>
              </a:ext>
            </a:extLst>
          </p:cNvPr>
          <p:cNvSpPr>
            <a:spLocks noGrp="1"/>
          </p:cNvSpPr>
          <p:nvPr>
            <p:ph type="dt" sz="half" idx="10"/>
          </p:nvPr>
        </p:nvSpPr>
        <p:spPr>
          <a:xfrm>
            <a:off x="609600" y="6530791"/>
            <a:ext cx="1060175" cy="354182"/>
          </a:xfrm>
          <a:prstGeom prst="rect">
            <a:avLst/>
          </a:prstGeom>
        </p:spPr>
        <p:txBody>
          <a:bodyPr/>
          <a:lstStyle/>
          <a:p>
            <a:fld id="{140B3BAA-58DF-4A23-910A-712F9B42C53D}" type="datetime1">
              <a:rPr lang="sv-SE" smtClean="0"/>
              <a:t>2025-11-20</a:t>
            </a:fld>
            <a:endParaRPr lang="sv-SE"/>
          </a:p>
        </p:txBody>
      </p:sp>
      <p:sp>
        <p:nvSpPr>
          <p:cNvPr id="7" name="Platshållare för sidfot 4">
            <a:extLst>
              <a:ext uri="{FF2B5EF4-FFF2-40B4-BE49-F238E27FC236}">
                <a16:creationId xmlns:a16="http://schemas.microsoft.com/office/drawing/2014/main" id="{9DADDCC5-B712-C7AC-E5DD-CBF3BDEBB0C2}"/>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90D32486-0131-CF98-3960-15D38D49F998}"/>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7001166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Slutbild_med bild">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hasCustomPrompt="1"/>
          </p:nvPr>
        </p:nvSpPr>
        <p:spPr>
          <a:xfrm>
            <a:off x="965772" y="4035405"/>
            <a:ext cx="4384966" cy="1471543"/>
          </a:xfrm>
        </p:spPr>
        <p:txBody>
          <a:bodyPr/>
          <a:lstStyle>
            <a:lvl1pPr algn="l">
              <a:defRPr sz="8000">
                <a:solidFill>
                  <a:schemeClr val="tx2"/>
                </a:solidFill>
              </a:defRPr>
            </a:lvl1pPr>
          </a:lstStyle>
          <a:p>
            <a:r>
              <a:rPr lang="sv-SE"/>
              <a:t>TACK!</a:t>
            </a:r>
            <a:endParaRPr lang="en-US"/>
          </a:p>
        </p:txBody>
      </p:sp>
      <p:sp>
        <p:nvSpPr>
          <p:cNvPr id="6" name="Platshållare för datum 3">
            <a:extLst>
              <a:ext uri="{FF2B5EF4-FFF2-40B4-BE49-F238E27FC236}">
                <a16:creationId xmlns:a16="http://schemas.microsoft.com/office/drawing/2014/main" id="{A0325C9A-5075-35A3-085F-FBE546D3B5D7}"/>
              </a:ext>
            </a:extLst>
          </p:cNvPr>
          <p:cNvSpPr>
            <a:spLocks noGrp="1"/>
          </p:cNvSpPr>
          <p:nvPr>
            <p:ph type="dt" sz="half" idx="10"/>
          </p:nvPr>
        </p:nvSpPr>
        <p:spPr>
          <a:xfrm>
            <a:off x="609600" y="6530791"/>
            <a:ext cx="1060175" cy="354182"/>
          </a:xfrm>
          <a:prstGeom prst="rect">
            <a:avLst/>
          </a:prstGeom>
        </p:spPr>
        <p:txBody>
          <a:bodyPr/>
          <a:lstStyle/>
          <a:p>
            <a:fld id="{140B3BAA-58DF-4A23-910A-712F9B42C53D}" type="datetime1">
              <a:rPr lang="sv-SE" smtClean="0"/>
              <a:t>2025-11-20</a:t>
            </a:fld>
            <a:endParaRPr lang="sv-SE"/>
          </a:p>
        </p:txBody>
      </p:sp>
      <p:sp>
        <p:nvSpPr>
          <p:cNvPr id="7" name="Platshållare för sidfot 4">
            <a:extLst>
              <a:ext uri="{FF2B5EF4-FFF2-40B4-BE49-F238E27FC236}">
                <a16:creationId xmlns:a16="http://schemas.microsoft.com/office/drawing/2014/main" id="{9DADDCC5-B712-C7AC-E5DD-CBF3BDEBB0C2}"/>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90D32486-0131-CF98-3960-15D38D49F998}"/>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1073407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Slutbild_med bi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hasCustomPrompt="1"/>
          </p:nvPr>
        </p:nvSpPr>
        <p:spPr>
          <a:xfrm>
            <a:off x="965772" y="4035405"/>
            <a:ext cx="4384966" cy="1471543"/>
          </a:xfrm>
        </p:spPr>
        <p:txBody>
          <a:bodyPr/>
          <a:lstStyle>
            <a:lvl1pPr algn="l">
              <a:defRPr sz="8000">
                <a:solidFill>
                  <a:schemeClr val="tx1"/>
                </a:solidFill>
              </a:defRPr>
            </a:lvl1pPr>
          </a:lstStyle>
          <a:p>
            <a:r>
              <a:rPr lang="sv-SE"/>
              <a:t>TACK!</a:t>
            </a:r>
            <a:endParaRPr lang="en-US"/>
          </a:p>
        </p:txBody>
      </p:sp>
      <p:sp>
        <p:nvSpPr>
          <p:cNvPr id="6" name="Platshållare för datum 3">
            <a:extLst>
              <a:ext uri="{FF2B5EF4-FFF2-40B4-BE49-F238E27FC236}">
                <a16:creationId xmlns:a16="http://schemas.microsoft.com/office/drawing/2014/main" id="{A0325C9A-5075-35A3-085F-FBE546D3B5D7}"/>
              </a:ext>
            </a:extLst>
          </p:cNvPr>
          <p:cNvSpPr>
            <a:spLocks noGrp="1"/>
          </p:cNvSpPr>
          <p:nvPr>
            <p:ph type="dt" sz="half" idx="10"/>
          </p:nvPr>
        </p:nvSpPr>
        <p:spPr>
          <a:xfrm>
            <a:off x="609600" y="6530791"/>
            <a:ext cx="1060175" cy="354182"/>
          </a:xfrm>
          <a:prstGeom prst="rect">
            <a:avLst/>
          </a:prstGeom>
        </p:spPr>
        <p:txBody>
          <a:bodyPr/>
          <a:lstStyle/>
          <a:p>
            <a:fld id="{140B3BAA-58DF-4A23-910A-712F9B42C53D}" type="datetime1">
              <a:rPr lang="sv-SE" smtClean="0"/>
              <a:t>2025-11-20</a:t>
            </a:fld>
            <a:endParaRPr lang="sv-SE"/>
          </a:p>
        </p:txBody>
      </p:sp>
      <p:sp>
        <p:nvSpPr>
          <p:cNvPr id="7" name="Platshållare för sidfot 4">
            <a:extLst>
              <a:ext uri="{FF2B5EF4-FFF2-40B4-BE49-F238E27FC236}">
                <a16:creationId xmlns:a16="http://schemas.microsoft.com/office/drawing/2014/main" id="{9DADDCC5-B712-C7AC-E5DD-CBF3BDEBB0C2}"/>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90D32486-0131-CF98-3960-15D38D49F998}"/>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9107815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rtbild neutral">
    <p:bg>
      <p:bgPr>
        <a:solidFill>
          <a:schemeClr val="tx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A07AEC-4933-4E73-917F-A4A367715DCB}"/>
              </a:ext>
            </a:extLst>
          </p:cNvPr>
          <p:cNvSpPr>
            <a:spLocks noGrp="1"/>
          </p:cNvSpPr>
          <p:nvPr>
            <p:ph type="ctrTitle" hasCustomPrompt="1"/>
          </p:nvPr>
        </p:nvSpPr>
        <p:spPr>
          <a:xfrm>
            <a:off x="914400" y="1700809"/>
            <a:ext cx="10363200" cy="1470025"/>
          </a:xfrm>
        </p:spPr>
        <p:txBody>
          <a:bodyPr anchor="b"/>
          <a:lstStyle>
            <a:lvl1pPr algn="ctr">
              <a:lnSpc>
                <a:spcPct val="110000"/>
              </a:lnSpc>
              <a:defRPr sz="4400">
                <a:solidFill>
                  <a:schemeClr val="bg1"/>
                </a:solidFill>
              </a:defRPr>
            </a:lvl1pPr>
          </a:lstStyle>
          <a:p>
            <a:r>
              <a:rPr lang="sv-SE"/>
              <a:t>Klicka här för att ändra rubrik</a:t>
            </a:r>
            <a:endParaRPr lang="en-US"/>
          </a:p>
        </p:txBody>
      </p:sp>
      <p:sp>
        <p:nvSpPr>
          <p:cNvPr id="5" name="Platshållare för datum 3">
            <a:extLst>
              <a:ext uri="{FF2B5EF4-FFF2-40B4-BE49-F238E27FC236}">
                <a16:creationId xmlns:a16="http://schemas.microsoft.com/office/drawing/2014/main" id="{7504EE9F-131D-EFB7-2A79-B3DD8BF9A109}"/>
              </a:ext>
            </a:extLst>
          </p:cNvPr>
          <p:cNvSpPr>
            <a:spLocks noGrp="1"/>
          </p:cNvSpPr>
          <p:nvPr>
            <p:ph type="dt" sz="half" idx="10"/>
          </p:nvPr>
        </p:nvSpPr>
        <p:spPr>
          <a:xfrm>
            <a:off x="660952" y="6486545"/>
            <a:ext cx="1060175" cy="354182"/>
          </a:xfrm>
          <a:prstGeom prst="rect">
            <a:avLst/>
          </a:prstGeom>
        </p:spPr>
        <p:txBody>
          <a:bodyPr/>
          <a:lstStyle/>
          <a:p>
            <a:fld id="{38300729-9120-4936-A615-CF043BDAE2EC}" type="datetime1">
              <a:rPr lang="sv-SE" smtClean="0"/>
              <a:t>2025-11-20</a:t>
            </a:fld>
            <a:endParaRPr lang="sv-SE"/>
          </a:p>
        </p:txBody>
      </p:sp>
      <p:sp>
        <p:nvSpPr>
          <p:cNvPr id="7" name="Platshållare för sidfot 4">
            <a:extLst>
              <a:ext uri="{FF2B5EF4-FFF2-40B4-BE49-F238E27FC236}">
                <a16:creationId xmlns:a16="http://schemas.microsoft.com/office/drawing/2014/main" id="{53945A83-9CF5-D3E1-4AC0-51BF060AD957}"/>
              </a:ext>
            </a:extLst>
          </p:cNvPr>
          <p:cNvSpPr>
            <a:spLocks noGrp="1"/>
          </p:cNvSpPr>
          <p:nvPr>
            <p:ph type="ftr" sz="quarter" idx="11"/>
          </p:nvPr>
        </p:nvSpPr>
        <p:spPr>
          <a:xfrm>
            <a:off x="1721127" y="6469274"/>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8" name="Platshållare för bildnummer 5">
            <a:extLst>
              <a:ext uri="{FF2B5EF4-FFF2-40B4-BE49-F238E27FC236}">
                <a16:creationId xmlns:a16="http://schemas.microsoft.com/office/drawing/2014/main" id="{47E25ADB-6596-015B-3496-5779FCC53A78}"/>
              </a:ext>
            </a:extLst>
          </p:cNvPr>
          <p:cNvSpPr>
            <a:spLocks noGrp="1"/>
          </p:cNvSpPr>
          <p:nvPr>
            <p:ph type="sldNum" sz="quarter" idx="12"/>
          </p:nvPr>
        </p:nvSpPr>
        <p:spPr>
          <a:xfrm>
            <a:off x="11277600" y="6469274"/>
            <a:ext cx="679180" cy="388726"/>
          </a:xfrm>
        </p:spPr>
        <p:txBody>
          <a:bodyPr/>
          <a:lstStyle/>
          <a:p>
            <a:fld id="{B4730AA7-F777-4CAC-8CCC-AEA20B9348DC}" type="slidenum">
              <a:rPr lang="sv-SE" smtClean="0"/>
              <a:t>‹#›</a:t>
            </a:fld>
            <a:endParaRPr lang="sv-SE"/>
          </a:p>
        </p:txBody>
      </p:sp>
      <p:sp>
        <p:nvSpPr>
          <p:cNvPr id="10" name="Underrubrik 2">
            <a:extLst>
              <a:ext uri="{FF2B5EF4-FFF2-40B4-BE49-F238E27FC236}">
                <a16:creationId xmlns:a16="http://schemas.microsoft.com/office/drawing/2014/main" id="{A95E7C8D-E10A-96EA-A696-E14A4D299E68}"/>
              </a:ext>
            </a:extLst>
          </p:cNvPr>
          <p:cNvSpPr>
            <a:spLocks noGrp="1"/>
          </p:cNvSpPr>
          <p:nvPr>
            <p:ph type="subTitle" idx="1" hasCustomPrompt="1"/>
          </p:nvPr>
        </p:nvSpPr>
        <p:spPr>
          <a:xfrm>
            <a:off x="1828800" y="3404592"/>
            <a:ext cx="8534400" cy="1108414"/>
          </a:xfrm>
        </p:spPr>
        <p:txBody>
          <a:bodyPr/>
          <a:lstStyle>
            <a:lvl1pPr marL="0" indent="0" algn="ctr">
              <a:lnSpc>
                <a:spcPct val="110000"/>
              </a:lnSpc>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a:t>
            </a:r>
            <a:endParaRPr lang="en-US"/>
          </a:p>
        </p:txBody>
      </p:sp>
      <p:pic>
        <p:nvPicPr>
          <p:cNvPr id="12" name="Bildobjekt 11">
            <a:extLst>
              <a:ext uri="{FF2B5EF4-FFF2-40B4-BE49-F238E27FC236}">
                <a16:creationId xmlns:a16="http://schemas.microsoft.com/office/drawing/2014/main" id="{C8E3E256-BBF3-D765-FDC4-A130C5C5C9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11477" y="5853106"/>
            <a:ext cx="746613" cy="691200"/>
          </a:xfrm>
          <a:prstGeom prst="rect">
            <a:avLst/>
          </a:prstGeom>
        </p:spPr>
      </p:pic>
    </p:spTree>
    <p:extLst>
      <p:ext uri="{BB962C8B-B14F-4D97-AF65-F5344CB8AC3E}">
        <p14:creationId xmlns:p14="http://schemas.microsoft.com/office/powerpoint/2010/main" val="420544636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a:prstGeom prst="rect">
            <a:avLst/>
          </a:prstGeom>
        </p:spPr>
        <p:txBody>
          <a:bodyPr/>
          <a:lstStyle/>
          <a:p>
            <a:r>
              <a:rPr lang="sv-SE"/>
              <a:t>Klicka här för att ändra mall för rubrikformat</a:t>
            </a:r>
          </a:p>
        </p:txBody>
      </p:sp>
      <p:sp>
        <p:nvSpPr>
          <p:cNvPr id="3" name="Platshållare för innehåll 2"/>
          <p:cNvSpPr>
            <a:spLocks noGrp="1"/>
          </p:cNvSpPr>
          <p:nvPr>
            <p:ph idx="1"/>
          </p:nvPr>
        </p:nvSpPr>
        <p:spPr>
          <a:xfrm>
            <a:off x="609600" y="1600201"/>
            <a:ext cx="10972800" cy="4525963"/>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9785004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Rubrik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B2764-E0C8-159C-0B1A-496181423D4E}"/>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endParaRPr lang="en-GB"/>
          </a:p>
        </p:txBody>
      </p:sp>
      <p:sp>
        <p:nvSpPr>
          <p:cNvPr id="3" name="Subtitle 2">
            <a:extLst>
              <a:ext uri="{FF2B5EF4-FFF2-40B4-BE49-F238E27FC236}">
                <a16:creationId xmlns:a16="http://schemas.microsoft.com/office/drawing/2014/main" id="{254A187D-4B87-FD91-B343-3416CBF5BA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GB"/>
          </a:p>
        </p:txBody>
      </p:sp>
      <p:sp>
        <p:nvSpPr>
          <p:cNvPr id="4" name="Date Placeholder 3">
            <a:extLst>
              <a:ext uri="{FF2B5EF4-FFF2-40B4-BE49-F238E27FC236}">
                <a16:creationId xmlns:a16="http://schemas.microsoft.com/office/drawing/2014/main" id="{ACD371E9-5227-18ED-F643-4296F11F37F9}"/>
              </a:ext>
            </a:extLst>
          </p:cNvPr>
          <p:cNvSpPr>
            <a:spLocks noGrp="1"/>
          </p:cNvSpPr>
          <p:nvPr>
            <p:ph type="dt" sz="half" idx="10"/>
          </p:nvPr>
        </p:nvSpPr>
        <p:spPr/>
        <p:txBody>
          <a:bodyPr/>
          <a:lstStyle/>
          <a:p>
            <a:fld id="{928A2292-460C-45CC-BDD6-04984BE476B7}" type="datetimeFigureOut">
              <a:rPr lang="en-GB" smtClean="0"/>
              <a:t>20/11/2025</a:t>
            </a:fld>
            <a:endParaRPr lang="en-GB"/>
          </a:p>
        </p:txBody>
      </p:sp>
      <p:sp>
        <p:nvSpPr>
          <p:cNvPr id="5" name="Footer Placeholder 4">
            <a:extLst>
              <a:ext uri="{FF2B5EF4-FFF2-40B4-BE49-F238E27FC236}">
                <a16:creationId xmlns:a16="http://schemas.microsoft.com/office/drawing/2014/main" id="{B3980581-1E7B-17B5-E648-0EB21F0E92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7BBC7-E809-5829-E04B-B10E4DD9EADF}"/>
              </a:ext>
            </a:extLst>
          </p:cNvPr>
          <p:cNvSpPr>
            <a:spLocks noGrp="1"/>
          </p:cNvSpPr>
          <p:nvPr>
            <p:ph type="sldNum" sz="quarter" idx="12"/>
          </p:nvPr>
        </p:nvSpPr>
        <p:spPr/>
        <p:txBody>
          <a:bodyPr/>
          <a:lstStyle/>
          <a:p>
            <a:fld id="{92082F71-907A-4354-A2D3-50CFD092B042}" type="slidenum">
              <a:rPr lang="en-GB" smtClean="0"/>
              <a:t>‹#›</a:t>
            </a:fld>
            <a:endParaRPr lang="en-GB"/>
          </a:p>
        </p:txBody>
      </p:sp>
    </p:spTree>
    <p:extLst>
      <p:ext uri="{BB962C8B-B14F-4D97-AF65-F5344CB8AC3E}">
        <p14:creationId xmlns:p14="http://schemas.microsoft.com/office/powerpoint/2010/main" val="25363399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Rubrikbild">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A07AEC-4933-4E73-917F-A4A367715DCB}"/>
              </a:ext>
            </a:extLst>
          </p:cNvPr>
          <p:cNvSpPr>
            <a:spLocks noGrp="1"/>
          </p:cNvSpPr>
          <p:nvPr>
            <p:ph type="ctrTitle"/>
          </p:nvPr>
        </p:nvSpPr>
        <p:spPr>
          <a:xfrm>
            <a:off x="914400" y="1700809"/>
            <a:ext cx="10363200" cy="1470025"/>
          </a:xfrm>
        </p:spPr>
        <p:txBody>
          <a:bodyPr anchor="b"/>
          <a:lstStyle>
            <a:lvl1pPr algn="ctr">
              <a:lnSpc>
                <a:spcPct val="110000"/>
              </a:lnSpc>
              <a:defRPr sz="4000">
                <a:solidFill>
                  <a:schemeClr val="tx2"/>
                </a:solidFill>
              </a:defRPr>
            </a:lvl1pPr>
          </a:lstStyle>
          <a:p>
            <a:r>
              <a:rPr lang="sv-SE"/>
              <a:t>Klicka här för att ändra mall för rubrikformat</a:t>
            </a:r>
            <a:endParaRPr lang="en-US"/>
          </a:p>
        </p:txBody>
      </p:sp>
      <p:sp>
        <p:nvSpPr>
          <p:cNvPr id="3" name="Underrubrik 2">
            <a:extLst>
              <a:ext uri="{FF2B5EF4-FFF2-40B4-BE49-F238E27FC236}">
                <a16:creationId xmlns:a16="http://schemas.microsoft.com/office/drawing/2014/main" id="{74B17208-3F22-4DF6-B2AB-2683AB098CC7}"/>
              </a:ext>
            </a:extLst>
          </p:cNvPr>
          <p:cNvSpPr>
            <a:spLocks noGrp="1"/>
          </p:cNvSpPr>
          <p:nvPr>
            <p:ph type="subTitle" idx="1"/>
          </p:nvPr>
        </p:nvSpPr>
        <p:spPr>
          <a:xfrm>
            <a:off x="1828800" y="3404592"/>
            <a:ext cx="8534400" cy="1752600"/>
          </a:xfrm>
        </p:spPr>
        <p:txBody>
          <a:bodyPr/>
          <a:lstStyle>
            <a:lvl1pPr marL="0" indent="0" algn="ctr">
              <a:lnSpc>
                <a:spcPct val="110000"/>
              </a:lnSpc>
              <a:buNone/>
              <a:defRPr sz="32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a:p>
        </p:txBody>
      </p:sp>
      <p:sp>
        <p:nvSpPr>
          <p:cNvPr id="4" name="Platshållare för datum 3">
            <a:extLst>
              <a:ext uri="{FF2B5EF4-FFF2-40B4-BE49-F238E27FC236}">
                <a16:creationId xmlns:a16="http://schemas.microsoft.com/office/drawing/2014/main" id="{10461F43-B2CB-4520-900E-F3955BA56D3D}"/>
              </a:ext>
            </a:extLst>
          </p:cNvPr>
          <p:cNvSpPr>
            <a:spLocks noGrp="1"/>
          </p:cNvSpPr>
          <p:nvPr>
            <p:ph type="dt" sz="half" idx="10"/>
          </p:nvPr>
        </p:nvSpPr>
        <p:spPr/>
        <p:txBody>
          <a:bodyPr/>
          <a:lstStyle>
            <a:lvl1pPr>
              <a:defRPr>
                <a:solidFill>
                  <a:schemeClr val="bg2"/>
                </a:solidFill>
              </a:defRPr>
            </a:lvl1pPr>
          </a:lstStyle>
          <a:p>
            <a:fld id="{A6E01E74-C129-49CC-A8E9-55F17C697E65}" type="datetimeFigureOut">
              <a:rPr lang="sv-SE" smtClean="0"/>
              <a:t>2025-11-20</a:t>
            </a:fld>
            <a:endParaRPr lang="sv-SE"/>
          </a:p>
        </p:txBody>
      </p:sp>
      <p:sp>
        <p:nvSpPr>
          <p:cNvPr id="5" name="Platshållare för sidfot 4">
            <a:extLst>
              <a:ext uri="{FF2B5EF4-FFF2-40B4-BE49-F238E27FC236}">
                <a16:creationId xmlns:a16="http://schemas.microsoft.com/office/drawing/2014/main" id="{719AC333-F4E3-40BB-A65E-53AF712E71AF}"/>
              </a:ext>
            </a:extLst>
          </p:cNvPr>
          <p:cNvSpPr>
            <a:spLocks noGrp="1"/>
          </p:cNvSpPr>
          <p:nvPr>
            <p:ph type="ftr" sz="quarter" idx="11"/>
          </p:nvPr>
        </p:nvSpPr>
        <p:spPr/>
        <p:txBody>
          <a:bodyPr/>
          <a:lstStyle>
            <a:lvl1pPr>
              <a:defRPr>
                <a:solidFill>
                  <a:schemeClr val="bg2"/>
                </a:solidFill>
              </a:defRPr>
            </a:lvl1pPr>
          </a:lstStyle>
          <a:p>
            <a:endParaRPr lang="sv-SE"/>
          </a:p>
        </p:txBody>
      </p:sp>
      <p:sp>
        <p:nvSpPr>
          <p:cNvPr id="6" name="Platshållare för bildnummer 5">
            <a:extLst>
              <a:ext uri="{FF2B5EF4-FFF2-40B4-BE49-F238E27FC236}">
                <a16:creationId xmlns:a16="http://schemas.microsoft.com/office/drawing/2014/main" id="{0425F725-9A08-4697-93A3-92578D977A93}"/>
              </a:ext>
            </a:extLst>
          </p:cNvPr>
          <p:cNvSpPr>
            <a:spLocks noGrp="1"/>
          </p:cNvSpPr>
          <p:nvPr>
            <p:ph type="sldNum" sz="quarter" idx="12"/>
          </p:nvPr>
        </p:nvSpPr>
        <p:spPr/>
        <p:txBody>
          <a:bodyPr/>
          <a:lstStyle>
            <a:lvl1pPr>
              <a:defRPr>
                <a:solidFill>
                  <a:schemeClr val="bg2"/>
                </a:solidFill>
              </a:defRPr>
            </a:lvl1pPr>
          </a:lstStyle>
          <a:p>
            <a:fld id="{B4730AA7-F777-4CAC-8CCC-AEA20B9348DC}" type="slidenum">
              <a:rPr lang="sv-SE" smtClean="0"/>
              <a:t>‹#›</a:t>
            </a:fld>
            <a:endParaRPr lang="sv-SE"/>
          </a:p>
        </p:txBody>
      </p:sp>
    </p:spTree>
    <p:extLst>
      <p:ext uri="{BB962C8B-B14F-4D97-AF65-F5344CB8AC3E}">
        <p14:creationId xmlns:p14="http://schemas.microsoft.com/office/powerpoint/2010/main" val="1089438944"/>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Rubrikbild Inverterad">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A07AEC-4933-4E73-917F-A4A367715DCB}"/>
              </a:ext>
            </a:extLst>
          </p:cNvPr>
          <p:cNvSpPr>
            <a:spLocks noGrp="1"/>
          </p:cNvSpPr>
          <p:nvPr>
            <p:ph type="ctrTitle"/>
          </p:nvPr>
        </p:nvSpPr>
        <p:spPr>
          <a:xfrm>
            <a:off x="914400" y="1700809"/>
            <a:ext cx="10363200" cy="1470025"/>
          </a:xfrm>
        </p:spPr>
        <p:txBody>
          <a:bodyPr anchor="b"/>
          <a:lstStyle>
            <a:lvl1pPr algn="ctr">
              <a:lnSpc>
                <a:spcPct val="110000"/>
              </a:lnSpc>
              <a:defRPr sz="4000">
                <a:solidFill>
                  <a:schemeClr val="tx2"/>
                </a:solidFill>
              </a:defRPr>
            </a:lvl1pPr>
          </a:lstStyle>
          <a:p>
            <a:r>
              <a:rPr lang="sv-SE"/>
              <a:t>Klicka här för att ändra mall för rubrikformat</a:t>
            </a:r>
            <a:endParaRPr lang="en-US"/>
          </a:p>
        </p:txBody>
      </p:sp>
      <p:sp>
        <p:nvSpPr>
          <p:cNvPr id="3" name="Underrubrik 2">
            <a:extLst>
              <a:ext uri="{FF2B5EF4-FFF2-40B4-BE49-F238E27FC236}">
                <a16:creationId xmlns:a16="http://schemas.microsoft.com/office/drawing/2014/main" id="{74B17208-3F22-4DF6-B2AB-2683AB098CC7}"/>
              </a:ext>
            </a:extLst>
          </p:cNvPr>
          <p:cNvSpPr>
            <a:spLocks noGrp="1"/>
          </p:cNvSpPr>
          <p:nvPr>
            <p:ph type="subTitle" idx="1"/>
          </p:nvPr>
        </p:nvSpPr>
        <p:spPr>
          <a:xfrm>
            <a:off x="1828800" y="3404592"/>
            <a:ext cx="8534400" cy="1752600"/>
          </a:xfrm>
        </p:spPr>
        <p:txBody>
          <a:bodyPr/>
          <a:lstStyle>
            <a:lvl1pPr marL="0" indent="0" algn="ctr">
              <a:lnSpc>
                <a:spcPct val="110000"/>
              </a:lnSpc>
              <a:buNone/>
              <a:defRPr sz="32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a:p>
        </p:txBody>
      </p:sp>
      <p:sp>
        <p:nvSpPr>
          <p:cNvPr id="4" name="Platshållare för datum 3">
            <a:extLst>
              <a:ext uri="{FF2B5EF4-FFF2-40B4-BE49-F238E27FC236}">
                <a16:creationId xmlns:a16="http://schemas.microsoft.com/office/drawing/2014/main" id="{10461F43-B2CB-4520-900E-F3955BA56D3D}"/>
              </a:ext>
            </a:extLst>
          </p:cNvPr>
          <p:cNvSpPr>
            <a:spLocks noGrp="1"/>
          </p:cNvSpPr>
          <p:nvPr>
            <p:ph type="dt" sz="half" idx="10"/>
          </p:nvPr>
        </p:nvSpPr>
        <p:spPr/>
        <p:txBody>
          <a:bodyPr/>
          <a:lstStyle>
            <a:lvl1pPr>
              <a:defRPr>
                <a:solidFill>
                  <a:schemeClr val="bg2"/>
                </a:solidFill>
              </a:defRPr>
            </a:lvl1pPr>
          </a:lstStyle>
          <a:p>
            <a:fld id="{A6E01E74-C129-49CC-A8E9-55F17C697E65}" type="datetimeFigureOut">
              <a:rPr lang="sv-SE" smtClean="0"/>
              <a:t>2025-11-20</a:t>
            </a:fld>
            <a:endParaRPr lang="sv-SE"/>
          </a:p>
        </p:txBody>
      </p:sp>
      <p:sp>
        <p:nvSpPr>
          <p:cNvPr id="5" name="Platshållare för sidfot 4">
            <a:extLst>
              <a:ext uri="{FF2B5EF4-FFF2-40B4-BE49-F238E27FC236}">
                <a16:creationId xmlns:a16="http://schemas.microsoft.com/office/drawing/2014/main" id="{719AC333-F4E3-40BB-A65E-53AF712E71AF}"/>
              </a:ext>
            </a:extLst>
          </p:cNvPr>
          <p:cNvSpPr>
            <a:spLocks noGrp="1"/>
          </p:cNvSpPr>
          <p:nvPr>
            <p:ph type="ftr" sz="quarter" idx="11"/>
          </p:nvPr>
        </p:nvSpPr>
        <p:spPr/>
        <p:txBody>
          <a:bodyPr/>
          <a:lstStyle>
            <a:lvl1pPr>
              <a:defRPr>
                <a:solidFill>
                  <a:schemeClr val="bg2"/>
                </a:solidFill>
              </a:defRPr>
            </a:lvl1pPr>
          </a:lstStyle>
          <a:p>
            <a:endParaRPr lang="sv-SE"/>
          </a:p>
        </p:txBody>
      </p:sp>
      <p:sp>
        <p:nvSpPr>
          <p:cNvPr id="6" name="Platshållare för bildnummer 5">
            <a:extLst>
              <a:ext uri="{FF2B5EF4-FFF2-40B4-BE49-F238E27FC236}">
                <a16:creationId xmlns:a16="http://schemas.microsoft.com/office/drawing/2014/main" id="{0425F725-9A08-4697-93A3-92578D977A93}"/>
              </a:ext>
            </a:extLst>
          </p:cNvPr>
          <p:cNvSpPr>
            <a:spLocks noGrp="1"/>
          </p:cNvSpPr>
          <p:nvPr>
            <p:ph type="sldNum" sz="quarter" idx="12"/>
          </p:nvPr>
        </p:nvSpPr>
        <p:spPr/>
        <p:txBody>
          <a:bodyPr/>
          <a:lstStyle>
            <a:lvl1pPr>
              <a:defRPr>
                <a:solidFill>
                  <a:schemeClr val="bg2"/>
                </a:solidFill>
              </a:defRPr>
            </a:lvl1pPr>
          </a:lstStyle>
          <a:p>
            <a:fld id="{B4730AA7-F777-4CAC-8CCC-AEA20B9348DC}" type="slidenum">
              <a:rPr lang="sv-SE" smtClean="0"/>
              <a:t>‹#›</a:t>
            </a:fld>
            <a:endParaRPr lang="sv-SE"/>
          </a:p>
        </p:txBody>
      </p:sp>
      <p:pic>
        <p:nvPicPr>
          <p:cNvPr id="8" name="Bildobjekt 7">
            <a:extLst>
              <a:ext uri="{FF2B5EF4-FFF2-40B4-BE49-F238E27FC236}">
                <a16:creationId xmlns:a16="http://schemas.microsoft.com/office/drawing/2014/main" id="{5841A27E-EBFD-43BF-902B-FBFCD18690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11479" y="5848346"/>
            <a:ext cx="746613" cy="691200"/>
          </a:xfrm>
          <a:prstGeom prst="rect">
            <a:avLst/>
          </a:prstGeom>
        </p:spPr>
      </p:pic>
    </p:spTree>
    <p:extLst>
      <p:ext uri="{BB962C8B-B14F-4D97-AF65-F5344CB8AC3E}">
        <p14:creationId xmlns:p14="http://schemas.microsoft.com/office/powerpoint/2010/main" val="3189005512"/>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1CEC2D-54D3-4A2F-A308-910BC7CAD1A8}"/>
              </a:ext>
            </a:extLst>
          </p:cNvPr>
          <p:cNvSpPr>
            <a:spLocks noGrp="1"/>
          </p:cNvSpPr>
          <p:nvPr>
            <p:ph type="title"/>
          </p:nvPr>
        </p:nvSpPr>
        <p:spPr>
          <a:xfrm>
            <a:off x="609600" y="360000"/>
            <a:ext cx="10972800" cy="1143000"/>
          </a:xfrm>
        </p:spPr>
        <p:txBody>
          <a:bodyPr anchor="t" anchorCtr="0"/>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id="{5EA48A55-5944-49AA-AEC9-DCE7F4FA134C}"/>
              </a:ext>
            </a:extLst>
          </p:cNvPr>
          <p:cNvSpPr>
            <a:spLocks noGrp="1"/>
          </p:cNvSpPr>
          <p:nvPr>
            <p:ph idx="1"/>
          </p:nvPr>
        </p:nvSpPr>
        <p:spPr/>
        <p:txBody>
          <a:bodyPr/>
          <a:lstStyle>
            <a:lvl1pPr>
              <a:lnSpc>
                <a:spcPct val="110000"/>
              </a:lnSpc>
              <a:spcBef>
                <a:spcPts val="1600"/>
              </a:spcBef>
              <a:defRPr/>
            </a:lvl1pPr>
            <a:lvl2pPr>
              <a:lnSpc>
                <a:spcPct val="110000"/>
              </a:lnSpc>
              <a:spcBef>
                <a:spcPts val="800"/>
              </a:spcBef>
              <a:defRPr/>
            </a:lvl2pPr>
            <a:lvl3pPr>
              <a:lnSpc>
                <a:spcPct val="110000"/>
              </a:lnSpc>
              <a:spcBef>
                <a:spcPts val="800"/>
              </a:spcBef>
              <a:defRPr/>
            </a:lvl3pPr>
            <a:lvl4pPr>
              <a:lnSpc>
                <a:spcPct val="110000"/>
              </a:lnSpc>
              <a:spcBef>
                <a:spcPts val="800"/>
              </a:spcBef>
              <a:defRPr/>
            </a:lvl4pPr>
            <a:lvl5pPr>
              <a:lnSpc>
                <a:spcPct val="110000"/>
              </a:lnSpc>
              <a:spcBef>
                <a:spcPts val="800"/>
              </a:spcBef>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id="{7F369186-E3DF-440E-977F-FB2B3216ED4F}"/>
              </a:ext>
            </a:extLst>
          </p:cNvPr>
          <p:cNvSpPr>
            <a:spLocks noGrp="1"/>
          </p:cNvSpPr>
          <p:nvPr>
            <p:ph type="dt" sz="half" idx="10"/>
          </p:nvPr>
        </p:nvSpPr>
        <p:spPr/>
        <p:txBody>
          <a:bodyPr/>
          <a:lstStyle/>
          <a:p>
            <a:fld id="{A6E01E74-C129-49CC-A8E9-55F17C697E65}" type="datetimeFigureOut">
              <a:rPr lang="sv-SE" smtClean="0"/>
              <a:t>2025-11-20</a:t>
            </a:fld>
            <a:endParaRPr lang="sv-SE"/>
          </a:p>
        </p:txBody>
      </p:sp>
      <p:sp>
        <p:nvSpPr>
          <p:cNvPr id="5" name="Platshållare för sidfot 4">
            <a:extLst>
              <a:ext uri="{FF2B5EF4-FFF2-40B4-BE49-F238E27FC236}">
                <a16:creationId xmlns:a16="http://schemas.microsoft.com/office/drawing/2014/main" id="{D42A9194-8EFD-4250-AB50-26F4F10DACA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ED05CBE-4A1F-49DC-8E48-BBEEB3E600FA}"/>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10020656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Rubrik och innehåll Hav">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1CEC2D-54D3-4A2F-A308-910BC7CAD1A8}"/>
              </a:ext>
            </a:extLst>
          </p:cNvPr>
          <p:cNvSpPr>
            <a:spLocks noGrp="1"/>
          </p:cNvSpPr>
          <p:nvPr>
            <p:ph type="title"/>
          </p:nvPr>
        </p:nvSpPr>
        <p:spPr>
          <a:xfrm>
            <a:off x="609600" y="360000"/>
            <a:ext cx="10972800" cy="1143000"/>
          </a:xfrm>
        </p:spPr>
        <p:txBody>
          <a:bodyPr anchor="t" anchorCtr="0"/>
          <a:lstStyle>
            <a:lvl1pPr>
              <a:defRPr>
                <a:solidFill>
                  <a:schemeClr val="tx2"/>
                </a:solidFill>
              </a:defRPr>
            </a:lvl1pPr>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id="{5EA48A55-5944-49AA-AEC9-DCE7F4FA134C}"/>
              </a:ext>
            </a:extLst>
          </p:cNvPr>
          <p:cNvSpPr>
            <a:spLocks noGrp="1"/>
          </p:cNvSpPr>
          <p:nvPr>
            <p:ph idx="1"/>
          </p:nvPr>
        </p:nvSpPr>
        <p:spPr/>
        <p:txBody>
          <a:bodyPr/>
          <a:lstStyle>
            <a:lvl1pPr>
              <a:lnSpc>
                <a:spcPct val="110000"/>
              </a:lnSpc>
              <a:spcBef>
                <a:spcPts val="1600"/>
              </a:spcBef>
              <a:defRPr>
                <a:solidFill>
                  <a:schemeClr val="tx2"/>
                </a:solidFill>
              </a:defRPr>
            </a:lvl1pPr>
            <a:lvl2pPr>
              <a:lnSpc>
                <a:spcPct val="110000"/>
              </a:lnSpc>
              <a:spcBef>
                <a:spcPts val="800"/>
              </a:spcBef>
              <a:defRPr>
                <a:solidFill>
                  <a:schemeClr val="tx2"/>
                </a:solidFill>
              </a:defRPr>
            </a:lvl2pPr>
            <a:lvl3pPr>
              <a:lnSpc>
                <a:spcPct val="110000"/>
              </a:lnSpc>
              <a:spcBef>
                <a:spcPts val="800"/>
              </a:spcBef>
              <a:defRPr>
                <a:solidFill>
                  <a:schemeClr val="tx2"/>
                </a:solidFill>
              </a:defRPr>
            </a:lvl3pPr>
            <a:lvl4pPr>
              <a:lnSpc>
                <a:spcPct val="110000"/>
              </a:lnSpc>
              <a:spcBef>
                <a:spcPts val="800"/>
              </a:spcBef>
              <a:defRPr>
                <a:solidFill>
                  <a:schemeClr val="tx2"/>
                </a:solidFill>
              </a:defRPr>
            </a:lvl4pPr>
            <a:lvl5pPr>
              <a:lnSpc>
                <a:spcPct val="110000"/>
              </a:lnSpc>
              <a:spcBef>
                <a:spcPts val="800"/>
              </a:spcBef>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id="{7F369186-E3DF-440E-977F-FB2B3216ED4F}"/>
              </a:ext>
            </a:extLst>
          </p:cNvPr>
          <p:cNvSpPr>
            <a:spLocks noGrp="1"/>
          </p:cNvSpPr>
          <p:nvPr>
            <p:ph type="dt" sz="half" idx="10"/>
          </p:nvPr>
        </p:nvSpPr>
        <p:spPr/>
        <p:txBody>
          <a:bodyPr/>
          <a:lstStyle/>
          <a:p>
            <a:fld id="{A6E01E74-C129-49CC-A8E9-55F17C697E65}" type="datetimeFigureOut">
              <a:rPr lang="sv-SE" smtClean="0"/>
              <a:t>2025-11-20</a:t>
            </a:fld>
            <a:endParaRPr lang="sv-SE"/>
          </a:p>
        </p:txBody>
      </p:sp>
      <p:sp>
        <p:nvSpPr>
          <p:cNvPr id="5" name="Platshållare för sidfot 4">
            <a:extLst>
              <a:ext uri="{FF2B5EF4-FFF2-40B4-BE49-F238E27FC236}">
                <a16:creationId xmlns:a16="http://schemas.microsoft.com/office/drawing/2014/main" id="{D42A9194-8EFD-4250-AB50-26F4F10DACA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ED05CBE-4A1F-49DC-8E48-BBEEB3E600FA}"/>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1106417487"/>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Rubrik och innehåll Grädde">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1CEC2D-54D3-4A2F-A308-910BC7CAD1A8}"/>
              </a:ext>
            </a:extLst>
          </p:cNvPr>
          <p:cNvSpPr>
            <a:spLocks noGrp="1"/>
          </p:cNvSpPr>
          <p:nvPr>
            <p:ph type="title"/>
          </p:nvPr>
        </p:nvSpPr>
        <p:spPr>
          <a:xfrm>
            <a:off x="609600" y="360000"/>
            <a:ext cx="10972800" cy="1143000"/>
          </a:xfrm>
        </p:spPr>
        <p:txBody>
          <a:bodyPr anchor="t" anchorCtr="0"/>
          <a:lstStyle>
            <a:lvl1pPr>
              <a:defRPr>
                <a:solidFill>
                  <a:schemeClr val="tx2"/>
                </a:solidFill>
              </a:defRPr>
            </a:lvl1pPr>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id="{5EA48A55-5944-49AA-AEC9-DCE7F4FA134C}"/>
              </a:ext>
            </a:extLst>
          </p:cNvPr>
          <p:cNvSpPr>
            <a:spLocks noGrp="1"/>
          </p:cNvSpPr>
          <p:nvPr>
            <p:ph idx="1"/>
          </p:nvPr>
        </p:nvSpPr>
        <p:spPr/>
        <p:txBody>
          <a:bodyPr/>
          <a:lstStyle>
            <a:lvl1pPr>
              <a:lnSpc>
                <a:spcPct val="110000"/>
              </a:lnSpc>
              <a:spcBef>
                <a:spcPts val="1600"/>
              </a:spcBef>
              <a:defRPr>
                <a:solidFill>
                  <a:schemeClr val="tx2"/>
                </a:solidFill>
              </a:defRPr>
            </a:lvl1pPr>
            <a:lvl2pPr>
              <a:lnSpc>
                <a:spcPct val="110000"/>
              </a:lnSpc>
              <a:spcBef>
                <a:spcPts val="800"/>
              </a:spcBef>
              <a:defRPr>
                <a:solidFill>
                  <a:schemeClr val="tx2"/>
                </a:solidFill>
              </a:defRPr>
            </a:lvl2pPr>
            <a:lvl3pPr>
              <a:lnSpc>
                <a:spcPct val="110000"/>
              </a:lnSpc>
              <a:spcBef>
                <a:spcPts val="800"/>
              </a:spcBef>
              <a:defRPr>
                <a:solidFill>
                  <a:schemeClr val="tx2"/>
                </a:solidFill>
              </a:defRPr>
            </a:lvl3pPr>
            <a:lvl4pPr>
              <a:lnSpc>
                <a:spcPct val="110000"/>
              </a:lnSpc>
              <a:spcBef>
                <a:spcPts val="800"/>
              </a:spcBef>
              <a:defRPr>
                <a:solidFill>
                  <a:schemeClr val="tx2"/>
                </a:solidFill>
              </a:defRPr>
            </a:lvl4pPr>
            <a:lvl5pPr>
              <a:lnSpc>
                <a:spcPct val="110000"/>
              </a:lnSpc>
              <a:spcBef>
                <a:spcPts val="800"/>
              </a:spcBef>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id="{7F369186-E3DF-440E-977F-FB2B3216ED4F}"/>
              </a:ext>
            </a:extLst>
          </p:cNvPr>
          <p:cNvSpPr>
            <a:spLocks noGrp="1"/>
          </p:cNvSpPr>
          <p:nvPr>
            <p:ph type="dt" sz="half" idx="10"/>
          </p:nvPr>
        </p:nvSpPr>
        <p:spPr/>
        <p:txBody>
          <a:bodyPr/>
          <a:lstStyle/>
          <a:p>
            <a:fld id="{A6E01E74-C129-49CC-A8E9-55F17C697E65}" type="datetimeFigureOut">
              <a:rPr lang="sv-SE" smtClean="0"/>
              <a:t>2025-11-20</a:t>
            </a:fld>
            <a:endParaRPr lang="sv-SE"/>
          </a:p>
        </p:txBody>
      </p:sp>
      <p:sp>
        <p:nvSpPr>
          <p:cNvPr id="5" name="Platshållare för sidfot 4">
            <a:extLst>
              <a:ext uri="{FF2B5EF4-FFF2-40B4-BE49-F238E27FC236}">
                <a16:creationId xmlns:a16="http://schemas.microsoft.com/office/drawing/2014/main" id="{D42A9194-8EFD-4250-AB50-26F4F10DACA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ED05CBE-4A1F-49DC-8E48-BBEEB3E600FA}"/>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146992309"/>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Avsnittsrubrik">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051D5E-8234-4FE1-A794-EDA62F1A143A}"/>
              </a:ext>
            </a:extLst>
          </p:cNvPr>
          <p:cNvSpPr>
            <a:spLocks noGrp="1"/>
          </p:cNvSpPr>
          <p:nvPr>
            <p:ph type="title"/>
          </p:nvPr>
        </p:nvSpPr>
        <p:spPr>
          <a:xfrm>
            <a:off x="831850" y="1709738"/>
            <a:ext cx="10515600" cy="2852737"/>
          </a:xfrm>
        </p:spPr>
        <p:txBody>
          <a:bodyPr anchor="b"/>
          <a:lstStyle>
            <a:lvl1pPr>
              <a:defRPr sz="5000">
                <a:solidFill>
                  <a:schemeClr val="tx2"/>
                </a:solidFill>
              </a:defRPr>
            </a:lvl1pPr>
          </a:lstStyle>
          <a:p>
            <a:r>
              <a:rPr lang="sv-SE"/>
              <a:t>Klicka här för att ändra mall för rubrikformat</a:t>
            </a:r>
            <a:endParaRPr lang="en-US"/>
          </a:p>
        </p:txBody>
      </p:sp>
      <p:sp>
        <p:nvSpPr>
          <p:cNvPr id="3" name="Platshållare för text 2">
            <a:extLst>
              <a:ext uri="{FF2B5EF4-FFF2-40B4-BE49-F238E27FC236}">
                <a16:creationId xmlns:a16="http://schemas.microsoft.com/office/drawing/2014/main" id="{C39D4FA4-1020-4858-AFFD-B42ADD9A0257}"/>
              </a:ext>
            </a:extLst>
          </p:cNvPr>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B9AA0B6B-7AF9-4DB1-9AD8-B53FE065E15E}"/>
              </a:ext>
            </a:extLst>
          </p:cNvPr>
          <p:cNvSpPr>
            <a:spLocks noGrp="1"/>
          </p:cNvSpPr>
          <p:nvPr>
            <p:ph type="dt" sz="half" idx="10"/>
          </p:nvPr>
        </p:nvSpPr>
        <p:spPr/>
        <p:txBody>
          <a:bodyPr/>
          <a:lstStyle/>
          <a:p>
            <a:fld id="{A6E01E74-C129-49CC-A8E9-55F17C697E65}" type="datetimeFigureOut">
              <a:rPr lang="sv-SE" smtClean="0"/>
              <a:t>2025-11-20</a:t>
            </a:fld>
            <a:endParaRPr lang="sv-SE"/>
          </a:p>
        </p:txBody>
      </p:sp>
      <p:sp>
        <p:nvSpPr>
          <p:cNvPr id="5" name="Platshållare för sidfot 4">
            <a:extLst>
              <a:ext uri="{FF2B5EF4-FFF2-40B4-BE49-F238E27FC236}">
                <a16:creationId xmlns:a16="http://schemas.microsoft.com/office/drawing/2014/main" id="{A173734F-9E81-4EBF-828B-55E450247C8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B4E38FE-8DC6-480D-A933-4F56F2E69512}"/>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16381311"/>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86BA53-80CA-499D-B273-3926ACA41EDA}"/>
              </a:ext>
            </a:extLst>
          </p:cNvPr>
          <p:cNvSpPr>
            <a:spLocks noGrp="1"/>
          </p:cNvSpPr>
          <p:nvPr>
            <p:ph type="title"/>
          </p:nvPr>
        </p:nvSpPr>
        <p:spPr/>
        <p:txBody>
          <a:bodyPr/>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id="{13CB0A19-16FC-4B79-906D-1C26618BA5BC}"/>
              </a:ext>
            </a:extLst>
          </p:cNvPr>
          <p:cNvSpPr>
            <a:spLocks noGrp="1"/>
          </p:cNvSpPr>
          <p:nvPr>
            <p:ph sz="half" idx="1"/>
          </p:nvPr>
        </p:nvSpPr>
        <p:spPr>
          <a:xfrm>
            <a:off x="609600" y="1600201"/>
            <a:ext cx="5181600" cy="4525963"/>
          </a:xfrm>
        </p:spPr>
        <p:txBody>
          <a:bodyPr/>
          <a:lstStyle>
            <a:lvl1pPr>
              <a:lnSpc>
                <a:spcPct val="110000"/>
              </a:lnSpc>
              <a:spcBef>
                <a:spcPts val="1600"/>
              </a:spcBef>
              <a:defRPr/>
            </a:lvl1pPr>
            <a:lvl2pPr>
              <a:spcBef>
                <a:spcPts val="1000"/>
              </a:spcBef>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innehåll 3">
            <a:extLst>
              <a:ext uri="{FF2B5EF4-FFF2-40B4-BE49-F238E27FC236}">
                <a16:creationId xmlns:a16="http://schemas.microsoft.com/office/drawing/2014/main" id="{5BFC9B3A-2DF1-4323-8ED3-55CBECCB975D}"/>
              </a:ext>
            </a:extLst>
          </p:cNvPr>
          <p:cNvSpPr>
            <a:spLocks noGrp="1"/>
          </p:cNvSpPr>
          <p:nvPr>
            <p:ph sz="half" idx="2"/>
          </p:nvPr>
        </p:nvSpPr>
        <p:spPr>
          <a:xfrm>
            <a:off x="6172200" y="1600200"/>
            <a:ext cx="5181600" cy="4525963"/>
          </a:xfrm>
        </p:spPr>
        <p:txBody>
          <a:bodyPr/>
          <a:lstStyle>
            <a:lvl1pPr>
              <a:lnSpc>
                <a:spcPct val="110000"/>
              </a:lnSpc>
              <a:spcBef>
                <a:spcPts val="1600"/>
              </a:spcBef>
              <a:defRPr/>
            </a:lvl1pPr>
            <a:lvl2pPr>
              <a:lnSpc>
                <a:spcPct val="110000"/>
              </a:lnSpc>
              <a:spcBef>
                <a:spcPts val="1000"/>
              </a:spcBef>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datum 4">
            <a:extLst>
              <a:ext uri="{FF2B5EF4-FFF2-40B4-BE49-F238E27FC236}">
                <a16:creationId xmlns:a16="http://schemas.microsoft.com/office/drawing/2014/main" id="{CB1C50E5-8128-40E2-AE11-9CDB6525B05B}"/>
              </a:ext>
            </a:extLst>
          </p:cNvPr>
          <p:cNvSpPr>
            <a:spLocks noGrp="1"/>
          </p:cNvSpPr>
          <p:nvPr>
            <p:ph type="dt" sz="half" idx="10"/>
          </p:nvPr>
        </p:nvSpPr>
        <p:spPr/>
        <p:txBody>
          <a:bodyPr/>
          <a:lstStyle/>
          <a:p>
            <a:fld id="{A6E01E74-C129-49CC-A8E9-55F17C697E65}" type="datetimeFigureOut">
              <a:rPr lang="sv-SE" smtClean="0"/>
              <a:t>2025-11-20</a:t>
            </a:fld>
            <a:endParaRPr lang="sv-SE"/>
          </a:p>
        </p:txBody>
      </p:sp>
      <p:sp>
        <p:nvSpPr>
          <p:cNvPr id="6" name="Platshållare för sidfot 5">
            <a:extLst>
              <a:ext uri="{FF2B5EF4-FFF2-40B4-BE49-F238E27FC236}">
                <a16:creationId xmlns:a16="http://schemas.microsoft.com/office/drawing/2014/main" id="{F8D02EC5-E67C-4775-9C2D-C859085834C8}"/>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CAE321A-11E3-462D-8B66-93319761E135}"/>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4920770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109971-4745-4ECE-8A5C-4E00F03AC096}"/>
              </a:ext>
            </a:extLst>
          </p:cNvPr>
          <p:cNvSpPr>
            <a:spLocks noGrp="1"/>
          </p:cNvSpPr>
          <p:nvPr>
            <p:ph type="title"/>
          </p:nvPr>
        </p:nvSpPr>
        <p:spPr>
          <a:xfrm>
            <a:off x="609600" y="360000"/>
            <a:ext cx="10972800" cy="1143000"/>
          </a:xfrm>
        </p:spPr>
        <p:txBody>
          <a:bodyPr/>
          <a:lstStyle/>
          <a:p>
            <a:r>
              <a:rPr lang="sv-SE"/>
              <a:t>Klicka här för att ändra mall för rubrikformat</a:t>
            </a:r>
            <a:endParaRPr lang="en-US"/>
          </a:p>
        </p:txBody>
      </p:sp>
      <p:sp>
        <p:nvSpPr>
          <p:cNvPr id="3" name="Platshållare för text 2">
            <a:extLst>
              <a:ext uri="{FF2B5EF4-FFF2-40B4-BE49-F238E27FC236}">
                <a16:creationId xmlns:a16="http://schemas.microsoft.com/office/drawing/2014/main" id="{596A0ADB-768E-4380-A0DC-DA924401FB73}"/>
              </a:ext>
            </a:extLst>
          </p:cNvPr>
          <p:cNvSpPr>
            <a:spLocks noGrp="1"/>
          </p:cNvSpPr>
          <p:nvPr>
            <p:ph type="body" idx="1"/>
          </p:nvPr>
        </p:nvSpPr>
        <p:spPr>
          <a:xfrm>
            <a:off x="609600" y="15494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5419755C-5DBD-4541-AA01-2558E5D30508}"/>
              </a:ext>
            </a:extLst>
          </p:cNvPr>
          <p:cNvSpPr>
            <a:spLocks noGrp="1"/>
          </p:cNvSpPr>
          <p:nvPr>
            <p:ph sz="half" idx="2"/>
          </p:nvPr>
        </p:nvSpPr>
        <p:spPr>
          <a:xfrm>
            <a:off x="609600" y="2505075"/>
            <a:ext cx="5157787" cy="3684588"/>
          </a:xfrm>
        </p:spPr>
        <p:txBody>
          <a:bodyPr/>
          <a:lstStyle>
            <a:lvl1pPr>
              <a:lnSpc>
                <a:spcPct val="110000"/>
              </a:lnSpc>
              <a:spcBef>
                <a:spcPts val="1600"/>
              </a:spcBef>
              <a:defRPr sz="2800"/>
            </a:lvl1pPr>
            <a:lvl2pPr>
              <a:lnSpc>
                <a:spcPct val="110000"/>
              </a:lnSpc>
              <a:spcBef>
                <a:spcPts val="1000"/>
              </a:spcBef>
              <a:defRPr sz="2400"/>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text 4">
            <a:extLst>
              <a:ext uri="{FF2B5EF4-FFF2-40B4-BE49-F238E27FC236}">
                <a16:creationId xmlns:a16="http://schemas.microsoft.com/office/drawing/2014/main" id="{C84B153F-E910-4E67-86A0-0C4BB4976259}"/>
              </a:ext>
            </a:extLst>
          </p:cNvPr>
          <p:cNvSpPr>
            <a:spLocks noGrp="1"/>
          </p:cNvSpPr>
          <p:nvPr>
            <p:ph type="body" sz="quarter" idx="3"/>
          </p:nvPr>
        </p:nvSpPr>
        <p:spPr>
          <a:xfrm>
            <a:off x="6382650" y="15494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5E39F378-447A-4833-854F-DDA68DE37968}"/>
              </a:ext>
            </a:extLst>
          </p:cNvPr>
          <p:cNvSpPr>
            <a:spLocks noGrp="1"/>
          </p:cNvSpPr>
          <p:nvPr>
            <p:ph sz="quarter" idx="4"/>
          </p:nvPr>
        </p:nvSpPr>
        <p:spPr>
          <a:xfrm>
            <a:off x="6399212" y="2505074"/>
            <a:ext cx="5183188" cy="3684588"/>
          </a:xfrm>
        </p:spPr>
        <p:txBody>
          <a:bodyPr/>
          <a:lstStyle>
            <a:lvl1pPr>
              <a:lnSpc>
                <a:spcPct val="110000"/>
              </a:lnSpc>
              <a:spcBef>
                <a:spcPts val="1600"/>
              </a:spcBef>
              <a:defRPr sz="2800"/>
            </a:lvl1pPr>
            <a:lvl2pPr>
              <a:lnSpc>
                <a:spcPct val="110000"/>
              </a:lnSpc>
              <a:spcBef>
                <a:spcPts val="1000"/>
              </a:spcBef>
              <a:defRPr sz="2400"/>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7" name="Platshållare för datum 6">
            <a:extLst>
              <a:ext uri="{FF2B5EF4-FFF2-40B4-BE49-F238E27FC236}">
                <a16:creationId xmlns:a16="http://schemas.microsoft.com/office/drawing/2014/main" id="{C1B20FEC-AC6C-4185-9558-FF62052651D4}"/>
              </a:ext>
            </a:extLst>
          </p:cNvPr>
          <p:cNvSpPr>
            <a:spLocks noGrp="1"/>
          </p:cNvSpPr>
          <p:nvPr>
            <p:ph type="dt" sz="half" idx="10"/>
          </p:nvPr>
        </p:nvSpPr>
        <p:spPr/>
        <p:txBody>
          <a:bodyPr/>
          <a:lstStyle/>
          <a:p>
            <a:fld id="{A6E01E74-C129-49CC-A8E9-55F17C697E65}" type="datetimeFigureOut">
              <a:rPr lang="sv-SE" smtClean="0"/>
              <a:t>2025-11-20</a:t>
            </a:fld>
            <a:endParaRPr lang="sv-SE"/>
          </a:p>
        </p:txBody>
      </p:sp>
      <p:sp>
        <p:nvSpPr>
          <p:cNvPr id="8" name="Platshållare för sidfot 7">
            <a:extLst>
              <a:ext uri="{FF2B5EF4-FFF2-40B4-BE49-F238E27FC236}">
                <a16:creationId xmlns:a16="http://schemas.microsoft.com/office/drawing/2014/main" id="{C32B6478-60E6-4DB5-8AD9-C74836F55600}"/>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0966DAE3-5F86-48E0-A3B9-18884EA4F6F3}"/>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913689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Rubrik och innehåll blå">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1CEC2D-54D3-4A2F-A308-910BC7CAD1A8}"/>
              </a:ext>
            </a:extLst>
          </p:cNvPr>
          <p:cNvSpPr>
            <a:spLocks noGrp="1"/>
          </p:cNvSpPr>
          <p:nvPr>
            <p:ph type="title" hasCustomPrompt="1"/>
          </p:nvPr>
        </p:nvSpPr>
        <p:spPr>
          <a:xfrm>
            <a:off x="609600" y="360000"/>
            <a:ext cx="10972800" cy="745786"/>
          </a:xfrm>
        </p:spPr>
        <p:txBody>
          <a:bodyPr anchor="t" anchorCtr="0"/>
          <a:lstStyle>
            <a:lvl1pPr>
              <a:defRPr sz="3600" baseline="0">
                <a:solidFill>
                  <a:schemeClr val="bg2"/>
                </a:solidFill>
              </a:defRPr>
            </a:lvl1pPr>
          </a:lstStyle>
          <a:p>
            <a:r>
              <a:rPr lang="sv-SE"/>
              <a:t>Klicka här för att ändra rubrik</a:t>
            </a:r>
            <a:endParaRPr lang="en-US"/>
          </a:p>
        </p:txBody>
      </p:sp>
      <p:sp>
        <p:nvSpPr>
          <p:cNvPr id="3" name="Platshållare för innehåll 2">
            <a:extLst>
              <a:ext uri="{FF2B5EF4-FFF2-40B4-BE49-F238E27FC236}">
                <a16:creationId xmlns:a16="http://schemas.microsoft.com/office/drawing/2014/main" id="{5EA48A55-5944-49AA-AEC9-DCE7F4FA134C}"/>
              </a:ext>
            </a:extLst>
          </p:cNvPr>
          <p:cNvSpPr>
            <a:spLocks noGrp="1"/>
          </p:cNvSpPr>
          <p:nvPr>
            <p:ph idx="1" hasCustomPrompt="1"/>
          </p:nvPr>
        </p:nvSpPr>
        <p:spPr>
          <a:xfrm>
            <a:off x="609600" y="1275907"/>
            <a:ext cx="10972800" cy="4850257"/>
          </a:xfrm>
        </p:spPr>
        <p:txBody>
          <a:bodyPr/>
          <a:lstStyle>
            <a:lvl1pPr>
              <a:lnSpc>
                <a:spcPct val="110000"/>
              </a:lnSpc>
              <a:spcBef>
                <a:spcPts val="1600"/>
              </a:spcBef>
              <a:buClr>
                <a:schemeClr val="bg2"/>
              </a:buClr>
              <a:defRPr sz="3000">
                <a:solidFill>
                  <a:schemeClr val="bg2"/>
                </a:solidFill>
              </a:defRPr>
            </a:lvl1pPr>
            <a:lvl2pPr>
              <a:lnSpc>
                <a:spcPct val="110000"/>
              </a:lnSpc>
              <a:spcBef>
                <a:spcPts val="800"/>
              </a:spcBef>
              <a:buClr>
                <a:schemeClr val="bg2"/>
              </a:buClr>
              <a:defRPr sz="2800">
                <a:solidFill>
                  <a:schemeClr val="bg2"/>
                </a:solidFill>
              </a:defRPr>
            </a:lvl2pPr>
            <a:lvl3pPr>
              <a:lnSpc>
                <a:spcPct val="110000"/>
              </a:lnSpc>
              <a:spcBef>
                <a:spcPts val="800"/>
              </a:spcBef>
              <a:buClr>
                <a:schemeClr val="bg2"/>
              </a:buClr>
              <a:defRPr sz="2400">
                <a:solidFill>
                  <a:schemeClr val="bg2"/>
                </a:solidFill>
              </a:defRPr>
            </a:lvl3pPr>
            <a:lvl4pPr>
              <a:lnSpc>
                <a:spcPct val="110000"/>
              </a:lnSpc>
              <a:spcBef>
                <a:spcPts val="800"/>
              </a:spcBef>
              <a:defRPr>
                <a:solidFill>
                  <a:schemeClr val="tx2"/>
                </a:solidFill>
              </a:defRPr>
            </a:lvl4pPr>
            <a:lvl5pPr>
              <a:lnSpc>
                <a:spcPct val="110000"/>
              </a:lnSpc>
              <a:spcBef>
                <a:spcPts val="800"/>
              </a:spcBef>
              <a:defRPr>
                <a:solidFill>
                  <a:schemeClr val="tx2"/>
                </a:solidFill>
              </a:defRPr>
            </a:lvl5pPr>
          </a:lstStyle>
          <a:p>
            <a:pPr lvl="0"/>
            <a:r>
              <a:rPr lang="sv-SE"/>
              <a:t>Skriv text här</a:t>
            </a:r>
          </a:p>
          <a:p>
            <a:pPr lvl="1"/>
            <a:r>
              <a:rPr lang="sv-SE"/>
              <a:t>Nivå två</a:t>
            </a:r>
          </a:p>
          <a:p>
            <a:pPr lvl="2"/>
            <a:r>
              <a:rPr lang="sv-SE"/>
              <a:t>Nivå tre</a:t>
            </a:r>
          </a:p>
        </p:txBody>
      </p:sp>
      <p:sp>
        <p:nvSpPr>
          <p:cNvPr id="4" name="Platshållare för datum 3">
            <a:extLst>
              <a:ext uri="{FF2B5EF4-FFF2-40B4-BE49-F238E27FC236}">
                <a16:creationId xmlns:a16="http://schemas.microsoft.com/office/drawing/2014/main" id="{7F369186-E3DF-440E-977F-FB2B3216ED4F}"/>
              </a:ext>
            </a:extLst>
          </p:cNvPr>
          <p:cNvSpPr>
            <a:spLocks noGrp="1"/>
          </p:cNvSpPr>
          <p:nvPr>
            <p:ph type="dt" sz="half" idx="10"/>
          </p:nvPr>
        </p:nvSpPr>
        <p:spPr>
          <a:xfrm>
            <a:off x="609600" y="6530791"/>
            <a:ext cx="1060175" cy="354182"/>
          </a:xfrm>
          <a:prstGeom prst="rect">
            <a:avLst/>
          </a:prstGeom>
        </p:spPr>
        <p:txBody>
          <a:bodyPr/>
          <a:lstStyle/>
          <a:p>
            <a:fld id="{56F01782-C5A9-40B6-AB6E-8DE9881C3C7C}" type="datetime1">
              <a:rPr lang="sv-SE" smtClean="0"/>
              <a:t>2025-11-20</a:t>
            </a:fld>
            <a:endParaRPr lang="sv-SE"/>
          </a:p>
        </p:txBody>
      </p:sp>
      <p:sp>
        <p:nvSpPr>
          <p:cNvPr id="5" name="Platshållare för sidfot 4">
            <a:extLst>
              <a:ext uri="{FF2B5EF4-FFF2-40B4-BE49-F238E27FC236}">
                <a16:creationId xmlns:a16="http://schemas.microsoft.com/office/drawing/2014/main" id="{D42A9194-8EFD-4250-AB50-26F4F10DACAA}"/>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6" name="Platshållare för bildnummer 5">
            <a:extLst>
              <a:ext uri="{FF2B5EF4-FFF2-40B4-BE49-F238E27FC236}">
                <a16:creationId xmlns:a16="http://schemas.microsoft.com/office/drawing/2014/main" id="{BED05CBE-4A1F-49DC-8E48-BBEEB3E600FA}"/>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96472282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Helsidesbild">
    <p:spTree>
      <p:nvGrpSpPr>
        <p:cNvPr id="1" name=""/>
        <p:cNvGrpSpPr/>
        <p:nvPr/>
      </p:nvGrpSpPr>
      <p:grpSpPr>
        <a:xfrm>
          <a:off x="0" y="0"/>
          <a:ext cx="0" cy="0"/>
          <a:chOff x="0" y="0"/>
          <a:chExt cx="0" cy="0"/>
        </a:xfrm>
      </p:grpSpPr>
      <p:sp>
        <p:nvSpPr>
          <p:cNvPr id="10" name="Platshållare för bild 9">
            <a:extLst>
              <a:ext uri="{FF2B5EF4-FFF2-40B4-BE49-F238E27FC236}">
                <a16:creationId xmlns:a16="http://schemas.microsoft.com/office/drawing/2014/main" id="{16386569-DA0D-4783-86EC-67A11FBDDEE2}"/>
              </a:ext>
            </a:extLst>
          </p:cNvPr>
          <p:cNvSpPr>
            <a:spLocks noGrp="1" noChangeAspect="1"/>
          </p:cNvSpPr>
          <p:nvPr>
            <p:ph type="pic" sz="quarter" idx="13" hasCustomPrompt="1"/>
          </p:nvPr>
        </p:nvSpPr>
        <p:spPr>
          <a:xfrm>
            <a:off x="0" y="0"/>
            <a:ext cx="11862000" cy="6552000"/>
          </a:xfrm>
          <a:custGeom>
            <a:avLst/>
            <a:gdLst/>
            <a:ahLst/>
            <a:cxnLst/>
            <a:rect l="l" t="t" r="r" b="b"/>
            <a:pathLst>
              <a:path w="11862000" h="6552000">
                <a:moveTo>
                  <a:pt x="0" y="0"/>
                </a:moveTo>
                <a:lnTo>
                  <a:pt x="11862000" y="0"/>
                </a:lnTo>
                <a:lnTo>
                  <a:pt x="11862000" y="5414062"/>
                </a:lnTo>
                <a:lnTo>
                  <a:pt x="11780700" y="5418167"/>
                </a:lnTo>
                <a:cubicBezTo>
                  <a:pt x="11269385" y="5470094"/>
                  <a:pt x="10855402" y="5851263"/>
                  <a:pt x="10754096" y="6346330"/>
                </a:cubicBezTo>
                <a:lnTo>
                  <a:pt x="10733363" y="6552000"/>
                </a:lnTo>
                <a:lnTo>
                  <a:pt x="0" y="6552000"/>
                </a:lnTo>
                <a:close/>
              </a:path>
            </a:pathLst>
          </a:custGeom>
        </p:spPr>
        <p:txBody>
          <a:bodyPr wrap="square" anchor="ctr" anchorCtr="1">
            <a:noAutofit/>
          </a:bodyPr>
          <a:lstStyle>
            <a:lvl1pPr marL="0" indent="0" algn="ctr">
              <a:lnSpc>
                <a:spcPct val="200000"/>
              </a:lnSpc>
              <a:buFontTx/>
              <a:buNone/>
              <a:defRPr/>
            </a:lvl1pPr>
          </a:lstStyle>
          <a:p>
            <a:r>
              <a:rPr lang="sv-SE"/>
              <a:t>Klicka på bildikonen och infoga bild, den fyller ut platshållaren med rundat hörn</a:t>
            </a:r>
            <a:endParaRPr lang="en-US"/>
          </a:p>
        </p:txBody>
      </p:sp>
      <p:sp>
        <p:nvSpPr>
          <p:cNvPr id="2" name="Rubrik 1">
            <a:extLst>
              <a:ext uri="{FF2B5EF4-FFF2-40B4-BE49-F238E27FC236}">
                <a16:creationId xmlns:a16="http://schemas.microsoft.com/office/drawing/2014/main" id="{7C30C2DA-4F3E-427C-8338-E3FE1B9EBD00}"/>
              </a:ext>
            </a:extLst>
          </p:cNvPr>
          <p:cNvSpPr>
            <a:spLocks noGrp="1"/>
          </p:cNvSpPr>
          <p:nvPr>
            <p:ph type="title"/>
          </p:nvPr>
        </p:nvSpPr>
        <p:spPr/>
        <p:txBody>
          <a:bodyPr/>
          <a:lstStyle/>
          <a:p>
            <a:r>
              <a:rPr lang="sv-SE"/>
              <a:t>Klicka här för att ändra mall för rubrikformat</a:t>
            </a:r>
            <a:endParaRPr lang="en-US"/>
          </a:p>
        </p:txBody>
      </p:sp>
      <p:sp>
        <p:nvSpPr>
          <p:cNvPr id="3" name="Platshållare för datum 2">
            <a:extLst>
              <a:ext uri="{FF2B5EF4-FFF2-40B4-BE49-F238E27FC236}">
                <a16:creationId xmlns:a16="http://schemas.microsoft.com/office/drawing/2014/main" id="{E52497BE-5C99-4235-BD47-33F28688C66C}"/>
              </a:ext>
            </a:extLst>
          </p:cNvPr>
          <p:cNvSpPr>
            <a:spLocks noGrp="1"/>
          </p:cNvSpPr>
          <p:nvPr>
            <p:ph type="dt" sz="half" idx="10"/>
          </p:nvPr>
        </p:nvSpPr>
        <p:spPr/>
        <p:txBody>
          <a:bodyPr/>
          <a:lstStyle/>
          <a:p>
            <a:fld id="{A6E01E74-C129-49CC-A8E9-55F17C697E65}" type="datetimeFigureOut">
              <a:rPr lang="sv-SE" smtClean="0"/>
              <a:t>2025-11-20</a:t>
            </a:fld>
            <a:endParaRPr lang="sv-SE"/>
          </a:p>
        </p:txBody>
      </p:sp>
      <p:sp>
        <p:nvSpPr>
          <p:cNvPr id="4" name="Platshållare för sidfot 3">
            <a:extLst>
              <a:ext uri="{FF2B5EF4-FFF2-40B4-BE49-F238E27FC236}">
                <a16:creationId xmlns:a16="http://schemas.microsoft.com/office/drawing/2014/main" id="{3540FD78-70B7-424E-A375-6D9ACFF741C0}"/>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FB14F48D-2FBD-4D25-8D1C-1F2C62904A80}"/>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8872766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Halvsides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p:nvPr>
        </p:nvSpPr>
        <p:spPr>
          <a:xfrm>
            <a:off x="609600" y="274638"/>
            <a:ext cx="5181600" cy="1143000"/>
          </a:xfrm>
        </p:spPr>
        <p:txBody>
          <a:bodyPr/>
          <a:lstStyle>
            <a:lvl1pPr>
              <a:defRPr sz="3200"/>
            </a:lvl1pPr>
          </a:lstStyle>
          <a:p>
            <a:r>
              <a:rPr lang="sv-SE"/>
              <a:t>Klicka här för att ändra mall för rubrikformat</a:t>
            </a:r>
            <a:endParaRPr lang="en-US"/>
          </a:p>
        </p:txBody>
      </p:sp>
      <p:sp>
        <p:nvSpPr>
          <p:cNvPr id="3" name="Platshållare för datum 2">
            <a:extLst>
              <a:ext uri="{FF2B5EF4-FFF2-40B4-BE49-F238E27FC236}">
                <a16:creationId xmlns:a16="http://schemas.microsoft.com/office/drawing/2014/main" id="{E52497BE-5C99-4235-BD47-33F28688C66C}"/>
              </a:ext>
            </a:extLst>
          </p:cNvPr>
          <p:cNvSpPr>
            <a:spLocks noGrp="1"/>
          </p:cNvSpPr>
          <p:nvPr>
            <p:ph type="dt" sz="half" idx="10"/>
          </p:nvPr>
        </p:nvSpPr>
        <p:spPr/>
        <p:txBody>
          <a:bodyPr/>
          <a:lstStyle/>
          <a:p>
            <a:fld id="{A6E01E74-C129-49CC-A8E9-55F17C697E65}" type="datetimeFigureOut">
              <a:rPr lang="sv-SE" smtClean="0"/>
              <a:t>2025-11-20</a:t>
            </a:fld>
            <a:endParaRPr lang="sv-SE"/>
          </a:p>
        </p:txBody>
      </p:sp>
      <p:sp>
        <p:nvSpPr>
          <p:cNvPr id="4" name="Platshållare för sidfot 3">
            <a:extLst>
              <a:ext uri="{FF2B5EF4-FFF2-40B4-BE49-F238E27FC236}">
                <a16:creationId xmlns:a16="http://schemas.microsoft.com/office/drawing/2014/main" id="{3540FD78-70B7-424E-A375-6D9ACFF741C0}"/>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FB14F48D-2FBD-4D25-8D1C-1F2C62904A80}"/>
              </a:ext>
            </a:extLst>
          </p:cNvPr>
          <p:cNvSpPr>
            <a:spLocks noGrp="1"/>
          </p:cNvSpPr>
          <p:nvPr>
            <p:ph type="sldNum" sz="quarter" idx="12"/>
          </p:nvPr>
        </p:nvSpPr>
        <p:spPr/>
        <p:txBody>
          <a:bodyPr/>
          <a:lstStyle/>
          <a:p>
            <a:fld id="{B4730AA7-F777-4CAC-8CCC-AEA20B9348DC}" type="slidenum">
              <a:rPr lang="sv-SE" smtClean="0"/>
              <a:t>‹#›</a:t>
            </a:fld>
            <a:endParaRPr lang="sv-SE"/>
          </a:p>
        </p:txBody>
      </p:sp>
      <p:sp>
        <p:nvSpPr>
          <p:cNvPr id="10" name="Platshållare för innehåll 2">
            <a:extLst>
              <a:ext uri="{FF2B5EF4-FFF2-40B4-BE49-F238E27FC236}">
                <a16:creationId xmlns:a16="http://schemas.microsoft.com/office/drawing/2014/main" id="{5C763317-F411-4D62-BE3D-5C26FC77F3B8}"/>
              </a:ext>
            </a:extLst>
          </p:cNvPr>
          <p:cNvSpPr>
            <a:spLocks noGrp="1"/>
          </p:cNvSpPr>
          <p:nvPr>
            <p:ph sz="half" idx="1"/>
          </p:nvPr>
        </p:nvSpPr>
        <p:spPr>
          <a:xfrm>
            <a:off x="609600" y="1600201"/>
            <a:ext cx="5181600" cy="4525963"/>
          </a:xfrm>
        </p:spPr>
        <p:txBody>
          <a:bodyPr/>
          <a:lstStyle>
            <a:lvl1pPr>
              <a:lnSpc>
                <a:spcPct val="110000"/>
              </a:lnSpc>
              <a:spcBef>
                <a:spcPts val="1600"/>
              </a:spcBef>
              <a:defRPr/>
            </a:lvl1pPr>
            <a:lvl2pPr>
              <a:spcBef>
                <a:spcPts val="1000"/>
              </a:spcBef>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19" name="Platshållare för bild 18">
            <a:extLst>
              <a:ext uri="{FF2B5EF4-FFF2-40B4-BE49-F238E27FC236}">
                <a16:creationId xmlns:a16="http://schemas.microsoft.com/office/drawing/2014/main" id="{D6486219-2215-4369-90BE-9897A751A24C}"/>
              </a:ext>
            </a:extLst>
          </p:cNvPr>
          <p:cNvSpPr>
            <a:spLocks noGrp="1" noChangeAspect="1"/>
          </p:cNvSpPr>
          <p:nvPr>
            <p:ph type="pic" sz="quarter" idx="13" hasCustomPrompt="1"/>
          </p:nvPr>
        </p:nvSpPr>
        <p:spPr>
          <a:xfrm>
            <a:off x="5969000" y="0"/>
            <a:ext cx="5880100" cy="6557963"/>
          </a:xfrm>
          <a:custGeom>
            <a:avLst/>
            <a:gdLst/>
            <a:ahLst/>
            <a:cxnLst/>
            <a:rect l="l" t="t" r="r" b="b"/>
            <a:pathLst>
              <a:path w="5880100" h="6557963">
                <a:moveTo>
                  <a:pt x="0" y="0"/>
                </a:moveTo>
                <a:lnTo>
                  <a:pt x="5880100" y="0"/>
                </a:lnTo>
                <a:lnTo>
                  <a:pt x="5880100" y="5413848"/>
                </a:lnTo>
                <a:lnTo>
                  <a:pt x="5815773" y="5417096"/>
                </a:lnTo>
                <a:cubicBezTo>
                  <a:pt x="5265126" y="5473017"/>
                  <a:pt x="4827361" y="5910782"/>
                  <a:pt x="4771440" y="6461429"/>
                </a:cubicBezTo>
                <a:lnTo>
                  <a:pt x="4766565" y="6557963"/>
                </a:lnTo>
                <a:lnTo>
                  <a:pt x="0" y="6557963"/>
                </a:lnTo>
                <a:close/>
              </a:path>
            </a:pathLst>
          </a:custGeom>
        </p:spPr>
        <p:txBody>
          <a:bodyPr wrap="square" anchor="ctr" anchorCtr="0">
            <a:noAutofit/>
          </a:bodyPr>
          <a:lstStyle>
            <a:lvl1pPr marL="0" indent="0">
              <a:lnSpc>
                <a:spcPct val="140000"/>
              </a:lnSpc>
              <a:buFontTx/>
              <a:buNone/>
              <a:defRPr sz="2000"/>
            </a:lvl1pPr>
          </a:lstStyle>
          <a:p>
            <a:r>
              <a:rPr lang="sv-SE"/>
              <a:t>Klicka på bildikonen och infoga bild, den fyller ut platshållaren med rundat hörn</a:t>
            </a:r>
            <a:endParaRPr lang="en-US"/>
          </a:p>
        </p:txBody>
      </p:sp>
    </p:spTree>
    <p:extLst>
      <p:ext uri="{BB962C8B-B14F-4D97-AF65-F5344CB8AC3E}">
        <p14:creationId xmlns:p14="http://schemas.microsoft.com/office/powerpoint/2010/main" val="37247648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p:nvPr>
        </p:nvSpPr>
        <p:spPr/>
        <p:txBody>
          <a:bodyPr/>
          <a:lstStyle/>
          <a:p>
            <a:r>
              <a:rPr lang="sv-SE"/>
              <a:t>Klicka här för att ändra mall för rubrikformat</a:t>
            </a:r>
            <a:endParaRPr lang="en-US"/>
          </a:p>
        </p:txBody>
      </p:sp>
      <p:sp>
        <p:nvSpPr>
          <p:cNvPr id="3" name="Platshållare för datum 2">
            <a:extLst>
              <a:ext uri="{FF2B5EF4-FFF2-40B4-BE49-F238E27FC236}">
                <a16:creationId xmlns:a16="http://schemas.microsoft.com/office/drawing/2014/main" id="{E52497BE-5C99-4235-BD47-33F28688C66C}"/>
              </a:ext>
            </a:extLst>
          </p:cNvPr>
          <p:cNvSpPr>
            <a:spLocks noGrp="1"/>
          </p:cNvSpPr>
          <p:nvPr>
            <p:ph type="dt" sz="half" idx="10"/>
          </p:nvPr>
        </p:nvSpPr>
        <p:spPr/>
        <p:txBody>
          <a:bodyPr/>
          <a:lstStyle/>
          <a:p>
            <a:fld id="{A6E01E74-C129-49CC-A8E9-55F17C697E65}" type="datetimeFigureOut">
              <a:rPr lang="sv-SE" smtClean="0"/>
              <a:t>2025-11-20</a:t>
            </a:fld>
            <a:endParaRPr lang="sv-SE"/>
          </a:p>
        </p:txBody>
      </p:sp>
      <p:sp>
        <p:nvSpPr>
          <p:cNvPr id="4" name="Platshållare för sidfot 3">
            <a:extLst>
              <a:ext uri="{FF2B5EF4-FFF2-40B4-BE49-F238E27FC236}">
                <a16:creationId xmlns:a16="http://schemas.microsoft.com/office/drawing/2014/main" id="{3540FD78-70B7-424E-A375-6D9ACFF741C0}"/>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FB14F48D-2FBD-4D25-8D1C-1F2C62904A80}"/>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9337286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5652440-C592-4A93-8685-C39895AE5F28}"/>
              </a:ext>
            </a:extLst>
          </p:cNvPr>
          <p:cNvSpPr>
            <a:spLocks noGrp="1"/>
          </p:cNvSpPr>
          <p:nvPr>
            <p:ph type="dt" sz="half" idx="10"/>
          </p:nvPr>
        </p:nvSpPr>
        <p:spPr/>
        <p:txBody>
          <a:bodyPr/>
          <a:lstStyle/>
          <a:p>
            <a:fld id="{A6E01E74-C129-49CC-A8E9-55F17C697E65}" type="datetimeFigureOut">
              <a:rPr lang="sv-SE" smtClean="0"/>
              <a:t>2025-11-20</a:t>
            </a:fld>
            <a:endParaRPr lang="sv-SE"/>
          </a:p>
        </p:txBody>
      </p:sp>
      <p:sp>
        <p:nvSpPr>
          <p:cNvPr id="3" name="Platshållare för sidfot 2">
            <a:extLst>
              <a:ext uri="{FF2B5EF4-FFF2-40B4-BE49-F238E27FC236}">
                <a16:creationId xmlns:a16="http://schemas.microsoft.com/office/drawing/2014/main" id="{DFD48E40-3050-4C22-9774-9FCE32204BE2}"/>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6F3786E9-BBDD-431B-94DD-E3718E997FFE}"/>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1304543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Bild med bildtext">
    <p:spTree>
      <p:nvGrpSpPr>
        <p:cNvPr id="1" name=""/>
        <p:cNvGrpSpPr/>
        <p:nvPr/>
      </p:nvGrpSpPr>
      <p:grpSpPr>
        <a:xfrm>
          <a:off x="0" y="0"/>
          <a:ext cx="0" cy="0"/>
          <a:chOff x="0" y="0"/>
          <a:chExt cx="0" cy="0"/>
        </a:xfrm>
      </p:grpSpPr>
      <p:sp>
        <p:nvSpPr>
          <p:cNvPr id="17" name="Platshållare för bild 16">
            <a:extLst>
              <a:ext uri="{FF2B5EF4-FFF2-40B4-BE49-F238E27FC236}">
                <a16:creationId xmlns:a16="http://schemas.microsoft.com/office/drawing/2014/main" id="{AD94CA0B-BF75-4D87-8705-6B5298FD7CD6}"/>
              </a:ext>
            </a:extLst>
          </p:cNvPr>
          <p:cNvSpPr>
            <a:spLocks noGrp="1" noChangeAspect="1"/>
          </p:cNvSpPr>
          <p:nvPr>
            <p:ph type="pic" sz="quarter" idx="13" hasCustomPrompt="1"/>
          </p:nvPr>
        </p:nvSpPr>
        <p:spPr>
          <a:xfrm>
            <a:off x="4904894" y="360000"/>
            <a:ext cx="6947669" cy="6178636"/>
          </a:xfrm>
          <a:custGeom>
            <a:avLst/>
            <a:gdLst/>
            <a:ahLst/>
            <a:cxnLst/>
            <a:rect l="l" t="t" r="r" b="b"/>
            <a:pathLst>
              <a:path w="6947669" h="6264000">
                <a:moveTo>
                  <a:pt x="0" y="0"/>
                </a:moveTo>
                <a:lnTo>
                  <a:pt x="6947669" y="0"/>
                </a:lnTo>
                <a:lnTo>
                  <a:pt x="6947669" y="5141325"/>
                </a:lnTo>
                <a:lnTo>
                  <a:pt x="6873812" y="5145055"/>
                </a:lnTo>
                <a:cubicBezTo>
                  <a:pt x="6323165" y="5200976"/>
                  <a:pt x="5885400" y="5638741"/>
                  <a:pt x="5829479" y="6189389"/>
                </a:cubicBezTo>
                <a:lnTo>
                  <a:pt x="5825711" y="6264000"/>
                </a:lnTo>
                <a:lnTo>
                  <a:pt x="0" y="6264000"/>
                </a:lnTo>
                <a:close/>
              </a:path>
            </a:pathLst>
          </a:custGeom>
        </p:spPr>
        <p:txBody>
          <a:bodyPr wrap="square" anchor="ctr" anchorCtr="0">
            <a:noAutofit/>
          </a:bodyPr>
          <a:lstStyle>
            <a:lvl1pPr marL="0" indent="0">
              <a:lnSpc>
                <a:spcPct val="180000"/>
              </a:lnSpc>
              <a:buFontTx/>
              <a:buNone/>
              <a:defRPr sz="2000"/>
            </a:lvl1pPr>
          </a:lstStyle>
          <a:p>
            <a:r>
              <a:rPr lang="sv-SE"/>
              <a:t>Klicka på ikonen för att lägga till en bild, den fyller </a:t>
            </a:r>
            <a:br>
              <a:rPr lang="sv-SE"/>
            </a:br>
            <a:r>
              <a:rPr lang="sv-SE"/>
              <a:t>ut platshållaren med rundat hörn</a:t>
            </a:r>
            <a:endParaRPr lang="en-US"/>
          </a:p>
        </p:txBody>
      </p:sp>
      <p:sp>
        <p:nvSpPr>
          <p:cNvPr id="2" name="Rubrik 1">
            <a:extLst>
              <a:ext uri="{FF2B5EF4-FFF2-40B4-BE49-F238E27FC236}">
                <a16:creationId xmlns:a16="http://schemas.microsoft.com/office/drawing/2014/main" id="{9EBF9E0C-BEB5-4F8D-9A18-C5E7E941A86E}"/>
              </a:ext>
            </a:extLst>
          </p:cNvPr>
          <p:cNvSpPr>
            <a:spLocks noGrp="1"/>
          </p:cNvSpPr>
          <p:nvPr>
            <p:ph type="title"/>
          </p:nvPr>
        </p:nvSpPr>
        <p:spPr>
          <a:xfrm>
            <a:off x="609600" y="360000"/>
            <a:ext cx="3932237" cy="1600200"/>
          </a:xfrm>
        </p:spPr>
        <p:txBody>
          <a:bodyPr anchor="t" anchorCtr="0"/>
          <a:lstStyle>
            <a:lvl1pPr>
              <a:defRPr sz="3200"/>
            </a:lvl1pPr>
          </a:lstStyle>
          <a:p>
            <a:r>
              <a:rPr lang="sv-SE"/>
              <a:t>Klicka här för att ändra mall för rubrikformat</a:t>
            </a:r>
            <a:endParaRPr lang="en-US"/>
          </a:p>
        </p:txBody>
      </p:sp>
      <p:sp>
        <p:nvSpPr>
          <p:cNvPr id="4" name="Platshållare för text 3">
            <a:extLst>
              <a:ext uri="{FF2B5EF4-FFF2-40B4-BE49-F238E27FC236}">
                <a16:creationId xmlns:a16="http://schemas.microsoft.com/office/drawing/2014/main" id="{A63E5C69-658D-4A13-BCB5-8E05A291B188}"/>
              </a:ext>
            </a:extLst>
          </p:cNvPr>
          <p:cNvSpPr>
            <a:spLocks noGrp="1"/>
          </p:cNvSpPr>
          <p:nvPr>
            <p:ph type="body" sz="half" idx="2"/>
          </p:nvPr>
        </p:nvSpPr>
        <p:spPr>
          <a:xfrm>
            <a:off x="609600" y="1972919"/>
            <a:ext cx="3932237" cy="4262781"/>
          </a:xfrm>
        </p:spPr>
        <p:txBody>
          <a:bodyPr/>
          <a:lstStyle>
            <a:lvl1pPr marL="0" indent="0">
              <a:lnSpc>
                <a:spcPct val="11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55887BAF-EE00-4485-8F3B-9963DB69C339}"/>
              </a:ext>
            </a:extLst>
          </p:cNvPr>
          <p:cNvSpPr>
            <a:spLocks noGrp="1"/>
          </p:cNvSpPr>
          <p:nvPr>
            <p:ph type="dt" sz="half" idx="10"/>
          </p:nvPr>
        </p:nvSpPr>
        <p:spPr/>
        <p:txBody>
          <a:bodyPr/>
          <a:lstStyle/>
          <a:p>
            <a:fld id="{A6E01E74-C129-49CC-A8E9-55F17C697E65}" type="datetimeFigureOut">
              <a:rPr lang="sv-SE" smtClean="0"/>
              <a:t>2025-11-20</a:t>
            </a:fld>
            <a:endParaRPr lang="sv-SE"/>
          </a:p>
        </p:txBody>
      </p:sp>
      <p:sp>
        <p:nvSpPr>
          <p:cNvPr id="6" name="Platshållare för sidfot 5">
            <a:extLst>
              <a:ext uri="{FF2B5EF4-FFF2-40B4-BE49-F238E27FC236}">
                <a16:creationId xmlns:a16="http://schemas.microsoft.com/office/drawing/2014/main" id="{C88BDE05-485E-4AB9-B501-0D51D70E5D0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98D94035-9302-4429-B749-DC9613F50DB8}"/>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9099924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vå delar Halv färg">
    <p:bg>
      <p:bgRef idx="1001">
        <a:schemeClr val="bg2"/>
      </p:bgRef>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2098311B-514A-4DC4-8FD1-424CB79B5F36}"/>
              </a:ext>
            </a:extLst>
          </p:cNvPr>
          <p:cNvSpPr/>
          <p:nvPr/>
        </p:nvSpPr>
        <p:spPr>
          <a:xfrm>
            <a:off x="0" y="0"/>
            <a:ext cx="5983357" cy="6946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Rubrik 1">
            <a:extLst>
              <a:ext uri="{FF2B5EF4-FFF2-40B4-BE49-F238E27FC236}">
                <a16:creationId xmlns:a16="http://schemas.microsoft.com/office/drawing/2014/main" id="{8386BA53-80CA-499D-B273-3926ACA41EDA}"/>
              </a:ext>
            </a:extLst>
          </p:cNvPr>
          <p:cNvSpPr>
            <a:spLocks noGrp="1"/>
          </p:cNvSpPr>
          <p:nvPr>
            <p:ph type="title"/>
          </p:nvPr>
        </p:nvSpPr>
        <p:spPr>
          <a:xfrm>
            <a:off x="609600" y="360000"/>
            <a:ext cx="5111750" cy="1143000"/>
          </a:xfrm>
        </p:spPr>
        <p:txBody>
          <a:bodyPr/>
          <a:lstStyle>
            <a:lvl1pPr>
              <a:defRPr>
                <a:solidFill>
                  <a:schemeClr val="bg2"/>
                </a:solidFill>
              </a:defRPr>
            </a:lvl1pPr>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id="{13CB0A19-16FC-4B79-906D-1C26618BA5BC}"/>
              </a:ext>
            </a:extLst>
          </p:cNvPr>
          <p:cNvSpPr>
            <a:spLocks noGrp="1"/>
          </p:cNvSpPr>
          <p:nvPr>
            <p:ph sz="half" idx="1"/>
          </p:nvPr>
        </p:nvSpPr>
        <p:spPr>
          <a:xfrm>
            <a:off x="609600" y="1600201"/>
            <a:ext cx="5181600" cy="4525963"/>
          </a:xfrm>
        </p:spPr>
        <p:txBody>
          <a:bodyPr/>
          <a:lstStyle>
            <a:lvl1pPr>
              <a:lnSpc>
                <a:spcPct val="110000"/>
              </a:lnSpc>
              <a:spcBef>
                <a:spcPts val="1600"/>
              </a:spcBef>
              <a:defRPr>
                <a:solidFill>
                  <a:schemeClr val="bg2"/>
                </a:solidFill>
              </a:defRPr>
            </a:lvl1pPr>
            <a:lvl2pPr>
              <a:spcBef>
                <a:spcPts val="1000"/>
              </a:spcBef>
              <a:defRPr>
                <a:solidFill>
                  <a:schemeClr val="bg2"/>
                </a:solidFill>
              </a:defRPr>
            </a:lvl2pPr>
            <a:lvl3pPr>
              <a:lnSpc>
                <a:spcPct val="110000"/>
              </a:lnSpc>
              <a:defRPr>
                <a:solidFill>
                  <a:schemeClr val="bg2"/>
                </a:solidFill>
              </a:defRPr>
            </a:lvl3pPr>
            <a:lvl4pPr>
              <a:lnSpc>
                <a:spcPct val="110000"/>
              </a:lnSpc>
              <a:defRPr>
                <a:solidFill>
                  <a:schemeClr val="bg2"/>
                </a:solidFill>
              </a:defRPr>
            </a:lvl4pPr>
            <a:lvl5pPr>
              <a:lnSpc>
                <a:spcPct val="110000"/>
              </a:lnSpc>
              <a:defRPr>
                <a:solidFill>
                  <a:schemeClr val="bg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innehåll 3">
            <a:extLst>
              <a:ext uri="{FF2B5EF4-FFF2-40B4-BE49-F238E27FC236}">
                <a16:creationId xmlns:a16="http://schemas.microsoft.com/office/drawing/2014/main" id="{5BFC9B3A-2DF1-4323-8ED3-55CBECCB975D}"/>
              </a:ext>
            </a:extLst>
          </p:cNvPr>
          <p:cNvSpPr>
            <a:spLocks noGrp="1"/>
          </p:cNvSpPr>
          <p:nvPr>
            <p:ph sz="half" idx="2"/>
          </p:nvPr>
        </p:nvSpPr>
        <p:spPr>
          <a:xfrm>
            <a:off x="6172200" y="1600200"/>
            <a:ext cx="5181600" cy="4525963"/>
          </a:xfrm>
        </p:spPr>
        <p:txBody>
          <a:bodyPr/>
          <a:lstStyle>
            <a:lvl1pPr>
              <a:lnSpc>
                <a:spcPct val="110000"/>
              </a:lnSpc>
              <a:spcBef>
                <a:spcPts val="1600"/>
              </a:spcBef>
              <a:defRPr/>
            </a:lvl1pPr>
            <a:lvl2pPr>
              <a:lnSpc>
                <a:spcPct val="110000"/>
              </a:lnSpc>
              <a:spcBef>
                <a:spcPts val="1000"/>
              </a:spcBef>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datum 4">
            <a:extLst>
              <a:ext uri="{FF2B5EF4-FFF2-40B4-BE49-F238E27FC236}">
                <a16:creationId xmlns:a16="http://schemas.microsoft.com/office/drawing/2014/main" id="{CB1C50E5-8128-40E2-AE11-9CDB6525B05B}"/>
              </a:ext>
            </a:extLst>
          </p:cNvPr>
          <p:cNvSpPr>
            <a:spLocks noGrp="1"/>
          </p:cNvSpPr>
          <p:nvPr>
            <p:ph type="dt" sz="half" idx="10"/>
          </p:nvPr>
        </p:nvSpPr>
        <p:spPr/>
        <p:txBody>
          <a:bodyPr/>
          <a:lstStyle/>
          <a:p>
            <a:fld id="{A6E01E74-C129-49CC-A8E9-55F17C697E65}" type="datetimeFigureOut">
              <a:rPr lang="sv-SE" smtClean="0"/>
              <a:t>2025-11-20</a:t>
            </a:fld>
            <a:endParaRPr lang="sv-SE"/>
          </a:p>
        </p:txBody>
      </p:sp>
      <p:sp>
        <p:nvSpPr>
          <p:cNvPr id="6" name="Platshållare för sidfot 5">
            <a:extLst>
              <a:ext uri="{FF2B5EF4-FFF2-40B4-BE49-F238E27FC236}">
                <a16:creationId xmlns:a16="http://schemas.microsoft.com/office/drawing/2014/main" id="{F8D02EC5-E67C-4775-9C2D-C859085834C8}"/>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CAE321A-11E3-462D-8B66-93319761E135}"/>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029537337"/>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58EF10-607E-443F-9A2B-8E0CCA88DDA4}"/>
              </a:ext>
            </a:extLst>
          </p:cNvPr>
          <p:cNvSpPr>
            <a:spLocks noGrp="1"/>
          </p:cNvSpPr>
          <p:nvPr>
            <p:ph type="title"/>
          </p:nvPr>
        </p:nvSpPr>
        <p:spPr>
          <a:xfrm>
            <a:off x="609600" y="360000"/>
            <a:ext cx="3932237" cy="1600200"/>
          </a:xfrm>
        </p:spPr>
        <p:txBody>
          <a:bodyPr anchor="t" anchorCtr="0"/>
          <a:lstStyle>
            <a:lvl1pPr>
              <a:defRPr sz="3200"/>
            </a:lvl1pPr>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id="{21D38C20-00FE-457A-BE28-DF515DC716F9}"/>
              </a:ext>
            </a:extLst>
          </p:cNvPr>
          <p:cNvSpPr>
            <a:spLocks noGrp="1"/>
          </p:cNvSpPr>
          <p:nvPr>
            <p:ph idx="1"/>
          </p:nvPr>
        </p:nvSpPr>
        <p:spPr>
          <a:xfrm>
            <a:off x="4904893" y="360000"/>
            <a:ext cx="5997150" cy="5186271"/>
          </a:xfrm>
        </p:spPr>
        <p:txBody>
          <a:bodyPr/>
          <a:lstStyle>
            <a:lvl1pPr>
              <a:lnSpc>
                <a:spcPct val="110000"/>
              </a:lnSpc>
              <a:spcBef>
                <a:spcPts val="1600"/>
              </a:spcBef>
              <a:defRPr sz="3200"/>
            </a:lvl1pPr>
            <a:lvl2pPr>
              <a:lnSpc>
                <a:spcPct val="110000"/>
              </a:lnSpc>
              <a:spcBef>
                <a:spcPts val="1000"/>
              </a:spcBef>
              <a:defRPr sz="2800"/>
            </a:lvl2pPr>
            <a:lvl3pPr>
              <a:lnSpc>
                <a:spcPct val="110000"/>
              </a:lnSpc>
              <a:defRPr sz="2400"/>
            </a:lvl3pPr>
            <a:lvl4pPr>
              <a:lnSpc>
                <a:spcPct val="110000"/>
              </a:lnSpc>
              <a:defRPr sz="2000"/>
            </a:lvl4pPr>
            <a:lvl5pPr>
              <a:lnSpc>
                <a:spcPct val="110000"/>
              </a:lnSpc>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text 3">
            <a:extLst>
              <a:ext uri="{FF2B5EF4-FFF2-40B4-BE49-F238E27FC236}">
                <a16:creationId xmlns:a16="http://schemas.microsoft.com/office/drawing/2014/main" id="{9411AA42-BF89-4282-B410-A24FF3FD62E0}"/>
              </a:ext>
            </a:extLst>
          </p:cNvPr>
          <p:cNvSpPr>
            <a:spLocks noGrp="1"/>
          </p:cNvSpPr>
          <p:nvPr>
            <p:ph type="body" sz="half" idx="2"/>
          </p:nvPr>
        </p:nvSpPr>
        <p:spPr>
          <a:xfrm>
            <a:off x="609600" y="1972920"/>
            <a:ext cx="3932237" cy="3573352"/>
          </a:xfrm>
        </p:spPr>
        <p:txBody>
          <a:bodyPr/>
          <a:lstStyle>
            <a:lvl1pPr marL="0" indent="0">
              <a:lnSpc>
                <a:spcPct val="11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E92E6BC3-D697-4291-AD7F-D9344F72EE10}"/>
              </a:ext>
            </a:extLst>
          </p:cNvPr>
          <p:cNvSpPr>
            <a:spLocks noGrp="1"/>
          </p:cNvSpPr>
          <p:nvPr>
            <p:ph type="dt" sz="half" idx="10"/>
          </p:nvPr>
        </p:nvSpPr>
        <p:spPr/>
        <p:txBody>
          <a:bodyPr/>
          <a:lstStyle/>
          <a:p>
            <a:fld id="{A6E01E74-C129-49CC-A8E9-55F17C697E65}" type="datetimeFigureOut">
              <a:rPr lang="sv-SE" smtClean="0"/>
              <a:t>2025-11-20</a:t>
            </a:fld>
            <a:endParaRPr lang="sv-SE"/>
          </a:p>
        </p:txBody>
      </p:sp>
      <p:sp>
        <p:nvSpPr>
          <p:cNvPr id="6" name="Platshållare för sidfot 5">
            <a:extLst>
              <a:ext uri="{FF2B5EF4-FFF2-40B4-BE49-F238E27FC236}">
                <a16:creationId xmlns:a16="http://schemas.microsoft.com/office/drawing/2014/main" id="{1CE3CC86-22E2-427D-ABE9-662DB6754D4F}"/>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E2A25E17-3393-4F80-B950-DA398AE31309}"/>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7105142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AF462B-7C8A-4EC2-9A86-754718BC7D02}"/>
              </a:ext>
            </a:extLst>
          </p:cNvPr>
          <p:cNvSpPr>
            <a:spLocks noGrp="1"/>
          </p:cNvSpPr>
          <p:nvPr>
            <p:ph type="title"/>
          </p:nvPr>
        </p:nvSpPr>
        <p:spPr/>
        <p:txBody>
          <a:bodyPr/>
          <a:lstStyle/>
          <a:p>
            <a:r>
              <a:rPr lang="sv-SE"/>
              <a:t>Klicka här för att ändra mall för rubrikformat</a:t>
            </a:r>
            <a:endParaRPr lang="en-US"/>
          </a:p>
        </p:txBody>
      </p:sp>
      <p:sp>
        <p:nvSpPr>
          <p:cNvPr id="3" name="Platshållare för lodrät text 2">
            <a:extLst>
              <a:ext uri="{FF2B5EF4-FFF2-40B4-BE49-F238E27FC236}">
                <a16:creationId xmlns:a16="http://schemas.microsoft.com/office/drawing/2014/main" id="{A21A1C40-F691-4CC5-83A6-5B0A1689B754}"/>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id="{6187DD35-D714-4303-964A-38DDA8D022A4}"/>
              </a:ext>
            </a:extLst>
          </p:cNvPr>
          <p:cNvSpPr>
            <a:spLocks noGrp="1"/>
          </p:cNvSpPr>
          <p:nvPr>
            <p:ph type="dt" sz="half" idx="10"/>
          </p:nvPr>
        </p:nvSpPr>
        <p:spPr/>
        <p:txBody>
          <a:bodyPr/>
          <a:lstStyle/>
          <a:p>
            <a:fld id="{A6E01E74-C129-49CC-A8E9-55F17C697E65}" type="datetimeFigureOut">
              <a:rPr lang="sv-SE" smtClean="0"/>
              <a:t>2025-11-20</a:t>
            </a:fld>
            <a:endParaRPr lang="sv-SE"/>
          </a:p>
        </p:txBody>
      </p:sp>
      <p:sp>
        <p:nvSpPr>
          <p:cNvPr id="5" name="Platshållare för sidfot 4">
            <a:extLst>
              <a:ext uri="{FF2B5EF4-FFF2-40B4-BE49-F238E27FC236}">
                <a16:creationId xmlns:a16="http://schemas.microsoft.com/office/drawing/2014/main" id="{6E4A3F55-60A9-43F9-B11A-500A9EBBC0B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FB3C420-137E-419B-A4B1-6D7DDA032FDB}"/>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9112467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1819ED1B-8FA7-4CA8-8308-66D786E373F4}"/>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endParaRPr lang="en-US"/>
          </a:p>
        </p:txBody>
      </p:sp>
      <p:sp>
        <p:nvSpPr>
          <p:cNvPr id="3" name="Platshållare för lodrät text 2">
            <a:extLst>
              <a:ext uri="{FF2B5EF4-FFF2-40B4-BE49-F238E27FC236}">
                <a16:creationId xmlns:a16="http://schemas.microsoft.com/office/drawing/2014/main" id="{BDD152F3-FF17-474D-A5EA-0456353B6C2B}"/>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id="{C71A49F8-BA16-414D-8C48-95EA85431E89}"/>
              </a:ext>
            </a:extLst>
          </p:cNvPr>
          <p:cNvSpPr>
            <a:spLocks noGrp="1"/>
          </p:cNvSpPr>
          <p:nvPr>
            <p:ph type="dt" sz="half" idx="10"/>
          </p:nvPr>
        </p:nvSpPr>
        <p:spPr/>
        <p:txBody>
          <a:bodyPr/>
          <a:lstStyle/>
          <a:p>
            <a:fld id="{A6E01E74-C129-49CC-A8E9-55F17C697E65}" type="datetimeFigureOut">
              <a:rPr lang="sv-SE" smtClean="0"/>
              <a:t>2025-11-20</a:t>
            </a:fld>
            <a:endParaRPr lang="sv-SE"/>
          </a:p>
        </p:txBody>
      </p:sp>
      <p:sp>
        <p:nvSpPr>
          <p:cNvPr id="5" name="Platshållare för sidfot 4">
            <a:extLst>
              <a:ext uri="{FF2B5EF4-FFF2-40B4-BE49-F238E27FC236}">
                <a16:creationId xmlns:a16="http://schemas.microsoft.com/office/drawing/2014/main" id="{B7DC6E67-21EC-4BD6-A546-4175E072BD8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22F75D8-00D5-4A7F-84FF-AE4D46287B28}"/>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17029535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Rubrik och innehåll neutral">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1CEC2D-54D3-4A2F-A308-910BC7CAD1A8}"/>
              </a:ext>
            </a:extLst>
          </p:cNvPr>
          <p:cNvSpPr>
            <a:spLocks noGrp="1"/>
          </p:cNvSpPr>
          <p:nvPr>
            <p:ph type="title" hasCustomPrompt="1"/>
          </p:nvPr>
        </p:nvSpPr>
        <p:spPr>
          <a:xfrm>
            <a:off x="609600" y="358943"/>
            <a:ext cx="10972800" cy="745786"/>
          </a:xfrm>
        </p:spPr>
        <p:txBody>
          <a:bodyPr anchor="t" anchorCtr="0"/>
          <a:lstStyle>
            <a:lvl1pPr>
              <a:defRPr sz="3600">
                <a:solidFill>
                  <a:schemeClr val="tx1"/>
                </a:solidFill>
              </a:defRPr>
            </a:lvl1pPr>
          </a:lstStyle>
          <a:p>
            <a:r>
              <a:rPr lang="sv-SE"/>
              <a:t>Klicka här för att ändra rubrik</a:t>
            </a:r>
            <a:endParaRPr lang="en-US"/>
          </a:p>
        </p:txBody>
      </p:sp>
      <p:sp>
        <p:nvSpPr>
          <p:cNvPr id="3" name="Platshållare för innehåll 2">
            <a:extLst>
              <a:ext uri="{FF2B5EF4-FFF2-40B4-BE49-F238E27FC236}">
                <a16:creationId xmlns:a16="http://schemas.microsoft.com/office/drawing/2014/main" id="{5EA48A55-5944-49AA-AEC9-DCE7F4FA134C}"/>
              </a:ext>
            </a:extLst>
          </p:cNvPr>
          <p:cNvSpPr>
            <a:spLocks noGrp="1"/>
          </p:cNvSpPr>
          <p:nvPr>
            <p:ph idx="1" hasCustomPrompt="1"/>
          </p:nvPr>
        </p:nvSpPr>
        <p:spPr>
          <a:xfrm>
            <a:off x="609600" y="1275907"/>
            <a:ext cx="10972800" cy="4850257"/>
          </a:xfrm>
        </p:spPr>
        <p:txBody>
          <a:bodyPr/>
          <a:lstStyle>
            <a:lvl1pPr>
              <a:lnSpc>
                <a:spcPct val="110000"/>
              </a:lnSpc>
              <a:spcBef>
                <a:spcPts val="1600"/>
              </a:spcBef>
              <a:buClr>
                <a:schemeClr val="tx1"/>
              </a:buClr>
              <a:defRPr sz="3000">
                <a:solidFill>
                  <a:schemeClr val="tx1"/>
                </a:solidFill>
              </a:defRPr>
            </a:lvl1pPr>
            <a:lvl2pPr>
              <a:lnSpc>
                <a:spcPct val="110000"/>
              </a:lnSpc>
              <a:spcBef>
                <a:spcPts val="800"/>
              </a:spcBef>
              <a:buClr>
                <a:schemeClr val="tx1"/>
              </a:buClr>
              <a:defRPr sz="2800">
                <a:solidFill>
                  <a:schemeClr val="tx1"/>
                </a:solidFill>
              </a:defRPr>
            </a:lvl2pPr>
            <a:lvl3pPr>
              <a:lnSpc>
                <a:spcPct val="110000"/>
              </a:lnSpc>
              <a:spcBef>
                <a:spcPts val="800"/>
              </a:spcBef>
              <a:buClr>
                <a:schemeClr val="tx1"/>
              </a:buClr>
              <a:defRPr sz="2400">
                <a:solidFill>
                  <a:schemeClr val="tx1"/>
                </a:solidFill>
              </a:defRPr>
            </a:lvl3pPr>
            <a:lvl4pPr>
              <a:lnSpc>
                <a:spcPct val="110000"/>
              </a:lnSpc>
              <a:spcBef>
                <a:spcPts val="800"/>
              </a:spcBef>
              <a:defRPr>
                <a:solidFill>
                  <a:schemeClr val="tx2"/>
                </a:solidFill>
              </a:defRPr>
            </a:lvl4pPr>
            <a:lvl5pPr>
              <a:lnSpc>
                <a:spcPct val="110000"/>
              </a:lnSpc>
              <a:spcBef>
                <a:spcPts val="800"/>
              </a:spcBef>
              <a:defRPr>
                <a:solidFill>
                  <a:schemeClr val="tx2"/>
                </a:solidFill>
              </a:defRPr>
            </a:lvl5pPr>
          </a:lstStyle>
          <a:p>
            <a:pPr lvl="0"/>
            <a:r>
              <a:rPr lang="sv-SE"/>
              <a:t>Skriv text här</a:t>
            </a:r>
          </a:p>
          <a:p>
            <a:pPr lvl="1"/>
            <a:r>
              <a:rPr lang="sv-SE"/>
              <a:t>Nivå två</a:t>
            </a:r>
          </a:p>
          <a:p>
            <a:pPr lvl="2"/>
            <a:r>
              <a:rPr lang="sv-SE"/>
              <a:t>Nivå tre</a:t>
            </a:r>
          </a:p>
        </p:txBody>
      </p:sp>
      <p:sp>
        <p:nvSpPr>
          <p:cNvPr id="7" name="Platshållare för datum 3">
            <a:extLst>
              <a:ext uri="{FF2B5EF4-FFF2-40B4-BE49-F238E27FC236}">
                <a16:creationId xmlns:a16="http://schemas.microsoft.com/office/drawing/2014/main" id="{286F81BD-23A4-14C0-EED6-2E592018971D}"/>
              </a:ext>
            </a:extLst>
          </p:cNvPr>
          <p:cNvSpPr>
            <a:spLocks noGrp="1"/>
          </p:cNvSpPr>
          <p:nvPr>
            <p:ph type="dt" sz="half" idx="10"/>
          </p:nvPr>
        </p:nvSpPr>
        <p:spPr>
          <a:xfrm>
            <a:off x="609600" y="6530791"/>
            <a:ext cx="1060175" cy="354182"/>
          </a:xfrm>
          <a:prstGeom prst="rect">
            <a:avLst/>
          </a:prstGeom>
        </p:spPr>
        <p:txBody>
          <a:bodyPr/>
          <a:lstStyle/>
          <a:p>
            <a:fld id="{92A9DB68-DDFE-43CD-983D-4BE2E622E370}" type="datetime1">
              <a:rPr lang="sv-SE" smtClean="0"/>
              <a:t>2025-11-20</a:t>
            </a:fld>
            <a:endParaRPr lang="sv-SE"/>
          </a:p>
        </p:txBody>
      </p:sp>
      <p:sp>
        <p:nvSpPr>
          <p:cNvPr id="8" name="Platshållare för sidfot 4">
            <a:extLst>
              <a:ext uri="{FF2B5EF4-FFF2-40B4-BE49-F238E27FC236}">
                <a16:creationId xmlns:a16="http://schemas.microsoft.com/office/drawing/2014/main" id="{E2194FC6-79A2-A4A8-930C-D8014F0C30E1}"/>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9" name="Platshållare för bildnummer 5">
            <a:extLst>
              <a:ext uri="{FF2B5EF4-FFF2-40B4-BE49-F238E27FC236}">
                <a16:creationId xmlns:a16="http://schemas.microsoft.com/office/drawing/2014/main" id="{D89DBB4E-248F-B506-05F9-B9F1522260E8}"/>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58740729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och innehåll grädde">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1CEC2D-54D3-4A2F-A308-910BC7CAD1A8}"/>
              </a:ext>
            </a:extLst>
          </p:cNvPr>
          <p:cNvSpPr>
            <a:spLocks noGrp="1"/>
          </p:cNvSpPr>
          <p:nvPr>
            <p:ph type="title" hasCustomPrompt="1"/>
          </p:nvPr>
        </p:nvSpPr>
        <p:spPr>
          <a:xfrm>
            <a:off x="609600" y="360000"/>
            <a:ext cx="10972800" cy="745786"/>
          </a:xfrm>
        </p:spPr>
        <p:txBody>
          <a:bodyPr anchor="t" anchorCtr="0"/>
          <a:lstStyle>
            <a:lvl1pPr>
              <a:defRPr sz="3600">
                <a:solidFill>
                  <a:schemeClr val="tx2"/>
                </a:solidFill>
              </a:defRPr>
            </a:lvl1pPr>
          </a:lstStyle>
          <a:p>
            <a:r>
              <a:rPr lang="sv-SE"/>
              <a:t>Klicka här för att ändra rubrik</a:t>
            </a:r>
            <a:endParaRPr lang="en-US"/>
          </a:p>
        </p:txBody>
      </p:sp>
      <p:sp>
        <p:nvSpPr>
          <p:cNvPr id="3" name="Platshållare för innehåll 2">
            <a:extLst>
              <a:ext uri="{FF2B5EF4-FFF2-40B4-BE49-F238E27FC236}">
                <a16:creationId xmlns:a16="http://schemas.microsoft.com/office/drawing/2014/main" id="{5EA48A55-5944-49AA-AEC9-DCE7F4FA134C}"/>
              </a:ext>
            </a:extLst>
          </p:cNvPr>
          <p:cNvSpPr>
            <a:spLocks noGrp="1"/>
          </p:cNvSpPr>
          <p:nvPr>
            <p:ph idx="1" hasCustomPrompt="1"/>
          </p:nvPr>
        </p:nvSpPr>
        <p:spPr>
          <a:xfrm>
            <a:off x="609600" y="1275907"/>
            <a:ext cx="10972800" cy="4850257"/>
          </a:xfrm>
        </p:spPr>
        <p:txBody>
          <a:bodyPr/>
          <a:lstStyle>
            <a:lvl1pPr>
              <a:lnSpc>
                <a:spcPct val="110000"/>
              </a:lnSpc>
              <a:spcBef>
                <a:spcPts val="1600"/>
              </a:spcBef>
              <a:buClr>
                <a:schemeClr val="tx2"/>
              </a:buClr>
              <a:defRPr sz="3000">
                <a:solidFill>
                  <a:schemeClr val="tx2"/>
                </a:solidFill>
              </a:defRPr>
            </a:lvl1pPr>
            <a:lvl2pPr>
              <a:lnSpc>
                <a:spcPct val="110000"/>
              </a:lnSpc>
              <a:spcBef>
                <a:spcPts val="800"/>
              </a:spcBef>
              <a:buClr>
                <a:schemeClr val="tx2"/>
              </a:buClr>
              <a:defRPr sz="2800">
                <a:solidFill>
                  <a:schemeClr val="tx2"/>
                </a:solidFill>
              </a:defRPr>
            </a:lvl2pPr>
            <a:lvl3pPr>
              <a:lnSpc>
                <a:spcPct val="110000"/>
              </a:lnSpc>
              <a:spcBef>
                <a:spcPts val="800"/>
              </a:spcBef>
              <a:buClr>
                <a:schemeClr val="tx2"/>
              </a:buClr>
              <a:defRPr sz="2400">
                <a:solidFill>
                  <a:schemeClr val="tx2"/>
                </a:solidFill>
              </a:defRPr>
            </a:lvl3pPr>
            <a:lvl4pPr>
              <a:lnSpc>
                <a:spcPct val="110000"/>
              </a:lnSpc>
              <a:spcBef>
                <a:spcPts val="800"/>
              </a:spcBef>
              <a:defRPr>
                <a:solidFill>
                  <a:schemeClr val="tx2"/>
                </a:solidFill>
              </a:defRPr>
            </a:lvl4pPr>
            <a:lvl5pPr>
              <a:lnSpc>
                <a:spcPct val="110000"/>
              </a:lnSpc>
              <a:spcBef>
                <a:spcPts val="800"/>
              </a:spcBef>
              <a:defRPr>
                <a:solidFill>
                  <a:schemeClr val="tx2"/>
                </a:solidFill>
              </a:defRPr>
            </a:lvl5pPr>
          </a:lstStyle>
          <a:p>
            <a:pPr lvl="0"/>
            <a:r>
              <a:rPr lang="sv-SE"/>
              <a:t>Skriv text här</a:t>
            </a:r>
          </a:p>
          <a:p>
            <a:pPr lvl="1"/>
            <a:r>
              <a:rPr lang="sv-SE"/>
              <a:t>Nivå två</a:t>
            </a:r>
          </a:p>
          <a:p>
            <a:pPr lvl="2"/>
            <a:r>
              <a:rPr lang="sv-SE"/>
              <a:t>Nivå tre</a:t>
            </a:r>
          </a:p>
        </p:txBody>
      </p:sp>
      <p:sp>
        <p:nvSpPr>
          <p:cNvPr id="4" name="Platshållare för datum 3">
            <a:extLst>
              <a:ext uri="{FF2B5EF4-FFF2-40B4-BE49-F238E27FC236}">
                <a16:creationId xmlns:a16="http://schemas.microsoft.com/office/drawing/2014/main" id="{940BFD82-33C4-3884-7512-07CF043CCB21}"/>
              </a:ext>
            </a:extLst>
          </p:cNvPr>
          <p:cNvSpPr>
            <a:spLocks noGrp="1"/>
          </p:cNvSpPr>
          <p:nvPr>
            <p:ph type="dt" sz="half" idx="10"/>
          </p:nvPr>
        </p:nvSpPr>
        <p:spPr/>
        <p:txBody>
          <a:bodyPr/>
          <a:lstStyle/>
          <a:p>
            <a:fld id="{C09CA4B8-A0BB-4502-821F-7B06CCF7898B}" type="datetime1">
              <a:rPr lang="sv-SE" smtClean="0"/>
              <a:t>2025-11-20</a:t>
            </a:fld>
            <a:endParaRPr lang="sv-SE"/>
          </a:p>
        </p:txBody>
      </p:sp>
      <p:sp>
        <p:nvSpPr>
          <p:cNvPr id="5" name="Platshållare för bildnummer 4">
            <a:extLst>
              <a:ext uri="{FF2B5EF4-FFF2-40B4-BE49-F238E27FC236}">
                <a16:creationId xmlns:a16="http://schemas.microsoft.com/office/drawing/2014/main" id="{E4827E4A-6513-E2F8-83CE-0D930C8FBECD}"/>
              </a:ext>
            </a:extLst>
          </p:cNvPr>
          <p:cNvSpPr>
            <a:spLocks noGrp="1"/>
          </p:cNvSpPr>
          <p:nvPr>
            <p:ph type="sldNum" sz="quarter" idx="11"/>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170268817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Rubrikbild">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A07AEC-4933-4E73-917F-A4A367715DCB}"/>
              </a:ext>
            </a:extLst>
          </p:cNvPr>
          <p:cNvSpPr>
            <a:spLocks noGrp="1"/>
          </p:cNvSpPr>
          <p:nvPr>
            <p:ph type="ctrTitle"/>
          </p:nvPr>
        </p:nvSpPr>
        <p:spPr>
          <a:xfrm>
            <a:off x="914400" y="1700809"/>
            <a:ext cx="10363200" cy="1470025"/>
          </a:xfrm>
        </p:spPr>
        <p:txBody>
          <a:bodyPr anchor="b"/>
          <a:lstStyle>
            <a:lvl1pPr algn="ctr">
              <a:lnSpc>
                <a:spcPct val="110000"/>
              </a:lnSpc>
              <a:defRPr sz="4000">
                <a:solidFill>
                  <a:schemeClr val="tx2"/>
                </a:solidFill>
              </a:defRPr>
            </a:lvl1pPr>
          </a:lstStyle>
          <a:p>
            <a:r>
              <a:rPr lang="sv-SE"/>
              <a:t>Klicka här för att ändra mall för rubrikformat</a:t>
            </a:r>
            <a:endParaRPr lang="en-US"/>
          </a:p>
        </p:txBody>
      </p:sp>
      <p:sp>
        <p:nvSpPr>
          <p:cNvPr id="3" name="Underrubrik 2">
            <a:extLst>
              <a:ext uri="{FF2B5EF4-FFF2-40B4-BE49-F238E27FC236}">
                <a16:creationId xmlns:a16="http://schemas.microsoft.com/office/drawing/2014/main" id="{74B17208-3F22-4DF6-B2AB-2683AB098CC7}"/>
              </a:ext>
            </a:extLst>
          </p:cNvPr>
          <p:cNvSpPr>
            <a:spLocks noGrp="1"/>
          </p:cNvSpPr>
          <p:nvPr>
            <p:ph type="subTitle" idx="1"/>
          </p:nvPr>
        </p:nvSpPr>
        <p:spPr>
          <a:xfrm>
            <a:off x="1828800" y="3404592"/>
            <a:ext cx="8534400" cy="1752600"/>
          </a:xfrm>
        </p:spPr>
        <p:txBody>
          <a:bodyPr/>
          <a:lstStyle>
            <a:lvl1pPr marL="0" indent="0" algn="ctr">
              <a:lnSpc>
                <a:spcPct val="110000"/>
              </a:lnSpc>
              <a:buNone/>
              <a:defRPr sz="32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a:p>
        </p:txBody>
      </p:sp>
      <p:sp>
        <p:nvSpPr>
          <p:cNvPr id="4" name="Platshållare för datum 3">
            <a:extLst>
              <a:ext uri="{FF2B5EF4-FFF2-40B4-BE49-F238E27FC236}">
                <a16:creationId xmlns:a16="http://schemas.microsoft.com/office/drawing/2014/main" id="{10461F43-B2CB-4520-900E-F3955BA56D3D}"/>
              </a:ext>
            </a:extLst>
          </p:cNvPr>
          <p:cNvSpPr>
            <a:spLocks noGrp="1"/>
          </p:cNvSpPr>
          <p:nvPr>
            <p:ph type="dt" sz="half" idx="10"/>
          </p:nvPr>
        </p:nvSpPr>
        <p:spPr/>
        <p:txBody>
          <a:bodyPr/>
          <a:lstStyle>
            <a:lvl1pPr>
              <a:defRPr>
                <a:solidFill>
                  <a:schemeClr val="bg2"/>
                </a:solidFill>
              </a:defRPr>
            </a:lvl1pPr>
          </a:lstStyle>
          <a:p>
            <a:fld id="{A6E01E74-C129-49CC-A8E9-55F17C697E65}" type="datetimeFigureOut">
              <a:rPr lang="sv-SE" smtClean="0"/>
              <a:t>2025-11-20</a:t>
            </a:fld>
            <a:endParaRPr lang="sv-SE"/>
          </a:p>
        </p:txBody>
      </p:sp>
      <p:sp>
        <p:nvSpPr>
          <p:cNvPr id="5" name="Platshållare för sidfot 4">
            <a:extLst>
              <a:ext uri="{FF2B5EF4-FFF2-40B4-BE49-F238E27FC236}">
                <a16:creationId xmlns:a16="http://schemas.microsoft.com/office/drawing/2014/main" id="{719AC333-F4E3-40BB-A65E-53AF712E71AF}"/>
              </a:ext>
            </a:extLst>
          </p:cNvPr>
          <p:cNvSpPr>
            <a:spLocks noGrp="1"/>
          </p:cNvSpPr>
          <p:nvPr>
            <p:ph type="ftr" sz="quarter" idx="11"/>
          </p:nvPr>
        </p:nvSpPr>
        <p:spPr/>
        <p:txBody>
          <a:bodyPr/>
          <a:lstStyle>
            <a:lvl1pPr>
              <a:defRPr>
                <a:solidFill>
                  <a:schemeClr val="bg2"/>
                </a:solidFill>
              </a:defRPr>
            </a:lvl1pPr>
          </a:lstStyle>
          <a:p>
            <a:endParaRPr lang="sv-SE"/>
          </a:p>
        </p:txBody>
      </p:sp>
      <p:sp>
        <p:nvSpPr>
          <p:cNvPr id="6" name="Platshållare för bildnummer 5">
            <a:extLst>
              <a:ext uri="{FF2B5EF4-FFF2-40B4-BE49-F238E27FC236}">
                <a16:creationId xmlns:a16="http://schemas.microsoft.com/office/drawing/2014/main" id="{0425F725-9A08-4697-93A3-92578D977A93}"/>
              </a:ext>
            </a:extLst>
          </p:cNvPr>
          <p:cNvSpPr>
            <a:spLocks noGrp="1"/>
          </p:cNvSpPr>
          <p:nvPr>
            <p:ph type="sldNum" sz="quarter" idx="12"/>
          </p:nvPr>
        </p:nvSpPr>
        <p:spPr/>
        <p:txBody>
          <a:bodyPr/>
          <a:lstStyle>
            <a:lvl1pPr>
              <a:defRPr>
                <a:solidFill>
                  <a:schemeClr val="bg2"/>
                </a:solidFill>
              </a:defRPr>
            </a:lvl1pPr>
          </a:lstStyle>
          <a:p>
            <a:fld id="{B4730AA7-F777-4CAC-8CCC-AEA20B9348DC}" type="slidenum">
              <a:rPr lang="sv-SE" smtClean="0"/>
              <a:t>‹#›</a:t>
            </a:fld>
            <a:endParaRPr lang="sv-SE"/>
          </a:p>
        </p:txBody>
      </p:sp>
    </p:spTree>
    <p:extLst>
      <p:ext uri="{BB962C8B-B14F-4D97-AF65-F5344CB8AC3E}">
        <p14:creationId xmlns:p14="http://schemas.microsoft.com/office/powerpoint/2010/main" val="1381674801"/>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Rubrikbild Inverterad">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A07AEC-4933-4E73-917F-A4A367715DCB}"/>
              </a:ext>
            </a:extLst>
          </p:cNvPr>
          <p:cNvSpPr>
            <a:spLocks noGrp="1"/>
          </p:cNvSpPr>
          <p:nvPr>
            <p:ph type="ctrTitle"/>
          </p:nvPr>
        </p:nvSpPr>
        <p:spPr>
          <a:xfrm>
            <a:off x="914400" y="1700809"/>
            <a:ext cx="10363200" cy="1470025"/>
          </a:xfrm>
        </p:spPr>
        <p:txBody>
          <a:bodyPr anchor="b"/>
          <a:lstStyle>
            <a:lvl1pPr algn="ctr">
              <a:lnSpc>
                <a:spcPct val="110000"/>
              </a:lnSpc>
              <a:defRPr sz="4000">
                <a:solidFill>
                  <a:schemeClr val="tx2"/>
                </a:solidFill>
              </a:defRPr>
            </a:lvl1pPr>
          </a:lstStyle>
          <a:p>
            <a:r>
              <a:rPr lang="sv-SE"/>
              <a:t>Klicka här för att ändra mall för rubrikformat</a:t>
            </a:r>
            <a:endParaRPr lang="en-US"/>
          </a:p>
        </p:txBody>
      </p:sp>
      <p:sp>
        <p:nvSpPr>
          <p:cNvPr id="3" name="Underrubrik 2">
            <a:extLst>
              <a:ext uri="{FF2B5EF4-FFF2-40B4-BE49-F238E27FC236}">
                <a16:creationId xmlns:a16="http://schemas.microsoft.com/office/drawing/2014/main" id="{74B17208-3F22-4DF6-B2AB-2683AB098CC7}"/>
              </a:ext>
            </a:extLst>
          </p:cNvPr>
          <p:cNvSpPr>
            <a:spLocks noGrp="1"/>
          </p:cNvSpPr>
          <p:nvPr>
            <p:ph type="subTitle" idx="1"/>
          </p:nvPr>
        </p:nvSpPr>
        <p:spPr>
          <a:xfrm>
            <a:off x="1828800" y="3404592"/>
            <a:ext cx="8534400" cy="1752600"/>
          </a:xfrm>
        </p:spPr>
        <p:txBody>
          <a:bodyPr/>
          <a:lstStyle>
            <a:lvl1pPr marL="0" indent="0" algn="ctr">
              <a:lnSpc>
                <a:spcPct val="110000"/>
              </a:lnSpc>
              <a:buNone/>
              <a:defRPr sz="32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a:p>
        </p:txBody>
      </p:sp>
      <p:sp>
        <p:nvSpPr>
          <p:cNvPr id="4" name="Platshållare för datum 3">
            <a:extLst>
              <a:ext uri="{FF2B5EF4-FFF2-40B4-BE49-F238E27FC236}">
                <a16:creationId xmlns:a16="http://schemas.microsoft.com/office/drawing/2014/main" id="{10461F43-B2CB-4520-900E-F3955BA56D3D}"/>
              </a:ext>
            </a:extLst>
          </p:cNvPr>
          <p:cNvSpPr>
            <a:spLocks noGrp="1"/>
          </p:cNvSpPr>
          <p:nvPr>
            <p:ph type="dt" sz="half" idx="10"/>
          </p:nvPr>
        </p:nvSpPr>
        <p:spPr/>
        <p:txBody>
          <a:bodyPr/>
          <a:lstStyle>
            <a:lvl1pPr>
              <a:defRPr>
                <a:solidFill>
                  <a:schemeClr val="bg2"/>
                </a:solidFill>
              </a:defRPr>
            </a:lvl1pPr>
          </a:lstStyle>
          <a:p>
            <a:fld id="{A6E01E74-C129-49CC-A8E9-55F17C697E65}" type="datetimeFigureOut">
              <a:rPr lang="sv-SE" smtClean="0"/>
              <a:t>2025-11-20</a:t>
            </a:fld>
            <a:endParaRPr lang="sv-SE"/>
          </a:p>
        </p:txBody>
      </p:sp>
      <p:sp>
        <p:nvSpPr>
          <p:cNvPr id="5" name="Platshållare för sidfot 4">
            <a:extLst>
              <a:ext uri="{FF2B5EF4-FFF2-40B4-BE49-F238E27FC236}">
                <a16:creationId xmlns:a16="http://schemas.microsoft.com/office/drawing/2014/main" id="{719AC333-F4E3-40BB-A65E-53AF712E71AF}"/>
              </a:ext>
            </a:extLst>
          </p:cNvPr>
          <p:cNvSpPr>
            <a:spLocks noGrp="1"/>
          </p:cNvSpPr>
          <p:nvPr>
            <p:ph type="ftr" sz="quarter" idx="11"/>
          </p:nvPr>
        </p:nvSpPr>
        <p:spPr/>
        <p:txBody>
          <a:bodyPr/>
          <a:lstStyle>
            <a:lvl1pPr>
              <a:defRPr>
                <a:solidFill>
                  <a:schemeClr val="bg2"/>
                </a:solidFill>
              </a:defRPr>
            </a:lvl1pPr>
          </a:lstStyle>
          <a:p>
            <a:endParaRPr lang="sv-SE"/>
          </a:p>
        </p:txBody>
      </p:sp>
      <p:sp>
        <p:nvSpPr>
          <p:cNvPr id="6" name="Platshållare för bildnummer 5">
            <a:extLst>
              <a:ext uri="{FF2B5EF4-FFF2-40B4-BE49-F238E27FC236}">
                <a16:creationId xmlns:a16="http://schemas.microsoft.com/office/drawing/2014/main" id="{0425F725-9A08-4697-93A3-92578D977A93}"/>
              </a:ext>
            </a:extLst>
          </p:cNvPr>
          <p:cNvSpPr>
            <a:spLocks noGrp="1"/>
          </p:cNvSpPr>
          <p:nvPr>
            <p:ph type="sldNum" sz="quarter" idx="12"/>
          </p:nvPr>
        </p:nvSpPr>
        <p:spPr/>
        <p:txBody>
          <a:bodyPr/>
          <a:lstStyle>
            <a:lvl1pPr>
              <a:defRPr>
                <a:solidFill>
                  <a:schemeClr val="bg2"/>
                </a:solidFill>
              </a:defRPr>
            </a:lvl1pPr>
          </a:lstStyle>
          <a:p>
            <a:fld id="{B4730AA7-F777-4CAC-8CCC-AEA20B9348DC}" type="slidenum">
              <a:rPr lang="sv-SE" smtClean="0"/>
              <a:t>‹#›</a:t>
            </a:fld>
            <a:endParaRPr lang="sv-SE"/>
          </a:p>
        </p:txBody>
      </p:sp>
      <p:pic>
        <p:nvPicPr>
          <p:cNvPr id="8" name="Bildobjekt 7">
            <a:extLst>
              <a:ext uri="{FF2B5EF4-FFF2-40B4-BE49-F238E27FC236}">
                <a16:creationId xmlns:a16="http://schemas.microsoft.com/office/drawing/2014/main" id="{5841A27E-EBFD-43BF-902B-FBFCD18690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11479" y="5848346"/>
            <a:ext cx="746613" cy="691200"/>
          </a:xfrm>
          <a:prstGeom prst="rect">
            <a:avLst/>
          </a:prstGeom>
        </p:spPr>
      </p:pic>
    </p:spTree>
    <p:extLst>
      <p:ext uri="{BB962C8B-B14F-4D97-AF65-F5344CB8AC3E}">
        <p14:creationId xmlns:p14="http://schemas.microsoft.com/office/powerpoint/2010/main" val="1894588337"/>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1CEC2D-54D3-4A2F-A308-910BC7CAD1A8}"/>
              </a:ext>
            </a:extLst>
          </p:cNvPr>
          <p:cNvSpPr>
            <a:spLocks noGrp="1"/>
          </p:cNvSpPr>
          <p:nvPr>
            <p:ph type="title"/>
          </p:nvPr>
        </p:nvSpPr>
        <p:spPr>
          <a:xfrm>
            <a:off x="609600" y="360000"/>
            <a:ext cx="10972800" cy="1143000"/>
          </a:xfrm>
        </p:spPr>
        <p:txBody>
          <a:bodyPr anchor="t" anchorCtr="0"/>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id="{5EA48A55-5944-49AA-AEC9-DCE7F4FA134C}"/>
              </a:ext>
            </a:extLst>
          </p:cNvPr>
          <p:cNvSpPr>
            <a:spLocks noGrp="1"/>
          </p:cNvSpPr>
          <p:nvPr>
            <p:ph idx="1"/>
          </p:nvPr>
        </p:nvSpPr>
        <p:spPr/>
        <p:txBody>
          <a:bodyPr/>
          <a:lstStyle>
            <a:lvl1pPr>
              <a:lnSpc>
                <a:spcPct val="110000"/>
              </a:lnSpc>
              <a:spcBef>
                <a:spcPts val="1600"/>
              </a:spcBef>
              <a:defRPr/>
            </a:lvl1pPr>
            <a:lvl2pPr>
              <a:lnSpc>
                <a:spcPct val="110000"/>
              </a:lnSpc>
              <a:spcBef>
                <a:spcPts val="800"/>
              </a:spcBef>
              <a:defRPr/>
            </a:lvl2pPr>
            <a:lvl3pPr>
              <a:lnSpc>
                <a:spcPct val="110000"/>
              </a:lnSpc>
              <a:spcBef>
                <a:spcPts val="800"/>
              </a:spcBef>
              <a:defRPr/>
            </a:lvl3pPr>
            <a:lvl4pPr>
              <a:lnSpc>
                <a:spcPct val="110000"/>
              </a:lnSpc>
              <a:spcBef>
                <a:spcPts val="800"/>
              </a:spcBef>
              <a:defRPr/>
            </a:lvl4pPr>
            <a:lvl5pPr>
              <a:lnSpc>
                <a:spcPct val="110000"/>
              </a:lnSpc>
              <a:spcBef>
                <a:spcPts val="800"/>
              </a:spcBef>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id="{7F369186-E3DF-440E-977F-FB2B3216ED4F}"/>
              </a:ext>
            </a:extLst>
          </p:cNvPr>
          <p:cNvSpPr>
            <a:spLocks noGrp="1"/>
          </p:cNvSpPr>
          <p:nvPr>
            <p:ph type="dt" sz="half" idx="10"/>
          </p:nvPr>
        </p:nvSpPr>
        <p:spPr/>
        <p:txBody>
          <a:bodyPr/>
          <a:lstStyle/>
          <a:p>
            <a:fld id="{A6E01E74-C129-49CC-A8E9-55F17C697E65}" type="datetimeFigureOut">
              <a:rPr lang="sv-SE" smtClean="0"/>
              <a:t>2025-11-20</a:t>
            </a:fld>
            <a:endParaRPr lang="sv-SE"/>
          </a:p>
        </p:txBody>
      </p:sp>
      <p:sp>
        <p:nvSpPr>
          <p:cNvPr id="5" name="Platshållare för sidfot 4">
            <a:extLst>
              <a:ext uri="{FF2B5EF4-FFF2-40B4-BE49-F238E27FC236}">
                <a16:creationId xmlns:a16="http://schemas.microsoft.com/office/drawing/2014/main" id="{D42A9194-8EFD-4250-AB50-26F4F10DACA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ED05CBE-4A1F-49DC-8E48-BBEEB3E600FA}"/>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2688782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Rubrik och innehåll Hav">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1CEC2D-54D3-4A2F-A308-910BC7CAD1A8}"/>
              </a:ext>
            </a:extLst>
          </p:cNvPr>
          <p:cNvSpPr>
            <a:spLocks noGrp="1"/>
          </p:cNvSpPr>
          <p:nvPr>
            <p:ph type="title"/>
          </p:nvPr>
        </p:nvSpPr>
        <p:spPr>
          <a:xfrm>
            <a:off x="609600" y="360000"/>
            <a:ext cx="10972800" cy="1143000"/>
          </a:xfrm>
        </p:spPr>
        <p:txBody>
          <a:bodyPr anchor="t" anchorCtr="0"/>
          <a:lstStyle>
            <a:lvl1pPr>
              <a:defRPr>
                <a:solidFill>
                  <a:schemeClr val="tx2"/>
                </a:solidFill>
              </a:defRPr>
            </a:lvl1pPr>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id="{5EA48A55-5944-49AA-AEC9-DCE7F4FA134C}"/>
              </a:ext>
            </a:extLst>
          </p:cNvPr>
          <p:cNvSpPr>
            <a:spLocks noGrp="1"/>
          </p:cNvSpPr>
          <p:nvPr>
            <p:ph idx="1"/>
          </p:nvPr>
        </p:nvSpPr>
        <p:spPr/>
        <p:txBody>
          <a:bodyPr/>
          <a:lstStyle>
            <a:lvl1pPr>
              <a:lnSpc>
                <a:spcPct val="110000"/>
              </a:lnSpc>
              <a:spcBef>
                <a:spcPts val="1600"/>
              </a:spcBef>
              <a:defRPr>
                <a:solidFill>
                  <a:schemeClr val="tx2"/>
                </a:solidFill>
              </a:defRPr>
            </a:lvl1pPr>
            <a:lvl2pPr>
              <a:lnSpc>
                <a:spcPct val="110000"/>
              </a:lnSpc>
              <a:spcBef>
                <a:spcPts val="800"/>
              </a:spcBef>
              <a:defRPr>
                <a:solidFill>
                  <a:schemeClr val="tx2"/>
                </a:solidFill>
              </a:defRPr>
            </a:lvl2pPr>
            <a:lvl3pPr>
              <a:lnSpc>
                <a:spcPct val="110000"/>
              </a:lnSpc>
              <a:spcBef>
                <a:spcPts val="800"/>
              </a:spcBef>
              <a:defRPr>
                <a:solidFill>
                  <a:schemeClr val="tx2"/>
                </a:solidFill>
              </a:defRPr>
            </a:lvl3pPr>
            <a:lvl4pPr>
              <a:lnSpc>
                <a:spcPct val="110000"/>
              </a:lnSpc>
              <a:spcBef>
                <a:spcPts val="800"/>
              </a:spcBef>
              <a:defRPr>
                <a:solidFill>
                  <a:schemeClr val="tx2"/>
                </a:solidFill>
              </a:defRPr>
            </a:lvl4pPr>
            <a:lvl5pPr>
              <a:lnSpc>
                <a:spcPct val="110000"/>
              </a:lnSpc>
              <a:spcBef>
                <a:spcPts val="800"/>
              </a:spcBef>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id="{7F369186-E3DF-440E-977F-FB2B3216ED4F}"/>
              </a:ext>
            </a:extLst>
          </p:cNvPr>
          <p:cNvSpPr>
            <a:spLocks noGrp="1"/>
          </p:cNvSpPr>
          <p:nvPr>
            <p:ph type="dt" sz="half" idx="10"/>
          </p:nvPr>
        </p:nvSpPr>
        <p:spPr/>
        <p:txBody>
          <a:bodyPr/>
          <a:lstStyle/>
          <a:p>
            <a:fld id="{A6E01E74-C129-49CC-A8E9-55F17C697E65}" type="datetimeFigureOut">
              <a:rPr lang="sv-SE" smtClean="0"/>
              <a:t>2025-11-20</a:t>
            </a:fld>
            <a:endParaRPr lang="sv-SE"/>
          </a:p>
        </p:txBody>
      </p:sp>
      <p:sp>
        <p:nvSpPr>
          <p:cNvPr id="5" name="Platshållare för sidfot 4">
            <a:extLst>
              <a:ext uri="{FF2B5EF4-FFF2-40B4-BE49-F238E27FC236}">
                <a16:creationId xmlns:a16="http://schemas.microsoft.com/office/drawing/2014/main" id="{D42A9194-8EFD-4250-AB50-26F4F10DACA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ED05CBE-4A1F-49DC-8E48-BBEEB3E600FA}"/>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598072141"/>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Rubrik och innehåll Grädde">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1CEC2D-54D3-4A2F-A308-910BC7CAD1A8}"/>
              </a:ext>
            </a:extLst>
          </p:cNvPr>
          <p:cNvSpPr>
            <a:spLocks noGrp="1"/>
          </p:cNvSpPr>
          <p:nvPr>
            <p:ph type="title"/>
          </p:nvPr>
        </p:nvSpPr>
        <p:spPr>
          <a:xfrm>
            <a:off x="609600" y="360000"/>
            <a:ext cx="10972800" cy="1143000"/>
          </a:xfrm>
        </p:spPr>
        <p:txBody>
          <a:bodyPr anchor="t" anchorCtr="0"/>
          <a:lstStyle>
            <a:lvl1pPr>
              <a:defRPr>
                <a:solidFill>
                  <a:schemeClr val="tx2"/>
                </a:solidFill>
              </a:defRPr>
            </a:lvl1pPr>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id="{5EA48A55-5944-49AA-AEC9-DCE7F4FA134C}"/>
              </a:ext>
            </a:extLst>
          </p:cNvPr>
          <p:cNvSpPr>
            <a:spLocks noGrp="1"/>
          </p:cNvSpPr>
          <p:nvPr>
            <p:ph idx="1"/>
          </p:nvPr>
        </p:nvSpPr>
        <p:spPr/>
        <p:txBody>
          <a:bodyPr/>
          <a:lstStyle>
            <a:lvl1pPr>
              <a:lnSpc>
                <a:spcPct val="110000"/>
              </a:lnSpc>
              <a:spcBef>
                <a:spcPts val="1600"/>
              </a:spcBef>
              <a:defRPr>
                <a:solidFill>
                  <a:schemeClr val="tx2"/>
                </a:solidFill>
              </a:defRPr>
            </a:lvl1pPr>
            <a:lvl2pPr>
              <a:lnSpc>
                <a:spcPct val="110000"/>
              </a:lnSpc>
              <a:spcBef>
                <a:spcPts val="800"/>
              </a:spcBef>
              <a:defRPr>
                <a:solidFill>
                  <a:schemeClr val="tx2"/>
                </a:solidFill>
              </a:defRPr>
            </a:lvl2pPr>
            <a:lvl3pPr>
              <a:lnSpc>
                <a:spcPct val="110000"/>
              </a:lnSpc>
              <a:spcBef>
                <a:spcPts val="800"/>
              </a:spcBef>
              <a:defRPr>
                <a:solidFill>
                  <a:schemeClr val="tx2"/>
                </a:solidFill>
              </a:defRPr>
            </a:lvl3pPr>
            <a:lvl4pPr>
              <a:lnSpc>
                <a:spcPct val="110000"/>
              </a:lnSpc>
              <a:spcBef>
                <a:spcPts val="800"/>
              </a:spcBef>
              <a:defRPr>
                <a:solidFill>
                  <a:schemeClr val="tx2"/>
                </a:solidFill>
              </a:defRPr>
            </a:lvl4pPr>
            <a:lvl5pPr>
              <a:lnSpc>
                <a:spcPct val="110000"/>
              </a:lnSpc>
              <a:spcBef>
                <a:spcPts val="800"/>
              </a:spcBef>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id="{7F369186-E3DF-440E-977F-FB2B3216ED4F}"/>
              </a:ext>
            </a:extLst>
          </p:cNvPr>
          <p:cNvSpPr>
            <a:spLocks noGrp="1"/>
          </p:cNvSpPr>
          <p:nvPr>
            <p:ph type="dt" sz="half" idx="10"/>
          </p:nvPr>
        </p:nvSpPr>
        <p:spPr/>
        <p:txBody>
          <a:bodyPr/>
          <a:lstStyle/>
          <a:p>
            <a:fld id="{A6E01E74-C129-49CC-A8E9-55F17C697E65}" type="datetimeFigureOut">
              <a:rPr lang="sv-SE" smtClean="0"/>
              <a:t>2025-11-20</a:t>
            </a:fld>
            <a:endParaRPr lang="sv-SE"/>
          </a:p>
        </p:txBody>
      </p:sp>
      <p:sp>
        <p:nvSpPr>
          <p:cNvPr id="5" name="Platshållare för sidfot 4">
            <a:extLst>
              <a:ext uri="{FF2B5EF4-FFF2-40B4-BE49-F238E27FC236}">
                <a16:creationId xmlns:a16="http://schemas.microsoft.com/office/drawing/2014/main" id="{D42A9194-8EFD-4250-AB50-26F4F10DACA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ED05CBE-4A1F-49DC-8E48-BBEEB3E600FA}"/>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025894744"/>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Avsnittsrubrik">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051D5E-8234-4FE1-A794-EDA62F1A143A}"/>
              </a:ext>
            </a:extLst>
          </p:cNvPr>
          <p:cNvSpPr>
            <a:spLocks noGrp="1"/>
          </p:cNvSpPr>
          <p:nvPr>
            <p:ph type="title"/>
          </p:nvPr>
        </p:nvSpPr>
        <p:spPr>
          <a:xfrm>
            <a:off x="831850" y="1709738"/>
            <a:ext cx="10515600" cy="2852737"/>
          </a:xfrm>
        </p:spPr>
        <p:txBody>
          <a:bodyPr anchor="b"/>
          <a:lstStyle>
            <a:lvl1pPr>
              <a:defRPr sz="5000">
                <a:solidFill>
                  <a:schemeClr val="tx2"/>
                </a:solidFill>
              </a:defRPr>
            </a:lvl1pPr>
          </a:lstStyle>
          <a:p>
            <a:r>
              <a:rPr lang="sv-SE"/>
              <a:t>Klicka här för att ändra mall för rubrikformat</a:t>
            </a:r>
            <a:endParaRPr lang="en-US"/>
          </a:p>
        </p:txBody>
      </p:sp>
      <p:sp>
        <p:nvSpPr>
          <p:cNvPr id="3" name="Platshållare för text 2">
            <a:extLst>
              <a:ext uri="{FF2B5EF4-FFF2-40B4-BE49-F238E27FC236}">
                <a16:creationId xmlns:a16="http://schemas.microsoft.com/office/drawing/2014/main" id="{C39D4FA4-1020-4858-AFFD-B42ADD9A0257}"/>
              </a:ext>
            </a:extLst>
          </p:cNvPr>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B9AA0B6B-7AF9-4DB1-9AD8-B53FE065E15E}"/>
              </a:ext>
            </a:extLst>
          </p:cNvPr>
          <p:cNvSpPr>
            <a:spLocks noGrp="1"/>
          </p:cNvSpPr>
          <p:nvPr>
            <p:ph type="dt" sz="half" idx="10"/>
          </p:nvPr>
        </p:nvSpPr>
        <p:spPr/>
        <p:txBody>
          <a:bodyPr/>
          <a:lstStyle/>
          <a:p>
            <a:fld id="{A6E01E74-C129-49CC-A8E9-55F17C697E65}" type="datetimeFigureOut">
              <a:rPr lang="sv-SE" smtClean="0"/>
              <a:t>2025-11-20</a:t>
            </a:fld>
            <a:endParaRPr lang="sv-SE"/>
          </a:p>
        </p:txBody>
      </p:sp>
      <p:sp>
        <p:nvSpPr>
          <p:cNvPr id="5" name="Platshållare för sidfot 4">
            <a:extLst>
              <a:ext uri="{FF2B5EF4-FFF2-40B4-BE49-F238E27FC236}">
                <a16:creationId xmlns:a16="http://schemas.microsoft.com/office/drawing/2014/main" id="{A173734F-9E81-4EBF-828B-55E450247C8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B4E38FE-8DC6-480D-A933-4F56F2E69512}"/>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1318242766"/>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86BA53-80CA-499D-B273-3926ACA41EDA}"/>
              </a:ext>
            </a:extLst>
          </p:cNvPr>
          <p:cNvSpPr>
            <a:spLocks noGrp="1"/>
          </p:cNvSpPr>
          <p:nvPr>
            <p:ph type="title"/>
          </p:nvPr>
        </p:nvSpPr>
        <p:spPr/>
        <p:txBody>
          <a:bodyPr/>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id="{13CB0A19-16FC-4B79-906D-1C26618BA5BC}"/>
              </a:ext>
            </a:extLst>
          </p:cNvPr>
          <p:cNvSpPr>
            <a:spLocks noGrp="1"/>
          </p:cNvSpPr>
          <p:nvPr>
            <p:ph sz="half" idx="1"/>
          </p:nvPr>
        </p:nvSpPr>
        <p:spPr>
          <a:xfrm>
            <a:off x="609600" y="1600201"/>
            <a:ext cx="5181600" cy="4525963"/>
          </a:xfrm>
        </p:spPr>
        <p:txBody>
          <a:bodyPr/>
          <a:lstStyle>
            <a:lvl1pPr>
              <a:lnSpc>
                <a:spcPct val="110000"/>
              </a:lnSpc>
              <a:spcBef>
                <a:spcPts val="1600"/>
              </a:spcBef>
              <a:defRPr/>
            </a:lvl1pPr>
            <a:lvl2pPr>
              <a:spcBef>
                <a:spcPts val="1000"/>
              </a:spcBef>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innehåll 3">
            <a:extLst>
              <a:ext uri="{FF2B5EF4-FFF2-40B4-BE49-F238E27FC236}">
                <a16:creationId xmlns:a16="http://schemas.microsoft.com/office/drawing/2014/main" id="{5BFC9B3A-2DF1-4323-8ED3-55CBECCB975D}"/>
              </a:ext>
            </a:extLst>
          </p:cNvPr>
          <p:cNvSpPr>
            <a:spLocks noGrp="1"/>
          </p:cNvSpPr>
          <p:nvPr>
            <p:ph sz="half" idx="2"/>
          </p:nvPr>
        </p:nvSpPr>
        <p:spPr>
          <a:xfrm>
            <a:off x="6172200" y="1600200"/>
            <a:ext cx="5181600" cy="4525963"/>
          </a:xfrm>
        </p:spPr>
        <p:txBody>
          <a:bodyPr/>
          <a:lstStyle>
            <a:lvl1pPr>
              <a:lnSpc>
                <a:spcPct val="110000"/>
              </a:lnSpc>
              <a:spcBef>
                <a:spcPts val="1600"/>
              </a:spcBef>
              <a:defRPr/>
            </a:lvl1pPr>
            <a:lvl2pPr>
              <a:lnSpc>
                <a:spcPct val="110000"/>
              </a:lnSpc>
              <a:spcBef>
                <a:spcPts val="1000"/>
              </a:spcBef>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datum 4">
            <a:extLst>
              <a:ext uri="{FF2B5EF4-FFF2-40B4-BE49-F238E27FC236}">
                <a16:creationId xmlns:a16="http://schemas.microsoft.com/office/drawing/2014/main" id="{CB1C50E5-8128-40E2-AE11-9CDB6525B05B}"/>
              </a:ext>
            </a:extLst>
          </p:cNvPr>
          <p:cNvSpPr>
            <a:spLocks noGrp="1"/>
          </p:cNvSpPr>
          <p:nvPr>
            <p:ph type="dt" sz="half" idx="10"/>
          </p:nvPr>
        </p:nvSpPr>
        <p:spPr/>
        <p:txBody>
          <a:bodyPr/>
          <a:lstStyle/>
          <a:p>
            <a:fld id="{A6E01E74-C129-49CC-A8E9-55F17C697E65}" type="datetimeFigureOut">
              <a:rPr lang="sv-SE" smtClean="0"/>
              <a:t>2025-11-20</a:t>
            </a:fld>
            <a:endParaRPr lang="sv-SE"/>
          </a:p>
        </p:txBody>
      </p:sp>
      <p:sp>
        <p:nvSpPr>
          <p:cNvPr id="6" name="Platshållare för sidfot 5">
            <a:extLst>
              <a:ext uri="{FF2B5EF4-FFF2-40B4-BE49-F238E27FC236}">
                <a16:creationId xmlns:a16="http://schemas.microsoft.com/office/drawing/2014/main" id="{F8D02EC5-E67C-4775-9C2D-C859085834C8}"/>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CAE321A-11E3-462D-8B66-93319761E135}"/>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8281687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109971-4745-4ECE-8A5C-4E00F03AC096}"/>
              </a:ext>
            </a:extLst>
          </p:cNvPr>
          <p:cNvSpPr>
            <a:spLocks noGrp="1"/>
          </p:cNvSpPr>
          <p:nvPr>
            <p:ph type="title"/>
          </p:nvPr>
        </p:nvSpPr>
        <p:spPr>
          <a:xfrm>
            <a:off x="609600" y="360000"/>
            <a:ext cx="10972800" cy="1143000"/>
          </a:xfrm>
        </p:spPr>
        <p:txBody>
          <a:bodyPr/>
          <a:lstStyle/>
          <a:p>
            <a:r>
              <a:rPr lang="sv-SE"/>
              <a:t>Klicka här för att ändra mall för rubrikformat</a:t>
            </a:r>
            <a:endParaRPr lang="en-US"/>
          </a:p>
        </p:txBody>
      </p:sp>
      <p:sp>
        <p:nvSpPr>
          <p:cNvPr id="3" name="Platshållare för text 2">
            <a:extLst>
              <a:ext uri="{FF2B5EF4-FFF2-40B4-BE49-F238E27FC236}">
                <a16:creationId xmlns:a16="http://schemas.microsoft.com/office/drawing/2014/main" id="{596A0ADB-768E-4380-A0DC-DA924401FB73}"/>
              </a:ext>
            </a:extLst>
          </p:cNvPr>
          <p:cNvSpPr>
            <a:spLocks noGrp="1"/>
          </p:cNvSpPr>
          <p:nvPr>
            <p:ph type="body" idx="1"/>
          </p:nvPr>
        </p:nvSpPr>
        <p:spPr>
          <a:xfrm>
            <a:off x="609600" y="15494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5419755C-5DBD-4541-AA01-2558E5D30508}"/>
              </a:ext>
            </a:extLst>
          </p:cNvPr>
          <p:cNvSpPr>
            <a:spLocks noGrp="1"/>
          </p:cNvSpPr>
          <p:nvPr>
            <p:ph sz="half" idx="2"/>
          </p:nvPr>
        </p:nvSpPr>
        <p:spPr>
          <a:xfrm>
            <a:off x="609600" y="2505075"/>
            <a:ext cx="5157787" cy="3684588"/>
          </a:xfrm>
        </p:spPr>
        <p:txBody>
          <a:bodyPr/>
          <a:lstStyle>
            <a:lvl1pPr>
              <a:lnSpc>
                <a:spcPct val="110000"/>
              </a:lnSpc>
              <a:spcBef>
                <a:spcPts val="1600"/>
              </a:spcBef>
              <a:defRPr sz="2800"/>
            </a:lvl1pPr>
            <a:lvl2pPr>
              <a:lnSpc>
                <a:spcPct val="110000"/>
              </a:lnSpc>
              <a:spcBef>
                <a:spcPts val="1000"/>
              </a:spcBef>
              <a:defRPr sz="2400"/>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text 4">
            <a:extLst>
              <a:ext uri="{FF2B5EF4-FFF2-40B4-BE49-F238E27FC236}">
                <a16:creationId xmlns:a16="http://schemas.microsoft.com/office/drawing/2014/main" id="{C84B153F-E910-4E67-86A0-0C4BB4976259}"/>
              </a:ext>
            </a:extLst>
          </p:cNvPr>
          <p:cNvSpPr>
            <a:spLocks noGrp="1"/>
          </p:cNvSpPr>
          <p:nvPr>
            <p:ph type="body" sz="quarter" idx="3"/>
          </p:nvPr>
        </p:nvSpPr>
        <p:spPr>
          <a:xfrm>
            <a:off x="6382650" y="15494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5E39F378-447A-4833-854F-DDA68DE37968}"/>
              </a:ext>
            </a:extLst>
          </p:cNvPr>
          <p:cNvSpPr>
            <a:spLocks noGrp="1"/>
          </p:cNvSpPr>
          <p:nvPr>
            <p:ph sz="quarter" idx="4"/>
          </p:nvPr>
        </p:nvSpPr>
        <p:spPr>
          <a:xfrm>
            <a:off x="6399212" y="2505074"/>
            <a:ext cx="5183188" cy="3684588"/>
          </a:xfrm>
        </p:spPr>
        <p:txBody>
          <a:bodyPr/>
          <a:lstStyle>
            <a:lvl1pPr>
              <a:lnSpc>
                <a:spcPct val="110000"/>
              </a:lnSpc>
              <a:spcBef>
                <a:spcPts val="1600"/>
              </a:spcBef>
              <a:defRPr sz="2800"/>
            </a:lvl1pPr>
            <a:lvl2pPr>
              <a:lnSpc>
                <a:spcPct val="110000"/>
              </a:lnSpc>
              <a:spcBef>
                <a:spcPts val="1000"/>
              </a:spcBef>
              <a:defRPr sz="2400"/>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7" name="Platshållare för datum 6">
            <a:extLst>
              <a:ext uri="{FF2B5EF4-FFF2-40B4-BE49-F238E27FC236}">
                <a16:creationId xmlns:a16="http://schemas.microsoft.com/office/drawing/2014/main" id="{C1B20FEC-AC6C-4185-9558-FF62052651D4}"/>
              </a:ext>
            </a:extLst>
          </p:cNvPr>
          <p:cNvSpPr>
            <a:spLocks noGrp="1"/>
          </p:cNvSpPr>
          <p:nvPr>
            <p:ph type="dt" sz="half" idx="10"/>
          </p:nvPr>
        </p:nvSpPr>
        <p:spPr/>
        <p:txBody>
          <a:bodyPr/>
          <a:lstStyle/>
          <a:p>
            <a:fld id="{A6E01E74-C129-49CC-A8E9-55F17C697E65}" type="datetimeFigureOut">
              <a:rPr lang="sv-SE" smtClean="0"/>
              <a:t>2025-11-20</a:t>
            </a:fld>
            <a:endParaRPr lang="sv-SE"/>
          </a:p>
        </p:txBody>
      </p:sp>
      <p:sp>
        <p:nvSpPr>
          <p:cNvPr id="8" name="Platshållare för sidfot 7">
            <a:extLst>
              <a:ext uri="{FF2B5EF4-FFF2-40B4-BE49-F238E27FC236}">
                <a16:creationId xmlns:a16="http://schemas.microsoft.com/office/drawing/2014/main" id="{C32B6478-60E6-4DB5-8AD9-C74836F55600}"/>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0966DAE3-5F86-48E0-A3B9-18884EA4F6F3}"/>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2619067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Helsidesbild">
    <p:spTree>
      <p:nvGrpSpPr>
        <p:cNvPr id="1" name=""/>
        <p:cNvGrpSpPr/>
        <p:nvPr/>
      </p:nvGrpSpPr>
      <p:grpSpPr>
        <a:xfrm>
          <a:off x="0" y="0"/>
          <a:ext cx="0" cy="0"/>
          <a:chOff x="0" y="0"/>
          <a:chExt cx="0" cy="0"/>
        </a:xfrm>
      </p:grpSpPr>
      <p:sp>
        <p:nvSpPr>
          <p:cNvPr id="10" name="Platshållare för bild 9">
            <a:extLst>
              <a:ext uri="{FF2B5EF4-FFF2-40B4-BE49-F238E27FC236}">
                <a16:creationId xmlns:a16="http://schemas.microsoft.com/office/drawing/2014/main" id="{16386569-DA0D-4783-86EC-67A11FBDDEE2}"/>
              </a:ext>
            </a:extLst>
          </p:cNvPr>
          <p:cNvSpPr>
            <a:spLocks noGrp="1" noChangeAspect="1"/>
          </p:cNvSpPr>
          <p:nvPr>
            <p:ph type="pic" sz="quarter" idx="13" hasCustomPrompt="1"/>
          </p:nvPr>
        </p:nvSpPr>
        <p:spPr>
          <a:xfrm>
            <a:off x="0" y="0"/>
            <a:ext cx="11862000" cy="6552000"/>
          </a:xfrm>
          <a:custGeom>
            <a:avLst/>
            <a:gdLst/>
            <a:ahLst/>
            <a:cxnLst/>
            <a:rect l="l" t="t" r="r" b="b"/>
            <a:pathLst>
              <a:path w="11862000" h="6552000">
                <a:moveTo>
                  <a:pt x="0" y="0"/>
                </a:moveTo>
                <a:lnTo>
                  <a:pt x="11862000" y="0"/>
                </a:lnTo>
                <a:lnTo>
                  <a:pt x="11862000" y="5414062"/>
                </a:lnTo>
                <a:lnTo>
                  <a:pt x="11780700" y="5418167"/>
                </a:lnTo>
                <a:cubicBezTo>
                  <a:pt x="11269385" y="5470094"/>
                  <a:pt x="10855402" y="5851263"/>
                  <a:pt x="10754096" y="6346330"/>
                </a:cubicBezTo>
                <a:lnTo>
                  <a:pt x="10733363" y="6552000"/>
                </a:lnTo>
                <a:lnTo>
                  <a:pt x="0" y="6552000"/>
                </a:lnTo>
                <a:close/>
              </a:path>
            </a:pathLst>
          </a:custGeom>
        </p:spPr>
        <p:txBody>
          <a:bodyPr wrap="square" anchor="ctr" anchorCtr="1">
            <a:noAutofit/>
          </a:bodyPr>
          <a:lstStyle>
            <a:lvl1pPr marL="0" indent="0" algn="ctr">
              <a:lnSpc>
                <a:spcPct val="200000"/>
              </a:lnSpc>
              <a:buFontTx/>
              <a:buNone/>
              <a:defRPr/>
            </a:lvl1pPr>
          </a:lstStyle>
          <a:p>
            <a:r>
              <a:rPr lang="sv-SE"/>
              <a:t>Klicka på bildikonen och infoga bild, den fyller ut platshållaren med rundat hörn</a:t>
            </a:r>
            <a:endParaRPr lang="en-US"/>
          </a:p>
        </p:txBody>
      </p:sp>
      <p:sp>
        <p:nvSpPr>
          <p:cNvPr id="2" name="Rubrik 1">
            <a:extLst>
              <a:ext uri="{FF2B5EF4-FFF2-40B4-BE49-F238E27FC236}">
                <a16:creationId xmlns:a16="http://schemas.microsoft.com/office/drawing/2014/main" id="{7C30C2DA-4F3E-427C-8338-E3FE1B9EBD00}"/>
              </a:ext>
            </a:extLst>
          </p:cNvPr>
          <p:cNvSpPr>
            <a:spLocks noGrp="1"/>
          </p:cNvSpPr>
          <p:nvPr>
            <p:ph type="title"/>
          </p:nvPr>
        </p:nvSpPr>
        <p:spPr/>
        <p:txBody>
          <a:bodyPr/>
          <a:lstStyle/>
          <a:p>
            <a:r>
              <a:rPr lang="sv-SE"/>
              <a:t>Klicka här för att ändra mall för rubrikformat</a:t>
            </a:r>
            <a:endParaRPr lang="en-US"/>
          </a:p>
        </p:txBody>
      </p:sp>
      <p:sp>
        <p:nvSpPr>
          <p:cNvPr id="3" name="Platshållare för datum 2">
            <a:extLst>
              <a:ext uri="{FF2B5EF4-FFF2-40B4-BE49-F238E27FC236}">
                <a16:creationId xmlns:a16="http://schemas.microsoft.com/office/drawing/2014/main" id="{E52497BE-5C99-4235-BD47-33F28688C66C}"/>
              </a:ext>
            </a:extLst>
          </p:cNvPr>
          <p:cNvSpPr>
            <a:spLocks noGrp="1"/>
          </p:cNvSpPr>
          <p:nvPr>
            <p:ph type="dt" sz="half" idx="10"/>
          </p:nvPr>
        </p:nvSpPr>
        <p:spPr/>
        <p:txBody>
          <a:bodyPr/>
          <a:lstStyle/>
          <a:p>
            <a:fld id="{A6E01E74-C129-49CC-A8E9-55F17C697E65}" type="datetimeFigureOut">
              <a:rPr lang="sv-SE" smtClean="0"/>
              <a:t>2025-11-20</a:t>
            </a:fld>
            <a:endParaRPr lang="sv-SE"/>
          </a:p>
        </p:txBody>
      </p:sp>
      <p:sp>
        <p:nvSpPr>
          <p:cNvPr id="4" name="Platshållare för sidfot 3">
            <a:extLst>
              <a:ext uri="{FF2B5EF4-FFF2-40B4-BE49-F238E27FC236}">
                <a16:creationId xmlns:a16="http://schemas.microsoft.com/office/drawing/2014/main" id="{3540FD78-70B7-424E-A375-6D9ACFF741C0}"/>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FB14F48D-2FBD-4D25-8D1C-1F2C62904A80}"/>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19218000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Halvsides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p:nvPr>
        </p:nvSpPr>
        <p:spPr>
          <a:xfrm>
            <a:off x="609600" y="274638"/>
            <a:ext cx="5181600" cy="1143000"/>
          </a:xfrm>
        </p:spPr>
        <p:txBody>
          <a:bodyPr/>
          <a:lstStyle>
            <a:lvl1pPr>
              <a:defRPr sz="3200"/>
            </a:lvl1pPr>
          </a:lstStyle>
          <a:p>
            <a:r>
              <a:rPr lang="sv-SE"/>
              <a:t>Klicka här för att ändra mall för rubrikformat</a:t>
            </a:r>
            <a:endParaRPr lang="en-US"/>
          </a:p>
        </p:txBody>
      </p:sp>
      <p:sp>
        <p:nvSpPr>
          <p:cNvPr id="3" name="Platshållare för datum 2">
            <a:extLst>
              <a:ext uri="{FF2B5EF4-FFF2-40B4-BE49-F238E27FC236}">
                <a16:creationId xmlns:a16="http://schemas.microsoft.com/office/drawing/2014/main" id="{E52497BE-5C99-4235-BD47-33F28688C66C}"/>
              </a:ext>
            </a:extLst>
          </p:cNvPr>
          <p:cNvSpPr>
            <a:spLocks noGrp="1"/>
          </p:cNvSpPr>
          <p:nvPr>
            <p:ph type="dt" sz="half" idx="10"/>
          </p:nvPr>
        </p:nvSpPr>
        <p:spPr/>
        <p:txBody>
          <a:bodyPr/>
          <a:lstStyle/>
          <a:p>
            <a:fld id="{A6E01E74-C129-49CC-A8E9-55F17C697E65}" type="datetimeFigureOut">
              <a:rPr lang="sv-SE" smtClean="0"/>
              <a:t>2025-11-20</a:t>
            </a:fld>
            <a:endParaRPr lang="sv-SE"/>
          </a:p>
        </p:txBody>
      </p:sp>
      <p:sp>
        <p:nvSpPr>
          <p:cNvPr id="4" name="Platshållare för sidfot 3">
            <a:extLst>
              <a:ext uri="{FF2B5EF4-FFF2-40B4-BE49-F238E27FC236}">
                <a16:creationId xmlns:a16="http://schemas.microsoft.com/office/drawing/2014/main" id="{3540FD78-70B7-424E-A375-6D9ACFF741C0}"/>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FB14F48D-2FBD-4D25-8D1C-1F2C62904A80}"/>
              </a:ext>
            </a:extLst>
          </p:cNvPr>
          <p:cNvSpPr>
            <a:spLocks noGrp="1"/>
          </p:cNvSpPr>
          <p:nvPr>
            <p:ph type="sldNum" sz="quarter" idx="12"/>
          </p:nvPr>
        </p:nvSpPr>
        <p:spPr/>
        <p:txBody>
          <a:bodyPr/>
          <a:lstStyle/>
          <a:p>
            <a:fld id="{B4730AA7-F777-4CAC-8CCC-AEA20B9348DC}" type="slidenum">
              <a:rPr lang="sv-SE" smtClean="0"/>
              <a:t>‹#›</a:t>
            </a:fld>
            <a:endParaRPr lang="sv-SE"/>
          </a:p>
        </p:txBody>
      </p:sp>
      <p:sp>
        <p:nvSpPr>
          <p:cNvPr id="10" name="Platshållare för innehåll 2">
            <a:extLst>
              <a:ext uri="{FF2B5EF4-FFF2-40B4-BE49-F238E27FC236}">
                <a16:creationId xmlns:a16="http://schemas.microsoft.com/office/drawing/2014/main" id="{5C763317-F411-4D62-BE3D-5C26FC77F3B8}"/>
              </a:ext>
            </a:extLst>
          </p:cNvPr>
          <p:cNvSpPr>
            <a:spLocks noGrp="1"/>
          </p:cNvSpPr>
          <p:nvPr>
            <p:ph sz="half" idx="1"/>
          </p:nvPr>
        </p:nvSpPr>
        <p:spPr>
          <a:xfrm>
            <a:off x="609600" y="1600201"/>
            <a:ext cx="5181600" cy="4525963"/>
          </a:xfrm>
        </p:spPr>
        <p:txBody>
          <a:bodyPr/>
          <a:lstStyle>
            <a:lvl1pPr>
              <a:lnSpc>
                <a:spcPct val="110000"/>
              </a:lnSpc>
              <a:spcBef>
                <a:spcPts val="1600"/>
              </a:spcBef>
              <a:defRPr/>
            </a:lvl1pPr>
            <a:lvl2pPr>
              <a:spcBef>
                <a:spcPts val="1000"/>
              </a:spcBef>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19" name="Platshållare för bild 18">
            <a:extLst>
              <a:ext uri="{FF2B5EF4-FFF2-40B4-BE49-F238E27FC236}">
                <a16:creationId xmlns:a16="http://schemas.microsoft.com/office/drawing/2014/main" id="{D6486219-2215-4369-90BE-9897A751A24C}"/>
              </a:ext>
            </a:extLst>
          </p:cNvPr>
          <p:cNvSpPr>
            <a:spLocks noGrp="1" noChangeAspect="1"/>
          </p:cNvSpPr>
          <p:nvPr>
            <p:ph type="pic" sz="quarter" idx="13" hasCustomPrompt="1"/>
          </p:nvPr>
        </p:nvSpPr>
        <p:spPr>
          <a:xfrm>
            <a:off x="5969000" y="0"/>
            <a:ext cx="5880100" cy="6557963"/>
          </a:xfrm>
          <a:custGeom>
            <a:avLst/>
            <a:gdLst/>
            <a:ahLst/>
            <a:cxnLst/>
            <a:rect l="l" t="t" r="r" b="b"/>
            <a:pathLst>
              <a:path w="5880100" h="6557963">
                <a:moveTo>
                  <a:pt x="0" y="0"/>
                </a:moveTo>
                <a:lnTo>
                  <a:pt x="5880100" y="0"/>
                </a:lnTo>
                <a:lnTo>
                  <a:pt x="5880100" y="5413848"/>
                </a:lnTo>
                <a:lnTo>
                  <a:pt x="5815773" y="5417096"/>
                </a:lnTo>
                <a:cubicBezTo>
                  <a:pt x="5265126" y="5473017"/>
                  <a:pt x="4827361" y="5910782"/>
                  <a:pt x="4771440" y="6461429"/>
                </a:cubicBezTo>
                <a:lnTo>
                  <a:pt x="4766565" y="6557963"/>
                </a:lnTo>
                <a:lnTo>
                  <a:pt x="0" y="6557963"/>
                </a:lnTo>
                <a:close/>
              </a:path>
            </a:pathLst>
          </a:custGeom>
        </p:spPr>
        <p:txBody>
          <a:bodyPr wrap="square" anchor="ctr" anchorCtr="0">
            <a:noAutofit/>
          </a:bodyPr>
          <a:lstStyle>
            <a:lvl1pPr marL="0" indent="0">
              <a:lnSpc>
                <a:spcPct val="140000"/>
              </a:lnSpc>
              <a:buFontTx/>
              <a:buNone/>
              <a:defRPr sz="2000"/>
            </a:lvl1pPr>
          </a:lstStyle>
          <a:p>
            <a:r>
              <a:rPr lang="sv-SE"/>
              <a:t>Klicka på bildikonen och infoga bild, den fyller ut platshållaren med rundat hörn</a:t>
            </a:r>
            <a:endParaRPr lang="en-US"/>
          </a:p>
        </p:txBody>
      </p:sp>
    </p:spTree>
    <p:extLst>
      <p:ext uri="{BB962C8B-B14F-4D97-AF65-F5344CB8AC3E}">
        <p14:creationId xmlns:p14="http://schemas.microsoft.com/office/powerpoint/2010/main" val="3058518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Rubrik och innehåll neutral">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1CEC2D-54D3-4A2F-A308-910BC7CAD1A8}"/>
              </a:ext>
            </a:extLst>
          </p:cNvPr>
          <p:cNvSpPr>
            <a:spLocks noGrp="1"/>
          </p:cNvSpPr>
          <p:nvPr>
            <p:ph type="title" hasCustomPrompt="1"/>
          </p:nvPr>
        </p:nvSpPr>
        <p:spPr>
          <a:xfrm>
            <a:off x="609600" y="358943"/>
            <a:ext cx="10972800" cy="745786"/>
          </a:xfrm>
        </p:spPr>
        <p:txBody>
          <a:bodyPr anchor="t" anchorCtr="0"/>
          <a:lstStyle>
            <a:lvl1pPr>
              <a:defRPr sz="3600">
                <a:solidFill>
                  <a:schemeClr val="tx1"/>
                </a:solidFill>
              </a:defRPr>
            </a:lvl1pPr>
          </a:lstStyle>
          <a:p>
            <a:r>
              <a:rPr lang="sv-SE"/>
              <a:t>Klicka här för att ändra rubrik</a:t>
            </a:r>
            <a:endParaRPr lang="en-US"/>
          </a:p>
        </p:txBody>
      </p:sp>
      <p:sp>
        <p:nvSpPr>
          <p:cNvPr id="3" name="Platshållare för innehåll 2">
            <a:extLst>
              <a:ext uri="{FF2B5EF4-FFF2-40B4-BE49-F238E27FC236}">
                <a16:creationId xmlns:a16="http://schemas.microsoft.com/office/drawing/2014/main" id="{5EA48A55-5944-49AA-AEC9-DCE7F4FA134C}"/>
              </a:ext>
            </a:extLst>
          </p:cNvPr>
          <p:cNvSpPr>
            <a:spLocks noGrp="1"/>
          </p:cNvSpPr>
          <p:nvPr>
            <p:ph idx="1" hasCustomPrompt="1"/>
          </p:nvPr>
        </p:nvSpPr>
        <p:spPr>
          <a:xfrm>
            <a:off x="609600" y="1275907"/>
            <a:ext cx="10972800" cy="4850257"/>
          </a:xfrm>
        </p:spPr>
        <p:txBody>
          <a:bodyPr/>
          <a:lstStyle>
            <a:lvl1pPr>
              <a:lnSpc>
                <a:spcPct val="110000"/>
              </a:lnSpc>
              <a:spcBef>
                <a:spcPts val="1600"/>
              </a:spcBef>
              <a:buClr>
                <a:schemeClr val="tx1"/>
              </a:buClr>
              <a:defRPr sz="3000">
                <a:solidFill>
                  <a:schemeClr val="tx1"/>
                </a:solidFill>
              </a:defRPr>
            </a:lvl1pPr>
            <a:lvl2pPr>
              <a:lnSpc>
                <a:spcPct val="110000"/>
              </a:lnSpc>
              <a:spcBef>
                <a:spcPts val="800"/>
              </a:spcBef>
              <a:buClr>
                <a:schemeClr val="tx1"/>
              </a:buClr>
              <a:defRPr sz="2800">
                <a:solidFill>
                  <a:schemeClr val="tx1"/>
                </a:solidFill>
              </a:defRPr>
            </a:lvl2pPr>
            <a:lvl3pPr>
              <a:lnSpc>
                <a:spcPct val="110000"/>
              </a:lnSpc>
              <a:spcBef>
                <a:spcPts val="800"/>
              </a:spcBef>
              <a:buClr>
                <a:schemeClr val="tx1"/>
              </a:buClr>
              <a:defRPr sz="2400">
                <a:solidFill>
                  <a:schemeClr val="tx1"/>
                </a:solidFill>
              </a:defRPr>
            </a:lvl3pPr>
            <a:lvl4pPr>
              <a:lnSpc>
                <a:spcPct val="110000"/>
              </a:lnSpc>
              <a:spcBef>
                <a:spcPts val="800"/>
              </a:spcBef>
              <a:defRPr>
                <a:solidFill>
                  <a:schemeClr val="tx2"/>
                </a:solidFill>
              </a:defRPr>
            </a:lvl4pPr>
            <a:lvl5pPr>
              <a:lnSpc>
                <a:spcPct val="110000"/>
              </a:lnSpc>
              <a:spcBef>
                <a:spcPts val="800"/>
              </a:spcBef>
              <a:defRPr>
                <a:solidFill>
                  <a:schemeClr val="tx2"/>
                </a:solidFill>
              </a:defRPr>
            </a:lvl5pPr>
          </a:lstStyle>
          <a:p>
            <a:pPr lvl="0"/>
            <a:r>
              <a:rPr lang="sv-SE"/>
              <a:t>Skriv text här</a:t>
            </a:r>
          </a:p>
          <a:p>
            <a:pPr lvl="1"/>
            <a:r>
              <a:rPr lang="sv-SE"/>
              <a:t>Nivå två</a:t>
            </a:r>
          </a:p>
          <a:p>
            <a:pPr lvl="2"/>
            <a:r>
              <a:rPr lang="sv-SE"/>
              <a:t>Nivå tre</a:t>
            </a:r>
          </a:p>
        </p:txBody>
      </p:sp>
      <p:sp>
        <p:nvSpPr>
          <p:cNvPr id="7" name="Platshållare för datum 3">
            <a:extLst>
              <a:ext uri="{FF2B5EF4-FFF2-40B4-BE49-F238E27FC236}">
                <a16:creationId xmlns:a16="http://schemas.microsoft.com/office/drawing/2014/main" id="{286F81BD-23A4-14C0-EED6-2E592018971D}"/>
              </a:ext>
            </a:extLst>
          </p:cNvPr>
          <p:cNvSpPr>
            <a:spLocks noGrp="1"/>
          </p:cNvSpPr>
          <p:nvPr>
            <p:ph type="dt" sz="half" idx="10"/>
          </p:nvPr>
        </p:nvSpPr>
        <p:spPr>
          <a:xfrm>
            <a:off x="609600" y="6530791"/>
            <a:ext cx="1060175" cy="354182"/>
          </a:xfrm>
          <a:prstGeom prst="rect">
            <a:avLst/>
          </a:prstGeom>
        </p:spPr>
        <p:txBody>
          <a:bodyPr/>
          <a:lstStyle/>
          <a:p>
            <a:fld id="{92A9DB68-DDFE-43CD-983D-4BE2E622E370}" type="datetime1">
              <a:rPr lang="sv-SE" smtClean="0"/>
              <a:t>2025-11-20</a:t>
            </a:fld>
            <a:endParaRPr lang="sv-SE"/>
          </a:p>
        </p:txBody>
      </p:sp>
      <p:sp>
        <p:nvSpPr>
          <p:cNvPr id="8" name="Platshållare för sidfot 4">
            <a:extLst>
              <a:ext uri="{FF2B5EF4-FFF2-40B4-BE49-F238E27FC236}">
                <a16:creationId xmlns:a16="http://schemas.microsoft.com/office/drawing/2014/main" id="{E2194FC6-79A2-A4A8-930C-D8014F0C30E1}"/>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9" name="Platshållare för bildnummer 5">
            <a:extLst>
              <a:ext uri="{FF2B5EF4-FFF2-40B4-BE49-F238E27FC236}">
                <a16:creationId xmlns:a16="http://schemas.microsoft.com/office/drawing/2014/main" id="{D89DBB4E-248F-B506-05F9-B9F1522260E8}"/>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83445591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0C2DA-4F3E-427C-8338-E3FE1B9EBD00}"/>
              </a:ext>
            </a:extLst>
          </p:cNvPr>
          <p:cNvSpPr>
            <a:spLocks noGrp="1"/>
          </p:cNvSpPr>
          <p:nvPr>
            <p:ph type="title"/>
          </p:nvPr>
        </p:nvSpPr>
        <p:spPr/>
        <p:txBody>
          <a:bodyPr/>
          <a:lstStyle/>
          <a:p>
            <a:r>
              <a:rPr lang="sv-SE"/>
              <a:t>Klicka här för att ändra mall för rubrikformat</a:t>
            </a:r>
            <a:endParaRPr lang="en-US"/>
          </a:p>
        </p:txBody>
      </p:sp>
      <p:sp>
        <p:nvSpPr>
          <p:cNvPr id="3" name="Platshållare för datum 2">
            <a:extLst>
              <a:ext uri="{FF2B5EF4-FFF2-40B4-BE49-F238E27FC236}">
                <a16:creationId xmlns:a16="http://schemas.microsoft.com/office/drawing/2014/main" id="{E52497BE-5C99-4235-BD47-33F28688C66C}"/>
              </a:ext>
            </a:extLst>
          </p:cNvPr>
          <p:cNvSpPr>
            <a:spLocks noGrp="1"/>
          </p:cNvSpPr>
          <p:nvPr>
            <p:ph type="dt" sz="half" idx="10"/>
          </p:nvPr>
        </p:nvSpPr>
        <p:spPr/>
        <p:txBody>
          <a:bodyPr/>
          <a:lstStyle/>
          <a:p>
            <a:fld id="{A6E01E74-C129-49CC-A8E9-55F17C697E65}" type="datetimeFigureOut">
              <a:rPr lang="sv-SE" smtClean="0"/>
              <a:t>2025-11-20</a:t>
            </a:fld>
            <a:endParaRPr lang="sv-SE"/>
          </a:p>
        </p:txBody>
      </p:sp>
      <p:sp>
        <p:nvSpPr>
          <p:cNvPr id="4" name="Platshållare för sidfot 3">
            <a:extLst>
              <a:ext uri="{FF2B5EF4-FFF2-40B4-BE49-F238E27FC236}">
                <a16:creationId xmlns:a16="http://schemas.microsoft.com/office/drawing/2014/main" id="{3540FD78-70B7-424E-A375-6D9ACFF741C0}"/>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FB14F48D-2FBD-4D25-8D1C-1F2C62904A80}"/>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5226702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5652440-C592-4A93-8685-C39895AE5F28}"/>
              </a:ext>
            </a:extLst>
          </p:cNvPr>
          <p:cNvSpPr>
            <a:spLocks noGrp="1"/>
          </p:cNvSpPr>
          <p:nvPr>
            <p:ph type="dt" sz="half" idx="10"/>
          </p:nvPr>
        </p:nvSpPr>
        <p:spPr/>
        <p:txBody>
          <a:bodyPr/>
          <a:lstStyle/>
          <a:p>
            <a:fld id="{A6E01E74-C129-49CC-A8E9-55F17C697E65}" type="datetimeFigureOut">
              <a:rPr lang="sv-SE" smtClean="0"/>
              <a:t>2025-11-20</a:t>
            </a:fld>
            <a:endParaRPr lang="sv-SE"/>
          </a:p>
        </p:txBody>
      </p:sp>
      <p:sp>
        <p:nvSpPr>
          <p:cNvPr id="3" name="Platshållare för sidfot 2">
            <a:extLst>
              <a:ext uri="{FF2B5EF4-FFF2-40B4-BE49-F238E27FC236}">
                <a16:creationId xmlns:a16="http://schemas.microsoft.com/office/drawing/2014/main" id="{DFD48E40-3050-4C22-9774-9FCE32204BE2}"/>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6F3786E9-BBDD-431B-94DD-E3718E997FFE}"/>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8307487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ild med bildtext">
    <p:spTree>
      <p:nvGrpSpPr>
        <p:cNvPr id="1" name=""/>
        <p:cNvGrpSpPr/>
        <p:nvPr/>
      </p:nvGrpSpPr>
      <p:grpSpPr>
        <a:xfrm>
          <a:off x="0" y="0"/>
          <a:ext cx="0" cy="0"/>
          <a:chOff x="0" y="0"/>
          <a:chExt cx="0" cy="0"/>
        </a:xfrm>
      </p:grpSpPr>
      <p:sp>
        <p:nvSpPr>
          <p:cNvPr id="17" name="Platshållare för bild 16">
            <a:extLst>
              <a:ext uri="{FF2B5EF4-FFF2-40B4-BE49-F238E27FC236}">
                <a16:creationId xmlns:a16="http://schemas.microsoft.com/office/drawing/2014/main" id="{AD94CA0B-BF75-4D87-8705-6B5298FD7CD6}"/>
              </a:ext>
            </a:extLst>
          </p:cNvPr>
          <p:cNvSpPr>
            <a:spLocks noGrp="1" noChangeAspect="1"/>
          </p:cNvSpPr>
          <p:nvPr>
            <p:ph type="pic" sz="quarter" idx="13" hasCustomPrompt="1"/>
          </p:nvPr>
        </p:nvSpPr>
        <p:spPr>
          <a:xfrm>
            <a:off x="4904894" y="360000"/>
            <a:ext cx="6947669" cy="6178636"/>
          </a:xfrm>
          <a:custGeom>
            <a:avLst/>
            <a:gdLst/>
            <a:ahLst/>
            <a:cxnLst/>
            <a:rect l="l" t="t" r="r" b="b"/>
            <a:pathLst>
              <a:path w="6947669" h="6264000">
                <a:moveTo>
                  <a:pt x="0" y="0"/>
                </a:moveTo>
                <a:lnTo>
                  <a:pt x="6947669" y="0"/>
                </a:lnTo>
                <a:lnTo>
                  <a:pt x="6947669" y="5141325"/>
                </a:lnTo>
                <a:lnTo>
                  <a:pt x="6873812" y="5145055"/>
                </a:lnTo>
                <a:cubicBezTo>
                  <a:pt x="6323165" y="5200976"/>
                  <a:pt x="5885400" y="5638741"/>
                  <a:pt x="5829479" y="6189389"/>
                </a:cubicBezTo>
                <a:lnTo>
                  <a:pt x="5825711" y="6264000"/>
                </a:lnTo>
                <a:lnTo>
                  <a:pt x="0" y="6264000"/>
                </a:lnTo>
                <a:close/>
              </a:path>
            </a:pathLst>
          </a:custGeom>
        </p:spPr>
        <p:txBody>
          <a:bodyPr wrap="square" anchor="ctr" anchorCtr="0">
            <a:noAutofit/>
          </a:bodyPr>
          <a:lstStyle>
            <a:lvl1pPr marL="0" indent="0">
              <a:lnSpc>
                <a:spcPct val="180000"/>
              </a:lnSpc>
              <a:buFontTx/>
              <a:buNone/>
              <a:defRPr sz="2000"/>
            </a:lvl1pPr>
          </a:lstStyle>
          <a:p>
            <a:r>
              <a:rPr lang="sv-SE"/>
              <a:t>Klicka på ikonen för att lägga till en bild, den fyller </a:t>
            </a:r>
            <a:br>
              <a:rPr lang="sv-SE"/>
            </a:br>
            <a:r>
              <a:rPr lang="sv-SE"/>
              <a:t>ut platshållaren med rundat hörn</a:t>
            </a:r>
            <a:endParaRPr lang="en-US"/>
          </a:p>
        </p:txBody>
      </p:sp>
      <p:sp>
        <p:nvSpPr>
          <p:cNvPr id="2" name="Rubrik 1">
            <a:extLst>
              <a:ext uri="{FF2B5EF4-FFF2-40B4-BE49-F238E27FC236}">
                <a16:creationId xmlns:a16="http://schemas.microsoft.com/office/drawing/2014/main" id="{9EBF9E0C-BEB5-4F8D-9A18-C5E7E941A86E}"/>
              </a:ext>
            </a:extLst>
          </p:cNvPr>
          <p:cNvSpPr>
            <a:spLocks noGrp="1"/>
          </p:cNvSpPr>
          <p:nvPr>
            <p:ph type="title"/>
          </p:nvPr>
        </p:nvSpPr>
        <p:spPr>
          <a:xfrm>
            <a:off x="609600" y="360000"/>
            <a:ext cx="3932237" cy="1600200"/>
          </a:xfrm>
        </p:spPr>
        <p:txBody>
          <a:bodyPr anchor="t" anchorCtr="0"/>
          <a:lstStyle>
            <a:lvl1pPr>
              <a:defRPr sz="3200"/>
            </a:lvl1pPr>
          </a:lstStyle>
          <a:p>
            <a:r>
              <a:rPr lang="sv-SE"/>
              <a:t>Klicka här för att ändra mall för rubrikformat</a:t>
            </a:r>
            <a:endParaRPr lang="en-US"/>
          </a:p>
        </p:txBody>
      </p:sp>
      <p:sp>
        <p:nvSpPr>
          <p:cNvPr id="4" name="Platshållare för text 3">
            <a:extLst>
              <a:ext uri="{FF2B5EF4-FFF2-40B4-BE49-F238E27FC236}">
                <a16:creationId xmlns:a16="http://schemas.microsoft.com/office/drawing/2014/main" id="{A63E5C69-658D-4A13-BCB5-8E05A291B188}"/>
              </a:ext>
            </a:extLst>
          </p:cNvPr>
          <p:cNvSpPr>
            <a:spLocks noGrp="1"/>
          </p:cNvSpPr>
          <p:nvPr>
            <p:ph type="body" sz="half" idx="2"/>
          </p:nvPr>
        </p:nvSpPr>
        <p:spPr>
          <a:xfrm>
            <a:off x="609600" y="1972919"/>
            <a:ext cx="3932237" cy="4262781"/>
          </a:xfrm>
        </p:spPr>
        <p:txBody>
          <a:bodyPr/>
          <a:lstStyle>
            <a:lvl1pPr marL="0" indent="0">
              <a:lnSpc>
                <a:spcPct val="11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55887BAF-EE00-4485-8F3B-9963DB69C339}"/>
              </a:ext>
            </a:extLst>
          </p:cNvPr>
          <p:cNvSpPr>
            <a:spLocks noGrp="1"/>
          </p:cNvSpPr>
          <p:nvPr>
            <p:ph type="dt" sz="half" idx="10"/>
          </p:nvPr>
        </p:nvSpPr>
        <p:spPr/>
        <p:txBody>
          <a:bodyPr/>
          <a:lstStyle/>
          <a:p>
            <a:fld id="{A6E01E74-C129-49CC-A8E9-55F17C697E65}" type="datetimeFigureOut">
              <a:rPr lang="sv-SE" smtClean="0"/>
              <a:t>2025-11-20</a:t>
            </a:fld>
            <a:endParaRPr lang="sv-SE"/>
          </a:p>
        </p:txBody>
      </p:sp>
      <p:sp>
        <p:nvSpPr>
          <p:cNvPr id="6" name="Platshållare för sidfot 5">
            <a:extLst>
              <a:ext uri="{FF2B5EF4-FFF2-40B4-BE49-F238E27FC236}">
                <a16:creationId xmlns:a16="http://schemas.microsoft.com/office/drawing/2014/main" id="{C88BDE05-485E-4AB9-B501-0D51D70E5D0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98D94035-9302-4429-B749-DC9613F50DB8}"/>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6529333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vå delar Halv färg">
    <p:bg>
      <p:bgRef idx="1001">
        <a:schemeClr val="bg2"/>
      </p:bgRef>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2098311B-514A-4DC4-8FD1-424CB79B5F36}"/>
              </a:ext>
            </a:extLst>
          </p:cNvPr>
          <p:cNvSpPr/>
          <p:nvPr/>
        </p:nvSpPr>
        <p:spPr>
          <a:xfrm>
            <a:off x="0" y="0"/>
            <a:ext cx="5983357" cy="6946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Rubrik 1">
            <a:extLst>
              <a:ext uri="{FF2B5EF4-FFF2-40B4-BE49-F238E27FC236}">
                <a16:creationId xmlns:a16="http://schemas.microsoft.com/office/drawing/2014/main" id="{8386BA53-80CA-499D-B273-3926ACA41EDA}"/>
              </a:ext>
            </a:extLst>
          </p:cNvPr>
          <p:cNvSpPr>
            <a:spLocks noGrp="1"/>
          </p:cNvSpPr>
          <p:nvPr>
            <p:ph type="title"/>
          </p:nvPr>
        </p:nvSpPr>
        <p:spPr>
          <a:xfrm>
            <a:off x="609600" y="360000"/>
            <a:ext cx="5111750" cy="1143000"/>
          </a:xfrm>
        </p:spPr>
        <p:txBody>
          <a:bodyPr/>
          <a:lstStyle>
            <a:lvl1pPr>
              <a:defRPr>
                <a:solidFill>
                  <a:schemeClr val="bg2"/>
                </a:solidFill>
              </a:defRPr>
            </a:lvl1pPr>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id="{13CB0A19-16FC-4B79-906D-1C26618BA5BC}"/>
              </a:ext>
            </a:extLst>
          </p:cNvPr>
          <p:cNvSpPr>
            <a:spLocks noGrp="1"/>
          </p:cNvSpPr>
          <p:nvPr>
            <p:ph sz="half" idx="1"/>
          </p:nvPr>
        </p:nvSpPr>
        <p:spPr>
          <a:xfrm>
            <a:off x="609600" y="1600201"/>
            <a:ext cx="5181600" cy="4525963"/>
          </a:xfrm>
        </p:spPr>
        <p:txBody>
          <a:bodyPr/>
          <a:lstStyle>
            <a:lvl1pPr>
              <a:lnSpc>
                <a:spcPct val="110000"/>
              </a:lnSpc>
              <a:spcBef>
                <a:spcPts val="1600"/>
              </a:spcBef>
              <a:defRPr>
                <a:solidFill>
                  <a:schemeClr val="bg2"/>
                </a:solidFill>
              </a:defRPr>
            </a:lvl1pPr>
            <a:lvl2pPr>
              <a:spcBef>
                <a:spcPts val="1000"/>
              </a:spcBef>
              <a:defRPr>
                <a:solidFill>
                  <a:schemeClr val="bg2"/>
                </a:solidFill>
              </a:defRPr>
            </a:lvl2pPr>
            <a:lvl3pPr>
              <a:lnSpc>
                <a:spcPct val="110000"/>
              </a:lnSpc>
              <a:defRPr>
                <a:solidFill>
                  <a:schemeClr val="bg2"/>
                </a:solidFill>
              </a:defRPr>
            </a:lvl3pPr>
            <a:lvl4pPr>
              <a:lnSpc>
                <a:spcPct val="110000"/>
              </a:lnSpc>
              <a:defRPr>
                <a:solidFill>
                  <a:schemeClr val="bg2"/>
                </a:solidFill>
              </a:defRPr>
            </a:lvl4pPr>
            <a:lvl5pPr>
              <a:lnSpc>
                <a:spcPct val="110000"/>
              </a:lnSpc>
              <a:defRPr>
                <a:solidFill>
                  <a:schemeClr val="bg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innehåll 3">
            <a:extLst>
              <a:ext uri="{FF2B5EF4-FFF2-40B4-BE49-F238E27FC236}">
                <a16:creationId xmlns:a16="http://schemas.microsoft.com/office/drawing/2014/main" id="{5BFC9B3A-2DF1-4323-8ED3-55CBECCB975D}"/>
              </a:ext>
            </a:extLst>
          </p:cNvPr>
          <p:cNvSpPr>
            <a:spLocks noGrp="1"/>
          </p:cNvSpPr>
          <p:nvPr>
            <p:ph sz="half" idx="2"/>
          </p:nvPr>
        </p:nvSpPr>
        <p:spPr>
          <a:xfrm>
            <a:off x="6172200" y="1600200"/>
            <a:ext cx="5181600" cy="4525963"/>
          </a:xfrm>
        </p:spPr>
        <p:txBody>
          <a:bodyPr/>
          <a:lstStyle>
            <a:lvl1pPr>
              <a:lnSpc>
                <a:spcPct val="110000"/>
              </a:lnSpc>
              <a:spcBef>
                <a:spcPts val="1600"/>
              </a:spcBef>
              <a:defRPr/>
            </a:lvl1pPr>
            <a:lvl2pPr>
              <a:lnSpc>
                <a:spcPct val="110000"/>
              </a:lnSpc>
              <a:spcBef>
                <a:spcPts val="1000"/>
              </a:spcBef>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datum 4">
            <a:extLst>
              <a:ext uri="{FF2B5EF4-FFF2-40B4-BE49-F238E27FC236}">
                <a16:creationId xmlns:a16="http://schemas.microsoft.com/office/drawing/2014/main" id="{CB1C50E5-8128-40E2-AE11-9CDB6525B05B}"/>
              </a:ext>
            </a:extLst>
          </p:cNvPr>
          <p:cNvSpPr>
            <a:spLocks noGrp="1"/>
          </p:cNvSpPr>
          <p:nvPr>
            <p:ph type="dt" sz="half" idx="10"/>
          </p:nvPr>
        </p:nvSpPr>
        <p:spPr/>
        <p:txBody>
          <a:bodyPr/>
          <a:lstStyle/>
          <a:p>
            <a:fld id="{A6E01E74-C129-49CC-A8E9-55F17C697E65}" type="datetimeFigureOut">
              <a:rPr lang="sv-SE" smtClean="0"/>
              <a:t>2025-11-20</a:t>
            </a:fld>
            <a:endParaRPr lang="sv-SE"/>
          </a:p>
        </p:txBody>
      </p:sp>
      <p:sp>
        <p:nvSpPr>
          <p:cNvPr id="6" name="Platshållare för sidfot 5">
            <a:extLst>
              <a:ext uri="{FF2B5EF4-FFF2-40B4-BE49-F238E27FC236}">
                <a16:creationId xmlns:a16="http://schemas.microsoft.com/office/drawing/2014/main" id="{F8D02EC5-E67C-4775-9C2D-C859085834C8}"/>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CAE321A-11E3-462D-8B66-93319761E135}"/>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106479664"/>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58EF10-607E-443F-9A2B-8E0CCA88DDA4}"/>
              </a:ext>
            </a:extLst>
          </p:cNvPr>
          <p:cNvSpPr>
            <a:spLocks noGrp="1"/>
          </p:cNvSpPr>
          <p:nvPr>
            <p:ph type="title"/>
          </p:nvPr>
        </p:nvSpPr>
        <p:spPr>
          <a:xfrm>
            <a:off x="609600" y="360000"/>
            <a:ext cx="3932237" cy="1600200"/>
          </a:xfrm>
        </p:spPr>
        <p:txBody>
          <a:bodyPr anchor="t" anchorCtr="0"/>
          <a:lstStyle>
            <a:lvl1pPr>
              <a:defRPr sz="3200"/>
            </a:lvl1pPr>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id="{21D38C20-00FE-457A-BE28-DF515DC716F9}"/>
              </a:ext>
            </a:extLst>
          </p:cNvPr>
          <p:cNvSpPr>
            <a:spLocks noGrp="1"/>
          </p:cNvSpPr>
          <p:nvPr>
            <p:ph idx="1"/>
          </p:nvPr>
        </p:nvSpPr>
        <p:spPr>
          <a:xfrm>
            <a:off x="4904893" y="360000"/>
            <a:ext cx="5997150" cy="5186271"/>
          </a:xfrm>
        </p:spPr>
        <p:txBody>
          <a:bodyPr/>
          <a:lstStyle>
            <a:lvl1pPr>
              <a:lnSpc>
                <a:spcPct val="110000"/>
              </a:lnSpc>
              <a:spcBef>
                <a:spcPts val="1600"/>
              </a:spcBef>
              <a:defRPr sz="3200"/>
            </a:lvl1pPr>
            <a:lvl2pPr>
              <a:lnSpc>
                <a:spcPct val="110000"/>
              </a:lnSpc>
              <a:spcBef>
                <a:spcPts val="1000"/>
              </a:spcBef>
              <a:defRPr sz="2800"/>
            </a:lvl2pPr>
            <a:lvl3pPr>
              <a:lnSpc>
                <a:spcPct val="110000"/>
              </a:lnSpc>
              <a:defRPr sz="2400"/>
            </a:lvl3pPr>
            <a:lvl4pPr>
              <a:lnSpc>
                <a:spcPct val="110000"/>
              </a:lnSpc>
              <a:defRPr sz="2000"/>
            </a:lvl4pPr>
            <a:lvl5pPr>
              <a:lnSpc>
                <a:spcPct val="110000"/>
              </a:lnSpc>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text 3">
            <a:extLst>
              <a:ext uri="{FF2B5EF4-FFF2-40B4-BE49-F238E27FC236}">
                <a16:creationId xmlns:a16="http://schemas.microsoft.com/office/drawing/2014/main" id="{9411AA42-BF89-4282-B410-A24FF3FD62E0}"/>
              </a:ext>
            </a:extLst>
          </p:cNvPr>
          <p:cNvSpPr>
            <a:spLocks noGrp="1"/>
          </p:cNvSpPr>
          <p:nvPr>
            <p:ph type="body" sz="half" idx="2"/>
          </p:nvPr>
        </p:nvSpPr>
        <p:spPr>
          <a:xfrm>
            <a:off x="609600" y="1972920"/>
            <a:ext cx="3932237" cy="3573352"/>
          </a:xfrm>
        </p:spPr>
        <p:txBody>
          <a:bodyPr/>
          <a:lstStyle>
            <a:lvl1pPr marL="0" indent="0">
              <a:lnSpc>
                <a:spcPct val="11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E92E6BC3-D697-4291-AD7F-D9344F72EE10}"/>
              </a:ext>
            </a:extLst>
          </p:cNvPr>
          <p:cNvSpPr>
            <a:spLocks noGrp="1"/>
          </p:cNvSpPr>
          <p:nvPr>
            <p:ph type="dt" sz="half" idx="10"/>
          </p:nvPr>
        </p:nvSpPr>
        <p:spPr/>
        <p:txBody>
          <a:bodyPr/>
          <a:lstStyle/>
          <a:p>
            <a:fld id="{A6E01E74-C129-49CC-A8E9-55F17C697E65}" type="datetimeFigureOut">
              <a:rPr lang="sv-SE" smtClean="0"/>
              <a:t>2025-11-20</a:t>
            </a:fld>
            <a:endParaRPr lang="sv-SE"/>
          </a:p>
        </p:txBody>
      </p:sp>
      <p:sp>
        <p:nvSpPr>
          <p:cNvPr id="6" name="Platshållare för sidfot 5">
            <a:extLst>
              <a:ext uri="{FF2B5EF4-FFF2-40B4-BE49-F238E27FC236}">
                <a16:creationId xmlns:a16="http://schemas.microsoft.com/office/drawing/2014/main" id="{1CE3CC86-22E2-427D-ABE9-662DB6754D4F}"/>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E2A25E17-3393-4F80-B950-DA398AE31309}"/>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092229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AF462B-7C8A-4EC2-9A86-754718BC7D02}"/>
              </a:ext>
            </a:extLst>
          </p:cNvPr>
          <p:cNvSpPr>
            <a:spLocks noGrp="1"/>
          </p:cNvSpPr>
          <p:nvPr>
            <p:ph type="title"/>
          </p:nvPr>
        </p:nvSpPr>
        <p:spPr/>
        <p:txBody>
          <a:bodyPr/>
          <a:lstStyle/>
          <a:p>
            <a:r>
              <a:rPr lang="sv-SE"/>
              <a:t>Klicka här för att ändra mall för rubrikformat</a:t>
            </a:r>
            <a:endParaRPr lang="en-US"/>
          </a:p>
        </p:txBody>
      </p:sp>
      <p:sp>
        <p:nvSpPr>
          <p:cNvPr id="3" name="Platshållare för lodrät text 2">
            <a:extLst>
              <a:ext uri="{FF2B5EF4-FFF2-40B4-BE49-F238E27FC236}">
                <a16:creationId xmlns:a16="http://schemas.microsoft.com/office/drawing/2014/main" id="{A21A1C40-F691-4CC5-83A6-5B0A1689B754}"/>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id="{6187DD35-D714-4303-964A-38DDA8D022A4}"/>
              </a:ext>
            </a:extLst>
          </p:cNvPr>
          <p:cNvSpPr>
            <a:spLocks noGrp="1"/>
          </p:cNvSpPr>
          <p:nvPr>
            <p:ph type="dt" sz="half" idx="10"/>
          </p:nvPr>
        </p:nvSpPr>
        <p:spPr/>
        <p:txBody>
          <a:bodyPr/>
          <a:lstStyle/>
          <a:p>
            <a:fld id="{A6E01E74-C129-49CC-A8E9-55F17C697E65}" type="datetimeFigureOut">
              <a:rPr lang="sv-SE" smtClean="0"/>
              <a:t>2025-11-20</a:t>
            </a:fld>
            <a:endParaRPr lang="sv-SE"/>
          </a:p>
        </p:txBody>
      </p:sp>
      <p:sp>
        <p:nvSpPr>
          <p:cNvPr id="5" name="Platshållare för sidfot 4">
            <a:extLst>
              <a:ext uri="{FF2B5EF4-FFF2-40B4-BE49-F238E27FC236}">
                <a16:creationId xmlns:a16="http://schemas.microsoft.com/office/drawing/2014/main" id="{6E4A3F55-60A9-43F9-B11A-500A9EBBC0B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FB3C420-137E-419B-A4B1-6D7DDA032FDB}"/>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31840485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1819ED1B-8FA7-4CA8-8308-66D786E373F4}"/>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endParaRPr lang="en-US"/>
          </a:p>
        </p:txBody>
      </p:sp>
      <p:sp>
        <p:nvSpPr>
          <p:cNvPr id="3" name="Platshållare för lodrät text 2">
            <a:extLst>
              <a:ext uri="{FF2B5EF4-FFF2-40B4-BE49-F238E27FC236}">
                <a16:creationId xmlns:a16="http://schemas.microsoft.com/office/drawing/2014/main" id="{BDD152F3-FF17-474D-A5EA-0456353B6C2B}"/>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id="{C71A49F8-BA16-414D-8C48-95EA85431E89}"/>
              </a:ext>
            </a:extLst>
          </p:cNvPr>
          <p:cNvSpPr>
            <a:spLocks noGrp="1"/>
          </p:cNvSpPr>
          <p:nvPr>
            <p:ph type="dt" sz="half" idx="10"/>
          </p:nvPr>
        </p:nvSpPr>
        <p:spPr/>
        <p:txBody>
          <a:bodyPr/>
          <a:lstStyle/>
          <a:p>
            <a:fld id="{A6E01E74-C129-49CC-A8E9-55F17C697E65}" type="datetimeFigureOut">
              <a:rPr lang="sv-SE" smtClean="0"/>
              <a:t>2025-11-20</a:t>
            </a:fld>
            <a:endParaRPr lang="sv-SE"/>
          </a:p>
        </p:txBody>
      </p:sp>
      <p:sp>
        <p:nvSpPr>
          <p:cNvPr id="5" name="Platshållare för sidfot 4">
            <a:extLst>
              <a:ext uri="{FF2B5EF4-FFF2-40B4-BE49-F238E27FC236}">
                <a16:creationId xmlns:a16="http://schemas.microsoft.com/office/drawing/2014/main" id="{B7DC6E67-21EC-4BD6-A546-4175E072BD8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22F75D8-00D5-4A7F-84FF-AE4D46287B28}"/>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1318426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914400" y="1700808"/>
            <a:ext cx="10363200" cy="1470025"/>
          </a:xfrm>
          <a:prstGeom prst="rect">
            <a:avLst/>
          </a:prstGeom>
        </p:spPr>
        <p:txBody>
          <a:bodyPr/>
          <a:lstStyle>
            <a:lvl1pPr algn="ctr">
              <a:defRPr/>
            </a:lvl1pPr>
          </a:lstStyle>
          <a:p>
            <a:r>
              <a:rPr lang="sv-SE"/>
              <a:t>Klicka här för att ändra mall för rubrikformat</a:t>
            </a:r>
          </a:p>
        </p:txBody>
      </p:sp>
      <p:sp>
        <p:nvSpPr>
          <p:cNvPr id="3" name="Underrubrik 2"/>
          <p:cNvSpPr>
            <a:spLocks noGrp="1"/>
          </p:cNvSpPr>
          <p:nvPr>
            <p:ph type="subTitle" idx="1"/>
          </p:nvPr>
        </p:nvSpPr>
        <p:spPr>
          <a:xfrm>
            <a:off x="1828800" y="3404592"/>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ändra mall för underrubrikformat</a:t>
            </a:r>
          </a:p>
        </p:txBody>
      </p:sp>
    </p:spTree>
    <p:extLst>
      <p:ext uri="{BB962C8B-B14F-4D97-AF65-F5344CB8AC3E}">
        <p14:creationId xmlns:p14="http://schemas.microsoft.com/office/powerpoint/2010/main" val="6883636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a:prstGeom prst="rect">
            <a:avLst/>
          </a:prstGeom>
        </p:spPr>
        <p:txBody>
          <a:bodyPr/>
          <a:lstStyle/>
          <a:p>
            <a:r>
              <a:rPr lang="sv-SE"/>
              <a:t>Klicka här för att ändra mall för rubrikformat</a:t>
            </a:r>
          </a:p>
        </p:txBody>
      </p:sp>
      <p:sp>
        <p:nvSpPr>
          <p:cNvPr id="3" name="Platshållare för innehåll 2"/>
          <p:cNvSpPr>
            <a:spLocks noGrp="1"/>
          </p:cNvSpPr>
          <p:nvPr>
            <p:ph idx="1"/>
          </p:nvPr>
        </p:nvSpPr>
        <p:spPr>
          <a:xfrm>
            <a:off x="609600" y="1600201"/>
            <a:ext cx="10972800" cy="4525963"/>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6539985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731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 Två delar två färger">
    <p:bg>
      <p:bgRef idx="1001">
        <a:schemeClr val="bg2"/>
      </p:bgRef>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2098311B-514A-4DC4-8FD1-424CB79B5F36}"/>
              </a:ext>
            </a:extLst>
          </p:cNvPr>
          <p:cNvSpPr/>
          <p:nvPr/>
        </p:nvSpPr>
        <p:spPr>
          <a:xfrm>
            <a:off x="0" y="-116964"/>
            <a:ext cx="6096000" cy="66772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sv-SE"/>
          </a:p>
        </p:txBody>
      </p:sp>
      <p:sp>
        <p:nvSpPr>
          <p:cNvPr id="2" name="Rubrik 1">
            <a:extLst>
              <a:ext uri="{FF2B5EF4-FFF2-40B4-BE49-F238E27FC236}">
                <a16:creationId xmlns:a16="http://schemas.microsoft.com/office/drawing/2014/main" id="{8386BA53-80CA-499D-B273-3926ACA41EDA}"/>
              </a:ext>
            </a:extLst>
          </p:cNvPr>
          <p:cNvSpPr>
            <a:spLocks noGrp="1"/>
          </p:cNvSpPr>
          <p:nvPr>
            <p:ph type="title" hasCustomPrompt="1"/>
          </p:nvPr>
        </p:nvSpPr>
        <p:spPr>
          <a:xfrm>
            <a:off x="609600" y="360000"/>
            <a:ext cx="5181600" cy="1143000"/>
          </a:xfrm>
        </p:spPr>
        <p:txBody>
          <a:bodyPr/>
          <a:lstStyle>
            <a:lvl1pPr>
              <a:defRPr sz="3600">
                <a:solidFill>
                  <a:schemeClr val="bg2"/>
                </a:solidFill>
              </a:defRPr>
            </a:lvl1pPr>
          </a:lstStyle>
          <a:p>
            <a:r>
              <a:rPr lang="sv-SE"/>
              <a:t>Klicka här för att ändra rubrik</a:t>
            </a:r>
            <a:endParaRPr lang="en-US"/>
          </a:p>
        </p:txBody>
      </p:sp>
      <p:sp>
        <p:nvSpPr>
          <p:cNvPr id="3" name="Platshållare för innehåll 2">
            <a:extLst>
              <a:ext uri="{FF2B5EF4-FFF2-40B4-BE49-F238E27FC236}">
                <a16:creationId xmlns:a16="http://schemas.microsoft.com/office/drawing/2014/main" id="{13CB0A19-16FC-4B79-906D-1C26618BA5BC}"/>
              </a:ext>
            </a:extLst>
          </p:cNvPr>
          <p:cNvSpPr>
            <a:spLocks noGrp="1"/>
          </p:cNvSpPr>
          <p:nvPr>
            <p:ph sz="half" idx="1" hasCustomPrompt="1"/>
          </p:nvPr>
        </p:nvSpPr>
        <p:spPr>
          <a:xfrm>
            <a:off x="609600" y="1708660"/>
            <a:ext cx="5181600" cy="4518401"/>
          </a:xfrm>
        </p:spPr>
        <p:txBody>
          <a:bodyPr/>
          <a:lstStyle>
            <a:lvl1pPr>
              <a:lnSpc>
                <a:spcPct val="110000"/>
              </a:lnSpc>
              <a:spcBef>
                <a:spcPts val="1600"/>
              </a:spcBef>
              <a:buClr>
                <a:schemeClr val="bg2"/>
              </a:buClr>
              <a:defRPr sz="2800">
                <a:solidFill>
                  <a:schemeClr val="bg2"/>
                </a:solidFill>
              </a:defRPr>
            </a:lvl1pPr>
            <a:lvl2pPr>
              <a:spcBef>
                <a:spcPts val="1000"/>
              </a:spcBef>
              <a:buClr>
                <a:schemeClr val="bg2"/>
              </a:buClr>
              <a:defRPr sz="2400">
                <a:solidFill>
                  <a:schemeClr val="bg2"/>
                </a:solidFill>
              </a:defRPr>
            </a:lvl2pPr>
            <a:lvl3pPr>
              <a:lnSpc>
                <a:spcPct val="110000"/>
              </a:lnSpc>
              <a:defRPr>
                <a:solidFill>
                  <a:schemeClr val="bg2"/>
                </a:solidFill>
              </a:defRPr>
            </a:lvl3pPr>
            <a:lvl4pPr>
              <a:lnSpc>
                <a:spcPct val="110000"/>
              </a:lnSpc>
              <a:defRPr>
                <a:solidFill>
                  <a:schemeClr val="bg2"/>
                </a:solidFill>
              </a:defRPr>
            </a:lvl4pPr>
            <a:lvl5pPr>
              <a:lnSpc>
                <a:spcPct val="110000"/>
              </a:lnSpc>
              <a:defRPr>
                <a:solidFill>
                  <a:schemeClr val="bg2"/>
                </a:solidFill>
              </a:defRPr>
            </a:lvl5pPr>
          </a:lstStyle>
          <a:p>
            <a:pPr lvl="0"/>
            <a:r>
              <a:rPr lang="sv-SE"/>
              <a:t>Skriv text här</a:t>
            </a:r>
          </a:p>
          <a:p>
            <a:pPr lvl="1"/>
            <a:r>
              <a:rPr lang="sv-SE"/>
              <a:t>Nivå två</a:t>
            </a:r>
          </a:p>
        </p:txBody>
      </p:sp>
      <p:sp>
        <p:nvSpPr>
          <p:cNvPr id="4" name="Platshållare för innehåll 3">
            <a:extLst>
              <a:ext uri="{FF2B5EF4-FFF2-40B4-BE49-F238E27FC236}">
                <a16:creationId xmlns:a16="http://schemas.microsoft.com/office/drawing/2014/main" id="{5BFC9B3A-2DF1-4323-8ED3-55CBECCB975D}"/>
              </a:ext>
            </a:extLst>
          </p:cNvPr>
          <p:cNvSpPr>
            <a:spLocks noGrp="1"/>
          </p:cNvSpPr>
          <p:nvPr>
            <p:ph sz="half" idx="2" hasCustomPrompt="1"/>
          </p:nvPr>
        </p:nvSpPr>
        <p:spPr>
          <a:xfrm>
            <a:off x="6208645" y="360000"/>
            <a:ext cx="5181600" cy="5874623"/>
          </a:xfrm>
        </p:spPr>
        <p:txBody>
          <a:bodyPr/>
          <a:lstStyle>
            <a:lvl1pPr>
              <a:lnSpc>
                <a:spcPct val="110000"/>
              </a:lnSpc>
              <a:spcBef>
                <a:spcPts val="1600"/>
              </a:spcBef>
              <a:defRPr sz="2800">
                <a:solidFill>
                  <a:schemeClr val="tx2"/>
                </a:solidFill>
              </a:defRPr>
            </a:lvl1pPr>
            <a:lvl2pPr>
              <a:lnSpc>
                <a:spcPct val="110000"/>
              </a:lnSpc>
              <a:spcBef>
                <a:spcPts val="1000"/>
              </a:spcBef>
              <a:defRPr sz="2400">
                <a:solidFill>
                  <a:schemeClr val="tx2"/>
                </a:solidFill>
              </a:defRPr>
            </a:lvl2pPr>
            <a:lvl3pPr marL="864000" indent="0" algn="ctr">
              <a:lnSpc>
                <a:spcPct val="100000"/>
              </a:lnSpc>
              <a:spcBef>
                <a:spcPts val="0"/>
              </a:spcBef>
              <a:buFont typeface="Arial" panose="020B0604020202020204" pitchFamily="34" charset="0"/>
              <a:buNone/>
              <a:defRPr sz="2000">
                <a:solidFill>
                  <a:schemeClr val="tx2"/>
                </a:solidFill>
              </a:defRPr>
            </a:lvl3pPr>
            <a:lvl4pPr>
              <a:lnSpc>
                <a:spcPct val="110000"/>
              </a:lnSpc>
              <a:defRPr/>
            </a:lvl4pPr>
            <a:lvl5pPr>
              <a:lnSpc>
                <a:spcPct val="110000"/>
              </a:lnSpc>
              <a:defRPr/>
            </a:lvl5pPr>
          </a:lstStyle>
          <a:p>
            <a:pPr marL="8640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br>
              <a:rPr lang="sv-SE"/>
            </a:br>
            <a:br>
              <a:rPr lang="sv-SE"/>
            </a:br>
            <a:br>
              <a:rPr lang="sv-SE"/>
            </a:br>
            <a:br>
              <a:rPr lang="sv-SE"/>
            </a:br>
            <a:br>
              <a:rPr lang="sv-SE"/>
            </a:br>
            <a:r>
              <a:rPr lang="sv-SE"/>
              <a:t>	      </a:t>
            </a:r>
          </a:p>
          <a:p>
            <a:pPr marL="8640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a:t>       </a:t>
            </a:r>
            <a:br>
              <a:rPr lang="sv-SE"/>
            </a:br>
            <a:r>
              <a:rPr lang="sv-SE"/>
              <a:t>         Välj ikon och infoga </a:t>
            </a:r>
            <a:endParaRPr lang="en-US"/>
          </a:p>
        </p:txBody>
      </p:sp>
      <p:sp>
        <p:nvSpPr>
          <p:cNvPr id="9" name="Platshållare för datum 3">
            <a:extLst>
              <a:ext uri="{FF2B5EF4-FFF2-40B4-BE49-F238E27FC236}">
                <a16:creationId xmlns:a16="http://schemas.microsoft.com/office/drawing/2014/main" id="{4E0B0FE2-E5A1-BE14-1AD7-F11C3D70D296}"/>
              </a:ext>
            </a:extLst>
          </p:cNvPr>
          <p:cNvSpPr>
            <a:spLocks noGrp="1"/>
          </p:cNvSpPr>
          <p:nvPr>
            <p:ph type="dt" sz="half" idx="10"/>
          </p:nvPr>
        </p:nvSpPr>
        <p:spPr>
          <a:xfrm>
            <a:off x="609600" y="6530791"/>
            <a:ext cx="1060175" cy="354182"/>
          </a:xfrm>
          <a:prstGeom prst="rect">
            <a:avLst/>
          </a:prstGeom>
        </p:spPr>
        <p:txBody>
          <a:bodyPr/>
          <a:lstStyle/>
          <a:p>
            <a:fld id="{E0FE638B-B983-49DA-8849-8ECEE52DAC0E}" type="datetime1">
              <a:rPr lang="sv-SE" smtClean="0"/>
              <a:t>2025-11-20</a:t>
            </a:fld>
            <a:endParaRPr lang="sv-SE"/>
          </a:p>
        </p:txBody>
      </p:sp>
      <p:sp>
        <p:nvSpPr>
          <p:cNvPr id="10" name="Platshållare för sidfot 4">
            <a:extLst>
              <a:ext uri="{FF2B5EF4-FFF2-40B4-BE49-F238E27FC236}">
                <a16:creationId xmlns:a16="http://schemas.microsoft.com/office/drawing/2014/main" id="{F8DA2FBF-EA5B-22FE-04EC-31E4FD70FCFF}"/>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11" name="Platshållare för bildnummer 5">
            <a:extLst>
              <a:ext uri="{FF2B5EF4-FFF2-40B4-BE49-F238E27FC236}">
                <a16:creationId xmlns:a16="http://schemas.microsoft.com/office/drawing/2014/main" id="{303A1DB8-A381-F782-B96A-BEBB198BF873}"/>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199231089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133"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ild eller platta hö">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B487910-FAFB-488A-B7D0-1958B204828E}"/>
              </a:ext>
            </a:extLst>
          </p:cNvPr>
          <p:cNvSpPr/>
          <p:nvPr userDrawn="1"/>
        </p:nvSpPr>
        <p:spPr bwMode="auto">
          <a:xfrm>
            <a:off x="-32452" y="0"/>
            <a:ext cx="5735960"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ヒラギノ角ゴ Pro W3" pitchFamily="1" charset="-128"/>
            </a:endParaRPr>
          </a:p>
        </p:txBody>
      </p:sp>
    </p:spTree>
    <p:extLst>
      <p:ext uri="{BB962C8B-B14F-4D97-AF65-F5344CB8AC3E}">
        <p14:creationId xmlns:p14="http://schemas.microsoft.com/office/powerpoint/2010/main" val="42465844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Bild eller platta vä">
    <p:bg>
      <p:bgPr>
        <a:solidFill>
          <a:schemeClr val="bg1"/>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B487910-FAFB-488A-B7D0-1958B204828E}"/>
              </a:ext>
            </a:extLst>
          </p:cNvPr>
          <p:cNvSpPr/>
          <p:nvPr userDrawn="1"/>
        </p:nvSpPr>
        <p:spPr bwMode="auto">
          <a:xfrm>
            <a:off x="6456040" y="0"/>
            <a:ext cx="5735960"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ヒラギノ角ゴ Pro W3" pitchFamily="1" charset="-128"/>
            </a:endParaRPr>
          </a:p>
        </p:txBody>
      </p:sp>
      <p:pic>
        <p:nvPicPr>
          <p:cNvPr id="4" name="Bildobjekt 5">
            <a:extLst>
              <a:ext uri="{FF2B5EF4-FFF2-40B4-BE49-F238E27FC236}">
                <a16:creationId xmlns:a16="http://schemas.microsoft.com/office/drawing/2014/main" id="{ACBDEC4D-638F-4BC4-BFCE-C3779A42C853}"/>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l="2496" t="2553"/>
          <a:stretch>
            <a:fillRect/>
          </a:stretch>
        </p:blipFill>
        <p:spPr bwMode="auto">
          <a:xfrm>
            <a:off x="-25400" y="-26988"/>
            <a:ext cx="122174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78898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a:prstGeom prst="rect">
            <a:avLst/>
          </a:prstGeom>
        </p:spPr>
        <p:txBody>
          <a:bodyPr/>
          <a:lstStyle/>
          <a:p>
            <a:r>
              <a:rPr lang="sv-SE"/>
              <a:t>Klicka här för att ändra mall för rubrikformat</a:t>
            </a:r>
          </a:p>
        </p:txBody>
      </p:sp>
      <p:sp>
        <p:nvSpPr>
          <p:cNvPr id="3" name="Platshållare för innehåll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7217491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a:prstGeom prst="rect">
            <a:avLst/>
          </a:prstGeom>
        </p:spPr>
        <p:txBody>
          <a:bodyPr/>
          <a:lstStyle>
            <a:lvl1pPr>
              <a:defRPr/>
            </a:lvl1pPr>
          </a:lstStyle>
          <a:p>
            <a:r>
              <a:rPr lang="sv-SE"/>
              <a:t>Klicka här för att ändra mall för rubrikformat</a:t>
            </a:r>
          </a:p>
        </p:txBody>
      </p:sp>
      <p:sp>
        <p:nvSpPr>
          <p:cNvPr id="3" name="Platshållare för text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7388484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911424" y="692696"/>
            <a:ext cx="10972800" cy="1143000"/>
          </a:xfrm>
          <a:prstGeom prst="rect">
            <a:avLst/>
          </a:prstGeom>
        </p:spPr>
        <p:txBody>
          <a:bodyPr/>
          <a:lstStyle/>
          <a:p>
            <a:r>
              <a:rPr lang="sv-SE"/>
              <a:t>Klicka här för att ändra mall för rubrikformat</a:t>
            </a:r>
          </a:p>
        </p:txBody>
      </p:sp>
    </p:spTree>
    <p:extLst>
      <p:ext uri="{BB962C8B-B14F-4D97-AF65-F5344CB8AC3E}">
        <p14:creationId xmlns:p14="http://schemas.microsoft.com/office/powerpoint/2010/main" val="6061801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01" y="273050"/>
            <a:ext cx="4011084" cy="1162050"/>
          </a:xfrm>
          <a:prstGeom prst="rect">
            <a:avLst/>
          </a:prstGeom>
        </p:spPr>
        <p:txBody>
          <a:bodyPr anchor="b"/>
          <a:lstStyle>
            <a:lvl1pPr algn="l">
              <a:defRPr sz="2000" b="1"/>
            </a:lvl1pPr>
          </a:lstStyle>
          <a:p>
            <a:r>
              <a:rPr lang="sv-SE"/>
              <a:t>Klicka här för att ändra mall för rubrikformat</a:t>
            </a:r>
          </a:p>
        </p:txBody>
      </p:sp>
      <p:sp>
        <p:nvSpPr>
          <p:cNvPr id="3" name="Platshållare för innehåll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Tree>
    <p:extLst>
      <p:ext uri="{BB962C8B-B14F-4D97-AF65-F5344CB8AC3E}">
        <p14:creationId xmlns:p14="http://schemas.microsoft.com/office/powerpoint/2010/main" val="19951381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199456" y="4800600"/>
            <a:ext cx="8505461" cy="566738"/>
          </a:xfrm>
          <a:prstGeom prst="rect">
            <a:avLst/>
          </a:prstGeom>
        </p:spPr>
        <p:txBody>
          <a:bodyPr anchor="b"/>
          <a:lstStyle>
            <a:lvl1pPr algn="l">
              <a:defRPr sz="2000" b="1"/>
            </a:lvl1pPr>
          </a:lstStyle>
          <a:p>
            <a:r>
              <a:rPr lang="sv-SE"/>
              <a:t>Klicka här för att ändra mall för rubrikformat</a:t>
            </a:r>
          </a:p>
        </p:txBody>
      </p:sp>
      <p:sp>
        <p:nvSpPr>
          <p:cNvPr id="3" name="Platshållare för bild 2"/>
          <p:cNvSpPr>
            <a:spLocks noGrp="1"/>
          </p:cNvSpPr>
          <p:nvPr>
            <p:ph type="pic" idx="1"/>
          </p:nvPr>
        </p:nvSpPr>
        <p:spPr>
          <a:xfrm>
            <a:off x="1199456" y="476672"/>
            <a:ext cx="9793088" cy="425881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a:t>Klicka på ikonen för att lägga till en bild</a:t>
            </a:r>
          </a:p>
        </p:txBody>
      </p:sp>
      <p:sp>
        <p:nvSpPr>
          <p:cNvPr id="4" name="Platshållare för text 3"/>
          <p:cNvSpPr>
            <a:spLocks noGrp="1"/>
          </p:cNvSpPr>
          <p:nvPr>
            <p:ph type="body" sz="half" idx="2"/>
          </p:nvPr>
        </p:nvSpPr>
        <p:spPr>
          <a:xfrm>
            <a:off x="1199456" y="5367338"/>
            <a:ext cx="8505461"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Tree>
    <p:extLst>
      <p:ext uri="{BB962C8B-B14F-4D97-AF65-F5344CB8AC3E}">
        <p14:creationId xmlns:p14="http://schemas.microsoft.com/office/powerpoint/2010/main" val="18082552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Bild vä">
    <p:spTree>
      <p:nvGrpSpPr>
        <p:cNvPr id="1" name=""/>
        <p:cNvGrpSpPr/>
        <p:nvPr/>
      </p:nvGrpSpPr>
      <p:grpSpPr>
        <a:xfrm>
          <a:off x="0" y="0"/>
          <a:ext cx="0" cy="0"/>
          <a:chOff x="0" y="0"/>
          <a:chExt cx="0" cy="0"/>
        </a:xfrm>
      </p:grpSpPr>
      <p:sp>
        <p:nvSpPr>
          <p:cNvPr id="8" name="Platshållare för bild 19">
            <a:extLst>
              <a:ext uri="{FF2B5EF4-FFF2-40B4-BE49-F238E27FC236}">
                <a16:creationId xmlns:a16="http://schemas.microsoft.com/office/drawing/2014/main" id="{8A6151B1-F11A-42C1-960F-C83B2E2973C9}"/>
              </a:ext>
            </a:extLst>
          </p:cNvPr>
          <p:cNvSpPr>
            <a:spLocks noGrp="1"/>
          </p:cNvSpPr>
          <p:nvPr>
            <p:ph type="pic" sz="quarter" idx="21"/>
          </p:nvPr>
        </p:nvSpPr>
        <p:spPr>
          <a:xfrm>
            <a:off x="-24146" y="-36589"/>
            <a:ext cx="5328057" cy="6561933"/>
          </a:xfrm>
          <a:prstGeom prst="rect">
            <a:avLst/>
          </a:prstGeom>
        </p:spPr>
        <p:txBody>
          <a:bodyPr/>
          <a:lstStyle>
            <a:lvl1pPr>
              <a:defRPr>
                <a:solidFill>
                  <a:srgbClr val="323232"/>
                </a:solidFill>
              </a:defRPr>
            </a:lvl1pPr>
          </a:lstStyle>
          <a:p>
            <a:r>
              <a:rPr lang="sv-SE"/>
              <a:t>Klicka på ikonen för att lägga till en bild</a:t>
            </a:r>
          </a:p>
        </p:txBody>
      </p:sp>
    </p:spTree>
    <p:extLst>
      <p:ext uri="{BB962C8B-B14F-4D97-AF65-F5344CB8AC3E}">
        <p14:creationId xmlns:p14="http://schemas.microsoft.com/office/powerpoint/2010/main" val="1148069025"/>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ext med rubrik">
    <p:spTree>
      <p:nvGrpSpPr>
        <p:cNvPr id="1" name=""/>
        <p:cNvGrpSpPr/>
        <p:nvPr/>
      </p:nvGrpSpPr>
      <p:grpSpPr>
        <a:xfrm>
          <a:off x="0" y="0"/>
          <a:ext cx="0" cy="0"/>
          <a:chOff x="0" y="0"/>
          <a:chExt cx="0" cy="0"/>
        </a:xfrm>
      </p:grpSpPr>
      <p:sp>
        <p:nvSpPr>
          <p:cNvPr id="8" name="Platshållare för innehåll 2">
            <a:extLst>
              <a:ext uri="{FF2B5EF4-FFF2-40B4-BE49-F238E27FC236}">
                <a16:creationId xmlns:a16="http://schemas.microsoft.com/office/drawing/2014/main" id="{2BB9BBCD-EA97-0C44-84A5-7A0F12FA139D}"/>
              </a:ext>
            </a:extLst>
          </p:cNvPr>
          <p:cNvSpPr>
            <a:spLocks noGrp="1"/>
          </p:cNvSpPr>
          <p:nvPr>
            <p:ph sz="half" idx="10" hasCustomPrompt="1"/>
          </p:nvPr>
        </p:nvSpPr>
        <p:spPr>
          <a:xfrm>
            <a:off x="839787" y="1937083"/>
            <a:ext cx="10512425" cy="3328655"/>
          </a:xfrm>
          <a:prstGeom prst="rect">
            <a:avLst/>
          </a:prstGeom>
        </p:spPr>
        <p:txBody>
          <a:bodyPr/>
          <a:lstStyle>
            <a:lvl1pPr>
              <a:lnSpc>
                <a:spcPct val="100000"/>
              </a:lnSpc>
              <a:buClr>
                <a:schemeClr val="accent1"/>
              </a:buClr>
              <a:defRPr sz="2400"/>
            </a:lvl1pPr>
            <a:lvl2pPr>
              <a:lnSpc>
                <a:spcPct val="100000"/>
              </a:lnSpc>
              <a:defRPr sz="2400"/>
            </a:lvl2pPr>
            <a:lvl3pPr>
              <a:lnSpc>
                <a:spcPct val="100000"/>
              </a:lnSpc>
              <a:defRPr sz="2400"/>
            </a:lvl3pPr>
            <a:lvl4pPr>
              <a:lnSpc>
                <a:spcPct val="100000"/>
              </a:lnSpc>
              <a:defRPr sz="1800"/>
            </a:lvl4pPr>
            <a:lvl5pPr>
              <a:lnSpc>
                <a:spcPct val="100000"/>
              </a:lnSpc>
              <a:defRPr sz="1800"/>
            </a:lvl5pPr>
          </a:lstStyle>
          <a:p>
            <a:pPr lvl="0"/>
            <a:r>
              <a:rPr lang="sv-SE"/>
              <a:t>Klicka här för att ändra format på bakgrundstexten</a:t>
            </a:r>
          </a:p>
          <a:p>
            <a:pPr lvl="1"/>
            <a:r>
              <a:rPr lang="sv-SE"/>
              <a:t>– Nivå två</a:t>
            </a:r>
          </a:p>
          <a:p>
            <a:pPr lvl="2"/>
            <a:r>
              <a:rPr lang="sv-SE"/>
              <a:t>Nivå tre</a:t>
            </a:r>
          </a:p>
          <a:p>
            <a:pPr lvl="3"/>
            <a:r>
              <a:rPr lang="sv-SE"/>
              <a:t>Nivå fyra</a:t>
            </a:r>
          </a:p>
          <a:p>
            <a:pPr lvl="4"/>
            <a:r>
              <a:rPr lang="sv-SE"/>
              <a:t>Nivå fem</a:t>
            </a:r>
          </a:p>
        </p:txBody>
      </p:sp>
      <p:sp>
        <p:nvSpPr>
          <p:cNvPr id="2" name="Title 1">
            <a:extLst>
              <a:ext uri="{FF2B5EF4-FFF2-40B4-BE49-F238E27FC236}">
                <a16:creationId xmlns:a16="http://schemas.microsoft.com/office/drawing/2014/main" id="{4E9E6D91-828B-7947-A84B-EAE8546C2695}"/>
              </a:ext>
            </a:extLst>
          </p:cNvPr>
          <p:cNvSpPr>
            <a:spLocks noGrp="1"/>
          </p:cNvSpPr>
          <p:nvPr>
            <p:ph type="title"/>
          </p:nvPr>
        </p:nvSpPr>
        <p:spPr>
          <a:xfrm>
            <a:off x="839788" y="571500"/>
            <a:ext cx="10512424" cy="811458"/>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000" b="0" kern="1200">
                <a:solidFill>
                  <a:schemeClr val="accent1"/>
                </a:solidFill>
                <a:latin typeface="+mj-lt"/>
                <a:ea typeface="+mj-ea"/>
                <a:cs typeface="+mj-cs"/>
              </a:defRPr>
            </a:lvl1pPr>
          </a:lstStyle>
          <a:p>
            <a:r>
              <a:rPr lang="sv-SE"/>
              <a:t>Klicka här för att ändra mall för rubrikformat</a:t>
            </a:r>
          </a:p>
        </p:txBody>
      </p:sp>
      <p:sp>
        <p:nvSpPr>
          <p:cNvPr id="7" name="Platshållare för datum 2">
            <a:extLst>
              <a:ext uri="{FF2B5EF4-FFF2-40B4-BE49-F238E27FC236}">
                <a16:creationId xmlns:a16="http://schemas.microsoft.com/office/drawing/2014/main" id="{E40E08DF-35F0-3F4D-86DA-1ADF7ACE875D}"/>
              </a:ext>
            </a:extLst>
          </p:cNvPr>
          <p:cNvSpPr>
            <a:spLocks noGrp="1"/>
          </p:cNvSpPr>
          <p:nvPr>
            <p:ph type="dt" sz="half" idx="2"/>
          </p:nvPr>
        </p:nvSpPr>
        <p:spPr>
          <a:xfrm>
            <a:off x="842010" y="6030529"/>
            <a:ext cx="2743200" cy="365125"/>
          </a:xfrm>
          <a:prstGeom prst="rect">
            <a:avLst/>
          </a:prstGeom>
        </p:spPr>
        <p:txBody>
          <a:bodyPr/>
          <a:lstStyle>
            <a:lvl1pPr>
              <a:defRPr>
                <a:solidFill>
                  <a:schemeClr val="accent1"/>
                </a:solidFill>
              </a:defRPr>
            </a:lvl1pPr>
          </a:lstStyle>
          <a:p>
            <a:fld id="{26AF895D-3DE9-464B-9E18-840CD26911F3}" type="datetimeFigureOut">
              <a:rPr lang="sv-SE" smtClean="0"/>
              <a:pPr/>
              <a:t>2025-11-20</a:t>
            </a:fld>
            <a:endParaRPr lang="sv-SE"/>
          </a:p>
        </p:txBody>
      </p:sp>
      <p:sp>
        <p:nvSpPr>
          <p:cNvPr id="12" name="Platshållare för sidfot 3">
            <a:extLst>
              <a:ext uri="{FF2B5EF4-FFF2-40B4-BE49-F238E27FC236}">
                <a16:creationId xmlns:a16="http://schemas.microsoft.com/office/drawing/2014/main" id="{CF5E4DCD-0FAE-0C45-A484-769C2EBC063E}"/>
              </a:ext>
            </a:extLst>
          </p:cNvPr>
          <p:cNvSpPr>
            <a:spLocks noGrp="1"/>
          </p:cNvSpPr>
          <p:nvPr>
            <p:ph type="ftr" sz="quarter" idx="3"/>
          </p:nvPr>
        </p:nvSpPr>
        <p:spPr>
          <a:xfrm>
            <a:off x="4038600" y="6030529"/>
            <a:ext cx="4114800" cy="365125"/>
          </a:xfrm>
          <a:prstGeom prst="rect">
            <a:avLst/>
          </a:prstGeom>
        </p:spPr>
        <p:txBody>
          <a:bodyPr/>
          <a:lstStyle>
            <a:lvl1pPr>
              <a:defRPr>
                <a:solidFill>
                  <a:schemeClr val="accent1"/>
                </a:solidFill>
              </a:defRPr>
            </a:lvl1pPr>
          </a:lstStyle>
          <a:p>
            <a:endParaRPr lang="sv-SE"/>
          </a:p>
        </p:txBody>
      </p:sp>
      <p:sp>
        <p:nvSpPr>
          <p:cNvPr id="13" name="Platshållare för bildnummer 4">
            <a:extLst>
              <a:ext uri="{FF2B5EF4-FFF2-40B4-BE49-F238E27FC236}">
                <a16:creationId xmlns:a16="http://schemas.microsoft.com/office/drawing/2014/main" id="{21586082-1690-8844-AD36-CDCD85E52DBF}"/>
              </a:ext>
            </a:extLst>
          </p:cNvPr>
          <p:cNvSpPr>
            <a:spLocks noGrp="1"/>
          </p:cNvSpPr>
          <p:nvPr>
            <p:ph type="sldNum" sz="quarter" idx="4"/>
          </p:nvPr>
        </p:nvSpPr>
        <p:spPr>
          <a:xfrm>
            <a:off x="8610600" y="6030529"/>
            <a:ext cx="1973317" cy="365125"/>
          </a:xfrm>
          <a:prstGeom prst="rect">
            <a:avLst/>
          </a:prstGeom>
        </p:spPr>
        <p:txBody>
          <a:bodyPr/>
          <a:lstStyle>
            <a:lvl1pPr>
              <a:defRPr>
                <a:solidFill>
                  <a:schemeClr val="accent1"/>
                </a:solidFill>
              </a:defRPr>
            </a:lvl1pPr>
          </a:lstStyle>
          <a:p>
            <a:fld id="{EC0A067F-9550-CB4C-8708-771183AD13DA}" type="slidenum">
              <a:rPr lang="sv-SE" smtClean="0"/>
              <a:pPr/>
              <a:t>‹#›</a:t>
            </a:fld>
            <a:endParaRPr lang="sv-SE"/>
          </a:p>
        </p:txBody>
      </p:sp>
    </p:spTree>
    <p:extLst>
      <p:ext uri="{BB962C8B-B14F-4D97-AF65-F5344CB8AC3E}">
        <p14:creationId xmlns:p14="http://schemas.microsoft.com/office/powerpoint/2010/main" val="3175359473"/>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5652440-C592-4A93-8685-C39895AE5F28}"/>
              </a:ext>
            </a:extLst>
          </p:cNvPr>
          <p:cNvSpPr>
            <a:spLocks noGrp="1"/>
          </p:cNvSpPr>
          <p:nvPr>
            <p:ph type="dt" sz="half" idx="10"/>
          </p:nvPr>
        </p:nvSpPr>
        <p:spPr/>
        <p:txBody>
          <a:bodyPr/>
          <a:lstStyle/>
          <a:p>
            <a:fld id="{A6E01E74-C129-49CC-A8E9-55F17C697E65}" type="datetimeFigureOut">
              <a:rPr lang="sv-SE" smtClean="0"/>
              <a:t>2025-11-20</a:t>
            </a:fld>
            <a:endParaRPr lang="sv-SE"/>
          </a:p>
        </p:txBody>
      </p:sp>
      <p:sp>
        <p:nvSpPr>
          <p:cNvPr id="3" name="Platshållare för sidfot 2">
            <a:extLst>
              <a:ext uri="{FF2B5EF4-FFF2-40B4-BE49-F238E27FC236}">
                <a16:creationId xmlns:a16="http://schemas.microsoft.com/office/drawing/2014/main" id="{DFD48E40-3050-4C22-9774-9FCE32204BE2}"/>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6F3786E9-BBDD-431B-94DD-E3718E997FFE}"/>
              </a:ext>
            </a:extLst>
          </p:cNvPr>
          <p:cNvSpPr>
            <a:spLocks noGrp="1"/>
          </p:cNvSpPr>
          <p:nvPr>
            <p:ph type="sldNum" sz="quarter" idx="12"/>
          </p:nvPr>
        </p:nvSpPr>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24226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Två delar två färger">
    <p:bg>
      <p:bgPr>
        <a:solidFill>
          <a:schemeClr val="accent2"/>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2098311B-514A-4DC4-8FD1-424CB79B5F36}"/>
              </a:ext>
            </a:extLst>
          </p:cNvPr>
          <p:cNvSpPr/>
          <p:nvPr/>
        </p:nvSpPr>
        <p:spPr>
          <a:xfrm>
            <a:off x="0" y="-116964"/>
            <a:ext cx="6096000" cy="66772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Rubrik 1">
            <a:extLst>
              <a:ext uri="{FF2B5EF4-FFF2-40B4-BE49-F238E27FC236}">
                <a16:creationId xmlns:a16="http://schemas.microsoft.com/office/drawing/2014/main" id="{8386BA53-80CA-499D-B273-3926ACA41EDA}"/>
              </a:ext>
            </a:extLst>
          </p:cNvPr>
          <p:cNvSpPr>
            <a:spLocks noGrp="1"/>
          </p:cNvSpPr>
          <p:nvPr>
            <p:ph type="title" hasCustomPrompt="1"/>
          </p:nvPr>
        </p:nvSpPr>
        <p:spPr>
          <a:xfrm>
            <a:off x="609599" y="360000"/>
            <a:ext cx="5181599" cy="1143000"/>
          </a:xfrm>
        </p:spPr>
        <p:txBody>
          <a:bodyPr/>
          <a:lstStyle>
            <a:lvl1pPr>
              <a:defRPr sz="3600">
                <a:solidFill>
                  <a:schemeClr val="tx2"/>
                </a:solidFill>
              </a:defRPr>
            </a:lvl1pPr>
          </a:lstStyle>
          <a:p>
            <a:r>
              <a:rPr lang="sv-SE"/>
              <a:t>Klicka här för att ändra rubrik</a:t>
            </a:r>
            <a:endParaRPr lang="en-US"/>
          </a:p>
        </p:txBody>
      </p:sp>
      <p:sp>
        <p:nvSpPr>
          <p:cNvPr id="3" name="Platshållare för innehåll 2">
            <a:extLst>
              <a:ext uri="{FF2B5EF4-FFF2-40B4-BE49-F238E27FC236}">
                <a16:creationId xmlns:a16="http://schemas.microsoft.com/office/drawing/2014/main" id="{13CB0A19-16FC-4B79-906D-1C26618BA5BC}"/>
              </a:ext>
            </a:extLst>
          </p:cNvPr>
          <p:cNvSpPr>
            <a:spLocks noGrp="1"/>
          </p:cNvSpPr>
          <p:nvPr>
            <p:ph sz="half" idx="1" hasCustomPrompt="1"/>
          </p:nvPr>
        </p:nvSpPr>
        <p:spPr>
          <a:xfrm>
            <a:off x="609600" y="1708660"/>
            <a:ext cx="5181600" cy="4518401"/>
          </a:xfrm>
        </p:spPr>
        <p:txBody>
          <a:bodyPr/>
          <a:lstStyle>
            <a:lvl1pPr>
              <a:lnSpc>
                <a:spcPct val="110000"/>
              </a:lnSpc>
              <a:spcBef>
                <a:spcPts val="1600"/>
              </a:spcBef>
              <a:buClr>
                <a:schemeClr val="tx2"/>
              </a:buClr>
              <a:defRPr sz="2800">
                <a:solidFill>
                  <a:schemeClr val="tx2"/>
                </a:solidFill>
              </a:defRPr>
            </a:lvl1pPr>
            <a:lvl2pPr>
              <a:spcBef>
                <a:spcPts val="1000"/>
              </a:spcBef>
              <a:buClr>
                <a:schemeClr val="tx2"/>
              </a:buClr>
              <a:defRPr sz="2400">
                <a:solidFill>
                  <a:schemeClr val="tx2"/>
                </a:solidFill>
              </a:defRPr>
            </a:lvl2pPr>
            <a:lvl3pPr>
              <a:lnSpc>
                <a:spcPct val="110000"/>
              </a:lnSpc>
              <a:defRPr>
                <a:solidFill>
                  <a:schemeClr val="bg2"/>
                </a:solidFill>
              </a:defRPr>
            </a:lvl3pPr>
            <a:lvl4pPr>
              <a:lnSpc>
                <a:spcPct val="110000"/>
              </a:lnSpc>
              <a:defRPr>
                <a:solidFill>
                  <a:schemeClr val="bg2"/>
                </a:solidFill>
              </a:defRPr>
            </a:lvl4pPr>
            <a:lvl5pPr>
              <a:lnSpc>
                <a:spcPct val="110000"/>
              </a:lnSpc>
              <a:defRPr>
                <a:solidFill>
                  <a:schemeClr val="bg2"/>
                </a:solidFill>
              </a:defRPr>
            </a:lvl5pPr>
          </a:lstStyle>
          <a:p>
            <a:pPr lvl="0"/>
            <a:r>
              <a:rPr lang="sv-SE"/>
              <a:t>Skriv text här</a:t>
            </a:r>
          </a:p>
          <a:p>
            <a:pPr lvl="1"/>
            <a:r>
              <a:rPr lang="sv-SE"/>
              <a:t>Nivå två</a:t>
            </a:r>
          </a:p>
        </p:txBody>
      </p:sp>
      <p:sp>
        <p:nvSpPr>
          <p:cNvPr id="4" name="Platshållare för innehåll 3">
            <a:extLst>
              <a:ext uri="{FF2B5EF4-FFF2-40B4-BE49-F238E27FC236}">
                <a16:creationId xmlns:a16="http://schemas.microsoft.com/office/drawing/2014/main" id="{5BFC9B3A-2DF1-4323-8ED3-55CBECCB975D}"/>
              </a:ext>
            </a:extLst>
          </p:cNvPr>
          <p:cNvSpPr>
            <a:spLocks noGrp="1"/>
          </p:cNvSpPr>
          <p:nvPr>
            <p:ph sz="half" idx="2" hasCustomPrompt="1"/>
          </p:nvPr>
        </p:nvSpPr>
        <p:spPr>
          <a:xfrm>
            <a:off x="6208645" y="360000"/>
            <a:ext cx="5181600" cy="5874623"/>
          </a:xfrm>
        </p:spPr>
        <p:txBody>
          <a:bodyPr/>
          <a:lstStyle>
            <a:lvl1pPr>
              <a:lnSpc>
                <a:spcPct val="110000"/>
              </a:lnSpc>
              <a:spcBef>
                <a:spcPts val="1600"/>
              </a:spcBef>
              <a:defRPr sz="2800">
                <a:solidFill>
                  <a:schemeClr val="bg2"/>
                </a:solidFill>
              </a:defRPr>
            </a:lvl1pPr>
            <a:lvl2pPr>
              <a:lnSpc>
                <a:spcPct val="110000"/>
              </a:lnSpc>
              <a:spcBef>
                <a:spcPts val="1000"/>
              </a:spcBef>
              <a:defRPr sz="2400">
                <a:solidFill>
                  <a:schemeClr val="bg2"/>
                </a:solidFill>
              </a:defRPr>
            </a:lvl2pPr>
            <a:lvl3pPr marL="914400" indent="0">
              <a:lnSpc>
                <a:spcPct val="110000"/>
              </a:lnSpc>
              <a:buNone/>
              <a:defRPr sz="2000">
                <a:solidFill>
                  <a:schemeClr val="bg2"/>
                </a:solidFill>
              </a:defRPr>
            </a:lvl3pPr>
            <a:lvl4pPr>
              <a:lnSpc>
                <a:spcPct val="110000"/>
              </a:lnSpc>
              <a:defRPr/>
            </a:lvl4pPr>
            <a:lvl5pPr>
              <a:lnSpc>
                <a:spcPct val="110000"/>
              </a:lnSpc>
              <a:defRPr/>
            </a:lvl5pPr>
          </a:lstStyle>
          <a:p>
            <a:pPr marL="914400" marR="0" lvl="2" indent="0" algn="l" defTabSz="914400" rtl="0" eaLnBrk="1" fontAlgn="auto" latinLnBrk="0" hangingPunct="1">
              <a:lnSpc>
                <a:spcPct val="110000"/>
              </a:lnSpc>
              <a:spcBef>
                <a:spcPts val="500"/>
              </a:spcBef>
              <a:spcAft>
                <a:spcPts val="0"/>
              </a:spcAft>
              <a:buClrTx/>
              <a:buSzTx/>
              <a:buFont typeface="Arial" panose="020B0604020202020204" pitchFamily="34" charset="0"/>
              <a:buNone/>
              <a:tabLst/>
              <a:defRPr/>
            </a:pPr>
            <a:br>
              <a:rPr lang="sv-SE"/>
            </a:br>
            <a:br>
              <a:rPr lang="sv-SE"/>
            </a:br>
            <a:br>
              <a:rPr lang="sv-SE"/>
            </a:br>
            <a:br>
              <a:rPr lang="sv-SE"/>
            </a:br>
            <a:r>
              <a:rPr lang="sv-SE"/>
              <a:t> </a:t>
            </a:r>
          </a:p>
          <a:p>
            <a:pPr marL="914400" marR="0" lvl="2" indent="0" algn="l" defTabSz="914400" rtl="0" eaLnBrk="1" fontAlgn="auto" latinLnBrk="0" hangingPunct="1">
              <a:lnSpc>
                <a:spcPct val="110000"/>
              </a:lnSpc>
              <a:spcBef>
                <a:spcPts val="500"/>
              </a:spcBef>
              <a:spcAft>
                <a:spcPts val="0"/>
              </a:spcAft>
              <a:buClrTx/>
              <a:buSzTx/>
              <a:buFont typeface="Arial" panose="020B0604020202020204" pitchFamily="34" charset="0"/>
              <a:buNone/>
              <a:tabLst/>
              <a:defRPr/>
            </a:pPr>
            <a:r>
              <a:rPr lang="sv-SE"/>
              <a:t>    </a:t>
            </a:r>
            <a:br>
              <a:rPr lang="sv-SE"/>
            </a:br>
            <a:r>
              <a:rPr lang="sv-SE"/>
              <a:t>        Välj ikon och infoga </a:t>
            </a:r>
            <a:endParaRPr lang="en-US"/>
          </a:p>
          <a:p>
            <a:pPr lvl="2"/>
            <a:endParaRPr lang="en-US"/>
          </a:p>
        </p:txBody>
      </p:sp>
      <p:sp>
        <p:nvSpPr>
          <p:cNvPr id="10" name="Platshållare för datum 3">
            <a:extLst>
              <a:ext uri="{FF2B5EF4-FFF2-40B4-BE49-F238E27FC236}">
                <a16:creationId xmlns:a16="http://schemas.microsoft.com/office/drawing/2014/main" id="{88D03FBB-21E9-F008-E283-AC075F25E477}"/>
              </a:ext>
            </a:extLst>
          </p:cNvPr>
          <p:cNvSpPr>
            <a:spLocks noGrp="1"/>
          </p:cNvSpPr>
          <p:nvPr>
            <p:ph type="dt" sz="half" idx="10"/>
          </p:nvPr>
        </p:nvSpPr>
        <p:spPr>
          <a:xfrm>
            <a:off x="609600" y="6530791"/>
            <a:ext cx="1060175" cy="354182"/>
          </a:xfrm>
          <a:prstGeom prst="rect">
            <a:avLst/>
          </a:prstGeom>
        </p:spPr>
        <p:txBody>
          <a:bodyPr/>
          <a:lstStyle/>
          <a:p>
            <a:fld id="{EE2A05A5-1053-4521-A641-398E3840E3CC}" type="datetime1">
              <a:rPr lang="sv-SE" smtClean="0"/>
              <a:t>2025-11-20</a:t>
            </a:fld>
            <a:endParaRPr lang="sv-SE"/>
          </a:p>
        </p:txBody>
      </p:sp>
      <p:sp>
        <p:nvSpPr>
          <p:cNvPr id="11" name="Platshållare för sidfot 4">
            <a:extLst>
              <a:ext uri="{FF2B5EF4-FFF2-40B4-BE49-F238E27FC236}">
                <a16:creationId xmlns:a16="http://schemas.microsoft.com/office/drawing/2014/main" id="{F51FF841-B022-4350-1DDE-49C4EA07526E}"/>
              </a:ext>
            </a:extLst>
          </p:cNvPr>
          <p:cNvSpPr>
            <a:spLocks noGrp="1"/>
          </p:cNvSpPr>
          <p:nvPr>
            <p:ph type="ftr" sz="quarter" idx="11"/>
          </p:nvPr>
        </p:nvSpPr>
        <p:spPr>
          <a:xfrm>
            <a:off x="1669775" y="6513520"/>
            <a:ext cx="9367630" cy="388726"/>
          </a:xfrm>
          <a:prstGeom prst="rect">
            <a:avLst/>
          </a:prstGeom>
        </p:spPr>
        <p:txBody>
          <a:bodyPr anchor="ctr"/>
          <a:lstStyle>
            <a:lvl1pPr>
              <a:defRPr lang="sv-SE" sz="1200" kern="1200" dirty="0">
                <a:solidFill>
                  <a:schemeClr val="tx1">
                    <a:tint val="75000"/>
                  </a:schemeClr>
                </a:solidFill>
                <a:latin typeface="+mn-lt"/>
                <a:ea typeface="+mn-ea"/>
                <a:cs typeface="+mn-cs"/>
              </a:defRPr>
            </a:lvl1pPr>
          </a:lstStyle>
          <a:p>
            <a:endParaRPr lang="sv-SE"/>
          </a:p>
        </p:txBody>
      </p:sp>
      <p:sp>
        <p:nvSpPr>
          <p:cNvPr id="12" name="Platshållare för bildnummer 5">
            <a:extLst>
              <a:ext uri="{FF2B5EF4-FFF2-40B4-BE49-F238E27FC236}">
                <a16:creationId xmlns:a16="http://schemas.microsoft.com/office/drawing/2014/main" id="{04A3BADF-81F6-BE5B-EF7B-1C79884EBE3B}"/>
              </a:ext>
            </a:extLst>
          </p:cNvPr>
          <p:cNvSpPr>
            <a:spLocks noGrp="1"/>
          </p:cNvSpPr>
          <p:nvPr>
            <p:ph type="sldNum" sz="quarter" idx="12"/>
          </p:nvPr>
        </p:nvSpPr>
        <p:spPr>
          <a:xfrm>
            <a:off x="11226248" y="6513520"/>
            <a:ext cx="679180" cy="388726"/>
          </a:xfrm>
        </p:spPr>
        <p:txBody>
          <a:bodyPr/>
          <a:lstStyle/>
          <a:p>
            <a:fld id="{B4730AA7-F777-4CAC-8CCC-AEA20B9348DC}" type="slidenum">
              <a:rPr lang="sv-SE" smtClean="0"/>
              <a:t>‹#›</a:t>
            </a:fld>
            <a:endParaRPr lang="sv-SE"/>
          </a:p>
        </p:txBody>
      </p:sp>
    </p:spTree>
    <p:extLst>
      <p:ext uri="{BB962C8B-B14F-4D97-AF65-F5344CB8AC3E}">
        <p14:creationId xmlns:p14="http://schemas.microsoft.com/office/powerpoint/2010/main" val="232597565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133"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vå delar blå">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86BA53-80CA-499D-B273-3926ACA41EDA}"/>
              </a:ext>
            </a:extLst>
          </p:cNvPr>
          <p:cNvSpPr>
            <a:spLocks noGrp="1"/>
          </p:cNvSpPr>
          <p:nvPr>
            <p:ph type="title" hasCustomPrompt="1"/>
          </p:nvPr>
        </p:nvSpPr>
        <p:spPr/>
        <p:txBody>
          <a:bodyPr/>
          <a:lstStyle>
            <a:lvl1pPr>
              <a:defRPr>
                <a:solidFill>
                  <a:schemeClr val="bg2"/>
                </a:solidFill>
              </a:defRPr>
            </a:lvl1pPr>
          </a:lstStyle>
          <a:p>
            <a:r>
              <a:rPr lang="sv-SE"/>
              <a:t>Klicka här för att ändra rubrik</a:t>
            </a:r>
            <a:endParaRPr lang="en-US"/>
          </a:p>
        </p:txBody>
      </p:sp>
      <p:sp>
        <p:nvSpPr>
          <p:cNvPr id="3" name="Platshållare för innehåll 2">
            <a:extLst>
              <a:ext uri="{FF2B5EF4-FFF2-40B4-BE49-F238E27FC236}">
                <a16:creationId xmlns:a16="http://schemas.microsoft.com/office/drawing/2014/main" id="{13CB0A19-16FC-4B79-906D-1C26618BA5BC}"/>
              </a:ext>
            </a:extLst>
          </p:cNvPr>
          <p:cNvSpPr>
            <a:spLocks noGrp="1"/>
          </p:cNvSpPr>
          <p:nvPr>
            <p:ph sz="half" idx="1" hasCustomPrompt="1"/>
          </p:nvPr>
        </p:nvSpPr>
        <p:spPr>
          <a:xfrm>
            <a:off x="609600" y="1297173"/>
            <a:ext cx="5181600" cy="4828992"/>
          </a:xfrm>
        </p:spPr>
        <p:txBody>
          <a:bodyPr/>
          <a:lstStyle>
            <a:lvl1pPr>
              <a:lnSpc>
                <a:spcPct val="110000"/>
              </a:lnSpc>
              <a:spcBef>
                <a:spcPts val="1600"/>
              </a:spcBef>
              <a:buClr>
                <a:schemeClr val="bg2"/>
              </a:buClr>
              <a:defRPr sz="2800">
                <a:solidFill>
                  <a:schemeClr val="bg2"/>
                </a:solidFill>
              </a:defRPr>
            </a:lvl1pPr>
            <a:lvl2pPr>
              <a:spcBef>
                <a:spcPts val="1000"/>
              </a:spcBef>
              <a:buClr>
                <a:schemeClr val="bg2"/>
              </a:buClr>
              <a:defRPr sz="2400">
                <a:solidFill>
                  <a:schemeClr val="bg2"/>
                </a:solidFill>
              </a:defRPr>
            </a:lvl2pPr>
            <a:lvl3pPr>
              <a:lnSpc>
                <a:spcPct val="110000"/>
              </a:lnSpc>
              <a:defRPr sz="2400"/>
            </a:lvl3pPr>
            <a:lvl4pPr>
              <a:lnSpc>
                <a:spcPct val="110000"/>
              </a:lnSpc>
              <a:defRPr/>
            </a:lvl4pPr>
            <a:lvl5pPr>
              <a:lnSpc>
                <a:spcPct val="110000"/>
              </a:lnSpc>
              <a:defRPr/>
            </a:lvl5pPr>
          </a:lstStyle>
          <a:p>
            <a:pPr lvl="0"/>
            <a:r>
              <a:rPr lang="sv-SE"/>
              <a:t>Skriv text här</a:t>
            </a:r>
          </a:p>
          <a:p>
            <a:pPr lvl="1"/>
            <a:r>
              <a:rPr lang="sv-SE"/>
              <a:t>Nivå två</a:t>
            </a:r>
          </a:p>
        </p:txBody>
      </p:sp>
      <p:sp>
        <p:nvSpPr>
          <p:cNvPr id="4" name="Platshållare för innehåll 3">
            <a:extLst>
              <a:ext uri="{FF2B5EF4-FFF2-40B4-BE49-F238E27FC236}">
                <a16:creationId xmlns:a16="http://schemas.microsoft.com/office/drawing/2014/main" id="{5BFC9B3A-2DF1-4323-8ED3-55CBECCB975D}"/>
              </a:ext>
            </a:extLst>
          </p:cNvPr>
          <p:cNvSpPr>
            <a:spLocks noGrp="1"/>
          </p:cNvSpPr>
          <p:nvPr>
            <p:ph sz="half" idx="2" hasCustomPrompt="1"/>
          </p:nvPr>
        </p:nvSpPr>
        <p:spPr>
          <a:xfrm>
            <a:off x="6172200" y="1297172"/>
            <a:ext cx="5181600" cy="4828992"/>
          </a:xfrm>
        </p:spPr>
        <p:txBody>
          <a:bodyPr/>
          <a:lstStyle>
            <a:lvl1pPr>
              <a:lnSpc>
                <a:spcPct val="110000"/>
              </a:lnSpc>
              <a:spcBef>
                <a:spcPts val="1600"/>
              </a:spcBef>
              <a:buClr>
                <a:schemeClr val="bg2"/>
              </a:buClr>
              <a:defRPr sz="2800">
                <a:solidFill>
                  <a:schemeClr val="bg2"/>
                </a:solidFill>
              </a:defRPr>
            </a:lvl1pPr>
            <a:lvl2pPr>
              <a:lnSpc>
                <a:spcPct val="110000"/>
              </a:lnSpc>
              <a:spcBef>
                <a:spcPts val="1000"/>
              </a:spcBef>
              <a:buClr>
                <a:schemeClr val="bg2"/>
              </a:buClr>
              <a:defRPr sz="2400">
                <a:solidFill>
                  <a:schemeClr val="bg2"/>
                </a:solidFill>
              </a:defRPr>
            </a:lvl2pPr>
            <a:lvl3pPr>
              <a:lnSpc>
                <a:spcPct val="110000"/>
              </a:lnSpc>
              <a:defRPr sz="2400"/>
            </a:lvl3pPr>
            <a:lvl4pPr>
              <a:lnSpc>
                <a:spcPct val="110000"/>
              </a:lnSpc>
              <a:defRPr/>
            </a:lvl4pPr>
            <a:lvl5pPr>
              <a:lnSpc>
                <a:spcPct val="110000"/>
              </a:lnSpc>
              <a:defRPr/>
            </a:lvl5pPr>
          </a:lstStyle>
          <a:p>
            <a:pPr lvl="0"/>
            <a:r>
              <a:rPr lang="sv-SE"/>
              <a:t>Skriv text här</a:t>
            </a:r>
          </a:p>
          <a:p>
            <a:pPr lvl="1"/>
            <a:r>
              <a:rPr lang="sv-SE"/>
              <a:t>Nivå två</a:t>
            </a:r>
          </a:p>
        </p:txBody>
      </p:sp>
      <p:sp>
        <p:nvSpPr>
          <p:cNvPr id="6" name="Platshållare för sidfot 5">
            <a:extLst>
              <a:ext uri="{FF2B5EF4-FFF2-40B4-BE49-F238E27FC236}">
                <a16:creationId xmlns:a16="http://schemas.microsoft.com/office/drawing/2014/main" id="{F8D02EC5-E67C-4775-9C2D-C859085834C8}"/>
              </a:ext>
            </a:extLst>
          </p:cNvPr>
          <p:cNvSpPr>
            <a:spLocks noGrp="1"/>
          </p:cNvSpPr>
          <p:nvPr>
            <p:ph type="ftr" sz="quarter" idx="11"/>
          </p:nvPr>
        </p:nvSpPr>
        <p:spPr>
          <a:xfrm>
            <a:off x="1669775" y="6525320"/>
            <a:ext cx="936763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CCAE321A-11E3-462D-8B66-93319761E135}"/>
              </a:ext>
            </a:extLst>
          </p:cNvPr>
          <p:cNvSpPr>
            <a:spLocks noGrp="1"/>
          </p:cNvSpPr>
          <p:nvPr>
            <p:ph type="sldNum" sz="quarter" idx="12"/>
          </p:nvPr>
        </p:nvSpPr>
        <p:spPr/>
        <p:txBody>
          <a:bodyPr/>
          <a:lstStyle/>
          <a:p>
            <a:fld id="{B4730AA7-F777-4CAC-8CCC-AEA20B9348DC}" type="slidenum">
              <a:rPr lang="sv-SE" smtClean="0"/>
              <a:t>‹#›</a:t>
            </a:fld>
            <a:endParaRPr lang="sv-SE"/>
          </a:p>
        </p:txBody>
      </p:sp>
      <p:sp>
        <p:nvSpPr>
          <p:cNvPr id="8" name="Platshållare för datum 4">
            <a:extLst>
              <a:ext uri="{FF2B5EF4-FFF2-40B4-BE49-F238E27FC236}">
                <a16:creationId xmlns:a16="http://schemas.microsoft.com/office/drawing/2014/main" id="{977FB61D-B955-2B9F-074D-81DF54168375}"/>
              </a:ext>
            </a:extLst>
          </p:cNvPr>
          <p:cNvSpPr>
            <a:spLocks noGrp="1"/>
          </p:cNvSpPr>
          <p:nvPr>
            <p:ph type="dt" sz="half" idx="10"/>
          </p:nvPr>
        </p:nvSpPr>
        <p:spPr>
          <a:xfrm>
            <a:off x="584754" y="6525320"/>
            <a:ext cx="1085021" cy="365125"/>
          </a:xfrm>
          <a:prstGeom prst="rect">
            <a:avLst/>
          </a:prstGeom>
        </p:spPr>
        <p:txBody>
          <a:bodyPr/>
          <a:lstStyle/>
          <a:p>
            <a:fld id="{3556A118-873A-4B52-9003-0908E6B2540D}" type="datetime1">
              <a:rPr lang="sv-SE" smtClean="0"/>
              <a:t>2025-11-20</a:t>
            </a:fld>
            <a:endParaRPr lang="sv-SE"/>
          </a:p>
        </p:txBody>
      </p:sp>
      <p:sp>
        <p:nvSpPr>
          <p:cNvPr id="9" name="Platshållare för datum 3">
            <a:extLst>
              <a:ext uri="{FF2B5EF4-FFF2-40B4-BE49-F238E27FC236}">
                <a16:creationId xmlns:a16="http://schemas.microsoft.com/office/drawing/2014/main" id="{8FC0B61D-7C97-F933-FE5D-D75EED9056F8}"/>
              </a:ext>
            </a:extLst>
          </p:cNvPr>
          <p:cNvSpPr txBox="1">
            <a:spLocks/>
          </p:cNvSpPr>
          <p:nvPr userDrawn="1"/>
        </p:nvSpPr>
        <p:spPr>
          <a:xfrm>
            <a:off x="609600" y="6530791"/>
            <a:ext cx="1060175" cy="354182"/>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8317976-8A7C-4CAB-BF0F-0DC203C803A3}" type="datetime1">
              <a:rPr lang="sv-SE" smtClean="0"/>
              <a:pPr/>
              <a:t>2025-11-20</a:t>
            </a:fld>
            <a:endParaRPr lang="sv-SE"/>
          </a:p>
        </p:txBody>
      </p:sp>
      <p:sp>
        <p:nvSpPr>
          <p:cNvPr id="10" name="Platshållare för bildnummer 5">
            <a:extLst>
              <a:ext uri="{FF2B5EF4-FFF2-40B4-BE49-F238E27FC236}">
                <a16:creationId xmlns:a16="http://schemas.microsoft.com/office/drawing/2014/main" id="{225F7BBE-36A5-C806-7DFF-266F0BB893C6}"/>
              </a:ext>
            </a:extLst>
          </p:cNvPr>
          <p:cNvSpPr txBox="1">
            <a:spLocks/>
          </p:cNvSpPr>
          <p:nvPr userDrawn="1"/>
        </p:nvSpPr>
        <p:spPr>
          <a:xfrm>
            <a:off x="11226248" y="6513520"/>
            <a:ext cx="679180" cy="38872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4730AA7-F777-4CAC-8CCC-AEA20B9348DC}" type="slidenum">
              <a:rPr lang="sv-SE" smtClean="0"/>
              <a:pPr/>
              <a:t>‹#›</a:t>
            </a:fld>
            <a:endParaRPr lang="sv-SE"/>
          </a:p>
        </p:txBody>
      </p:sp>
    </p:spTree>
    <p:extLst>
      <p:ext uri="{BB962C8B-B14F-4D97-AF65-F5344CB8AC3E}">
        <p14:creationId xmlns:p14="http://schemas.microsoft.com/office/powerpoint/2010/main" val="4766876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image" Target="../media/image1.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theme" Target="../theme/theme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theme" Target="../theme/theme3.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image" Target="../media/image1.png"/><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4.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D2AB036-DCCD-4091-86D3-9356430B4B4E}"/>
              </a:ext>
            </a:extLst>
          </p:cNvPr>
          <p:cNvSpPr>
            <a:spLocks noGrp="1"/>
          </p:cNvSpPr>
          <p:nvPr>
            <p:ph type="title"/>
          </p:nvPr>
        </p:nvSpPr>
        <p:spPr>
          <a:xfrm>
            <a:off x="609600" y="360000"/>
            <a:ext cx="10972800" cy="735153"/>
          </a:xfrm>
          <a:prstGeom prst="rect">
            <a:avLst/>
          </a:prstGeom>
        </p:spPr>
        <p:txBody>
          <a:bodyPr vert="horz" lIns="91440" tIns="45720" rIns="91440" bIns="45720" rtlCol="0" anchor="t" anchorCtr="0">
            <a:noAutofit/>
          </a:bodyPr>
          <a:lstStyle/>
          <a:p>
            <a:r>
              <a:rPr lang="en-US"/>
              <a:t>Klicka här för </a:t>
            </a:r>
            <a:r>
              <a:rPr lang="en-US" err="1"/>
              <a:t>att</a:t>
            </a:r>
            <a:r>
              <a:rPr lang="en-US"/>
              <a:t> </a:t>
            </a:r>
            <a:r>
              <a:rPr lang="en-US" err="1"/>
              <a:t>ändra</a:t>
            </a:r>
            <a:r>
              <a:rPr lang="en-US"/>
              <a:t> </a:t>
            </a:r>
            <a:r>
              <a:rPr lang="en-US" err="1"/>
              <a:t>rubrikformat</a:t>
            </a:r>
            <a:endParaRPr lang="en-US"/>
          </a:p>
        </p:txBody>
      </p:sp>
      <p:sp>
        <p:nvSpPr>
          <p:cNvPr id="3" name="Platshållare för text 2">
            <a:extLst>
              <a:ext uri="{FF2B5EF4-FFF2-40B4-BE49-F238E27FC236}">
                <a16:creationId xmlns:a16="http://schemas.microsoft.com/office/drawing/2014/main" id="{71996A95-48E2-4F6F-83D8-7449B280FD95}"/>
              </a:ext>
            </a:extLst>
          </p:cNvPr>
          <p:cNvSpPr>
            <a:spLocks noGrp="1"/>
          </p:cNvSpPr>
          <p:nvPr>
            <p:ph type="body" idx="1"/>
          </p:nvPr>
        </p:nvSpPr>
        <p:spPr>
          <a:xfrm>
            <a:off x="609600" y="1201479"/>
            <a:ext cx="10972800" cy="4924685"/>
          </a:xfrm>
          <a:prstGeom prst="rect">
            <a:avLst/>
          </a:prstGeom>
        </p:spPr>
        <p:txBody>
          <a:bodyPr vert="horz" lIns="91440" tIns="45720" rIns="91440" bIns="45720" rtlCol="0">
            <a:noAutofit/>
          </a:bodyPr>
          <a:lstStyle/>
          <a:p>
            <a:pPr lvl="0"/>
            <a:r>
              <a:rPr lang="en-US"/>
              <a:t>Klicka här för att ändra format på bakgrundstexten</a:t>
            </a:r>
          </a:p>
          <a:p>
            <a:pPr lvl="1"/>
            <a:r>
              <a:rPr lang="en-US"/>
              <a:t>Nivå två</a:t>
            </a:r>
          </a:p>
          <a:p>
            <a:pPr lvl="2"/>
            <a:r>
              <a:rPr lang="en-US" err="1"/>
              <a:t>Nivå</a:t>
            </a:r>
            <a:r>
              <a:rPr lang="en-US"/>
              <a:t> </a:t>
            </a:r>
            <a:r>
              <a:rPr lang="en-US" err="1"/>
              <a:t>tre</a:t>
            </a:r>
            <a:endParaRPr lang="en-US"/>
          </a:p>
        </p:txBody>
      </p:sp>
      <p:sp>
        <p:nvSpPr>
          <p:cNvPr id="4" name="Platshållare för datum 3">
            <a:extLst>
              <a:ext uri="{FF2B5EF4-FFF2-40B4-BE49-F238E27FC236}">
                <a16:creationId xmlns:a16="http://schemas.microsoft.com/office/drawing/2014/main" id="{AA9493F9-282B-4097-A7AF-FB6F8D34651D}"/>
              </a:ext>
            </a:extLst>
          </p:cNvPr>
          <p:cNvSpPr>
            <a:spLocks noGrp="1"/>
          </p:cNvSpPr>
          <p:nvPr>
            <p:ph type="dt" sz="half" idx="2"/>
          </p:nvPr>
        </p:nvSpPr>
        <p:spPr>
          <a:xfrm>
            <a:off x="584754" y="6525320"/>
            <a:ext cx="96078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9CA4B8-A0BB-4502-821F-7B06CCF7898B}" type="datetime1">
              <a:rPr lang="sv-SE" smtClean="0"/>
              <a:t>2025-11-20</a:t>
            </a:fld>
            <a:endParaRPr lang="sv-SE"/>
          </a:p>
        </p:txBody>
      </p:sp>
      <p:sp>
        <p:nvSpPr>
          <p:cNvPr id="6" name="Platshållare för bildnummer 5">
            <a:extLst>
              <a:ext uri="{FF2B5EF4-FFF2-40B4-BE49-F238E27FC236}">
                <a16:creationId xmlns:a16="http://schemas.microsoft.com/office/drawing/2014/main" id="{BE3D0A82-13FD-4CDE-95C7-C0163891E983}"/>
              </a:ext>
            </a:extLst>
          </p:cNvPr>
          <p:cNvSpPr>
            <a:spLocks noGrp="1"/>
          </p:cNvSpPr>
          <p:nvPr>
            <p:ph type="sldNum" sz="quarter" idx="4"/>
          </p:nvPr>
        </p:nvSpPr>
        <p:spPr>
          <a:xfrm>
            <a:off x="11226248" y="6525320"/>
            <a:ext cx="67918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730AA7-F777-4CAC-8CCC-AEA20B9348DC}" type="slidenum">
              <a:rPr lang="sv-SE" smtClean="0"/>
              <a:t>‹#›</a:t>
            </a:fld>
            <a:endParaRPr lang="sv-SE"/>
          </a:p>
        </p:txBody>
      </p:sp>
      <p:pic>
        <p:nvPicPr>
          <p:cNvPr id="7" name="Bildobjekt 5">
            <a:extLst>
              <a:ext uri="{FF2B5EF4-FFF2-40B4-BE49-F238E27FC236}">
                <a16:creationId xmlns:a16="http://schemas.microsoft.com/office/drawing/2014/main" id="{F7A0A58A-FC56-47DC-BCC8-CE51EE2570FE}"/>
              </a:ext>
            </a:extLst>
          </p:cNvPr>
          <p:cNvPicPr>
            <a:picLocks noChangeAspect="1" noChangeArrowheads="1"/>
          </p:cNvPicPr>
          <p:nvPr userDrawn="1"/>
        </p:nvPicPr>
        <p:blipFill>
          <a:blip r:embed="rId33" cstate="screen">
            <a:extLst>
              <a:ext uri="{28A0092B-C50C-407E-A947-70E740481C1C}">
                <a14:useLocalDpi xmlns:a14="http://schemas.microsoft.com/office/drawing/2010/main" val="0"/>
              </a:ext>
            </a:extLst>
          </a:blip>
          <a:srcRect l="2496" t="2553"/>
          <a:stretch>
            <a:fillRect/>
          </a:stretch>
        </p:blipFill>
        <p:spPr bwMode="auto">
          <a:xfrm>
            <a:off x="-12700" y="5457"/>
            <a:ext cx="122174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dobjekt 10">
            <a:extLst>
              <a:ext uri="{FF2B5EF4-FFF2-40B4-BE49-F238E27FC236}">
                <a16:creationId xmlns:a16="http://schemas.microsoft.com/office/drawing/2014/main" id="{8D341EC8-D59E-2394-5413-AB70A2CA75C4}"/>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11111477" y="5853106"/>
            <a:ext cx="746613" cy="691200"/>
          </a:xfrm>
          <a:prstGeom prst="rect">
            <a:avLst/>
          </a:prstGeom>
        </p:spPr>
      </p:pic>
    </p:spTree>
    <p:extLst>
      <p:ext uri="{BB962C8B-B14F-4D97-AF65-F5344CB8AC3E}">
        <p14:creationId xmlns:p14="http://schemas.microsoft.com/office/powerpoint/2010/main" val="2262516603"/>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93" r:id="rId3"/>
    <p:sldLayoutId id="2147483685" r:id="rId4"/>
    <p:sldLayoutId id="2147483676" r:id="rId5"/>
    <p:sldLayoutId id="2147483686" r:id="rId6"/>
    <p:sldLayoutId id="2147483671" r:id="rId7"/>
    <p:sldLayoutId id="2147483679" r:id="rId8"/>
    <p:sldLayoutId id="2147483688" r:id="rId9"/>
    <p:sldLayoutId id="2147483664" r:id="rId10"/>
    <p:sldLayoutId id="2147483689" r:id="rId11"/>
    <p:sldLayoutId id="2147483666" r:id="rId12"/>
    <p:sldLayoutId id="2147483663" r:id="rId13"/>
    <p:sldLayoutId id="2147483682" r:id="rId14"/>
    <p:sldLayoutId id="2147483687" r:id="rId15"/>
    <p:sldLayoutId id="2147483692" r:id="rId16"/>
    <p:sldLayoutId id="2147483690" r:id="rId17"/>
    <p:sldLayoutId id="2147483691" r:id="rId18"/>
    <p:sldLayoutId id="2147483665" r:id="rId19"/>
    <p:sldLayoutId id="2147483681" r:id="rId20"/>
    <p:sldLayoutId id="2147483680" r:id="rId21"/>
    <p:sldLayoutId id="2147483667" r:id="rId22"/>
    <p:sldLayoutId id="2147483670" r:id="rId23"/>
    <p:sldLayoutId id="2147483683" r:id="rId24"/>
    <p:sldLayoutId id="2147483684" r:id="rId25"/>
    <p:sldLayoutId id="2147483694" r:id="rId26"/>
    <p:sldLayoutId id="2147483695" r:id="rId27"/>
    <p:sldLayoutId id="2147483696" r:id="rId28"/>
    <p:sldLayoutId id="2147483697" r:id="rId29"/>
    <p:sldLayoutId id="2147483734" r:id="rId30"/>
    <p:sldLayoutId id="2147483750" r:id="rId31"/>
  </p:sldLayoutIdLst>
  <p:hf sldNum="0" hdr="0" ftr="0" dt="0"/>
  <p:txStyles>
    <p:titleStyle>
      <a:lvl1pPr algn="l" defTabSz="914400" rtl="0" eaLnBrk="1" latinLnBrk="0" hangingPunct="1">
        <a:lnSpc>
          <a:spcPct val="11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D2AB036-DCCD-4091-86D3-9356430B4B4E}"/>
              </a:ext>
            </a:extLst>
          </p:cNvPr>
          <p:cNvSpPr>
            <a:spLocks noGrp="1"/>
          </p:cNvSpPr>
          <p:nvPr>
            <p:ph type="title"/>
          </p:nvPr>
        </p:nvSpPr>
        <p:spPr>
          <a:xfrm>
            <a:off x="609600" y="360000"/>
            <a:ext cx="10972800" cy="1143000"/>
          </a:xfrm>
          <a:prstGeom prst="rect">
            <a:avLst/>
          </a:prstGeom>
        </p:spPr>
        <p:txBody>
          <a:bodyPr vert="horz" lIns="91440" tIns="45720" rIns="91440" bIns="45720" rtlCol="0" anchor="t" anchorCtr="0">
            <a:noAutofit/>
          </a:bodyPr>
          <a:lstStyle/>
          <a:p>
            <a:r>
              <a:rPr lang="en-US"/>
              <a:t>Klicka här för att ändra mall för rubrikformat</a:t>
            </a:r>
          </a:p>
        </p:txBody>
      </p:sp>
      <p:pic>
        <p:nvPicPr>
          <p:cNvPr id="7" name="Bildobjekt 5">
            <a:extLst>
              <a:ext uri="{FF2B5EF4-FFF2-40B4-BE49-F238E27FC236}">
                <a16:creationId xmlns:a16="http://schemas.microsoft.com/office/drawing/2014/main" id="{F7A0A58A-FC56-47DC-BCC8-CE51EE2570FE}"/>
              </a:ext>
            </a:extLst>
          </p:cNvPr>
          <p:cNvPicPr>
            <a:picLocks noChangeAspect="1" noChangeArrowheads="1"/>
          </p:cNvPicPr>
          <p:nvPr/>
        </p:nvPicPr>
        <p:blipFill>
          <a:blip r:embed="rId20" cstate="screen">
            <a:extLst>
              <a:ext uri="{28A0092B-C50C-407E-A947-70E740481C1C}">
                <a14:useLocalDpi xmlns:a14="http://schemas.microsoft.com/office/drawing/2010/main" val="0"/>
              </a:ext>
            </a:extLst>
          </a:blip>
          <a:srcRect l="2496" t="2553"/>
          <a:stretch>
            <a:fillRect/>
          </a:stretch>
        </p:blipFill>
        <p:spPr bwMode="auto">
          <a:xfrm>
            <a:off x="-12700" y="0"/>
            <a:ext cx="122174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tshållare för text 2">
            <a:extLst>
              <a:ext uri="{FF2B5EF4-FFF2-40B4-BE49-F238E27FC236}">
                <a16:creationId xmlns:a16="http://schemas.microsoft.com/office/drawing/2014/main" id="{71996A95-48E2-4F6F-83D8-7449B280FD95}"/>
              </a:ext>
            </a:extLst>
          </p:cNvPr>
          <p:cNvSpPr>
            <a:spLocks noGrp="1"/>
          </p:cNvSpPr>
          <p:nvPr>
            <p:ph type="body" idx="1"/>
          </p:nvPr>
        </p:nvSpPr>
        <p:spPr>
          <a:xfrm>
            <a:off x="609600" y="1600201"/>
            <a:ext cx="10972800" cy="4525963"/>
          </a:xfrm>
          <a:prstGeom prst="rect">
            <a:avLst/>
          </a:prstGeom>
        </p:spPr>
        <p:txBody>
          <a:bodyPr vert="horz" lIns="91440" tIns="45720" rIns="91440" bIns="45720" rtlCol="0">
            <a:noAutofit/>
          </a:bodyPr>
          <a:lstStyle/>
          <a:p>
            <a:pPr lvl="0"/>
            <a:r>
              <a:rPr lang="en-US"/>
              <a:t>Klicka här för att ändra format på bakgrundstexten</a:t>
            </a:r>
          </a:p>
          <a:p>
            <a:pPr lvl="1"/>
            <a:r>
              <a:rPr lang="en-US"/>
              <a:t>Nivå två</a:t>
            </a:r>
          </a:p>
          <a:p>
            <a:pPr lvl="2"/>
            <a:r>
              <a:rPr lang="en-US"/>
              <a:t>Nivå tre</a:t>
            </a:r>
          </a:p>
          <a:p>
            <a:pPr lvl="3"/>
            <a:r>
              <a:rPr lang="en-US"/>
              <a:t>Nivå fyra</a:t>
            </a:r>
          </a:p>
          <a:p>
            <a:pPr lvl="4"/>
            <a:r>
              <a:rPr lang="en-US"/>
              <a:t>Nivå fem</a:t>
            </a:r>
          </a:p>
        </p:txBody>
      </p:sp>
      <p:sp>
        <p:nvSpPr>
          <p:cNvPr id="4" name="Platshållare för datum 3">
            <a:extLst>
              <a:ext uri="{FF2B5EF4-FFF2-40B4-BE49-F238E27FC236}">
                <a16:creationId xmlns:a16="http://schemas.microsoft.com/office/drawing/2014/main" id="{AA9493F9-282B-4097-A7AF-FB6F8D34651D}"/>
              </a:ext>
            </a:extLst>
          </p:cNvPr>
          <p:cNvSpPr>
            <a:spLocks noGrp="1"/>
          </p:cNvSpPr>
          <p:nvPr>
            <p:ph type="dt" sz="half" idx="2"/>
          </p:nvPr>
        </p:nvSpPr>
        <p:spPr>
          <a:xfrm>
            <a:off x="584754" y="6525320"/>
            <a:ext cx="96078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E01E74-C129-49CC-A8E9-55F17C697E65}" type="datetimeFigureOut">
              <a:rPr lang="sv-SE" smtClean="0"/>
              <a:t>2025-11-20</a:t>
            </a:fld>
            <a:endParaRPr lang="sv-SE"/>
          </a:p>
        </p:txBody>
      </p:sp>
      <p:sp>
        <p:nvSpPr>
          <p:cNvPr id="5" name="Platshållare för sidfot 4">
            <a:extLst>
              <a:ext uri="{FF2B5EF4-FFF2-40B4-BE49-F238E27FC236}">
                <a16:creationId xmlns:a16="http://schemas.microsoft.com/office/drawing/2014/main" id="{AA75777A-8889-41C5-9B21-1D01DDBB0F41}"/>
              </a:ext>
            </a:extLst>
          </p:cNvPr>
          <p:cNvSpPr>
            <a:spLocks noGrp="1"/>
          </p:cNvSpPr>
          <p:nvPr>
            <p:ph type="ftr" sz="quarter" idx="3"/>
          </p:nvPr>
        </p:nvSpPr>
        <p:spPr>
          <a:xfrm>
            <a:off x="1669775" y="6525320"/>
            <a:ext cx="936763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BE3D0A82-13FD-4CDE-95C7-C0163891E983}"/>
              </a:ext>
            </a:extLst>
          </p:cNvPr>
          <p:cNvSpPr>
            <a:spLocks noGrp="1"/>
          </p:cNvSpPr>
          <p:nvPr>
            <p:ph type="sldNum" sz="quarter" idx="4"/>
          </p:nvPr>
        </p:nvSpPr>
        <p:spPr>
          <a:xfrm>
            <a:off x="11226248" y="6525320"/>
            <a:ext cx="67918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730AA7-F777-4CAC-8CCC-AEA20B9348DC}" type="slidenum">
              <a:rPr lang="sv-SE" smtClean="0"/>
              <a:t>‹#›</a:t>
            </a:fld>
            <a:endParaRPr lang="sv-SE"/>
          </a:p>
        </p:txBody>
      </p:sp>
    </p:spTree>
    <p:extLst>
      <p:ext uri="{BB962C8B-B14F-4D97-AF65-F5344CB8AC3E}">
        <p14:creationId xmlns:p14="http://schemas.microsoft.com/office/powerpoint/2010/main" val="404104626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35" r:id="rId7"/>
    <p:sldLayoutId id="2147483736" r:id="rId8"/>
    <p:sldLayoutId id="2147483737" r:id="rId9"/>
    <p:sldLayoutId id="2147483738" r:id="rId10"/>
    <p:sldLayoutId id="2147483741" r:id="rId11"/>
    <p:sldLayoutId id="2147483742" r:id="rId12"/>
    <p:sldLayoutId id="2147483743" r:id="rId13"/>
    <p:sldLayoutId id="2147483744" r:id="rId14"/>
    <p:sldLayoutId id="2147483745" r:id="rId15"/>
    <p:sldLayoutId id="2147483746" r:id="rId16"/>
    <p:sldLayoutId id="2147483715" r:id="rId17"/>
    <p:sldLayoutId id="2147483749" r:id="rId18"/>
  </p:sldLayoutIdLst>
  <p:txStyles>
    <p:titleStyle>
      <a:lvl1pPr algn="l" defTabSz="914400" rtl="0" eaLnBrk="1" latinLnBrk="0" hangingPunct="1">
        <a:lnSpc>
          <a:spcPct val="11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D2AB036-DCCD-4091-86D3-9356430B4B4E}"/>
              </a:ext>
            </a:extLst>
          </p:cNvPr>
          <p:cNvSpPr>
            <a:spLocks noGrp="1"/>
          </p:cNvSpPr>
          <p:nvPr>
            <p:ph type="title"/>
          </p:nvPr>
        </p:nvSpPr>
        <p:spPr>
          <a:xfrm>
            <a:off x="609600" y="360000"/>
            <a:ext cx="10972800" cy="1143000"/>
          </a:xfrm>
          <a:prstGeom prst="rect">
            <a:avLst/>
          </a:prstGeom>
        </p:spPr>
        <p:txBody>
          <a:bodyPr vert="horz" lIns="91440" tIns="45720" rIns="91440" bIns="45720" rtlCol="0" anchor="t" anchorCtr="0">
            <a:noAutofit/>
          </a:bodyPr>
          <a:lstStyle/>
          <a:p>
            <a:r>
              <a:rPr lang="en-US"/>
              <a:t>Klicka här för att ändra mall för rubrikformat</a:t>
            </a:r>
          </a:p>
        </p:txBody>
      </p:sp>
      <p:pic>
        <p:nvPicPr>
          <p:cNvPr id="7" name="Bildobjekt 5">
            <a:extLst>
              <a:ext uri="{FF2B5EF4-FFF2-40B4-BE49-F238E27FC236}">
                <a16:creationId xmlns:a16="http://schemas.microsoft.com/office/drawing/2014/main" id="{F7A0A58A-FC56-47DC-BCC8-CE51EE2570FE}"/>
              </a:ext>
            </a:extLst>
          </p:cNvPr>
          <p:cNvPicPr>
            <a:picLocks noChangeAspect="1" noChangeArrowheads="1"/>
          </p:cNvPicPr>
          <p:nvPr/>
        </p:nvPicPr>
        <p:blipFill>
          <a:blip r:embed="rId19" cstate="screen">
            <a:extLst>
              <a:ext uri="{28A0092B-C50C-407E-A947-70E740481C1C}">
                <a14:useLocalDpi xmlns:a14="http://schemas.microsoft.com/office/drawing/2010/main" val="0"/>
              </a:ext>
            </a:extLst>
          </a:blip>
          <a:srcRect l="2496" t="2553"/>
          <a:stretch>
            <a:fillRect/>
          </a:stretch>
        </p:blipFill>
        <p:spPr bwMode="auto">
          <a:xfrm>
            <a:off x="-12700" y="0"/>
            <a:ext cx="122174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tshållare för text 2">
            <a:extLst>
              <a:ext uri="{FF2B5EF4-FFF2-40B4-BE49-F238E27FC236}">
                <a16:creationId xmlns:a16="http://schemas.microsoft.com/office/drawing/2014/main" id="{71996A95-48E2-4F6F-83D8-7449B280FD95}"/>
              </a:ext>
            </a:extLst>
          </p:cNvPr>
          <p:cNvSpPr>
            <a:spLocks noGrp="1"/>
          </p:cNvSpPr>
          <p:nvPr>
            <p:ph type="body" idx="1"/>
          </p:nvPr>
        </p:nvSpPr>
        <p:spPr>
          <a:xfrm>
            <a:off x="609600" y="1600201"/>
            <a:ext cx="10972800" cy="4525963"/>
          </a:xfrm>
          <a:prstGeom prst="rect">
            <a:avLst/>
          </a:prstGeom>
        </p:spPr>
        <p:txBody>
          <a:bodyPr vert="horz" lIns="91440" tIns="45720" rIns="91440" bIns="45720" rtlCol="0">
            <a:noAutofit/>
          </a:bodyPr>
          <a:lstStyle/>
          <a:p>
            <a:pPr lvl="0"/>
            <a:r>
              <a:rPr lang="en-US"/>
              <a:t>Klicka här för att ändra format på bakgrundstexten</a:t>
            </a:r>
          </a:p>
          <a:p>
            <a:pPr lvl="1"/>
            <a:r>
              <a:rPr lang="en-US"/>
              <a:t>Nivå två</a:t>
            </a:r>
          </a:p>
          <a:p>
            <a:pPr lvl="2"/>
            <a:r>
              <a:rPr lang="en-US"/>
              <a:t>Nivå tre</a:t>
            </a:r>
          </a:p>
          <a:p>
            <a:pPr lvl="3"/>
            <a:r>
              <a:rPr lang="en-US"/>
              <a:t>Nivå fyra</a:t>
            </a:r>
          </a:p>
          <a:p>
            <a:pPr lvl="4"/>
            <a:r>
              <a:rPr lang="en-US"/>
              <a:t>Nivå fem</a:t>
            </a:r>
          </a:p>
        </p:txBody>
      </p:sp>
      <p:sp>
        <p:nvSpPr>
          <p:cNvPr id="4" name="Platshållare för datum 3">
            <a:extLst>
              <a:ext uri="{FF2B5EF4-FFF2-40B4-BE49-F238E27FC236}">
                <a16:creationId xmlns:a16="http://schemas.microsoft.com/office/drawing/2014/main" id="{AA9493F9-282B-4097-A7AF-FB6F8D34651D}"/>
              </a:ext>
            </a:extLst>
          </p:cNvPr>
          <p:cNvSpPr>
            <a:spLocks noGrp="1"/>
          </p:cNvSpPr>
          <p:nvPr>
            <p:ph type="dt" sz="half" idx="2"/>
          </p:nvPr>
        </p:nvSpPr>
        <p:spPr>
          <a:xfrm>
            <a:off x="584754" y="6525320"/>
            <a:ext cx="96078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E01E74-C129-49CC-A8E9-55F17C697E65}" type="datetimeFigureOut">
              <a:rPr lang="sv-SE" smtClean="0"/>
              <a:t>2025-11-20</a:t>
            </a:fld>
            <a:endParaRPr lang="sv-SE"/>
          </a:p>
        </p:txBody>
      </p:sp>
      <p:sp>
        <p:nvSpPr>
          <p:cNvPr id="5" name="Platshållare för sidfot 4">
            <a:extLst>
              <a:ext uri="{FF2B5EF4-FFF2-40B4-BE49-F238E27FC236}">
                <a16:creationId xmlns:a16="http://schemas.microsoft.com/office/drawing/2014/main" id="{AA75777A-8889-41C5-9B21-1D01DDBB0F41}"/>
              </a:ext>
            </a:extLst>
          </p:cNvPr>
          <p:cNvSpPr>
            <a:spLocks noGrp="1"/>
          </p:cNvSpPr>
          <p:nvPr>
            <p:ph type="ftr" sz="quarter" idx="3"/>
          </p:nvPr>
        </p:nvSpPr>
        <p:spPr>
          <a:xfrm>
            <a:off x="1669775" y="6525320"/>
            <a:ext cx="936763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BE3D0A82-13FD-4CDE-95C7-C0163891E983}"/>
              </a:ext>
            </a:extLst>
          </p:cNvPr>
          <p:cNvSpPr>
            <a:spLocks noGrp="1"/>
          </p:cNvSpPr>
          <p:nvPr>
            <p:ph type="sldNum" sz="quarter" idx="4"/>
          </p:nvPr>
        </p:nvSpPr>
        <p:spPr>
          <a:xfrm>
            <a:off x="11226248" y="6525320"/>
            <a:ext cx="67918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730AA7-F777-4CAC-8CCC-AEA20B9348DC}" type="slidenum">
              <a:rPr lang="sv-SE" smtClean="0"/>
              <a:t>‹#›</a:t>
            </a:fld>
            <a:endParaRPr lang="sv-SE"/>
          </a:p>
        </p:txBody>
      </p:sp>
    </p:spTree>
    <p:extLst>
      <p:ext uri="{BB962C8B-B14F-4D97-AF65-F5344CB8AC3E}">
        <p14:creationId xmlns:p14="http://schemas.microsoft.com/office/powerpoint/2010/main" val="758651128"/>
      </p:ext>
    </p:extLst>
  </p:cSld>
  <p:clrMap bg1="lt1" tx1="dk1" bg2="lt2" tx2="dk2" accent1="accent1" accent2="accent2" accent3="accent3" accent4="accent4" accent5="accent5" accent6="accent6" hlink="hlink" folHlink="folHlink"/>
  <p:sldLayoutIdLst>
    <p:sldLayoutId id="2147483739" r:id="rId1"/>
    <p:sldLayoutId id="2147483747" r:id="rId2"/>
    <p:sldLayoutId id="2147483719" r:id="rId3"/>
    <p:sldLayoutId id="2147483748"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Lst>
  <p:txStyles>
    <p:titleStyle>
      <a:lvl1pPr algn="l" defTabSz="914400" rtl="0" eaLnBrk="1" latinLnBrk="0" hangingPunct="1">
        <a:lnSpc>
          <a:spcPct val="11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Text Box 11">
            <a:extLst>
              <a:ext uri="{FF2B5EF4-FFF2-40B4-BE49-F238E27FC236}">
                <a16:creationId xmlns:a16="http://schemas.microsoft.com/office/drawing/2014/main" id="{667560BB-C8C3-4371-A5E4-941E6143043B}"/>
              </a:ext>
            </a:extLst>
          </p:cNvPr>
          <p:cNvSpPr txBox="1">
            <a:spLocks noChangeArrowheads="1"/>
          </p:cNvSpPr>
          <p:nvPr/>
        </p:nvSpPr>
        <p:spPr bwMode="auto">
          <a:xfrm>
            <a:off x="11277600" y="6553200"/>
            <a:ext cx="609600" cy="9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r">
              <a:spcBef>
                <a:spcPct val="50000"/>
              </a:spcBef>
              <a:defRPr/>
            </a:pPr>
            <a:fld id="{9FD1A5A4-4934-4F16-AC14-4F441D0C8C45}" type="slidenum">
              <a:rPr lang="sv-SE" altLang="sv-SE" sz="600" smtClean="0"/>
              <a:pPr algn="r">
                <a:spcBef>
                  <a:spcPct val="50000"/>
                </a:spcBef>
                <a:defRPr/>
              </a:pPr>
              <a:t>‹#›</a:t>
            </a:fld>
            <a:endParaRPr lang="sv-SE" altLang="sv-SE" sz="600"/>
          </a:p>
        </p:txBody>
      </p:sp>
      <p:pic>
        <p:nvPicPr>
          <p:cNvPr id="2051" name="Bildobjekt 5">
            <a:extLst>
              <a:ext uri="{FF2B5EF4-FFF2-40B4-BE49-F238E27FC236}">
                <a16:creationId xmlns:a16="http://schemas.microsoft.com/office/drawing/2014/main" id="{18A0E660-64A9-44F3-AFB4-DE825BA18E24}"/>
              </a:ext>
            </a:extLst>
          </p:cNvPr>
          <p:cNvPicPr>
            <a:picLocks noChangeAspect="1" noChangeArrowheads="1"/>
          </p:cNvPicPr>
          <p:nvPr/>
        </p:nvPicPr>
        <p:blipFill>
          <a:blip r:embed="rId15" cstate="email">
            <a:extLst>
              <a:ext uri="{28A0092B-C50C-407E-A947-70E740481C1C}">
                <a14:useLocalDpi xmlns:a14="http://schemas.microsoft.com/office/drawing/2010/main" val="0"/>
              </a:ext>
            </a:extLst>
          </a:blip>
          <a:srcRect l="2496" t="2553"/>
          <a:stretch>
            <a:fillRect/>
          </a:stretch>
        </p:blipFill>
        <p:spPr bwMode="auto">
          <a:xfrm>
            <a:off x="-12700" y="0"/>
            <a:ext cx="122174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81658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17" r:id="rId4"/>
    <p:sldLayoutId id="2147483716" r:id="rId5"/>
    <p:sldLayoutId id="2147483709" r:id="rId6"/>
    <p:sldLayoutId id="2147483710" r:id="rId7"/>
    <p:sldLayoutId id="2147483711" r:id="rId8"/>
    <p:sldLayoutId id="2147483712" r:id="rId9"/>
    <p:sldLayoutId id="2147483713" r:id="rId10"/>
    <p:sldLayoutId id="2147483714" r:id="rId11"/>
    <p:sldLayoutId id="2147483718" r:id="rId12"/>
    <p:sldLayoutId id="2147483720" r:id="rId13"/>
  </p:sldLayoutIdLst>
  <p:txStyles>
    <p:titleStyle>
      <a:lvl1pPr algn="l" rtl="0" eaLnBrk="1" fontAlgn="base" hangingPunct="1">
        <a:spcBef>
          <a:spcPct val="0"/>
        </a:spcBef>
        <a:spcAft>
          <a:spcPct val="0"/>
        </a:spcAft>
        <a:defRPr sz="4000" b="1">
          <a:solidFill>
            <a:schemeClr val="tx1"/>
          </a:solidFill>
          <a:latin typeface="+mj-lt"/>
          <a:ea typeface="+mj-ea"/>
          <a:cs typeface="ヒラギノ角ゴ Pro W3"/>
        </a:defRPr>
      </a:lvl1pPr>
      <a:lvl2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2pPr>
      <a:lvl3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3pPr>
      <a:lvl4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4pPr>
      <a:lvl5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5pPr>
      <a:lvl6pPr marL="457200" algn="l" rtl="0" eaLnBrk="1" fontAlgn="base" hangingPunct="1">
        <a:spcBef>
          <a:spcPct val="0"/>
        </a:spcBef>
        <a:spcAft>
          <a:spcPct val="0"/>
        </a:spcAft>
        <a:defRPr sz="4000" b="1">
          <a:solidFill>
            <a:schemeClr val="tx1"/>
          </a:solidFill>
          <a:latin typeface="Arial" charset="0"/>
          <a:ea typeface="ヒラギノ角ゴ Pro W3" pitchFamily="1" charset="-128"/>
        </a:defRPr>
      </a:lvl6pPr>
      <a:lvl7pPr marL="914400" algn="l" rtl="0" eaLnBrk="1" fontAlgn="base" hangingPunct="1">
        <a:spcBef>
          <a:spcPct val="0"/>
        </a:spcBef>
        <a:spcAft>
          <a:spcPct val="0"/>
        </a:spcAft>
        <a:defRPr sz="4000" b="1">
          <a:solidFill>
            <a:schemeClr val="tx1"/>
          </a:solidFill>
          <a:latin typeface="Arial" charset="0"/>
          <a:ea typeface="ヒラギノ角ゴ Pro W3" pitchFamily="1" charset="-128"/>
        </a:defRPr>
      </a:lvl7pPr>
      <a:lvl8pPr marL="1371600" algn="l" rtl="0" eaLnBrk="1" fontAlgn="base" hangingPunct="1">
        <a:spcBef>
          <a:spcPct val="0"/>
        </a:spcBef>
        <a:spcAft>
          <a:spcPct val="0"/>
        </a:spcAft>
        <a:defRPr sz="4000" b="1">
          <a:solidFill>
            <a:schemeClr val="tx1"/>
          </a:solidFill>
          <a:latin typeface="Arial" charset="0"/>
          <a:ea typeface="ヒラギノ角ゴ Pro W3" pitchFamily="1" charset="-128"/>
        </a:defRPr>
      </a:lvl8pPr>
      <a:lvl9pPr marL="1828800" algn="l" rtl="0" eaLnBrk="1" fontAlgn="base" hangingPunct="1">
        <a:spcBef>
          <a:spcPct val="0"/>
        </a:spcBef>
        <a:spcAft>
          <a:spcPct val="0"/>
        </a:spcAft>
        <a:defRPr sz="4000" b="1">
          <a:solidFill>
            <a:schemeClr val="tx1"/>
          </a:solidFill>
          <a:latin typeface="Arial" charset="0"/>
          <a:ea typeface="ヒラギノ角ゴ Pro W3" pitchFamily="1"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ヒラギノ角ゴ Pro W3"/>
        </a:defRPr>
      </a:lvl1pPr>
      <a:lvl2pPr marL="742950" indent="-285750" algn="l" rtl="0" eaLnBrk="1" fontAlgn="base" hangingPunct="1">
        <a:spcBef>
          <a:spcPct val="20000"/>
        </a:spcBef>
        <a:spcAft>
          <a:spcPct val="0"/>
        </a:spcAft>
        <a:buChar char="–"/>
        <a:defRPr sz="2800">
          <a:solidFill>
            <a:schemeClr val="tx1"/>
          </a:solidFill>
          <a:latin typeface="+mn-lt"/>
          <a:ea typeface="+mn-ea"/>
          <a:cs typeface="ヒラギノ角ゴ Pro W3"/>
        </a:defRPr>
      </a:lvl2pPr>
      <a:lvl3pPr marL="1143000" indent="-228600" algn="l" rtl="0" eaLnBrk="1" fontAlgn="base" hangingPunct="1">
        <a:spcBef>
          <a:spcPct val="20000"/>
        </a:spcBef>
        <a:spcAft>
          <a:spcPct val="0"/>
        </a:spcAft>
        <a:buChar char="•"/>
        <a:defRPr>
          <a:solidFill>
            <a:schemeClr val="tx1"/>
          </a:solidFill>
          <a:latin typeface="+mn-lt"/>
          <a:ea typeface="+mn-ea"/>
          <a:cs typeface="ヒラギノ角ゴ Pro W3"/>
        </a:defRPr>
      </a:lvl3pPr>
      <a:lvl4pPr marL="1600200" indent="-228600" algn="l" rtl="0" eaLnBrk="1" fontAlgn="base" hangingPunct="1">
        <a:spcBef>
          <a:spcPct val="20000"/>
        </a:spcBef>
        <a:spcAft>
          <a:spcPct val="0"/>
        </a:spcAft>
        <a:defRPr sz="2000">
          <a:solidFill>
            <a:schemeClr val="tx1"/>
          </a:solidFill>
          <a:latin typeface="+mn-lt"/>
          <a:ea typeface="+mn-ea"/>
          <a:cs typeface="ヒラギノ角ゴ Pro W3"/>
        </a:defRPr>
      </a:lvl4pPr>
      <a:lvl5pPr marL="2057400" indent="-228600" algn="l" rtl="0" eaLnBrk="1" fontAlgn="base" hangingPunct="1">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8" Type="http://schemas.openxmlformats.org/officeDocument/2006/relationships/hyperlink" Target="https://vardgivare.skane.se/kompetens-utveckling/sakkunniggrupper/tillganglighetskoordinatorer-tk-natverket/" TargetMode="External"/><Relationship Id="rId3" Type="http://schemas.openxmlformats.org/officeDocument/2006/relationships/hyperlink" Target="https://vardgivare.skane.se/patientadministration/utbud-av-e-tjanster/1177-tidbokning/" TargetMode="External"/><Relationship Id="rId7" Type="http://schemas.openxmlformats.org/officeDocument/2006/relationships/hyperlink" Target="https://qlikview.i.skane.se/qlikview/login.htm"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hyperlink" Target="https://vardgivare.skane.se/siteassets/2.-patientadministration/e-tjanster1177.se/e-tjanster-pa-1177.se/tidbok-o-digitala-tjanster_inriktningsbeslut-avseende-inforande-tidboksschema-och-gemensam-serviceniva-for-digitala-tjanster-inom-hs_inkl-bilagor.pdf" TargetMode="External"/><Relationship Id="rId5" Type="http://schemas.openxmlformats.org/officeDocument/2006/relationships/hyperlink" Target="https://vardgivare.skane.se/patientadministration/utbud-av-e-tjanster/1177-tidbokning/1177-tidbokning-i-pasis/" TargetMode="External"/><Relationship Id="rId4" Type="http://schemas.openxmlformats.org/officeDocument/2006/relationships/hyperlink" Target="https://vardgivare.skane.se/patientadministration/utbud-av-e-tjanster/1177-tidbokning/1177-tidbokning-i-pmo/" TargetMode="External"/><Relationship Id="rId9" Type="http://schemas.openxmlformats.org/officeDocument/2006/relationships/hyperlink" Target="https://www.skane.se/om-region-skane/detta-gor-region-skane/publikationer/barn--ungas-upplevelse-av-vardbesoke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Gravid kvinna tittar på sin mobiltelefon i stadsmiljö">
            <a:extLst>
              <a:ext uri="{FF2B5EF4-FFF2-40B4-BE49-F238E27FC236}">
                <a16:creationId xmlns:a16="http://schemas.microsoft.com/office/drawing/2014/main" id="{F6004052-7D68-0D28-7432-D45C0E03C70F}"/>
              </a:ext>
            </a:extLst>
          </p:cNvPr>
          <p:cNvPicPr>
            <a:picLocks noChangeAspect="1"/>
          </p:cNvPicPr>
          <p:nvPr/>
        </p:nvPicPr>
        <p:blipFill rotWithShape="1">
          <a:blip r:embed="rId2">
            <a:extLst>
              <a:ext uri="{28A0092B-C50C-407E-A947-70E740481C1C}">
                <a14:useLocalDpi xmlns:a14="http://schemas.microsoft.com/office/drawing/2010/main" val="0"/>
              </a:ext>
            </a:extLst>
          </a:blip>
          <a:srcRect b="5983"/>
          <a:stretch/>
        </p:blipFill>
        <p:spPr>
          <a:xfrm>
            <a:off x="11926" y="10"/>
            <a:ext cx="11861980" cy="6551990"/>
          </a:xfrm>
          <a:custGeom>
            <a:avLst/>
            <a:gdLst/>
            <a:ahLst/>
            <a:cxnLst/>
            <a:rect l="l" t="t" r="r" b="b"/>
            <a:pathLst>
              <a:path w="11862000" h="6552000">
                <a:moveTo>
                  <a:pt x="0" y="0"/>
                </a:moveTo>
                <a:lnTo>
                  <a:pt x="11862000" y="0"/>
                </a:lnTo>
                <a:lnTo>
                  <a:pt x="11862000" y="5414062"/>
                </a:lnTo>
                <a:lnTo>
                  <a:pt x="11780700" y="5418167"/>
                </a:lnTo>
                <a:cubicBezTo>
                  <a:pt x="11269385" y="5470094"/>
                  <a:pt x="10855402" y="5851263"/>
                  <a:pt x="10754096" y="6346330"/>
                </a:cubicBezTo>
                <a:lnTo>
                  <a:pt x="10733363" y="6552000"/>
                </a:lnTo>
                <a:lnTo>
                  <a:pt x="0" y="6552000"/>
                </a:lnTo>
                <a:close/>
              </a:path>
            </a:pathLst>
          </a:custGeom>
          <a:noFill/>
        </p:spPr>
      </p:pic>
      <p:sp>
        <p:nvSpPr>
          <p:cNvPr id="10" name="Title 2">
            <a:extLst>
              <a:ext uri="{FF2B5EF4-FFF2-40B4-BE49-F238E27FC236}">
                <a16:creationId xmlns:a16="http://schemas.microsoft.com/office/drawing/2014/main" id="{2101774F-6C38-74C5-9EF9-E78D23D27132}"/>
              </a:ext>
            </a:extLst>
          </p:cNvPr>
          <p:cNvSpPr>
            <a:spLocks noGrp="1"/>
          </p:cNvSpPr>
          <p:nvPr>
            <p:ph type="title"/>
          </p:nvPr>
        </p:nvSpPr>
        <p:spPr>
          <a:xfrm>
            <a:off x="-4548" y="360000"/>
            <a:ext cx="7219164" cy="1258488"/>
          </a:xfrm>
          <a:solidFill>
            <a:schemeClr val="bg2"/>
          </a:solidFill>
        </p:spPr>
        <p:txBody>
          <a:bodyPr/>
          <a:lstStyle/>
          <a:p>
            <a:r>
              <a:rPr lang="sv-SE" dirty="0">
                <a:solidFill>
                  <a:srgbClr val="307C8E"/>
                </a:solidFill>
              </a:rPr>
              <a:t>APT-material i arbetet med</a:t>
            </a:r>
            <a:r>
              <a:rPr lang="en-US" dirty="0">
                <a:solidFill>
                  <a:srgbClr val="307C8E"/>
                </a:solidFill>
              </a:rPr>
              <a:t> </a:t>
            </a:r>
            <a:r>
              <a:rPr lang="en-US" dirty="0" err="1">
                <a:solidFill>
                  <a:srgbClr val="307C8E"/>
                </a:solidFill>
              </a:rPr>
              <a:t>fler</a:t>
            </a:r>
            <a:r>
              <a:rPr lang="en-US" dirty="0">
                <a:solidFill>
                  <a:srgbClr val="307C8E"/>
                </a:solidFill>
              </a:rPr>
              <a:t> </a:t>
            </a:r>
            <a:r>
              <a:rPr lang="en-US" dirty="0" err="1">
                <a:solidFill>
                  <a:srgbClr val="307C8E"/>
                </a:solidFill>
              </a:rPr>
              <a:t>bokningsbara</a:t>
            </a:r>
            <a:r>
              <a:rPr lang="en-US" dirty="0">
                <a:solidFill>
                  <a:srgbClr val="307C8E"/>
                </a:solidFill>
              </a:rPr>
              <a:t> </a:t>
            </a:r>
            <a:r>
              <a:rPr lang="en-US" dirty="0" err="1">
                <a:solidFill>
                  <a:srgbClr val="307C8E"/>
                </a:solidFill>
              </a:rPr>
              <a:t>tider</a:t>
            </a:r>
            <a:endParaRPr lang="sv-SE" dirty="0">
              <a:solidFill>
                <a:srgbClr val="307C8E"/>
              </a:solidFill>
            </a:endParaRPr>
          </a:p>
        </p:txBody>
      </p:sp>
    </p:spTree>
    <p:extLst>
      <p:ext uri="{BB962C8B-B14F-4D97-AF65-F5344CB8AC3E}">
        <p14:creationId xmlns:p14="http://schemas.microsoft.com/office/powerpoint/2010/main" val="3854390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5CF71E-BDE2-E179-F759-B4B67FE39C67}"/>
              </a:ext>
            </a:extLst>
          </p:cNvPr>
          <p:cNvSpPr>
            <a:spLocks noGrp="1"/>
          </p:cNvSpPr>
          <p:nvPr>
            <p:ph type="title"/>
          </p:nvPr>
        </p:nvSpPr>
        <p:spPr/>
        <p:txBody>
          <a:bodyPr/>
          <a:lstStyle/>
          <a:p>
            <a:r>
              <a:rPr lang="sv-SE" dirty="0"/>
              <a:t>Vad är öppen kallelse?</a:t>
            </a:r>
          </a:p>
        </p:txBody>
      </p:sp>
      <p:sp>
        <p:nvSpPr>
          <p:cNvPr id="3" name="Platshållare för innehåll 2">
            <a:extLst>
              <a:ext uri="{FF2B5EF4-FFF2-40B4-BE49-F238E27FC236}">
                <a16:creationId xmlns:a16="http://schemas.microsoft.com/office/drawing/2014/main" id="{A50A96B9-0BEB-8455-587B-14C11B36DC0A}"/>
              </a:ext>
            </a:extLst>
          </p:cNvPr>
          <p:cNvSpPr>
            <a:spLocks noGrp="1"/>
          </p:cNvSpPr>
          <p:nvPr>
            <p:ph sz="half" idx="1"/>
          </p:nvPr>
        </p:nvSpPr>
        <p:spPr/>
        <p:txBody>
          <a:bodyPr/>
          <a:lstStyle/>
          <a:p>
            <a:r>
              <a:rPr lang="sv-SE" sz="2000" spc="-20" dirty="0"/>
              <a:t>Funktionen öppen kallelse finns bara i Pasis.</a:t>
            </a:r>
            <a:endParaRPr lang="sv-SE" sz="2000" spc="-20" baseline="0" dirty="0">
              <a:solidFill>
                <a:schemeClr val="bg2"/>
              </a:solidFill>
            </a:endParaRPr>
          </a:p>
          <a:p>
            <a:r>
              <a:rPr lang="sv-SE" sz="2000" spc="-20" baseline="0" dirty="0">
                <a:solidFill>
                  <a:schemeClr val="bg2"/>
                </a:solidFill>
              </a:rPr>
              <a:t>Vården kan välja att skicka en öppen kallelse till utvalda invånare.</a:t>
            </a:r>
          </a:p>
          <a:p>
            <a:r>
              <a:rPr lang="sv-SE" sz="2000" spc="-20" baseline="0" dirty="0">
                <a:solidFill>
                  <a:schemeClr val="bg2"/>
                </a:solidFill>
              </a:rPr>
              <a:t>Kallelsen kommer till invånarens inkorg på 1177.se. </a:t>
            </a:r>
            <a:r>
              <a:rPr lang="sv-SE" sz="2000" dirty="0">
                <a:solidFill>
                  <a:schemeClr val="bg2"/>
                </a:solidFill>
              </a:rPr>
              <a:t>Invånaren får välja bland ett begränsat urval av tider som mottagningen har valt att öppna upp via Pasis.</a:t>
            </a:r>
          </a:p>
          <a:p>
            <a:r>
              <a:rPr lang="sv-SE" sz="2000" spc="-20" dirty="0"/>
              <a:t>Tänk på att ha en dialog med invånaren innan den första kallelsen skickas ut. </a:t>
            </a:r>
          </a:p>
          <a:p>
            <a:endParaRPr lang="sv-SE" sz="2000" spc="-20" dirty="0"/>
          </a:p>
          <a:p>
            <a:endParaRPr lang="sv-SE" sz="2000" spc="-20" baseline="0" dirty="0">
              <a:solidFill>
                <a:schemeClr val="bg2"/>
              </a:solidFill>
            </a:endParaRPr>
          </a:p>
          <a:p>
            <a:endParaRPr lang="sv-SE" sz="2000" dirty="0"/>
          </a:p>
        </p:txBody>
      </p:sp>
      <p:pic>
        <p:nvPicPr>
          <p:cNvPr id="6" name="Platshållare för innehåll 5" descr="Skärmbild från inkorgen på 1177. I inkorgen finns en oläst kallelse. ">
            <a:extLst>
              <a:ext uri="{FF2B5EF4-FFF2-40B4-BE49-F238E27FC236}">
                <a16:creationId xmlns:a16="http://schemas.microsoft.com/office/drawing/2014/main" id="{25ADBBE1-C88F-21D2-736E-9518CECB9E9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00802" y="1297172"/>
            <a:ext cx="2380337" cy="2426646"/>
          </a:xfrm>
        </p:spPr>
      </p:pic>
      <p:pic>
        <p:nvPicPr>
          <p:cNvPr id="7" name="Bildobjekt 6" descr="Skärmbild som visar hur en kallelse ser ut på 1177.">
            <a:extLst>
              <a:ext uri="{FF2B5EF4-FFF2-40B4-BE49-F238E27FC236}">
                <a16:creationId xmlns:a16="http://schemas.microsoft.com/office/drawing/2014/main" id="{3D6920EB-00D0-F591-8302-4D295CF4E2A9}"/>
              </a:ext>
            </a:extLst>
          </p:cNvPr>
          <p:cNvPicPr>
            <a:picLocks noChangeAspect="1"/>
          </p:cNvPicPr>
          <p:nvPr/>
        </p:nvPicPr>
        <p:blipFill rotWithShape="1">
          <a:blip r:embed="rId3">
            <a:extLst>
              <a:ext uri="{28A0092B-C50C-407E-A947-70E740481C1C}">
                <a14:useLocalDpi xmlns:a14="http://schemas.microsoft.com/office/drawing/2010/main" val="0"/>
              </a:ext>
            </a:extLst>
          </a:blip>
          <a:srcRect b="48030"/>
          <a:stretch/>
        </p:blipFill>
        <p:spPr>
          <a:xfrm>
            <a:off x="9137610" y="1297172"/>
            <a:ext cx="1952636" cy="4446167"/>
          </a:xfrm>
          <a:prstGeom prst="rect">
            <a:avLst/>
          </a:prstGeom>
        </p:spPr>
      </p:pic>
    </p:spTree>
    <p:extLst>
      <p:ext uri="{BB962C8B-B14F-4D97-AF65-F5344CB8AC3E}">
        <p14:creationId xmlns:p14="http://schemas.microsoft.com/office/powerpoint/2010/main" val="104591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8216A32-2CFF-0F3B-298E-61F68E336543}"/>
              </a:ext>
            </a:extLst>
          </p:cNvPr>
          <p:cNvSpPr>
            <a:spLocks noGrp="1"/>
          </p:cNvSpPr>
          <p:nvPr>
            <p:ph type="title"/>
          </p:nvPr>
        </p:nvSpPr>
        <p:spPr/>
        <p:txBody>
          <a:bodyPr/>
          <a:lstStyle/>
          <a:p>
            <a:r>
              <a:rPr lang="sv-SE" dirty="0">
                <a:solidFill>
                  <a:schemeClr val="bg2"/>
                </a:solidFill>
              </a:rPr>
              <a:t>Varför öppen kallelse? </a:t>
            </a:r>
          </a:p>
        </p:txBody>
      </p:sp>
      <p:sp>
        <p:nvSpPr>
          <p:cNvPr id="5" name="Platshållare för innehåll 4">
            <a:extLst>
              <a:ext uri="{FF2B5EF4-FFF2-40B4-BE49-F238E27FC236}">
                <a16:creationId xmlns:a16="http://schemas.microsoft.com/office/drawing/2014/main" id="{5FE38452-EABD-CBD8-E964-53C2D41E58F1}"/>
              </a:ext>
            </a:extLst>
          </p:cNvPr>
          <p:cNvSpPr>
            <a:spLocks noGrp="1"/>
          </p:cNvSpPr>
          <p:nvPr>
            <p:ph idx="1"/>
          </p:nvPr>
        </p:nvSpPr>
        <p:spPr>
          <a:xfrm>
            <a:off x="0" y="1341923"/>
            <a:ext cx="10633753" cy="4678734"/>
          </a:xfrm>
        </p:spPr>
        <p:txBody>
          <a:bodyPr vert="horz" lIns="91440" tIns="45720" rIns="91440" bIns="45720" rtlCol="0" anchor="t">
            <a:noAutofit/>
          </a:bodyPr>
          <a:lstStyle/>
          <a:p>
            <a:pPr lvl="1">
              <a:buClr>
                <a:schemeClr val="bg2"/>
              </a:buClr>
            </a:pPr>
            <a:r>
              <a:rPr lang="sv-SE" sz="2400" spc="-20" baseline="0" dirty="0">
                <a:solidFill>
                  <a:schemeClr val="bg2"/>
                </a:solidFill>
              </a:rPr>
              <a:t>Öppen kallelse skapar valfrihet för invånaren och ökar tillgängligheten</a:t>
            </a:r>
            <a:r>
              <a:rPr lang="sv-SE" sz="2400" spc="-20" dirty="0">
                <a:solidFill>
                  <a:schemeClr val="bg2"/>
                </a:solidFill>
              </a:rPr>
              <a:t>.</a:t>
            </a:r>
          </a:p>
          <a:p>
            <a:pPr lvl="1">
              <a:buClr>
                <a:schemeClr val="bg2"/>
              </a:buClr>
            </a:pPr>
            <a:endParaRPr lang="sv-SE" sz="2400" spc="-20" dirty="0">
              <a:solidFill>
                <a:schemeClr val="bg2"/>
              </a:solidFill>
            </a:endParaRPr>
          </a:p>
          <a:p>
            <a:pPr lvl="1">
              <a:buClr>
                <a:schemeClr val="bg2"/>
              </a:buClr>
            </a:pPr>
            <a:r>
              <a:rPr lang="sv-SE" sz="2400" dirty="0">
                <a:solidFill>
                  <a:schemeClr val="bg2"/>
                </a:solidFill>
              </a:rPr>
              <a:t>Öppen kallelse är det viktigaste verktyget för att öka antalet bokningsbara tider inom specialistvården.</a:t>
            </a:r>
          </a:p>
          <a:p>
            <a:pPr marL="457200" lvl="1" indent="0">
              <a:buClr>
                <a:schemeClr val="bg2"/>
              </a:buClr>
              <a:buNone/>
            </a:pPr>
            <a:endParaRPr lang="sv-SE" sz="2400" dirty="0">
              <a:solidFill>
                <a:schemeClr val="bg2"/>
              </a:solidFill>
            </a:endParaRPr>
          </a:p>
          <a:p>
            <a:pPr lvl="1">
              <a:buClr>
                <a:schemeClr val="bg2"/>
              </a:buClr>
            </a:pPr>
            <a:r>
              <a:rPr lang="sv-SE" sz="2400" dirty="0">
                <a:solidFill>
                  <a:schemeClr val="bg2"/>
                </a:solidFill>
              </a:rPr>
              <a:t>Vården kan själv styra vilka invånare som ska få möjlighet att boka en tid.</a:t>
            </a:r>
          </a:p>
          <a:p>
            <a:pPr marL="457200" lvl="1" indent="0">
              <a:buClr>
                <a:schemeClr val="bg2"/>
              </a:buClr>
              <a:buNone/>
            </a:pPr>
            <a:endParaRPr lang="sv-SE" dirty="0">
              <a:solidFill>
                <a:schemeClr val="bg2"/>
              </a:solidFill>
            </a:endParaRPr>
          </a:p>
        </p:txBody>
      </p:sp>
      <p:pic>
        <p:nvPicPr>
          <p:cNvPr id="6" name="Bildobjekt 5" descr="Region Skånes logotyp - avsändarinformation ">
            <a:extLst>
              <a:ext uri="{FF2B5EF4-FFF2-40B4-BE49-F238E27FC236}">
                <a16:creationId xmlns:a16="http://schemas.microsoft.com/office/drawing/2014/main" id="{7C9D3C79-BDB6-FFA4-4DC9-025D86AED8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1477" y="5853106"/>
            <a:ext cx="746613" cy="691200"/>
          </a:xfrm>
          <a:prstGeom prst="rect">
            <a:avLst/>
          </a:prstGeom>
        </p:spPr>
      </p:pic>
    </p:spTree>
    <p:extLst>
      <p:ext uri="{BB962C8B-B14F-4D97-AF65-F5344CB8AC3E}">
        <p14:creationId xmlns:p14="http://schemas.microsoft.com/office/powerpoint/2010/main" val="4052320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 name="textruta 13">
            <a:extLst>
              <a:ext uri="{FF2B5EF4-FFF2-40B4-BE49-F238E27FC236}">
                <a16:creationId xmlns:a16="http://schemas.microsoft.com/office/drawing/2014/main" id="{0F757570-913B-86DB-72D5-B0A161A7267B}"/>
              </a:ext>
            </a:extLst>
          </p:cNvPr>
          <p:cNvSpPr txBox="1"/>
          <p:nvPr/>
        </p:nvSpPr>
        <p:spPr>
          <a:xfrm>
            <a:off x="551232" y="696069"/>
            <a:ext cx="1430236" cy="1690990"/>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sv-SE" sz="20000" b="0" i="0" u="none" strike="noStrike" kern="1200" cap="none" spc="0" normalizeH="0" baseline="0" noProof="0" dirty="0">
                <a:ln>
                  <a:noFill/>
                </a:ln>
                <a:solidFill>
                  <a:srgbClr val="FDF9E4"/>
                </a:solidFill>
                <a:effectLst/>
                <a:uLnTx/>
                <a:uFillTx/>
                <a:ea typeface="+mn-ea"/>
                <a:cs typeface="+mn-cs"/>
              </a:rPr>
              <a:t>”</a:t>
            </a:r>
          </a:p>
        </p:txBody>
      </p:sp>
      <p:sp>
        <p:nvSpPr>
          <p:cNvPr id="3" name="textruta 2">
            <a:extLst>
              <a:ext uri="{FF2B5EF4-FFF2-40B4-BE49-F238E27FC236}">
                <a16:creationId xmlns:a16="http://schemas.microsoft.com/office/drawing/2014/main" id="{CE2E273B-69DB-FB7E-14DB-61E60C9EE246}"/>
              </a:ext>
            </a:extLst>
          </p:cNvPr>
          <p:cNvSpPr txBox="1"/>
          <p:nvPr/>
        </p:nvSpPr>
        <p:spPr>
          <a:xfrm>
            <a:off x="609600" y="2032000"/>
            <a:ext cx="5003260" cy="4525963"/>
          </a:xfrm>
          <a:prstGeom prst="rect">
            <a:avLst/>
          </a:prstGeom>
        </p:spPr>
        <p:txBody>
          <a:bodyPr vert="horz" lIns="91440" tIns="45720" rIns="91440" bIns="45720" rtlCol="0" anchor="t">
            <a:normAutofit/>
          </a:bodyPr>
          <a:lstStyle/>
          <a:p>
            <a:pPr defTabSz="914400">
              <a:spcAft>
                <a:spcPts val="600"/>
              </a:spcAft>
              <a:defRPr/>
            </a:pPr>
            <a:r>
              <a:rPr lang="sv-SE" sz="2000" dirty="0">
                <a:solidFill>
                  <a:srgbClr val="FDF9E4"/>
                </a:solidFill>
                <a:ea typeface="Calibri"/>
                <a:cs typeface="Arial"/>
              </a:rPr>
              <a:t>Innan kunde vi sitta i långa telefonsamtal med våra patienter, eller med anhöriga, där vi försökte reda ut vilken tid som skulle funka bäst. Nu kan patienten själv se vilka tider som finns tillgängliga och bokar den som passar dem. </a:t>
            </a:r>
            <a:endParaRPr lang="sv-SE" sz="2000" dirty="0">
              <a:solidFill>
                <a:srgbClr val="FDF9E4"/>
              </a:solidFill>
              <a:cs typeface="Arial"/>
            </a:endParaRPr>
          </a:p>
          <a:p>
            <a:pPr algn="r" defTabSz="914400">
              <a:spcAft>
                <a:spcPts val="600"/>
              </a:spcAft>
              <a:defRPr/>
            </a:pPr>
            <a:r>
              <a:rPr lang="sv-SE" sz="2000" dirty="0">
                <a:solidFill>
                  <a:srgbClr val="FDF9E4"/>
                </a:solidFill>
              </a:rPr>
              <a:t>Lena Björk, undersköterska, neurologimottagningen Helsingborg.</a:t>
            </a:r>
            <a:endParaRPr lang="sv-SE" sz="2000" b="0" i="0" u="none" strike="noStrike" kern="1200" cap="none" spc="0" normalizeH="0" baseline="0" noProof="0" dirty="0">
              <a:ln>
                <a:noFill/>
              </a:ln>
              <a:solidFill>
                <a:srgbClr val="FDF9E4"/>
              </a:solidFill>
              <a:effectLst/>
              <a:uLnTx/>
              <a:uFillTx/>
              <a:cs typeface="Arial"/>
            </a:endParaRPr>
          </a:p>
        </p:txBody>
      </p:sp>
      <p:sp>
        <p:nvSpPr>
          <p:cNvPr id="11" name="Rubrik 10">
            <a:extLst>
              <a:ext uri="{FF2B5EF4-FFF2-40B4-BE49-F238E27FC236}">
                <a16:creationId xmlns:a16="http://schemas.microsoft.com/office/drawing/2014/main" id="{E6749529-5642-5610-9409-1A33A2E8E0FF}"/>
              </a:ext>
            </a:extLst>
          </p:cNvPr>
          <p:cNvSpPr txBox="1">
            <a:spLocks noGrp="1"/>
          </p:cNvSpPr>
          <p:nvPr>
            <p:ph type="title" idx="4294967295"/>
          </p:nvPr>
        </p:nvSpPr>
        <p:spPr>
          <a:xfrm>
            <a:off x="736060" y="5207824"/>
            <a:ext cx="4876800" cy="7386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FDF9E4"/>
                </a:solidFill>
                <a:effectLst/>
                <a:uLnTx/>
                <a:uFillTx/>
                <a:latin typeface="+mn-lt"/>
                <a:ea typeface="+mn-ea"/>
                <a:cs typeface="+mn-cs"/>
              </a:rPr>
              <a:t>Neurologimottagningen har arbetat fram ett fungerande schema och arbetssätt för att kunna använda öppen kallelse på sina dagvårdspatienter.</a:t>
            </a:r>
            <a:endParaRPr kumimoji="0" lang="sv-SE" sz="1400" b="0" i="0" u="none" strike="noStrike" kern="1200" cap="none" spc="0" normalizeH="0" baseline="0" noProof="0" dirty="0">
              <a:ln>
                <a:noFill/>
              </a:ln>
              <a:solidFill>
                <a:srgbClr val="FDF9E4"/>
              </a:solidFill>
              <a:effectLst/>
              <a:uLnTx/>
              <a:uFillTx/>
              <a:latin typeface="+mn-lt"/>
              <a:ea typeface="+mn-ea"/>
              <a:cs typeface="Arial"/>
            </a:endParaRPr>
          </a:p>
        </p:txBody>
      </p:sp>
      <p:pic>
        <p:nvPicPr>
          <p:cNvPr id="7" name="Platshållare för bild 6" descr="Vårdpersonal med stetoskop undersöker ett leende barn. Mamman sitter bredvid. ">
            <a:extLst>
              <a:ext uri="{FF2B5EF4-FFF2-40B4-BE49-F238E27FC236}">
                <a16:creationId xmlns:a16="http://schemas.microsoft.com/office/drawing/2014/main" id="{DF9B4086-FAA0-C15A-C7EC-1F1C3FEE81E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089" r="20089"/>
          <a:stretch>
            <a:fillRect/>
          </a:stretch>
        </p:blipFill>
        <p:spPr/>
      </p:pic>
    </p:spTree>
    <p:extLst>
      <p:ext uri="{BB962C8B-B14F-4D97-AF65-F5344CB8AC3E}">
        <p14:creationId xmlns:p14="http://schemas.microsoft.com/office/powerpoint/2010/main" val="480027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D5AFB8C-DCD0-A4C8-4408-F42EC98A2FE8}"/>
              </a:ext>
            </a:extLst>
          </p:cNvPr>
          <p:cNvSpPr>
            <a:spLocks noGrp="1"/>
          </p:cNvSpPr>
          <p:nvPr>
            <p:ph idx="1"/>
          </p:nvPr>
        </p:nvSpPr>
        <p:spPr>
          <a:xfrm>
            <a:off x="609600" y="2455244"/>
            <a:ext cx="10229850" cy="4402756"/>
          </a:xfrm>
        </p:spPr>
        <p:txBody>
          <a:bodyPr vert="horz" lIns="91440" tIns="45720" rIns="91440" bIns="45720" rtlCol="0" anchor="t">
            <a:noAutofit/>
          </a:bodyPr>
          <a:lstStyle/>
          <a:p>
            <a:pPr marL="0" indent="0">
              <a:lnSpc>
                <a:spcPct val="100000"/>
              </a:lnSpc>
              <a:spcBef>
                <a:spcPts val="1200"/>
              </a:spcBef>
              <a:buNone/>
            </a:pPr>
            <a:r>
              <a:rPr lang="sv-SE" sz="2400" dirty="0">
                <a:solidFill>
                  <a:schemeClr val="bg2"/>
                </a:solidFill>
                <a:latin typeface="Public Sans" pitchFamily="50" charset="0"/>
              </a:rPr>
              <a:t>På en mottagning har en sjuksköterska 30 patienter som ska komma på årskontroller för sin litiumbehandling. Genom att använda öppen kallelse får patienterna möjligheten att själva boka in sina tider så att de direkt får en tid och dag som passar dem. De som inte själva bokar sin tid ligger kvar i listan som tidigare så att sjuksköterskan vet vilka de är och kan  boka in dem på de tiderna som är över.</a:t>
            </a:r>
          </a:p>
          <a:p>
            <a:pPr marL="0" indent="0">
              <a:lnSpc>
                <a:spcPct val="100000"/>
              </a:lnSpc>
              <a:spcBef>
                <a:spcPts val="1200"/>
              </a:spcBef>
              <a:buNone/>
            </a:pPr>
            <a:r>
              <a:rPr lang="sv-SE" sz="2400" dirty="0">
                <a:solidFill>
                  <a:schemeClr val="bg2"/>
                </a:solidFill>
                <a:latin typeface="Public Sans" pitchFamily="50" charset="0"/>
              </a:rPr>
              <a:t>Sjuksköterskan har även patienter med tolkbehov och några som inte är aktiva på 1177.se. För dessa patienter är öppen kallelse inte lämpligt utan då har sjuksköterskan möjlighet att själv boka in. </a:t>
            </a:r>
            <a:endParaRPr lang="sv-SE" sz="2400" dirty="0">
              <a:solidFill>
                <a:schemeClr val="bg2"/>
              </a:solidFill>
              <a:latin typeface="Public Sans" pitchFamily="50" charset="0"/>
              <a:cs typeface="Arial"/>
            </a:endParaRPr>
          </a:p>
        </p:txBody>
      </p:sp>
      <p:sp>
        <p:nvSpPr>
          <p:cNvPr id="2" name="Rektangel 1">
            <a:extLst>
              <a:ext uri="{FF2B5EF4-FFF2-40B4-BE49-F238E27FC236}">
                <a16:creationId xmlns:a16="http://schemas.microsoft.com/office/drawing/2014/main" id="{C81A5828-D940-3FF9-C9ED-E841F57EC5E6}"/>
              </a:ext>
              <a:ext uri="{C183D7F6-B498-43B3-948B-1728B52AA6E4}">
                <adec:decorative xmlns:adec="http://schemas.microsoft.com/office/drawing/2017/decorative" val="1"/>
              </a:ext>
            </a:extLst>
          </p:cNvPr>
          <p:cNvSpPr/>
          <p:nvPr/>
        </p:nvSpPr>
        <p:spPr bwMode="auto">
          <a:xfrm>
            <a:off x="2" y="585258"/>
            <a:ext cx="10544782" cy="75942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2400" b="0" i="0" u="none" strike="noStrike" kern="1200" cap="none" spc="0" normalizeH="0" baseline="0" noProof="0">
              <a:ln>
                <a:noFill/>
              </a:ln>
              <a:solidFill>
                <a:srgbClr val="000000"/>
              </a:solidFill>
              <a:effectLst/>
              <a:uLnTx/>
              <a:uFillTx/>
              <a:latin typeface="Arial" panose="020B0604020202020204"/>
              <a:ea typeface="ヒラギノ角ゴ Pro W3" pitchFamily="1" charset="-128"/>
              <a:cs typeface="+mn-cs"/>
            </a:endParaRPr>
          </a:p>
        </p:txBody>
      </p:sp>
      <p:sp>
        <p:nvSpPr>
          <p:cNvPr id="4" name="Rubrik 1">
            <a:extLst>
              <a:ext uri="{FF2B5EF4-FFF2-40B4-BE49-F238E27FC236}">
                <a16:creationId xmlns:a16="http://schemas.microsoft.com/office/drawing/2014/main" id="{195F5D7C-9AA0-CE55-36EC-1DE11974E610}"/>
              </a:ext>
            </a:extLst>
          </p:cNvPr>
          <p:cNvSpPr txBox="1">
            <a:spLocks noGrp="1"/>
          </p:cNvSpPr>
          <p:nvPr>
            <p:ph type="title" idx="4294967295"/>
          </p:nvPr>
        </p:nvSpPr>
        <p:spPr>
          <a:xfrm>
            <a:off x="623392" y="585258"/>
            <a:ext cx="10650964" cy="7594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1" fontAlgn="base" hangingPunct="1">
              <a:spcBef>
                <a:spcPct val="0"/>
              </a:spcBef>
              <a:spcAft>
                <a:spcPct val="0"/>
              </a:spcAft>
              <a:defRPr sz="4000" b="1">
                <a:solidFill>
                  <a:schemeClr val="tx1"/>
                </a:solidFill>
                <a:latin typeface="+mj-lt"/>
                <a:ea typeface="+mj-ea"/>
                <a:cs typeface="ヒラギノ角ゴ Pro W3"/>
              </a:defRPr>
            </a:lvl1pPr>
            <a:lvl2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2pPr>
            <a:lvl3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3pPr>
            <a:lvl4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4pPr>
            <a:lvl5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5pPr>
            <a:lvl6pPr marL="457200" algn="l" rtl="0" eaLnBrk="1" fontAlgn="base" hangingPunct="1">
              <a:spcBef>
                <a:spcPct val="0"/>
              </a:spcBef>
              <a:spcAft>
                <a:spcPct val="0"/>
              </a:spcAft>
              <a:defRPr sz="4000" b="1">
                <a:solidFill>
                  <a:schemeClr val="tx1"/>
                </a:solidFill>
                <a:latin typeface="Arial" charset="0"/>
                <a:ea typeface="ヒラギノ角ゴ Pro W3" pitchFamily="1" charset="-128"/>
              </a:defRPr>
            </a:lvl6pPr>
            <a:lvl7pPr marL="914400" algn="l" rtl="0" eaLnBrk="1" fontAlgn="base" hangingPunct="1">
              <a:spcBef>
                <a:spcPct val="0"/>
              </a:spcBef>
              <a:spcAft>
                <a:spcPct val="0"/>
              </a:spcAft>
              <a:defRPr sz="4000" b="1">
                <a:solidFill>
                  <a:schemeClr val="tx1"/>
                </a:solidFill>
                <a:latin typeface="Arial" charset="0"/>
                <a:ea typeface="ヒラギノ角ゴ Pro W3" pitchFamily="1" charset="-128"/>
              </a:defRPr>
            </a:lvl7pPr>
            <a:lvl8pPr marL="1371600" algn="l" rtl="0" eaLnBrk="1" fontAlgn="base" hangingPunct="1">
              <a:spcBef>
                <a:spcPct val="0"/>
              </a:spcBef>
              <a:spcAft>
                <a:spcPct val="0"/>
              </a:spcAft>
              <a:defRPr sz="4000" b="1">
                <a:solidFill>
                  <a:schemeClr val="tx1"/>
                </a:solidFill>
                <a:latin typeface="Arial" charset="0"/>
                <a:ea typeface="ヒラギノ角ゴ Pro W3" pitchFamily="1" charset="-128"/>
              </a:defRPr>
            </a:lvl8pPr>
            <a:lvl9pPr marL="1828800" algn="l" rtl="0" eaLnBrk="1" fontAlgn="base" hangingPunct="1">
              <a:spcBef>
                <a:spcPct val="0"/>
              </a:spcBef>
              <a:spcAft>
                <a:spcPct val="0"/>
              </a:spcAft>
              <a:defRPr sz="4000" b="1">
                <a:solidFill>
                  <a:schemeClr val="tx1"/>
                </a:solidFill>
                <a:latin typeface="Arial" charset="0"/>
                <a:ea typeface="ヒラギノ角ゴ Pro W3" pitchFamily="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4000" b="1" i="0" u="none" strike="noStrike" kern="0" cap="none" spc="0" normalizeH="0" baseline="0" noProof="0" dirty="0">
                <a:ln>
                  <a:noFill/>
                </a:ln>
                <a:solidFill>
                  <a:srgbClr val="307C8E"/>
                </a:solidFill>
                <a:effectLst/>
                <a:uLnTx/>
                <a:uFillTx/>
                <a:latin typeface="Public Sans" pitchFamily="50" charset="0"/>
                <a:ea typeface="ヒラギノ角ゴ Pro W3"/>
                <a:cs typeface="ヒラギノ角ゴ Pro W3"/>
              </a:rPr>
              <a:t>Exempel: Användning av öppen kallelse</a:t>
            </a:r>
          </a:p>
        </p:txBody>
      </p:sp>
    </p:spTree>
    <p:extLst>
      <p:ext uri="{BB962C8B-B14F-4D97-AF65-F5344CB8AC3E}">
        <p14:creationId xmlns:p14="http://schemas.microsoft.com/office/powerpoint/2010/main" val="3982916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8216A32-2CFF-0F3B-298E-61F68E336543}"/>
              </a:ext>
            </a:extLst>
          </p:cNvPr>
          <p:cNvSpPr>
            <a:spLocks noGrp="1"/>
          </p:cNvSpPr>
          <p:nvPr>
            <p:ph type="title"/>
          </p:nvPr>
        </p:nvSpPr>
        <p:spPr>
          <a:xfrm>
            <a:off x="609600" y="324824"/>
            <a:ext cx="10972800" cy="745786"/>
          </a:xfrm>
        </p:spPr>
        <p:txBody>
          <a:bodyPr/>
          <a:lstStyle/>
          <a:p>
            <a:r>
              <a:rPr lang="sv-SE" sz="2400" dirty="0">
                <a:solidFill>
                  <a:schemeClr val="bg2"/>
                </a:solidFill>
              </a:rPr>
              <a:t>Förutsättningar för att lyckas i arbetet med fler bokningsbara tider</a:t>
            </a:r>
          </a:p>
        </p:txBody>
      </p:sp>
      <p:pic>
        <p:nvPicPr>
          <p:cNvPr id="6" name="Bildobjekt 5" descr="Region Skånes logotyp - avsändarinformation ">
            <a:extLst>
              <a:ext uri="{FF2B5EF4-FFF2-40B4-BE49-F238E27FC236}">
                <a16:creationId xmlns:a16="http://schemas.microsoft.com/office/drawing/2014/main" id="{7C9D3C79-BDB6-FFA4-4DC9-025D86AED8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1477" y="5853106"/>
            <a:ext cx="746613" cy="691200"/>
          </a:xfrm>
          <a:prstGeom prst="rect">
            <a:avLst/>
          </a:prstGeom>
        </p:spPr>
      </p:pic>
      <p:graphicFrame>
        <p:nvGraphicFramePr>
          <p:cNvPr id="7" name="Platshållare för innehåll 6">
            <a:extLst>
              <a:ext uri="{FF2B5EF4-FFF2-40B4-BE49-F238E27FC236}">
                <a16:creationId xmlns:a16="http://schemas.microsoft.com/office/drawing/2014/main" id="{B309441A-3E1F-C10D-AC14-28E7EE6E7C7B}"/>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887692906"/>
              </p:ext>
            </p:extLst>
          </p:nvPr>
        </p:nvGraphicFramePr>
        <p:xfrm>
          <a:off x="609600" y="1463986"/>
          <a:ext cx="10352442" cy="43891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91336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FD1018-E1E5-1F74-0D74-8FAE0DA08CD1}"/>
              </a:ext>
            </a:extLst>
          </p:cNvPr>
          <p:cNvSpPr>
            <a:spLocks noGrp="1"/>
          </p:cNvSpPr>
          <p:nvPr>
            <p:ph type="title"/>
          </p:nvPr>
        </p:nvSpPr>
        <p:spPr>
          <a:xfrm>
            <a:off x="342901" y="295102"/>
            <a:ext cx="5448300" cy="1143000"/>
          </a:xfrm>
        </p:spPr>
        <p:txBody>
          <a:bodyPr/>
          <a:lstStyle/>
          <a:p>
            <a:r>
              <a:rPr lang="sv-SE" dirty="0"/>
              <a:t>Kom i gång med förändring</a:t>
            </a:r>
          </a:p>
        </p:txBody>
      </p:sp>
      <p:sp>
        <p:nvSpPr>
          <p:cNvPr id="3" name="Platshållare för innehåll 2">
            <a:extLst>
              <a:ext uri="{FF2B5EF4-FFF2-40B4-BE49-F238E27FC236}">
                <a16:creationId xmlns:a16="http://schemas.microsoft.com/office/drawing/2014/main" id="{D9ACCDB7-55A9-326D-71E7-06B324FF0A57}"/>
              </a:ext>
            </a:extLst>
          </p:cNvPr>
          <p:cNvSpPr>
            <a:spLocks noGrp="1"/>
          </p:cNvSpPr>
          <p:nvPr>
            <p:ph sz="half" idx="1"/>
          </p:nvPr>
        </p:nvSpPr>
        <p:spPr>
          <a:xfrm>
            <a:off x="476251" y="1044649"/>
            <a:ext cx="5236180" cy="5592457"/>
          </a:xfrm>
        </p:spPr>
        <p:txBody>
          <a:bodyPr/>
          <a:lstStyle/>
          <a:p>
            <a:pPr marL="0" indent="0">
              <a:buNone/>
            </a:pPr>
            <a:r>
              <a:rPr lang="sv-SE" sz="2000" dirty="0">
                <a:solidFill>
                  <a:schemeClr val="bg2"/>
                </a:solidFill>
              </a:rPr>
              <a:t>Tänk igenom hur ni arbetar och vad ni behöver förändra. </a:t>
            </a:r>
          </a:p>
          <a:p>
            <a:r>
              <a:rPr lang="sv-SE" sz="2000" dirty="0"/>
              <a:t>Se över era tider. Kan invånaren själv hantera så många av sina tider som möjligt?</a:t>
            </a:r>
          </a:p>
          <a:p>
            <a:r>
              <a:rPr lang="sv-SE" sz="2000" dirty="0">
                <a:solidFill>
                  <a:schemeClr val="bg2"/>
                </a:solidFill>
              </a:rPr>
              <a:t>Fundera över vilka typer av besök som  invånaren skulle kunna boka själv.</a:t>
            </a:r>
          </a:p>
          <a:p>
            <a:pPr>
              <a:buClr>
                <a:schemeClr val="bg2"/>
              </a:buClr>
            </a:pPr>
            <a:r>
              <a:rPr lang="sv-SE" sz="2000" dirty="0">
                <a:solidFill>
                  <a:schemeClr val="bg2"/>
                </a:solidFill>
              </a:rPr>
              <a:t>För vilka typer av besök eller patientgrupper passar öppen kallelse?</a:t>
            </a:r>
          </a:p>
          <a:p>
            <a:pPr>
              <a:buClr>
                <a:schemeClr val="bg2"/>
              </a:buClr>
            </a:pPr>
            <a:r>
              <a:rPr lang="sv-SE" sz="2000" dirty="0">
                <a:solidFill>
                  <a:schemeClr val="bg2"/>
                </a:solidFill>
              </a:rPr>
              <a:t>Börja avgränsat med till exempel en patientgrupp, en yrkesgrupp eller en besökstyp.</a:t>
            </a:r>
          </a:p>
          <a:p>
            <a:pPr>
              <a:buClr>
                <a:schemeClr val="bg2"/>
              </a:buClr>
            </a:pPr>
            <a:endParaRPr lang="sv-SE" sz="2000" dirty="0">
              <a:solidFill>
                <a:schemeClr val="bg2"/>
              </a:solidFill>
            </a:endParaRPr>
          </a:p>
          <a:p>
            <a:pPr>
              <a:buClr>
                <a:schemeClr val="bg2"/>
              </a:buClr>
            </a:pPr>
            <a:endParaRPr lang="sv-SE" sz="2000" dirty="0">
              <a:solidFill>
                <a:schemeClr val="bg2"/>
              </a:solidFill>
            </a:endParaRPr>
          </a:p>
          <a:p>
            <a:pPr marL="0" indent="0">
              <a:buNone/>
            </a:pPr>
            <a:endParaRPr lang="sv-SE" sz="2000" dirty="0">
              <a:solidFill>
                <a:schemeClr val="bg2"/>
              </a:solidFill>
            </a:endParaRPr>
          </a:p>
          <a:p>
            <a:endParaRPr lang="sv-SE" sz="2000" dirty="0"/>
          </a:p>
        </p:txBody>
      </p:sp>
      <p:sp>
        <p:nvSpPr>
          <p:cNvPr id="5" name="Platshållare för bild 4" descr="Två vitklädda vårdmedarbetare håller varandra om axlarna i en korridor. ">
            <a:extLst>
              <a:ext uri="{FF2B5EF4-FFF2-40B4-BE49-F238E27FC236}">
                <a16:creationId xmlns:a16="http://schemas.microsoft.com/office/drawing/2014/main" id="{4FF38629-5846-6650-1735-D8E1568C2760}"/>
              </a:ext>
            </a:extLst>
          </p:cNvPr>
          <p:cNvSpPr>
            <a:spLocks noGrp="1"/>
          </p:cNvSpPr>
          <p:nvPr>
            <p:ph type="pic" sz="quarter" idx="13"/>
          </p:nvPr>
        </p:nvSpPr>
        <p:spPr/>
        <p:txBody>
          <a:bodyPr/>
          <a:lstStyle/>
          <a:p>
            <a:endParaRPr lang="sv-SE"/>
          </a:p>
        </p:txBody>
      </p:sp>
      <p:pic>
        <p:nvPicPr>
          <p:cNvPr id="7" name="Platshållare för bild 5" descr="En bild som visar klädsel, person, vägg, inomhus">
            <a:extLst>
              <a:ext uri="{FF2B5EF4-FFF2-40B4-BE49-F238E27FC236}">
                <a16:creationId xmlns:a16="http://schemas.microsoft.com/office/drawing/2014/main" id="{61BD537C-E56B-EDD0-975C-B170AE737557}"/>
              </a:ext>
            </a:extLst>
          </p:cNvPr>
          <p:cNvPicPr>
            <a:picLocks noChangeAspect="1"/>
          </p:cNvPicPr>
          <p:nvPr/>
        </p:nvPicPr>
        <p:blipFill>
          <a:blip r:embed="rId3">
            <a:extLst>
              <a:ext uri="{28A0092B-C50C-407E-A947-70E740481C1C}">
                <a14:useLocalDpi xmlns:a14="http://schemas.microsoft.com/office/drawing/2010/main" val="0"/>
              </a:ext>
            </a:extLst>
          </a:blip>
          <a:srcRect t="3384" b="3384"/>
          <a:stretch>
            <a:fillRect/>
          </a:stretch>
        </p:blipFill>
        <p:spPr>
          <a:xfrm>
            <a:off x="5968999" y="-1"/>
            <a:ext cx="5880100" cy="6557963"/>
          </a:xfrm>
          <a:custGeom>
            <a:avLst/>
            <a:gdLst/>
            <a:ahLst/>
            <a:cxnLst/>
            <a:rect l="l" t="t" r="r" b="b"/>
            <a:pathLst>
              <a:path w="5880100" h="6557963">
                <a:moveTo>
                  <a:pt x="0" y="0"/>
                </a:moveTo>
                <a:lnTo>
                  <a:pt x="5880100" y="0"/>
                </a:lnTo>
                <a:lnTo>
                  <a:pt x="5880100" y="5413848"/>
                </a:lnTo>
                <a:lnTo>
                  <a:pt x="5815773" y="5417096"/>
                </a:lnTo>
                <a:cubicBezTo>
                  <a:pt x="5265126" y="5473017"/>
                  <a:pt x="4827361" y="5910782"/>
                  <a:pt x="4771440" y="6461429"/>
                </a:cubicBezTo>
                <a:lnTo>
                  <a:pt x="4766565" y="6557963"/>
                </a:lnTo>
                <a:lnTo>
                  <a:pt x="0" y="6557963"/>
                </a:lnTo>
                <a:close/>
              </a:path>
            </a:pathLst>
          </a:custGeom>
        </p:spPr>
      </p:pic>
    </p:spTree>
    <p:extLst>
      <p:ext uri="{BB962C8B-B14F-4D97-AF65-F5344CB8AC3E}">
        <p14:creationId xmlns:p14="http://schemas.microsoft.com/office/powerpoint/2010/main" val="1131410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8216A32-2CFF-0F3B-298E-61F68E336543}"/>
              </a:ext>
            </a:extLst>
          </p:cNvPr>
          <p:cNvSpPr>
            <a:spLocks noGrp="1"/>
          </p:cNvSpPr>
          <p:nvPr>
            <p:ph type="title"/>
          </p:nvPr>
        </p:nvSpPr>
        <p:spPr/>
        <p:txBody>
          <a:bodyPr/>
          <a:lstStyle/>
          <a:p>
            <a:r>
              <a:rPr lang="sv-SE" sz="3600">
                <a:solidFill>
                  <a:schemeClr val="bg2"/>
                </a:solidFill>
              </a:rPr>
              <a:t>Vilka typer av besök passar som bokningsbara?</a:t>
            </a:r>
            <a:br>
              <a:rPr lang="sv-SE" sz="3600">
                <a:solidFill>
                  <a:schemeClr val="bg2"/>
                </a:solidFill>
              </a:rPr>
            </a:br>
            <a:endParaRPr lang="sv-SE">
              <a:solidFill>
                <a:schemeClr val="bg2"/>
              </a:solidFill>
            </a:endParaRPr>
          </a:p>
        </p:txBody>
      </p:sp>
      <p:sp>
        <p:nvSpPr>
          <p:cNvPr id="5" name="Platshållare för innehåll 4">
            <a:extLst>
              <a:ext uri="{FF2B5EF4-FFF2-40B4-BE49-F238E27FC236}">
                <a16:creationId xmlns:a16="http://schemas.microsoft.com/office/drawing/2014/main" id="{5FE38452-EABD-CBD8-E964-53C2D41E58F1}"/>
              </a:ext>
            </a:extLst>
          </p:cNvPr>
          <p:cNvSpPr>
            <a:spLocks noGrp="1"/>
          </p:cNvSpPr>
          <p:nvPr>
            <p:ph idx="1"/>
          </p:nvPr>
        </p:nvSpPr>
        <p:spPr>
          <a:xfrm>
            <a:off x="511983" y="1348450"/>
            <a:ext cx="10972800" cy="3800494"/>
          </a:xfrm>
        </p:spPr>
        <p:txBody>
          <a:bodyPr vert="horz" lIns="91440" tIns="45720" rIns="91440" bIns="45720" rtlCol="0" anchor="t">
            <a:noAutofit/>
          </a:bodyPr>
          <a:lstStyle/>
          <a:p>
            <a:pPr>
              <a:buClr>
                <a:schemeClr val="bg2"/>
              </a:buClr>
            </a:pPr>
            <a:r>
              <a:rPr lang="sv-SE" sz="2400" dirty="0">
                <a:solidFill>
                  <a:schemeClr val="bg2"/>
                </a:solidFill>
              </a:rPr>
              <a:t>Besök som är återkommande inlagda i schemat. Exempelvis en viss typ av undersökning som återkommer efter utprovning av hjälpmedel. </a:t>
            </a:r>
            <a:endParaRPr lang="sv-SE" dirty="0">
              <a:solidFill>
                <a:schemeClr val="bg2"/>
              </a:solidFill>
            </a:endParaRPr>
          </a:p>
          <a:p>
            <a:pPr>
              <a:buClr>
                <a:schemeClr val="bg2"/>
              </a:buClr>
            </a:pPr>
            <a:r>
              <a:rPr lang="sv-SE" sz="2400" dirty="0">
                <a:solidFill>
                  <a:schemeClr val="bg2"/>
                </a:solidFill>
              </a:rPr>
              <a:t>Besök som är mer generella och inte kräver en viss specialist. </a:t>
            </a:r>
            <a:endParaRPr lang="sv-SE" dirty="0">
              <a:solidFill>
                <a:schemeClr val="bg2"/>
              </a:solidFill>
            </a:endParaRPr>
          </a:p>
          <a:p>
            <a:pPr>
              <a:buClr>
                <a:schemeClr val="bg2"/>
              </a:buClr>
            </a:pPr>
            <a:r>
              <a:rPr lang="sv-SE" sz="2400" dirty="0">
                <a:solidFill>
                  <a:schemeClr val="bg2"/>
                </a:solidFill>
              </a:rPr>
              <a:t>Tider som inte kräver medicinsk bedömning. </a:t>
            </a:r>
          </a:p>
          <a:p>
            <a:pPr>
              <a:buClr>
                <a:schemeClr val="bg2"/>
              </a:buClr>
            </a:pPr>
            <a:r>
              <a:rPr lang="sv-SE" sz="2400" dirty="0">
                <a:solidFill>
                  <a:schemeClr val="bg2"/>
                </a:solidFill>
              </a:rPr>
              <a:t>Besök som idag erbjuds via </a:t>
            </a:r>
            <a:r>
              <a:rPr lang="sv-SE" sz="2400" dirty="0" err="1">
                <a:solidFill>
                  <a:schemeClr val="bg2"/>
                </a:solidFill>
              </a:rPr>
              <a:t>drop</a:t>
            </a:r>
            <a:r>
              <a:rPr lang="sv-SE" sz="2400" dirty="0">
                <a:solidFill>
                  <a:schemeClr val="bg2"/>
                </a:solidFill>
              </a:rPr>
              <a:t>-in kan erbjudas i öppen tidbokning istället. </a:t>
            </a:r>
            <a:endParaRPr lang="sv-SE" dirty="0">
              <a:solidFill>
                <a:schemeClr val="bg2"/>
              </a:solidFill>
            </a:endParaRPr>
          </a:p>
          <a:p>
            <a:pPr>
              <a:buClr>
                <a:schemeClr val="bg2"/>
              </a:buClr>
            </a:pPr>
            <a:r>
              <a:rPr lang="sv-SE" sz="2400" dirty="0">
                <a:solidFill>
                  <a:schemeClr val="bg2"/>
                </a:solidFill>
              </a:rPr>
              <a:t>Nybesök med remiss. </a:t>
            </a:r>
          </a:p>
          <a:p>
            <a:pPr>
              <a:buClr>
                <a:schemeClr val="bg2"/>
              </a:buClr>
            </a:pPr>
            <a:r>
              <a:rPr lang="sv-SE" sz="2400" dirty="0">
                <a:solidFill>
                  <a:schemeClr val="bg2"/>
                </a:solidFill>
              </a:rPr>
              <a:t>Standardiserade vårdförlopp, årskontroller</a:t>
            </a:r>
          </a:p>
        </p:txBody>
      </p:sp>
      <p:pic>
        <p:nvPicPr>
          <p:cNvPr id="6" name="Bildobjekt 5" descr="Region Skånes logotyp - avsändarinformation ">
            <a:extLst>
              <a:ext uri="{FF2B5EF4-FFF2-40B4-BE49-F238E27FC236}">
                <a16:creationId xmlns:a16="http://schemas.microsoft.com/office/drawing/2014/main" id="{7C9D3C79-BDB6-FFA4-4DC9-025D86AED8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1477" y="5853106"/>
            <a:ext cx="746613" cy="691200"/>
          </a:xfrm>
          <a:prstGeom prst="rect">
            <a:avLst/>
          </a:prstGeom>
        </p:spPr>
      </p:pic>
      <p:sp>
        <p:nvSpPr>
          <p:cNvPr id="7" name="textruta 6">
            <a:extLst>
              <a:ext uri="{FF2B5EF4-FFF2-40B4-BE49-F238E27FC236}">
                <a16:creationId xmlns:a16="http://schemas.microsoft.com/office/drawing/2014/main" id="{0528C9F1-5F40-1E77-ED73-3C8B35EA1834}"/>
              </a:ext>
            </a:extLst>
          </p:cNvPr>
          <p:cNvSpPr txBox="1"/>
          <p:nvPr/>
        </p:nvSpPr>
        <p:spPr>
          <a:xfrm>
            <a:off x="511983" y="5816328"/>
            <a:ext cx="10112829" cy="646331"/>
          </a:xfrm>
          <a:prstGeom prst="rect">
            <a:avLst/>
          </a:prstGeom>
          <a:noFill/>
        </p:spPr>
        <p:txBody>
          <a:bodyPr wrap="square">
            <a:spAutoFit/>
          </a:bodyPr>
          <a:lstStyle/>
          <a:p>
            <a:pPr>
              <a:buClr>
                <a:schemeClr val="bg2"/>
              </a:buClr>
            </a:pPr>
            <a:r>
              <a:rPr lang="sv-SE" dirty="0">
                <a:solidFill>
                  <a:schemeClr val="bg2"/>
                </a:solidFill>
              </a:rPr>
              <a:t>Jobbar du i Pasis? Tänk då på att när det är lämpligt skapa schema utifrån funktion och inte person. Annars kan invånaren bara omboka till samma vårdgivare. </a:t>
            </a:r>
          </a:p>
        </p:txBody>
      </p:sp>
    </p:spTree>
    <p:extLst>
      <p:ext uri="{BB962C8B-B14F-4D97-AF65-F5344CB8AC3E}">
        <p14:creationId xmlns:p14="http://schemas.microsoft.com/office/powerpoint/2010/main" val="3644214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 name="textruta 13">
            <a:extLst>
              <a:ext uri="{FF2B5EF4-FFF2-40B4-BE49-F238E27FC236}">
                <a16:creationId xmlns:a16="http://schemas.microsoft.com/office/drawing/2014/main" id="{0F757570-913B-86DB-72D5-B0A161A7267B}"/>
              </a:ext>
            </a:extLst>
          </p:cNvPr>
          <p:cNvSpPr txBox="1"/>
          <p:nvPr/>
        </p:nvSpPr>
        <p:spPr>
          <a:xfrm>
            <a:off x="551232" y="696069"/>
            <a:ext cx="1430236" cy="1690990"/>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sv-SE" sz="20000" b="0" i="0" u="none" strike="noStrike" kern="1200" cap="none" spc="0" normalizeH="0" baseline="0" noProof="0">
                <a:ln>
                  <a:noFill/>
                </a:ln>
                <a:solidFill>
                  <a:srgbClr val="FDF9E4"/>
                </a:solidFill>
                <a:effectLst/>
                <a:uLnTx/>
                <a:uFillTx/>
                <a:ea typeface="+mn-ea"/>
                <a:cs typeface="+mn-cs"/>
              </a:rPr>
              <a:t>”</a:t>
            </a:r>
          </a:p>
        </p:txBody>
      </p:sp>
      <p:sp>
        <p:nvSpPr>
          <p:cNvPr id="3" name="textruta 2">
            <a:extLst>
              <a:ext uri="{FF2B5EF4-FFF2-40B4-BE49-F238E27FC236}">
                <a16:creationId xmlns:a16="http://schemas.microsoft.com/office/drawing/2014/main" id="{CE2E273B-69DB-FB7E-14DB-61E60C9EE246}"/>
              </a:ext>
            </a:extLst>
          </p:cNvPr>
          <p:cNvSpPr txBox="1"/>
          <p:nvPr/>
        </p:nvSpPr>
        <p:spPr>
          <a:xfrm>
            <a:off x="609600" y="2032000"/>
            <a:ext cx="5003260" cy="4525963"/>
          </a:xfrm>
          <a:prstGeom prst="rect">
            <a:avLst/>
          </a:prstGeom>
        </p:spPr>
        <p:txBody>
          <a:bodyPr vert="horz" lIns="91440" tIns="45720" rIns="91440" bIns="45720" rtlCol="0" anchor="t">
            <a:normAutofit/>
          </a:bodyPr>
          <a:lstStyle/>
          <a:p>
            <a:pPr defTabSz="914400">
              <a:spcAft>
                <a:spcPts val="600"/>
              </a:spcAft>
              <a:defRPr/>
            </a:pPr>
            <a:r>
              <a:rPr lang="sv-SE" sz="2000" dirty="0">
                <a:solidFill>
                  <a:srgbClr val="FDF9E4"/>
                </a:solidFill>
                <a:ea typeface="+mn-lt"/>
                <a:cs typeface="Arial"/>
              </a:rPr>
              <a:t>Jag anpassar mitt schema i schemaläggningsmodulen i PMO och väljer vilka tider som ska synas för respektive åldersgrupp. Schemamallen rullar sen på ända tills jag ändrar den.</a:t>
            </a:r>
            <a:r>
              <a:rPr lang="sv-SE" sz="2000" dirty="0">
                <a:solidFill>
                  <a:srgbClr val="FDF9E4"/>
                </a:solidFill>
                <a:ea typeface="Calibri"/>
                <a:cs typeface="Arial"/>
              </a:rPr>
              <a:t> </a:t>
            </a:r>
            <a:endParaRPr lang="sv-SE" sz="2000" dirty="0">
              <a:solidFill>
                <a:srgbClr val="FDF9E4"/>
              </a:solidFill>
              <a:cs typeface="Arial"/>
            </a:endParaRPr>
          </a:p>
          <a:p>
            <a:pPr algn="r" defTabSz="914400">
              <a:spcAft>
                <a:spcPts val="600"/>
              </a:spcAft>
              <a:defRPr/>
            </a:pPr>
            <a:r>
              <a:rPr lang="sv-SE" sz="1600" dirty="0">
                <a:solidFill>
                  <a:srgbClr val="FDF9E4"/>
                </a:solidFill>
              </a:rPr>
              <a:t>Josefine </a:t>
            </a:r>
            <a:r>
              <a:rPr lang="sv-SE" sz="1600" dirty="0" err="1">
                <a:solidFill>
                  <a:srgbClr val="FDF9E4"/>
                </a:solidFill>
              </a:rPr>
              <a:t>Sixtander</a:t>
            </a:r>
            <a:r>
              <a:rPr lang="sv-SE" sz="1600" dirty="0">
                <a:solidFill>
                  <a:srgbClr val="FDF9E4"/>
                </a:solidFill>
              </a:rPr>
              <a:t>, barnsjuksköterska på Barnavårdscentralen Granbacken i Malmö </a:t>
            </a:r>
            <a:endParaRPr lang="sv-SE" sz="1600" b="0" i="0" u="none" strike="noStrike" kern="1200" cap="none" spc="0" normalizeH="0" baseline="0" noProof="0" dirty="0">
              <a:ln>
                <a:noFill/>
              </a:ln>
              <a:solidFill>
                <a:srgbClr val="FDF9E4"/>
              </a:solidFill>
              <a:effectLst/>
              <a:uLnTx/>
              <a:uFillTx/>
              <a:cs typeface="Arial"/>
            </a:endParaRPr>
          </a:p>
        </p:txBody>
      </p:sp>
      <p:sp>
        <p:nvSpPr>
          <p:cNvPr id="11" name="Rubrik 10">
            <a:extLst>
              <a:ext uri="{FF2B5EF4-FFF2-40B4-BE49-F238E27FC236}">
                <a16:creationId xmlns:a16="http://schemas.microsoft.com/office/drawing/2014/main" id="{E6749529-5642-5610-9409-1A33A2E8E0FF}"/>
              </a:ext>
            </a:extLst>
          </p:cNvPr>
          <p:cNvSpPr txBox="1">
            <a:spLocks noGrp="1"/>
          </p:cNvSpPr>
          <p:nvPr>
            <p:ph type="title" idx="4294967295"/>
          </p:nvPr>
        </p:nvSpPr>
        <p:spPr>
          <a:xfrm>
            <a:off x="736060" y="5207824"/>
            <a:ext cx="4876800" cy="7386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FDF9E4"/>
                </a:solidFill>
                <a:effectLst/>
                <a:uLnTx/>
                <a:uFillTx/>
                <a:latin typeface="+mn-lt"/>
                <a:ea typeface="+mn-ea"/>
                <a:cs typeface="+mn-cs"/>
              </a:rPr>
              <a:t>På Granbacken kan vårdnadshavare själva boka barnens besökstider via 1177 tidbokning. Schemat blir luftigare och de uteblivna besöken färre.</a:t>
            </a:r>
            <a:endParaRPr kumimoji="0" lang="sv-SE" sz="1400" b="0" i="0" u="none" strike="noStrike" kern="1200" cap="none" spc="0" normalizeH="0" baseline="0" noProof="0" dirty="0">
              <a:ln>
                <a:noFill/>
              </a:ln>
              <a:solidFill>
                <a:srgbClr val="FDF9E4"/>
              </a:solidFill>
              <a:effectLst/>
              <a:uLnTx/>
              <a:uFillTx/>
              <a:latin typeface="+mn-lt"/>
              <a:ea typeface="+mn-ea"/>
              <a:cs typeface="Arial"/>
            </a:endParaRPr>
          </a:p>
        </p:txBody>
      </p:sp>
      <p:pic>
        <p:nvPicPr>
          <p:cNvPr id="5" name="Platshållare för bild 4" descr="Bild på Josefine Sixtander.">
            <a:extLst>
              <a:ext uri="{FF2B5EF4-FFF2-40B4-BE49-F238E27FC236}">
                <a16:creationId xmlns:a16="http://schemas.microsoft.com/office/drawing/2014/main" id="{A8E66174-02CC-9389-39CC-A5E573234F6F}"/>
              </a:ext>
            </a:extLst>
          </p:cNvPr>
          <p:cNvPicPr>
            <a:picLocks noGrp="1" noChangeAspect="1"/>
          </p:cNvPicPr>
          <p:nvPr>
            <p:ph type="pic" sz="quarter" idx="13"/>
          </p:nvPr>
        </p:nvPicPr>
        <p:blipFill>
          <a:blip r:embed="rId3"/>
          <a:srcRect l="16376" r="16376"/>
          <a:stretch/>
        </p:blipFill>
        <p:spPr/>
      </p:pic>
    </p:spTree>
    <p:extLst>
      <p:ext uri="{BB962C8B-B14F-4D97-AF65-F5344CB8AC3E}">
        <p14:creationId xmlns:p14="http://schemas.microsoft.com/office/powerpoint/2010/main" val="3801966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8216A32-2CFF-0F3B-298E-61F68E336543}"/>
              </a:ext>
            </a:extLst>
          </p:cNvPr>
          <p:cNvSpPr>
            <a:spLocks noGrp="1"/>
          </p:cNvSpPr>
          <p:nvPr>
            <p:ph type="title"/>
          </p:nvPr>
        </p:nvSpPr>
        <p:spPr>
          <a:xfrm>
            <a:off x="609600" y="360000"/>
            <a:ext cx="10972800" cy="745786"/>
          </a:xfrm>
        </p:spPr>
        <p:txBody>
          <a:bodyPr anchor="t">
            <a:normAutofit/>
          </a:bodyPr>
          <a:lstStyle/>
          <a:p>
            <a:r>
              <a:rPr lang="sv-SE"/>
              <a:t>Mer information</a:t>
            </a:r>
          </a:p>
        </p:txBody>
      </p:sp>
      <p:sp>
        <p:nvSpPr>
          <p:cNvPr id="3" name="Platshållare för innehåll 2">
            <a:extLst>
              <a:ext uri="{FF2B5EF4-FFF2-40B4-BE49-F238E27FC236}">
                <a16:creationId xmlns:a16="http://schemas.microsoft.com/office/drawing/2014/main" id="{A4A093B9-3DDF-1DEC-8005-A2E82F1A4DA3}"/>
              </a:ext>
            </a:extLst>
          </p:cNvPr>
          <p:cNvSpPr>
            <a:spLocks noGrp="1"/>
          </p:cNvSpPr>
          <p:nvPr>
            <p:ph idx="1"/>
          </p:nvPr>
        </p:nvSpPr>
        <p:spPr>
          <a:xfrm>
            <a:off x="609600" y="1339915"/>
            <a:ext cx="10972800" cy="4850257"/>
          </a:xfrm>
        </p:spPr>
        <p:txBody>
          <a:bodyPr vert="horz" lIns="91440" tIns="45720" rIns="91440" bIns="45720" rtlCol="0" anchor="t">
            <a:noAutofit/>
          </a:bodyPr>
          <a:lstStyle/>
          <a:p>
            <a:r>
              <a:rPr lang="sv-SE" sz="1800" dirty="0">
                <a:solidFill>
                  <a:schemeClr val="accent1"/>
                </a:solidFill>
                <a:hlinkClick r:id="rId3">
                  <a:extLst>
                    <a:ext uri="{A12FA001-AC4F-418D-AE19-62706E023703}">
                      <ahyp:hlinkClr xmlns:ahyp="http://schemas.microsoft.com/office/drawing/2018/hyperlinkcolor" val="tx"/>
                    </a:ext>
                  </a:extLst>
                </a:hlinkClick>
              </a:rPr>
              <a:t>1177 tidbokning - information för vårdgivare i Skåne - Vårdgivare Skåne</a:t>
            </a:r>
            <a:endParaRPr lang="sv-SE" sz="1800" dirty="0">
              <a:solidFill>
                <a:schemeClr val="accent1"/>
              </a:solidFill>
            </a:endParaRPr>
          </a:p>
          <a:p>
            <a:r>
              <a:rPr lang="sv-SE" sz="1800" dirty="0">
                <a:solidFill>
                  <a:schemeClr val="accent1"/>
                </a:solidFill>
                <a:hlinkClick r:id="rId4">
                  <a:extLst>
                    <a:ext uri="{A12FA001-AC4F-418D-AE19-62706E023703}">
                      <ahyp:hlinkClr xmlns:ahyp="http://schemas.microsoft.com/office/drawing/2018/hyperlinkcolor" val="tx"/>
                    </a:ext>
                  </a:extLst>
                </a:hlinkClick>
              </a:rPr>
              <a:t>1177 tidbokning i PMO - Vårdgivare Skåne</a:t>
            </a:r>
            <a:endParaRPr lang="sv-SE" sz="1800" dirty="0">
              <a:solidFill>
                <a:schemeClr val="accent1"/>
              </a:solidFill>
            </a:endParaRPr>
          </a:p>
          <a:p>
            <a:r>
              <a:rPr lang="sv-SE" sz="1800" dirty="0">
                <a:solidFill>
                  <a:schemeClr val="accent1"/>
                </a:solidFill>
                <a:hlinkClick r:id="rId5">
                  <a:extLst>
                    <a:ext uri="{A12FA001-AC4F-418D-AE19-62706E023703}">
                      <ahyp:hlinkClr xmlns:ahyp="http://schemas.microsoft.com/office/drawing/2018/hyperlinkcolor" val="tx"/>
                    </a:ext>
                  </a:extLst>
                </a:hlinkClick>
              </a:rPr>
              <a:t>1177 tidbokning i Pasis - Vårdgivare Skåne</a:t>
            </a:r>
            <a:endParaRPr lang="sv-SE" sz="1800" dirty="0">
              <a:solidFill>
                <a:schemeClr val="accent1"/>
              </a:solidFill>
            </a:endParaRPr>
          </a:p>
          <a:p>
            <a:r>
              <a:rPr lang="sv-SE" sz="1800" dirty="0">
                <a:solidFill>
                  <a:schemeClr val="accent1"/>
                </a:solidFill>
                <a:hlinkClick r:id="rId6"/>
              </a:rPr>
              <a:t>RD inriktningsbeslut avseende införande tidbok och gemensam servicenivå av digitala tjänster inom hälso- och sjukvården (pdf). </a:t>
            </a:r>
            <a:endParaRPr lang="sv-SE" sz="1800" dirty="0">
              <a:solidFill>
                <a:schemeClr val="accent1"/>
              </a:solidFill>
            </a:endParaRPr>
          </a:p>
          <a:p>
            <a:r>
              <a:rPr lang="sv-SE" sz="1800" dirty="0">
                <a:solidFill>
                  <a:schemeClr val="accent1"/>
                </a:solidFill>
                <a:hlinkClick r:id="rId7">
                  <a:extLst>
                    <a:ext uri="{A12FA001-AC4F-418D-AE19-62706E023703}">
                      <ahyp:hlinkClr xmlns:ahyp="http://schemas.microsoft.com/office/drawing/2018/hyperlinkcolor" val="tx"/>
                    </a:ext>
                  </a:extLst>
                </a:hlinkClick>
              </a:rPr>
              <a:t>Statistik tillgänglighet i </a:t>
            </a:r>
            <a:r>
              <a:rPr lang="sv-SE" sz="1800" dirty="0" err="1">
                <a:solidFill>
                  <a:schemeClr val="accent1"/>
                </a:solidFill>
                <a:hlinkClick r:id="rId7">
                  <a:extLst>
                    <a:ext uri="{A12FA001-AC4F-418D-AE19-62706E023703}">
                      <ahyp:hlinkClr xmlns:ahyp="http://schemas.microsoft.com/office/drawing/2018/hyperlinkcolor" val="tx"/>
                    </a:ext>
                  </a:extLst>
                </a:hlinkClick>
              </a:rPr>
              <a:t>QlikView</a:t>
            </a:r>
            <a:r>
              <a:rPr lang="sv-SE" sz="1800" dirty="0">
                <a:solidFill>
                  <a:schemeClr val="accent1"/>
                </a:solidFill>
              </a:rPr>
              <a:t>. Logga in med SITHS-kort. </a:t>
            </a:r>
          </a:p>
          <a:p>
            <a:r>
              <a:rPr lang="sv-SE" sz="1800" dirty="0">
                <a:solidFill>
                  <a:schemeClr val="accent1"/>
                </a:solidFill>
                <a:hlinkClick r:id="rId8">
                  <a:extLst>
                    <a:ext uri="{A12FA001-AC4F-418D-AE19-62706E023703}">
                      <ahyp:hlinkClr xmlns:ahyp="http://schemas.microsoft.com/office/drawing/2018/hyperlinkcolor" val="tx"/>
                    </a:ext>
                  </a:extLst>
                </a:hlinkClick>
              </a:rPr>
              <a:t>Region Skånes nätverk för tillgänglighetskoordinatorer</a:t>
            </a:r>
            <a:endParaRPr lang="sv-SE" sz="1800" dirty="0">
              <a:solidFill>
                <a:schemeClr val="accent1"/>
              </a:solidFill>
            </a:endParaRPr>
          </a:p>
          <a:p>
            <a:r>
              <a:rPr lang="sv-SE" sz="1800" dirty="0">
                <a:solidFill>
                  <a:schemeClr val="accent1"/>
                </a:solidFill>
                <a:hlinkClick r:id="rId9">
                  <a:extLst>
                    <a:ext uri="{A12FA001-AC4F-418D-AE19-62706E023703}">
                      <ahyp:hlinkClr xmlns:ahyp="http://schemas.microsoft.com/office/drawing/2018/hyperlinkcolor" val="tx"/>
                    </a:ext>
                  </a:extLst>
                </a:hlinkClick>
              </a:rPr>
              <a:t>Barn och ungas upplevelse av vårdbesöket</a:t>
            </a:r>
            <a:endParaRPr lang="sv-SE" sz="1800" dirty="0">
              <a:solidFill>
                <a:schemeClr val="accent1"/>
              </a:solidFill>
            </a:endParaRPr>
          </a:p>
          <a:p>
            <a:pPr marL="0" indent="0">
              <a:buNone/>
            </a:pPr>
            <a:endParaRPr lang="sv-SE" sz="1800" dirty="0">
              <a:solidFill>
                <a:schemeClr val="accent1"/>
              </a:solidFill>
            </a:endParaRPr>
          </a:p>
          <a:p>
            <a:endParaRPr lang="sv-SE" sz="1800" dirty="0">
              <a:solidFill>
                <a:schemeClr val="accent1"/>
              </a:solidFill>
            </a:endParaRPr>
          </a:p>
          <a:p>
            <a:endParaRPr lang="sv-SE" sz="1800" dirty="0">
              <a:solidFill>
                <a:schemeClr val="accent1"/>
              </a:solidFill>
            </a:endParaRPr>
          </a:p>
          <a:p>
            <a:endParaRPr lang="sv-SE" sz="1800" dirty="0">
              <a:solidFill>
                <a:schemeClr val="accent1"/>
              </a:solidFill>
            </a:endParaRPr>
          </a:p>
          <a:p>
            <a:endParaRPr lang="sv-SE" sz="1800" dirty="0">
              <a:solidFill>
                <a:schemeClr val="accent1"/>
              </a:solidFill>
            </a:endParaRPr>
          </a:p>
          <a:p>
            <a:endParaRPr lang="sv-SE" sz="1800" dirty="0">
              <a:solidFill>
                <a:schemeClr val="accent1"/>
              </a:solidFill>
            </a:endParaRPr>
          </a:p>
          <a:p>
            <a:endParaRPr lang="sv-SE" sz="1800" dirty="0">
              <a:solidFill>
                <a:schemeClr val="accent1"/>
              </a:solidFill>
            </a:endParaRPr>
          </a:p>
          <a:p>
            <a:endParaRPr lang="sv-SE" sz="1800" dirty="0">
              <a:solidFill>
                <a:schemeClr val="accent1"/>
              </a:solidFill>
            </a:endParaRPr>
          </a:p>
        </p:txBody>
      </p:sp>
    </p:spTree>
    <p:extLst>
      <p:ext uri="{BB962C8B-B14F-4D97-AF65-F5344CB8AC3E}">
        <p14:creationId xmlns:p14="http://schemas.microsoft.com/office/powerpoint/2010/main" val="793928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C31BE44-7E93-CA41-0F99-C1B2A5645FDA}"/>
              </a:ext>
            </a:extLst>
          </p:cNvPr>
          <p:cNvSpPr>
            <a:spLocks noGrp="1"/>
          </p:cNvSpPr>
          <p:nvPr>
            <p:ph type="title"/>
          </p:nvPr>
        </p:nvSpPr>
        <p:spPr/>
        <p:txBody>
          <a:bodyPr/>
          <a:lstStyle/>
          <a:p>
            <a:r>
              <a:rPr lang="sv-SE" dirty="0"/>
              <a:t>TACK</a:t>
            </a:r>
            <a:endParaRPr lang="sv-SE"/>
          </a:p>
        </p:txBody>
      </p:sp>
      <p:pic>
        <p:nvPicPr>
          <p:cNvPr id="3" name="Bildobjekt 2" descr="Region Skånes logotyp - avsändarinformation ">
            <a:extLst>
              <a:ext uri="{FF2B5EF4-FFF2-40B4-BE49-F238E27FC236}">
                <a16:creationId xmlns:a16="http://schemas.microsoft.com/office/drawing/2014/main" id="{F4A21B7D-52F0-ABF1-80A9-7A99E01177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1477" y="5853106"/>
            <a:ext cx="746613" cy="691200"/>
          </a:xfrm>
          <a:prstGeom prst="rect">
            <a:avLst/>
          </a:prstGeom>
        </p:spPr>
      </p:pic>
    </p:spTree>
    <p:extLst>
      <p:ext uri="{BB962C8B-B14F-4D97-AF65-F5344CB8AC3E}">
        <p14:creationId xmlns:p14="http://schemas.microsoft.com/office/powerpoint/2010/main" val="1831735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 name="Rubrik 13">
            <a:extLst>
              <a:ext uri="{FF2B5EF4-FFF2-40B4-BE49-F238E27FC236}">
                <a16:creationId xmlns:a16="http://schemas.microsoft.com/office/drawing/2014/main" id="{0F757570-913B-86DB-72D5-B0A161A7267B}"/>
              </a:ext>
            </a:extLst>
          </p:cNvPr>
          <p:cNvSpPr txBox="1">
            <a:spLocks noGrp="1"/>
          </p:cNvSpPr>
          <p:nvPr>
            <p:ph type="title" idx="4294967295"/>
          </p:nvPr>
        </p:nvSpPr>
        <p:spPr>
          <a:xfrm>
            <a:off x="551232" y="696069"/>
            <a:ext cx="1430236" cy="16909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sv-SE" sz="20000" b="0" i="0" u="none" strike="noStrike" kern="1200" cap="none" spc="0" normalizeH="0" baseline="0" noProof="0">
                <a:ln>
                  <a:noFill/>
                </a:ln>
                <a:solidFill>
                  <a:srgbClr val="FDF9E4"/>
                </a:solidFill>
                <a:effectLst/>
                <a:uLnTx/>
                <a:uFillTx/>
                <a:latin typeface="Arial" panose="020B0604020202020204"/>
                <a:ea typeface="+mn-ea"/>
                <a:cs typeface="+mn-cs"/>
              </a:rPr>
              <a:t>”</a:t>
            </a:r>
          </a:p>
        </p:txBody>
      </p:sp>
      <p:sp>
        <p:nvSpPr>
          <p:cNvPr id="3" name="textruta 2">
            <a:extLst>
              <a:ext uri="{FF2B5EF4-FFF2-40B4-BE49-F238E27FC236}">
                <a16:creationId xmlns:a16="http://schemas.microsoft.com/office/drawing/2014/main" id="{CE2E273B-69DB-FB7E-14DB-61E60C9EE246}"/>
              </a:ext>
            </a:extLst>
          </p:cNvPr>
          <p:cNvSpPr txBox="1"/>
          <p:nvPr/>
        </p:nvSpPr>
        <p:spPr>
          <a:xfrm>
            <a:off x="609600" y="2032000"/>
            <a:ext cx="5003260" cy="4525963"/>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sv-SE" sz="2000">
                <a:solidFill>
                  <a:srgbClr val="FDF9E4"/>
                </a:solidFill>
              </a:rPr>
              <a:t>Nu är det dags för verkstad. Därför har vi ett tydligt inriktningsbeslut kring gemensam servicenivå av digitala tjänster, schemaläggning och breddinförande av 1177 tidbokning. Det här är en satsning på bättre tillgänglighet och rätt administration.</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sv-SE" sz="2000">
              <a:solidFill>
                <a:srgbClr val="FDF9E4"/>
              </a:solidFill>
            </a:endParaRPr>
          </a:p>
          <a:p>
            <a:pPr marL="0" marR="0" lvl="0" indent="0" algn="r" defTabSz="914400" rtl="0" eaLnBrk="1" fontAlgn="auto" latinLnBrk="0" hangingPunct="1">
              <a:lnSpc>
                <a:spcPct val="100000"/>
              </a:lnSpc>
              <a:spcBef>
                <a:spcPts val="0"/>
              </a:spcBef>
              <a:spcAft>
                <a:spcPts val="600"/>
              </a:spcAft>
              <a:buClrTx/>
              <a:buSzTx/>
              <a:buFontTx/>
              <a:buNone/>
              <a:tabLst/>
              <a:defRPr/>
            </a:pPr>
            <a:r>
              <a:rPr lang="sv-SE" sz="2000">
                <a:solidFill>
                  <a:srgbClr val="FDF9E4"/>
                </a:solidFill>
              </a:rPr>
              <a:t>Lars-Åke Rudin, regiondirektör</a:t>
            </a:r>
            <a:endParaRPr kumimoji="0" lang="sv-SE" sz="2000" b="0" i="0" u="none" strike="noStrike" kern="1200" cap="none" spc="0" normalizeH="0" baseline="0" noProof="0">
              <a:ln>
                <a:noFill/>
              </a:ln>
              <a:solidFill>
                <a:srgbClr val="FDF9E4"/>
              </a:solidFill>
              <a:effectLst/>
              <a:uLnTx/>
              <a:uFillTx/>
              <a:ea typeface="+mn-ea"/>
              <a:cs typeface="+mn-cs"/>
            </a:endParaRPr>
          </a:p>
        </p:txBody>
      </p:sp>
      <p:pic>
        <p:nvPicPr>
          <p:cNvPr id="9" name="Platshållare för bild 8" descr="En kvinna i vårdklädsel undersöker ett barn.&#10;">
            <a:extLst>
              <a:ext uri="{FF2B5EF4-FFF2-40B4-BE49-F238E27FC236}">
                <a16:creationId xmlns:a16="http://schemas.microsoft.com/office/drawing/2014/main" id="{00A7A519-766A-9ED1-3519-AC7C12E89F13}"/>
              </a:ext>
            </a:extLst>
          </p:cNvPr>
          <p:cNvPicPr>
            <a:picLocks noGrp="1" noChangeAspect="1"/>
          </p:cNvPicPr>
          <p:nvPr>
            <p:ph type="pic" sz="quarter" idx="13"/>
          </p:nvPr>
        </p:nvPicPr>
        <p:blipFill>
          <a:blip r:embed="rId3"/>
          <a:srcRect l="20088" r="20088"/>
          <a:stretch/>
        </p:blipFill>
        <p:spPr/>
      </p:pic>
    </p:spTree>
    <p:extLst>
      <p:ext uri="{BB962C8B-B14F-4D97-AF65-F5344CB8AC3E}">
        <p14:creationId xmlns:p14="http://schemas.microsoft.com/office/powerpoint/2010/main" val="3718176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7B6A13C6-4769-2FC5-B9EB-4447D2622FB8}"/>
              </a:ext>
            </a:extLst>
          </p:cNvPr>
          <p:cNvSpPr>
            <a:spLocks noGrp="1"/>
          </p:cNvSpPr>
          <p:nvPr>
            <p:ph idx="1"/>
          </p:nvPr>
        </p:nvSpPr>
        <p:spPr>
          <a:xfrm>
            <a:off x="609600" y="2814415"/>
            <a:ext cx="10120009" cy="4114484"/>
          </a:xfrm>
        </p:spPr>
        <p:txBody>
          <a:bodyPr/>
          <a:lstStyle/>
          <a:p>
            <a:pPr marL="0" indent="0">
              <a:buNone/>
            </a:pPr>
            <a:r>
              <a:rPr lang="sv-SE" sz="2800" dirty="0">
                <a:solidFill>
                  <a:schemeClr val="tx2"/>
                </a:solidFill>
              </a:rPr>
              <a:t>Regiondirektören uppdrar åt berörda förvaltningschefer att säkerställa regional hantering av införande tidbok och schemaläggning samt att gemensam servicenivå för digitala tjänster införs i samtliga verksamheter. </a:t>
            </a:r>
          </a:p>
          <a:p>
            <a:pPr marL="0" indent="0">
              <a:buNone/>
            </a:pPr>
            <a:endParaRPr lang="sv-SE" sz="2000" i="1" dirty="0"/>
          </a:p>
        </p:txBody>
      </p:sp>
      <p:sp>
        <p:nvSpPr>
          <p:cNvPr id="2" name="Rektangel 1">
            <a:extLst>
              <a:ext uri="{FF2B5EF4-FFF2-40B4-BE49-F238E27FC236}">
                <a16:creationId xmlns:a16="http://schemas.microsoft.com/office/drawing/2014/main" id="{B6782F86-F27A-0FE4-DF36-B3D0BBC50608}"/>
              </a:ext>
              <a:ext uri="{C183D7F6-B498-43B3-948B-1728B52AA6E4}">
                <adec:decorative xmlns:adec="http://schemas.microsoft.com/office/drawing/2017/decorative" val="1"/>
              </a:ext>
            </a:extLst>
          </p:cNvPr>
          <p:cNvSpPr/>
          <p:nvPr/>
        </p:nvSpPr>
        <p:spPr bwMode="auto">
          <a:xfrm>
            <a:off x="1" y="1441292"/>
            <a:ext cx="8064346" cy="75942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v-SE" sz="2400" b="0" i="0" u="none" strike="noStrike" kern="1200" cap="none" spc="0" normalizeH="0" baseline="0" noProof="0">
              <a:ln>
                <a:noFill/>
              </a:ln>
              <a:solidFill>
                <a:srgbClr val="000000"/>
              </a:solidFill>
              <a:effectLst/>
              <a:uLnTx/>
              <a:uFillTx/>
              <a:latin typeface="Arial" panose="020B0604020202020204"/>
              <a:ea typeface="ヒラギノ角ゴ Pro W3" pitchFamily="1" charset="-128"/>
              <a:cs typeface="+mn-cs"/>
            </a:endParaRPr>
          </a:p>
        </p:txBody>
      </p:sp>
      <p:sp>
        <p:nvSpPr>
          <p:cNvPr id="6" name="Rubrik 1">
            <a:extLst>
              <a:ext uri="{FF2B5EF4-FFF2-40B4-BE49-F238E27FC236}">
                <a16:creationId xmlns:a16="http://schemas.microsoft.com/office/drawing/2014/main" id="{BFBA63E2-09EF-C150-0550-74316596360B}"/>
              </a:ext>
            </a:extLst>
          </p:cNvPr>
          <p:cNvSpPr txBox="1">
            <a:spLocks noGrp="1"/>
          </p:cNvSpPr>
          <p:nvPr>
            <p:ph type="title" idx="4294967295"/>
          </p:nvPr>
        </p:nvSpPr>
        <p:spPr>
          <a:xfrm>
            <a:off x="514351" y="1441292"/>
            <a:ext cx="7419974" cy="7594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1" fontAlgn="base" hangingPunct="1">
              <a:spcBef>
                <a:spcPct val="0"/>
              </a:spcBef>
              <a:spcAft>
                <a:spcPct val="0"/>
              </a:spcAft>
              <a:defRPr sz="4000" b="1">
                <a:solidFill>
                  <a:schemeClr val="tx1"/>
                </a:solidFill>
                <a:latin typeface="+mj-lt"/>
                <a:ea typeface="+mj-ea"/>
                <a:cs typeface="ヒラギノ角ゴ Pro W3"/>
              </a:defRPr>
            </a:lvl1pPr>
            <a:lvl2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2pPr>
            <a:lvl3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3pPr>
            <a:lvl4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4pPr>
            <a:lvl5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5pPr>
            <a:lvl6pPr marL="457200" algn="l" rtl="0" eaLnBrk="1" fontAlgn="base" hangingPunct="1">
              <a:spcBef>
                <a:spcPct val="0"/>
              </a:spcBef>
              <a:spcAft>
                <a:spcPct val="0"/>
              </a:spcAft>
              <a:defRPr sz="4000" b="1">
                <a:solidFill>
                  <a:schemeClr val="tx1"/>
                </a:solidFill>
                <a:latin typeface="Arial" charset="0"/>
                <a:ea typeface="ヒラギノ角ゴ Pro W3" pitchFamily="1" charset="-128"/>
              </a:defRPr>
            </a:lvl6pPr>
            <a:lvl7pPr marL="914400" algn="l" rtl="0" eaLnBrk="1" fontAlgn="base" hangingPunct="1">
              <a:spcBef>
                <a:spcPct val="0"/>
              </a:spcBef>
              <a:spcAft>
                <a:spcPct val="0"/>
              </a:spcAft>
              <a:defRPr sz="4000" b="1">
                <a:solidFill>
                  <a:schemeClr val="tx1"/>
                </a:solidFill>
                <a:latin typeface="Arial" charset="0"/>
                <a:ea typeface="ヒラギノ角ゴ Pro W3" pitchFamily="1" charset="-128"/>
              </a:defRPr>
            </a:lvl7pPr>
            <a:lvl8pPr marL="1371600" algn="l" rtl="0" eaLnBrk="1" fontAlgn="base" hangingPunct="1">
              <a:spcBef>
                <a:spcPct val="0"/>
              </a:spcBef>
              <a:spcAft>
                <a:spcPct val="0"/>
              </a:spcAft>
              <a:defRPr sz="4000" b="1">
                <a:solidFill>
                  <a:schemeClr val="tx1"/>
                </a:solidFill>
                <a:latin typeface="Arial" charset="0"/>
                <a:ea typeface="ヒラギノ角ゴ Pro W3" pitchFamily="1" charset="-128"/>
              </a:defRPr>
            </a:lvl8pPr>
            <a:lvl9pPr marL="1828800" algn="l" rtl="0" eaLnBrk="1" fontAlgn="base" hangingPunct="1">
              <a:spcBef>
                <a:spcPct val="0"/>
              </a:spcBef>
              <a:spcAft>
                <a:spcPct val="0"/>
              </a:spcAft>
              <a:defRPr sz="4000" b="1">
                <a:solidFill>
                  <a:schemeClr val="tx1"/>
                </a:solidFill>
                <a:latin typeface="Arial" charset="0"/>
                <a:ea typeface="ヒラギノ角ゴ Pro W3" pitchFamily="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4000" b="1" i="0" u="none" strike="noStrike" kern="0" cap="none" spc="0" normalizeH="0" baseline="0" noProof="0" dirty="0">
                <a:ln>
                  <a:noFill/>
                </a:ln>
                <a:solidFill>
                  <a:srgbClr val="FDF9E4"/>
                </a:solidFill>
                <a:effectLst/>
                <a:uLnTx/>
                <a:uFillTx/>
                <a:latin typeface="+mj-lt"/>
                <a:ea typeface="ヒラギノ角ゴ Pro W3"/>
                <a:cs typeface="ヒラギノ角ゴ Pro W3"/>
              </a:rPr>
              <a:t>Inriktningsbeslut 2024-04-18  </a:t>
            </a:r>
          </a:p>
        </p:txBody>
      </p:sp>
    </p:spTree>
    <p:extLst>
      <p:ext uri="{BB962C8B-B14F-4D97-AF65-F5344CB8AC3E}">
        <p14:creationId xmlns:p14="http://schemas.microsoft.com/office/powerpoint/2010/main" val="4065740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060F2-DFAE-6138-55CC-6FDE3710BC6D}"/>
            </a:ext>
          </a:extLst>
        </p:cNvPr>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9D225A51-C8AC-B712-F6A7-9A6F289115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62625248"/>
              </p:ext>
            </p:extLst>
          </p:nvPr>
        </p:nvGraphicFramePr>
        <p:xfrm>
          <a:off x="609597" y="1104730"/>
          <a:ext cx="8198241" cy="46333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ubrik 1">
            <a:extLst>
              <a:ext uri="{FF2B5EF4-FFF2-40B4-BE49-F238E27FC236}">
                <a16:creationId xmlns:a16="http://schemas.microsoft.com/office/drawing/2014/main" id="{BD1ACBD6-2AE9-99E1-855D-F6838D632B6F}"/>
              </a:ext>
            </a:extLst>
          </p:cNvPr>
          <p:cNvSpPr>
            <a:spLocks noGrp="1"/>
          </p:cNvSpPr>
          <p:nvPr>
            <p:ph type="title"/>
          </p:nvPr>
        </p:nvSpPr>
        <p:spPr>
          <a:xfrm>
            <a:off x="609600" y="358943"/>
            <a:ext cx="10972800" cy="745786"/>
          </a:xfrm>
        </p:spPr>
        <p:txBody>
          <a:bodyPr/>
          <a:lstStyle/>
          <a:p>
            <a:r>
              <a:rPr lang="sv-SE"/>
              <a:t>Mål</a:t>
            </a:r>
          </a:p>
        </p:txBody>
      </p:sp>
    </p:spTree>
    <p:extLst>
      <p:ext uri="{BB962C8B-B14F-4D97-AF65-F5344CB8AC3E}">
        <p14:creationId xmlns:p14="http://schemas.microsoft.com/office/powerpoint/2010/main" val="1301100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CE2E273B-69DB-FB7E-14DB-61E60C9EE246}"/>
              </a:ext>
            </a:extLst>
          </p:cNvPr>
          <p:cNvSpPr txBox="1"/>
          <p:nvPr/>
        </p:nvSpPr>
        <p:spPr>
          <a:xfrm>
            <a:off x="342900" y="1796100"/>
            <a:ext cx="5003260" cy="4525963"/>
          </a:xfrm>
          <a:prstGeom prst="rect">
            <a:avLst/>
          </a:prstGeom>
        </p:spPr>
        <p:txBody>
          <a:bodyPr vert="horz" lIns="91440" tIns="45720" rIns="91440" bIns="45720" rtlCol="0" anchor="t">
            <a:normAutofit/>
          </a:bodyPr>
          <a:lstStyle/>
          <a:p>
            <a:pPr>
              <a:spcBef>
                <a:spcPts val="1200"/>
              </a:spcBef>
            </a:pPr>
            <a:r>
              <a:rPr lang="sv-SE" sz="2000" dirty="0">
                <a:solidFill>
                  <a:schemeClr val="bg2"/>
                </a:solidFill>
                <a:cs typeface="Calibri"/>
              </a:rPr>
              <a:t>Vi ska erbjuda 1177 tidbokning för att:</a:t>
            </a:r>
            <a:endParaRPr lang="sv-SE" dirty="0">
              <a:solidFill>
                <a:schemeClr val="bg2"/>
              </a:solidFill>
              <a:cs typeface="Calibri"/>
            </a:endParaRPr>
          </a:p>
          <a:p>
            <a:pPr marL="342900" indent="-342900">
              <a:spcBef>
                <a:spcPts val="1200"/>
              </a:spcBef>
              <a:buFont typeface="Arial" panose="020B0604020202020204" pitchFamily="34" charset="0"/>
              <a:buChar char="•"/>
            </a:pPr>
            <a:r>
              <a:rPr lang="sv-SE" sz="2000" dirty="0">
                <a:solidFill>
                  <a:schemeClr val="bg2"/>
                </a:solidFill>
                <a:cs typeface="Calibri"/>
              </a:rPr>
              <a:t>öka</a:t>
            </a:r>
            <a:r>
              <a:rPr lang="sv-SE" sz="2000" i="0" dirty="0">
                <a:solidFill>
                  <a:schemeClr val="bg2"/>
                </a:solidFill>
                <a:effectLst/>
                <a:cs typeface="Calibri"/>
              </a:rPr>
              <a:t> tillgängligheten och delaktigheten för</a:t>
            </a:r>
            <a:r>
              <a:rPr lang="sv-SE" sz="2000" dirty="0">
                <a:solidFill>
                  <a:schemeClr val="bg2"/>
                </a:solidFill>
                <a:cs typeface="Calibri"/>
              </a:rPr>
              <a:t> invånaren</a:t>
            </a:r>
            <a:endParaRPr lang="sv-SE" dirty="0">
              <a:solidFill>
                <a:schemeClr val="bg2"/>
              </a:solidFill>
            </a:endParaRPr>
          </a:p>
          <a:p>
            <a:pPr marL="342900" indent="-342900">
              <a:lnSpc>
                <a:spcPct val="100000"/>
              </a:lnSpc>
              <a:spcBef>
                <a:spcPts val="1200"/>
              </a:spcBef>
              <a:buFont typeface="Arial" panose="020B0604020202020204" pitchFamily="34" charset="0"/>
              <a:buChar char="•"/>
            </a:pPr>
            <a:r>
              <a:rPr lang="sv-SE" sz="2000" dirty="0">
                <a:solidFill>
                  <a:schemeClr val="bg2"/>
                </a:solidFill>
                <a:cs typeface="Calibri"/>
              </a:rPr>
              <a:t>minska</a:t>
            </a:r>
            <a:r>
              <a:rPr lang="sv-SE" sz="2000" i="0" dirty="0">
                <a:solidFill>
                  <a:schemeClr val="bg2"/>
                </a:solidFill>
                <a:effectLst/>
                <a:cs typeface="Calibri"/>
              </a:rPr>
              <a:t> antalet uteblivna besök och antalet sena avbokningar</a:t>
            </a:r>
          </a:p>
          <a:p>
            <a:pPr marL="342900" indent="-342900">
              <a:lnSpc>
                <a:spcPct val="100000"/>
              </a:lnSpc>
              <a:spcBef>
                <a:spcPts val="1200"/>
              </a:spcBef>
              <a:buFont typeface="Arial" panose="020B0604020202020204" pitchFamily="34" charset="0"/>
              <a:buChar char="•"/>
            </a:pPr>
            <a:r>
              <a:rPr lang="sv-SE" sz="2000" dirty="0">
                <a:solidFill>
                  <a:schemeClr val="bg2"/>
                </a:solidFill>
                <a:cs typeface="Calibri"/>
              </a:rPr>
              <a:t>avlasta medarbetare</a:t>
            </a:r>
            <a:r>
              <a:rPr lang="sv-SE" sz="2000" i="0" dirty="0">
                <a:solidFill>
                  <a:schemeClr val="bg2"/>
                </a:solidFill>
                <a:effectLst/>
                <a:cs typeface="Calibri"/>
              </a:rPr>
              <a:t> med </a:t>
            </a:r>
            <a:r>
              <a:rPr lang="sv-SE" sz="2000" dirty="0">
                <a:solidFill>
                  <a:schemeClr val="bg2"/>
                </a:solidFill>
                <a:cs typeface="Calibri"/>
              </a:rPr>
              <a:t>arbetsuppgifter</a:t>
            </a:r>
            <a:r>
              <a:rPr lang="sv-SE" sz="2000" i="0" dirty="0">
                <a:solidFill>
                  <a:schemeClr val="bg2"/>
                </a:solidFill>
                <a:effectLst/>
                <a:cs typeface="Calibri"/>
              </a:rPr>
              <a:t> som ombokningar, avbokningar och tidsbokning via telefon och e-tjänsterna på 1177.se</a:t>
            </a:r>
            <a:r>
              <a:rPr lang="sv-SE" sz="2000" dirty="0">
                <a:solidFill>
                  <a:schemeClr val="bg2"/>
                </a:solidFill>
                <a:cs typeface="Calibri"/>
              </a:rPr>
              <a:t>.</a:t>
            </a:r>
            <a:endParaRPr lang="sv-SE" sz="2000" dirty="0">
              <a:solidFill>
                <a:schemeClr val="bg2"/>
              </a:solidFill>
              <a:cs typeface="Calibri" panose="020F050202020403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sv-SE" sz="2000" b="0" i="0" u="none" strike="noStrike" kern="1200" cap="none" spc="0" normalizeH="0" baseline="0" noProof="0" dirty="0">
              <a:ln>
                <a:noFill/>
              </a:ln>
              <a:solidFill>
                <a:schemeClr val="bg2"/>
              </a:solidFill>
              <a:effectLst/>
              <a:uLnTx/>
              <a:uFillTx/>
              <a:ea typeface="+mn-ea"/>
              <a:cs typeface="+mn-cs"/>
            </a:endParaRPr>
          </a:p>
        </p:txBody>
      </p:sp>
      <p:pic>
        <p:nvPicPr>
          <p:cNvPr id="7" name="Platshållare för bild 6" descr="Äldre kvinna promenerar utomhus med rollator. &#10;&#10;">
            <a:extLst>
              <a:ext uri="{FF2B5EF4-FFF2-40B4-BE49-F238E27FC236}">
                <a16:creationId xmlns:a16="http://schemas.microsoft.com/office/drawing/2014/main" id="{55D1E872-6C79-2352-6EA5-9BEA2B58061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817" b="12817"/>
          <a:stretch>
            <a:fillRect/>
          </a:stretch>
        </p:blipFill>
        <p:spPr/>
      </p:pic>
      <p:sp>
        <p:nvSpPr>
          <p:cNvPr id="9" name="Rubrik 1">
            <a:extLst>
              <a:ext uri="{FF2B5EF4-FFF2-40B4-BE49-F238E27FC236}">
                <a16:creationId xmlns:a16="http://schemas.microsoft.com/office/drawing/2014/main" id="{3EA923F2-CD71-73B9-5805-E16545662A6E}"/>
              </a:ext>
            </a:extLst>
          </p:cNvPr>
          <p:cNvSpPr txBox="1">
            <a:spLocks noGrp="1"/>
          </p:cNvSpPr>
          <p:nvPr>
            <p:ph type="title" idx="4294967295"/>
          </p:nvPr>
        </p:nvSpPr>
        <p:spPr>
          <a:xfrm>
            <a:off x="332316" y="1036375"/>
            <a:ext cx="5763684" cy="5477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1" fontAlgn="base" hangingPunct="1">
              <a:spcBef>
                <a:spcPct val="0"/>
              </a:spcBef>
              <a:spcAft>
                <a:spcPct val="0"/>
              </a:spcAft>
              <a:defRPr sz="4000" b="1">
                <a:solidFill>
                  <a:schemeClr val="tx1"/>
                </a:solidFill>
                <a:latin typeface="+mj-lt"/>
                <a:ea typeface="+mj-ea"/>
                <a:cs typeface="ヒラギノ角ゴ Pro W3"/>
              </a:defRPr>
            </a:lvl1pPr>
            <a:lvl2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2pPr>
            <a:lvl3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3pPr>
            <a:lvl4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4pPr>
            <a:lvl5pPr algn="l" rtl="0" eaLnBrk="1" fontAlgn="base" hangingPunct="1">
              <a:spcBef>
                <a:spcPct val="0"/>
              </a:spcBef>
              <a:spcAft>
                <a:spcPct val="0"/>
              </a:spcAft>
              <a:defRPr sz="4000" b="1">
                <a:solidFill>
                  <a:schemeClr val="tx1"/>
                </a:solidFill>
                <a:latin typeface="Arial" charset="0"/>
                <a:ea typeface="ヒラギノ角ゴ Pro W3" pitchFamily="1" charset="-128"/>
                <a:cs typeface="ヒラギノ角ゴ Pro W3"/>
              </a:defRPr>
            </a:lvl5pPr>
            <a:lvl6pPr marL="457200" algn="l" rtl="0" eaLnBrk="1" fontAlgn="base" hangingPunct="1">
              <a:spcBef>
                <a:spcPct val="0"/>
              </a:spcBef>
              <a:spcAft>
                <a:spcPct val="0"/>
              </a:spcAft>
              <a:defRPr sz="4000" b="1">
                <a:solidFill>
                  <a:schemeClr val="tx1"/>
                </a:solidFill>
                <a:latin typeface="Arial" charset="0"/>
                <a:ea typeface="ヒラギノ角ゴ Pro W3" pitchFamily="1" charset="-128"/>
              </a:defRPr>
            </a:lvl6pPr>
            <a:lvl7pPr marL="914400" algn="l" rtl="0" eaLnBrk="1" fontAlgn="base" hangingPunct="1">
              <a:spcBef>
                <a:spcPct val="0"/>
              </a:spcBef>
              <a:spcAft>
                <a:spcPct val="0"/>
              </a:spcAft>
              <a:defRPr sz="4000" b="1">
                <a:solidFill>
                  <a:schemeClr val="tx1"/>
                </a:solidFill>
                <a:latin typeface="Arial" charset="0"/>
                <a:ea typeface="ヒラギノ角ゴ Pro W3" pitchFamily="1" charset="-128"/>
              </a:defRPr>
            </a:lvl7pPr>
            <a:lvl8pPr marL="1371600" algn="l" rtl="0" eaLnBrk="1" fontAlgn="base" hangingPunct="1">
              <a:spcBef>
                <a:spcPct val="0"/>
              </a:spcBef>
              <a:spcAft>
                <a:spcPct val="0"/>
              </a:spcAft>
              <a:defRPr sz="4000" b="1">
                <a:solidFill>
                  <a:schemeClr val="tx1"/>
                </a:solidFill>
                <a:latin typeface="Arial" charset="0"/>
                <a:ea typeface="ヒラギノ角ゴ Pro W3" pitchFamily="1" charset="-128"/>
              </a:defRPr>
            </a:lvl8pPr>
            <a:lvl9pPr marL="1828800" algn="l" rtl="0" eaLnBrk="1" fontAlgn="base" hangingPunct="1">
              <a:spcBef>
                <a:spcPct val="0"/>
              </a:spcBef>
              <a:spcAft>
                <a:spcPct val="0"/>
              </a:spcAft>
              <a:defRPr sz="4000" b="1">
                <a:solidFill>
                  <a:schemeClr val="tx1"/>
                </a:solidFill>
                <a:latin typeface="Arial" charset="0"/>
                <a:ea typeface="ヒラギノ角ゴ Pro W3" pitchFamily="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2400" b="1" i="0" u="none" strike="noStrike" kern="0" cap="none" spc="0" normalizeH="0" baseline="0" noProof="0" dirty="0">
                <a:ln>
                  <a:noFill/>
                </a:ln>
                <a:solidFill>
                  <a:schemeClr val="accent2"/>
                </a:solidFill>
                <a:effectLst/>
                <a:uLnTx/>
                <a:uFillTx/>
                <a:latin typeface="+mn-lt"/>
                <a:ea typeface="ヒラギノ角ゴ Pro W3"/>
                <a:cs typeface="ヒラギノ角ゴ Pro W3"/>
              </a:rPr>
              <a:t>Bra för invånaren och bra för oss</a:t>
            </a:r>
          </a:p>
        </p:txBody>
      </p:sp>
    </p:spTree>
    <p:extLst>
      <p:ext uri="{BB962C8B-B14F-4D97-AF65-F5344CB8AC3E}">
        <p14:creationId xmlns:p14="http://schemas.microsoft.com/office/powerpoint/2010/main" val="1557609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grupp glada ungdomar står i rad mot en vägg.">
            <a:extLst>
              <a:ext uri="{FF2B5EF4-FFF2-40B4-BE49-F238E27FC236}">
                <a16:creationId xmlns:a16="http://schemas.microsoft.com/office/drawing/2014/main" id="{FE8D2544-BDEC-E826-F757-95EB583BD8B0}"/>
              </a:ext>
            </a:extLst>
          </p:cNvPr>
          <p:cNvPicPr>
            <a:picLocks noChangeAspect="1"/>
          </p:cNvPicPr>
          <p:nvPr/>
        </p:nvPicPr>
        <p:blipFill rotWithShape="1">
          <a:blip r:embed="rId3"/>
          <a:srcRect b="17251"/>
          <a:stretch/>
        </p:blipFill>
        <p:spPr>
          <a:xfrm>
            <a:off x="20" y="10"/>
            <a:ext cx="11861980" cy="6551990"/>
          </a:xfrm>
          <a:custGeom>
            <a:avLst/>
            <a:gdLst/>
            <a:ahLst/>
            <a:cxnLst/>
            <a:rect l="l" t="t" r="r" b="b"/>
            <a:pathLst>
              <a:path w="11862000" h="6552000">
                <a:moveTo>
                  <a:pt x="0" y="0"/>
                </a:moveTo>
                <a:lnTo>
                  <a:pt x="11862000" y="0"/>
                </a:lnTo>
                <a:lnTo>
                  <a:pt x="11862000" y="5414062"/>
                </a:lnTo>
                <a:lnTo>
                  <a:pt x="11780700" y="5418167"/>
                </a:lnTo>
                <a:cubicBezTo>
                  <a:pt x="11269385" y="5470094"/>
                  <a:pt x="10855402" y="5851263"/>
                  <a:pt x="10754096" y="6346330"/>
                </a:cubicBezTo>
                <a:lnTo>
                  <a:pt x="10733363" y="6552000"/>
                </a:lnTo>
                <a:lnTo>
                  <a:pt x="0" y="6552000"/>
                </a:lnTo>
                <a:close/>
              </a:path>
            </a:pathLst>
          </a:custGeom>
          <a:noFill/>
        </p:spPr>
      </p:pic>
      <p:sp>
        <p:nvSpPr>
          <p:cNvPr id="10" name="Title 2">
            <a:extLst>
              <a:ext uri="{FF2B5EF4-FFF2-40B4-BE49-F238E27FC236}">
                <a16:creationId xmlns:a16="http://schemas.microsoft.com/office/drawing/2014/main" id="{2101774F-6C38-74C5-9EF9-E78D23D27132}"/>
              </a:ext>
            </a:extLst>
          </p:cNvPr>
          <p:cNvSpPr>
            <a:spLocks noGrp="1"/>
          </p:cNvSpPr>
          <p:nvPr>
            <p:ph type="title"/>
          </p:nvPr>
        </p:nvSpPr>
        <p:spPr>
          <a:xfrm>
            <a:off x="330819" y="462455"/>
            <a:ext cx="5885254" cy="1324304"/>
          </a:xfrm>
          <a:solidFill>
            <a:schemeClr val="bg2"/>
          </a:solidFill>
        </p:spPr>
        <p:txBody>
          <a:bodyPr anchor="t">
            <a:normAutofit/>
          </a:bodyPr>
          <a:lstStyle/>
          <a:p>
            <a:pPr>
              <a:lnSpc>
                <a:spcPct val="100000"/>
              </a:lnSpc>
            </a:pPr>
            <a:r>
              <a:rPr lang="sv-SE" sz="2400" dirty="0">
                <a:solidFill>
                  <a:schemeClr val="tx2"/>
                </a:solidFill>
              </a:rPr>
              <a:t>Om vi bara kunde fylla en tredjedel av de tomma tiderna skulle vi vara på god väg att nå tillgänglighetsmålen.</a:t>
            </a:r>
          </a:p>
        </p:txBody>
      </p:sp>
      <p:sp>
        <p:nvSpPr>
          <p:cNvPr id="2" name="textruta 1">
            <a:extLst>
              <a:ext uri="{FF2B5EF4-FFF2-40B4-BE49-F238E27FC236}">
                <a16:creationId xmlns:a16="http://schemas.microsoft.com/office/drawing/2014/main" id="{EB9A9886-7CEE-EE95-1940-1D058663327A}"/>
              </a:ext>
            </a:extLst>
          </p:cNvPr>
          <p:cNvSpPr txBox="1"/>
          <p:nvPr/>
        </p:nvSpPr>
        <p:spPr>
          <a:xfrm>
            <a:off x="136485" y="6149324"/>
            <a:ext cx="266213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chemeClr val="bg2"/>
                </a:solidFill>
                <a:effectLst/>
                <a:uLnTx/>
                <a:uFillTx/>
                <a:ea typeface="+mn-ea"/>
                <a:cs typeface="+mn-cs"/>
              </a:rPr>
              <a:t>Källa: Region Skånes vårddatabas (RSVD)</a:t>
            </a:r>
          </a:p>
        </p:txBody>
      </p:sp>
    </p:spTree>
    <p:extLst>
      <p:ext uri="{BB962C8B-B14F-4D97-AF65-F5344CB8AC3E}">
        <p14:creationId xmlns:p14="http://schemas.microsoft.com/office/powerpoint/2010/main" val="2349572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4AED6-C648-813D-404E-1029679245B4}"/>
            </a:ext>
          </a:extLst>
        </p:cNvPr>
        <p:cNvGrpSpPr/>
        <p:nvPr/>
      </p:nvGrpSpPr>
      <p:grpSpPr>
        <a:xfrm>
          <a:off x="0" y="0"/>
          <a:ext cx="0" cy="0"/>
          <a:chOff x="0" y="0"/>
          <a:chExt cx="0" cy="0"/>
        </a:xfrm>
      </p:grpSpPr>
      <p:sp>
        <p:nvSpPr>
          <p:cNvPr id="6" name="Rektangel 5" descr="Diagram">
            <a:extLst>
              <a:ext uri="{FF2B5EF4-FFF2-40B4-BE49-F238E27FC236}">
                <a16:creationId xmlns:a16="http://schemas.microsoft.com/office/drawing/2014/main" id="{DC41EC7D-D393-D7ED-6AAB-0A13139EF39D}"/>
              </a:ext>
            </a:extLst>
          </p:cNvPr>
          <p:cNvSpPr/>
          <p:nvPr/>
        </p:nvSpPr>
        <p:spPr>
          <a:xfrm>
            <a:off x="2081216" y="4556011"/>
            <a:ext cx="8674502" cy="16268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textruta 10">
            <a:extLst>
              <a:ext uri="{FF2B5EF4-FFF2-40B4-BE49-F238E27FC236}">
                <a16:creationId xmlns:a16="http://schemas.microsoft.com/office/drawing/2014/main" id="{273AF171-F9DC-D502-DE0C-4495103DC4BD}"/>
              </a:ext>
            </a:extLst>
          </p:cNvPr>
          <p:cNvSpPr txBox="1"/>
          <p:nvPr/>
        </p:nvSpPr>
        <p:spPr>
          <a:xfrm>
            <a:off x="445895" y="480180"/>
            <a:ext cx="1015365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ea typeface="+mn-ea"/>
                <a:cs typeface="+mn-cs"/>
              </a:rPr>
              <a:t>Det här exemplet från Centralsjukhuset Kristianstad visar relationen mellan uteblivna besök, tomma tider och tillgänglighet. </a:t>
            </a:r>
          </a:p>
        </p:txBody>
      </p:sp>
      <p:sp>
        <p:nvSpPr>
          <p:cNvPr id="13" name="Rubrik 12">
            <a:extLst>
              <a:ext uri="{FF2B5EF4-FFF2-40B4-BE49-F238E27FC236}">
                <a16:creationId xmlns:a16="http://schemas.microsoft.com/office/drawing/2014/main" id="{822F12A4-8436-4473-7938-16D022FC6F2C}"/>
              </a:ext>
            </a:extLst>
          </p:cNvPr>
          <p:cNvSpPr txBox="1">
            <a:spLocks noGrp="1"/>
          </p:cNvSpPr>
          <p:nvPr>
            <p:ph type="title" idx="4294967295"/>
          </p:nvPr>
        </p:nvSpPr>
        <p:spPr>
          <a:xfrm>
            <a:off x="514096" y="5978027"/>
            <a:ext cx="9507781"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Public San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mn-lt"/>
                <a:ea typeface="+mn-ea"/>
                <a:cs typeface="+mn-cs"/>
              </a:rPr>
              <a:t>Hur ser det ut inom din verksamhet? Prata med er tillgänglighetskoordinator. </a:t>
            </a:r>
          </a:p>
        </p:txBody>
      </p:sp>
      <p:pic>
        <p:nvPicPr>
          <p:cNvPr id="4" name="Bildobjekt 3" descr="Diagram">
            <a:extLst>
              <a:ext uri="{FF2B5EF4-FFF2-40B4-BE49-F238E27FC236}">
                <a16:creationId xmlns:a16="http://schemas.microsoft.com/office/drawing/2014/main" id="{5E979968-892B-8CC9-5FE5-6D7AF2AF393E}"/>
              </a:ext>
            </a:extLst>
          </p:cNvPr>
          <p:cNvPicPr>
            <a:picLocks noChangeAspect="1"/>
          </p:cNvPicPr>
          <p:nvPr/>
        </p:nvPicPr>
        <p:blipFill>
          <a:blip r:embed="rId2"/>
          <a:stretch>
            <a:fillRect/>
          </a:stretch>
        </p:blipFill>
        <p:spPr>
          <a:xfrm>
            <a:off x="119723" y="1268215"/>
            <a:ext cx="10296526" cy="4545313"/>
          </a:xfrm>
          <a:prstGeom prst="rect">
            <a:avLst/>
          </a:prstGeom>
        </p:spPr>
      </p:pic>
      <p:sp>
        <p:nvSpPr>
          <p:cNvPr id="7" name="textruta 6">
            <a:extLst>
              <a:ext uri="{FF2B5EF4-FFF2-40B4-BE49-F238E27FC236}">
                <a16:creationId xmlns:a16="http://schemas.microsoft.com/office/drawing/2014/main" id="{F9B27A4A-FD98-2213-C330-D1EF50BAB035}"/>
              </a:ext>
            </a:extLst>
          </p:cNvPr>
          <p:cNvSpPr txBox="1"/>
          <p:nvPr/>
        </p:nvSpPr>
        <p:spPr>
          <a:xfrm>
            <a:off x="0" y="6559607"/>
            <a:ext cx="2237362" cy="184666"/>
          </a:xfrm>
          <a:prstGeom prst="rect">
            <a:avLst/>
          </a:prstGeom>
          <a:noFill/>
        </p:spPr>
        <p:txBody>
          <a:bodyPr wrap="square" rtlCol="0">
            <a:spAutoFit/>
          </a:bodyPr>
          <a:lstStyle/>
          <a:p>
            <a:r>
              <a:rPr lang="sv-SE" sz="600" dirty="0"/>
              <a:t>Källa: </a:t>
            </a:r>
            <a:r>
              <a:rPr lang="sv-SE" sz="600" dirty="0" err="1"/>
              <a:t>QlikView</a:t>
            </a:r>
            <a:r>
              <a:rPr lang="sv-SE" sz="600" dirty="0"/>
              <a:t> Förändring tillgänglighet</a:t>
            </a:r>
          </a:p>
        </p:txBody>
      </p:sp>
    </p:spTree>
    <p:extLst>
      <p:ext uri="{BB962C8B-B14F-4D97-AF65-F5344CB8AC3E}">
        <p14:creationId xmlns:p14="http://schemas.microsoft.com/office/powerpoint/2010/main" val="2788114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 name="textruta 13">
            <a:extLst>
              <a:ext uri="{FF2B5EF4-FFF2-40B4-BE49-F238E27FC236}">
                <a16:creationId xmlns:a16="http://schemas.microsoft.com/office/drawing/2014/main" id="{0F757570-913B-86DB-72D5-B0A161A7267B}"/>
              </a:ext>
            </a:extLst>
          </p:cNvPr>
          <p:cNvSpPr txBox="1"/>
          <p:nvPr/>
        </p:nvSpPr>
        <p:spPr>
          <a:xfrm>
            <a:off x="551232" y="696069"/>
            <a:ext cx="1430236" cy="1690990"/>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sv-SE" sz="20000" b="0" i="0" u="none" strike="noStrike" kern="1200" cap="none" spc="0" normalizeH="0" baseline="0" noProof="0">
                <a:ln>
                  <a:noFill/>
                </a:ln>
                <a:solidFill>
                  <a:srgbClr val="FDF9E4"/>
                </a:solidFill>
                <a:effectLst/>
                <a:uLnTx/>
                <a:uFillTx/>
                <a:ea typeface="+mn-ea"/>
                <a:cs typeface="+mn-cs"/>
              </a:rPr>
              <a:t>”</a:t>
            </a:r>
          </a:p>
        </p:txBody>
      </p:sp>
      <p:sp>
        <p:nvSpPr>
          <p:cNvPr id="3" name="textruta 2">
            <a:extLst>
              <a:ext uri="{FF2B5EF4-FFF2-40B4-BE49-F238E27FC236}">
                <a16:creationId xmlns:a16="http://schemas.microsoft.com/office/drawing/2014/main" id="{CE2E273B-69DB-FB7E-14DB-61E60C9EE246}"/>
              </a:ext>
            </a:extLst>
          </p:cNvPr>
          <p:cNvSpPr txBox="1"/>
          <p:nvPr/>
        </p:nvSpPr>
        <p:spPr>
          <a:xfrm>
            <a:off x="609600" y="2032000"/>
            <a:ext cx="5003260" cy="4525963"/>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sv-SE" sz="2000" dirty="0">
                <a:solidFill>
                  <a:srgbClr val="FDF9E4"/>
                </a:solidFill>
              </a:rPr>
              <a:t>Det går bara att avboka via 1177 men det går inte att omboka då, då måste jag ringa.</a:t>
            </a:r>
          </a:p>
          <a:p>
            <a:pPr marL="0" marR="0" lvl="0" indent="0" algn="r" defTabSz="914400" rtl="0" eaLnBrk="1" fontAlgn="auto" latinLnBrk="0" hangingPunct="1">
              <a:lnSpc>
                <a:spcPct val="100000"/>
              </a:lnSpc>
              <a:spcBef>
                <a:spcPts val="0"/>
              </a:spcBef>
              <a:spcAft>
                <a:spcPts val="600"/>
              </a:spcAft>
              <a:buClrTx/>
              <a:buSzTx/>
              <a:buFontTx/>
              <a:buNone/>
              <a:tabLst/>
              <a:defRPr/>
            </a:pPr>
            <a:endParaRPr lang="sv-SE" sz="2000" dirty="0">
              <a:solidFill>
                <a:srgbClr val="FDF9E4"/>
              </a:solidFill>
            </a:endParaRPr>
          </a:p>
          <a:p>
            <a:pPr marL="0" marR="0" lvl="0" indent="0" algn="r" defTabSz="914400" rtl="0" eaLnBrk="1" fontAlgn="auto" latinLnBrk="0" hangingPunct="1">
              <a:lnSpc>
                <a:spcPct val="100000"/>
              </a:lnSpc>
              <a:spcBef>
                <a:spcPts val="0"/>
              </a:spcBef>
              <a:spcAft>
                <a:spcPts val="600"/>
              </a:spcAft>
              <a:buClrTx/>
              <a:buSzTx/>
              <a:buFontTx/>
              <a:buNone/>
              <a:tabLst/>
              <a:defRPr/>
            </a:pPr>
            <a:r>
              <a:rPr lang="sv-SE" sz="2000" dirty="0">
                <a:solidFill>
                  <a:srgbClr val="FDF9E4"/>
                </a:solidFill>
              </a:rPr>
              <a:t>Mamma till 9-årig son</a:t>
            </a:r>
            <a:endParaRPr kumimoji="0" lang="sv-SE" sz="2000" b="0" i="0" u="none" strike="noStrike" kern="1200" cap="none" spc="0" normalizeH="0" baseline="0" noProof="0" dirty="0">
              <a:ln>
                <a:noFill/>
              </a:ln>
              <a:solidFill>
                <a:srgbClr val="FDF9E4"/>
              </a:solidFill>
              <a:effectLst/>
              <a:uLnTx/>
              <a:uFillTx/>
              <a:ea typeface="+mn-ea"/>
              <a:cs typeface="+mn-cs"/>
            </a:endParaRPr>
          </a:p>
        </p:txBody>
      </p:sp>
      <p:sp>
        <p:nvSpPr>
          <p:cNvPr id="2" name="Rubrik 1">
            <a:extLst>
              <a:ext uri="{FF2B5EF4-FFF2-40B4-BE49-F238E27FC236}">
                <a16:creationId xmlns:a16="http://schemas.microsoft.com/office/drawing/2014/main" id="{F5D73C7F-CBA8-1C88-96AB-2A37634E3B1B}"/>
              </a:ext>
            </a:extLst>
          </p:cNvPr>
          <p:cNvSpPr txBox="1">
            <a:spLocks noGrp="1"/>
          </p:cNvSpPr>
          <p:nvPr>
            <p:ph type="title" idx="4294967295"/>
          </p:nvPr>
        </p:nvSpPr>
        <p:spPr>
          <a:xfrm>
            <a:off x="672830" y="4543425"/>
            <a:ext cx="487680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FDF9E4"/>
                </a:solidFill>
                <a:effectLst/>
                <a:uLnTx/>
                <a:uFillTx/>
                <a:latin typeface="+mn-lt"/>
                <a:ea typeface="+mn-ea"/>
                <a:cs typeface="+mn-cs"/>
              </a:rPr>
              <a:t>Från undersökningen Barn och ungas upplevelse av vårdbesöket, där en fråga handlar om varför barn och unga uteblir från sina tider. En slutsats är att det behöver bli enklare att hantera sina egna tider.   </a:t>
            </a:r>
          </a:p>
        </p:txBody>
      </p:sp>
      <p:pic>
        <p:nvPicPr>
          <p:cNvPr id="7" name="Platshållare för bild 6" descr="Barn sitter med en penna i handen och skriver. ">
            <a:extLst>
              <a:ext uri="{FF2B5EF4-FFF2-40B4-BE49-F238E27FC236}">
                <a16:creationId xmlns:a16="http://schemas.microsoft.com/office/drawing/2014/main" id="{230B6067-11EC-DCE5-CD11-87F2865AF2ED}"/>
              </a:ext>
            </a:extLst>
          </p:cNvPr>
          <p:cNvPicPr>
            <a:picLocks noGrp="1" noChangeAspect="1"/>
          </p:cNvPicPr>
          <p:nvPr>
            <p:ph type="pic" sz="quarter" idx="13"/>
          </p:nvPr>
        </p:nvPicPr>
        <p:blipFill>
          <a:blip r:embed="rId3"/>
          <a:srcRect t="12817" b="12817"/>
          <a:stretch/>
        </p:blipFill>
        <p:spPr/>
      </p:pic>
    </p:spTree>
    <p:extLst>
      <p:ext uri="{BB962C8B-B14F-4D97-AF65-F5344CB8AC3E}">
        <p14:creationId xmlns:p14="http://schemas.microsoft.com/office/powerpoint/2010/main" val="777290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48E2E93-8237-4D27-E617-C917CB85B009}"/>
              </a:ext>
            </a:extLst>
          </p:cNvPr>
          <p:cNvSpPr>
            <a:spLocks noGrp="1"/>
          </p:cNvSpPr>
          <p:nvPr>
            <p:ph type="title"/>
          </p:nvPr>
        </p:nvSpPr>
        <p:spPr/>
        <p:txBody>
          <a:bodyPr/>
          <a:lstStyle/>
          <a:p>
            <a:r>
              <a:rPr lang="sv-SE" dirty="0"/>
              <a:t>Vad är 1177 tidbokning?</a:t>
            </a:r>
          </a:p>
        </p:txBody>
      </p:sp>
      <p:sp>
        <p:nvSpPr>
          <p:cNvPr id="3" name="Platshållare för innehåll 2">
            <a:extLst>
              <a:ext uri="{FF2B5EF4-FFF2-40B4-BE49-F238E27FC236}">
                <a16:creationId xmlns:a16="http://schemas.microsoft.com/office/drawing/2014/main" id="{0C74E678-0FC5-5B80-E0A1-BA4E77713F59}"/>
              </a:ext>
            </a:extLst>
          </p:cNvPr>
          <p:cNvSpPr>
            <a:spLocks noGrp="1"/>
          </p:cNvSpPr>
          <p:nvPr>
            <p:ph idx="1"/>
          </p:nvPr>
        </p:nvSpPr>
        <p:spPr>
          <a:xfrm>
            <a:off x="609600" y="1275907"/>
            <a:ext cx="7048500" cy="4934393"/>
          </a:xfrm>
        </p:spPr>
        <p:txBody>
          <a:bodyPr/>
          <a:lstStyle/>
          <a:p>
            <a:pPr marL="342900" indent="-342900">
              <a:lnSpc>
                <a:spcPct val="100000"/>
              </a:lnSpc>
              <a:spcBef>
                <a:spcPts val="1200"/>
              </a:spcBef>
            </a:pPr>
            <a:r>
              <a:rPr lang="sv-SE" dirty="0"/>
              <a:t>Via tjänsten 1177 tidbokning kan invånare få en överblick över sina tider och enkelt och intuitivt boka, omboka och avboka tider digitalt via 1177.se. </a:t>
            </a:r>
          </a:p>
          <a:p>
            <a:pPr marL="342900" indent="-342900">
              <a:lnSpc>
                <a:spcPct val="100000"/>
              </a:lnSpc>
              <a:spcBef>
                <a:spcPts val="1200"/>
              </a:spcBef>
            </a:pPr>
            <a:r>
              <a:rPr lang="sv-SE" dirty="0"/>
              <a:t>Hantering av tider och tidstyper görs i vårdens tidbokningssystem, främst i Pasis och PMO. </a:t>
            </a:r>
          </a:p>
          <a:p>
            <a:endParaRPr lang="sv-SE" dirty="0"/>
          </a:p>
        </p:txBody>
      </p:sp>
      <p:grpSp>
        <p:nvGrpSpPr>
          <p:cNvPr id="4" name="Grupp 3" descr="Skärmbild från 1177 tidbokning som visar kalendern för att boka tid. ">
            <a:extLst>
              <a:ext uri="{FF2B5EF4-FFF2-40B4-BE49-F238E27FC236}">
                <a16:creationId xmlns:a16="http://schemas.microsoft.com/office/drawing/2014/main" id="{36AEF6B5-B7BF-B710-A82A-04AF7792BF09}"/>
              </a:ext>
            </a:extLst>
          </p:cNvPr>
          <p:cNvGrpSpPr/>
          <p:nvPr/>
        </p:nvGrpSpPr>
        <p:grpSpPr>
          <a:xfrm>
            <a:off x="8248650" y="123825"/>
            <a:ext cx="2457450" cy="6231300"/>
            <a:chOff x="7753350" y="228627"/>
            <a:chExt cx="2428329" cy="6400745"/>
          </a:xfrm>
        </p:grpSpPr>
        <p:pic>
          <p:nvPicPr>
            <p:cNvPr id="5" name="Bildobjekt 4">
              <a:extLst>
                <a:ext uri="{FF2B5EF4-FFF2-40B4-BE49-F238E27FC236}">
                  <a16:creationId xmlns:a16="http://schemas.microsoft.com/office/drawing/2014/main" id="{86F8E99B-8CCF-01C8-D869-07B8ADA1F882}"/>
                </a:ext>
              </a:extLst>
            </p:cNvPr>
            <p:cNvPicPr>
              <a:picLocks noChangeAspect="1"/>
            </p:cNvPicPr>
            <p:nvPr/>
          </p:nvPicPr>
          <p:blipFill rotWithShape="1">
            <a:blip r:embed="rId2"/>
            <a:srcRect l="3367"/>
            <a:stretch/>
          </p:blipFill>
          <p:spPr>
            <a:xfrm>
              <a:off x="7753350" y="1065448"/>
              <a:ext cx="2414906" cy="5563924"/>
            </a:xfrm>
            <a:prstGeom prst="rect">
              <a:avLst/>
            </a:prstGeom>
          </p:spPr>
        </p:pic>
        <p:pic>
          <p:nvPicPr>
            <p:cNvPr id="6" name="Bildobjekt 5">
              <a:extLst>
                <a:ext uri="{FF2B5EF4-FFF2-40B4-BE49-F238E27FC236}">
                  <a16:creationId xmlns:a16="http://schemas.microsoft.com/office/drawing/2014/main" id="{26181C97-1884-933B-C77C-10DD4C473A43}"/>
                </a:ext>
              </a:extLst>
            </p:cNvPr>
            <p:cNvPicPr>
              <a:picLocks noChangeAspect="1"/>
            </p:cNvPicPr>
            <p:nvPr/>
          </p:nvPicPr>
          <p:blipFill rotWithShape="1">
            <a:blip r:embed="rId3"/>
            <a:srcRect l="2830"/>
            <a:stretch/>
          </p:blipFill>
          <p:spPr>
            <a:xfrm>
              <a:off x="7753350" y="228627"/>
              <a:ext cx="2428329" cy="883462"/>
            </a:xfrm>
            <a:prstGeom prst="rect">
              <a:avLst/>
            </a:prstGeom>
          </p:spPr>
        </p:pic>
      </p:grpSp>
    </p:spTree>
    <p:extLst>
      <p:ext uri="{BB962C8B-B14F-4D97-AF65-F5344CB8AC3E}">
        <p14:creationId xmlns:p14="http://schemas.microsoft.com/office/powerpoint/2010/main" val="34337928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Region Skåne presentation">
  <a:themeElements>
    <a:clrScheme name="Anpassat 1">
      <a:dk1>
        <a:sysClr val="windowText" lastClr="000000"/>
      </a:dk1>
      <a:lt1>
        <a:sysClr val="window" lastClr="FFFFFF"/>
      </a:lt1>
      <a:dk2>
        <a:srgbClr val="307C8E"/>
      </a:dk2>
      <a:lt2>
        <a:srgbClr val="FDF9E4"/>
      </a:lt2>
      <a:accent1>
        <a:srgbClr val="307C8E"/>
      </a:accent1>
      <a:accent2>
        <a:srgbClr val="FDF9E4"/>
      </a:accent2>
      <a:accent3>
        <a:srgbClr val="E40135"/>
      </a:accent3>
      <a:accent4>
        <a:srgbClr val="FDF9E4"/>
      </a:accent4>
      <a:accent5>
        <a:srgbClr val="5F5236"/>
      </a:accent5>
      <a:accent6>
        <a:srgbClr val="FDD32F"/>
      </a:accent6>
      <a:hlink>
        <a:srgbClr val="0563C1"/>
      </a:hlink>
      <a:folHlink>
        <a:srgbClr val="954F72"/>
      </a:folHlink>
    </a:clrScheme>
    <a:fontScheme name="Anpassat 1">
      <a:majorFont>
        <a:latin typeface="Public Sans"/>
        <a:ea typeface=""/>
        <a:cs typeface=""/>
      </a:majorFont>
      <a:minorFont>
        <a:latin typeface="Public Sans"/>
        <a:ea typeface=""/>
        <a:cs typeface=""/>
      </a:minorFont>
    </a:fontScheme>
    <a:fmtScheme name="Region Skån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gion Skånes prestentationsmall" id="{6234B990-46E4-4798-A7C9-795EC348AB7D}" vid="{E536645E-1CDF-4149-833A-B078DB4F4622}"/>
    </a:ext>
  </a:extLst>
</a:theme>
</file>

<file path=ppt/theme/theme2.xml><?xml version="1.0" encoding="utf-8"?>
<a:theme xmlns:a="http://schemas.openxmlformats.org/drawingml/2006/main" name="Region Skåne">
  <a:themeElements>
    <a:clrScheme name="Region Skåne Strand">
      <a:dk1>
        <a:sysClr val="windowText" lastClr="000000"/>
      </a:dk1>
      <a:lt1>
        <a:sysClr val="window" lastClr="FFFFFF"/>
      </a:lt1>
      <a:dk2>
        <a:srgbClr val="307C8E"/>
      </a:dk2>
      <a:lt2>
        <a:srgbClr val="FDF9E4"/>
      </a:lt2>
      <a:accent1>
        <a:srgbClr val="307C8E"/>
      </a:accent1>
      <a:accent2>
        <a:srgbClr val="FDF9E4"/>
      </a:accent2>
      <a:accent3>
        <a:srgbClr val="E40135"/>
      </a:accent3>
      <a:accent4>
        <a:srgbClr val="FDF9E4"/>
      </a:accent4>
      <a:accent5>
        <a:srgbClr val="5F5236"/>
      </a:accent5>
      <a:accent6>
        <a:srgbClr val="FDD32F"/>
      </a:accent6>
      <a:hlink>
        <a:srgbClr val="0563C1"/>
      </a:hlink>
      <a:folHlink>
        <a:srgbClr val="954F72"/>
      </a:folHlink>
    </a:clrScheme>
    <a:fontScheme name="Anpassat 1">
      <a:majorFont>
        <a:latin typeface="Public Sans"/>
        <a:ea typeface=""/>
        <a:cs typeface=""/>
      </a:majorFont>
      <a:minorFont>
        <a:latin typeface="Public Sans"/>
        <a:ea typeface=""/>
        <a:cs typeface=""/>
      </a:minorFont>
    </a:fontScheme>
    <a:fmtScheme name="Region Skån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small.pptx" id="{88460739-6362-4056-B988-7081FD6A069E}" vid="{46CE6A57-FD1B-4633-8BEF-9456AD784624}"/>
    </a:ext>
  </a:extLst>
</a:theme>
</file>

<file path=ppt/theme/theme3.xml><?xml version="1.0" encoding="utf-8"?>
<a:theme xmlns:a="http://schemas.openxmlformats.org/drawingml/2006/main" name="1_Region Skåne">
  <a:themeElements>
    <a:clrScheme name="Region Skåne Strand">
      <a:dk1>
        <a:sysClr val="windowText" lastClr="000000"/>
      </a:dk1>
      <a:lt1>
        <a:sysClr val="window" lastClr="FFFFFF"/>
      </a:lt1>
      <a:dk2>
        <a:srgbClr val="307C8E"/>
      </a:dk2>
      <a:lt2>
        <a:srgbClr val="FDF9E4"/>
      </a:lt2>
      <a:accent1>
        <a:srgbClr val="307C8E"/>
      </a:accent1>
      <a:accent2>
        <a:srgbClr val="FDF9E4"/>
      </a:accent2>
      <a:accent3>
        <a:srgbClr val="E40135"/>
      </a:accent3>
      <a:accent4>
        <a:srgbClr val="FDF9E4"/>
      </a:accent4>
      <a:accent5>
        <a:srgbClr val="5F5236"/>
      </a:accent5>
      <a:accent6>
        <a:srgbClr val="FDD32F"/>
      </a:accent6>
      <a:hlink>
        <a:srgbClr val="0563C1"/>
      </a:hlink>
      <a:folHlink>
        <a:srgbClr val="954F72"/>
      </a:folHlink>
    </a:clrScheme>
    <a:fontScheme name="Region Skåne">
      <a:majorFont>
        <a:latin typeface="Arial" panose="020B0604020202020204"/>
        <a:ea typeface=""/>
        <a:cs typeface=""/>
      </a:majorFont>
      <a:minorFont>
        <a:latin typeface="Arial" panose="020B0604020202020204"/>
        <a:ea typeface=""/>
        <a:cs typeface=""/>
      </a:minorFont>
    </a:fontScheme>
    <a:fmtScheme name="Region Skån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small.pptx" id="{88460739-6362-4056-B988-7081FD6A069E}" vid="{46CE6A57-FD1B-4633-8BEF-9456AD784624}"/>
    </a:ext>
  </a:extLst>
</a:theme>
</file>

<file path=ppt/theme/theme4.xml><?xml version="1.0" encoding="utf-8"?>
<a:theme xmlns:a="http://schemas.openxmlformats.org/drawingml/2006/main" name="Region Skåne">
  <a:themeElements>
    <a:clrScheme name="Region Skåne">
      <a:dk1>
        <a:srgbClr val="000000"/>
      </a:dk1>
      <a:lt1>
        <a:srgbClr val="FFFFFF"/>
      </a:lt1>
      <a:dk2>
        <a:srgbClr val="000000"/>
      </a:dk2>
      <a:lt2>
        <a:srgbClr val="808080"/>
      </a:lt2>
      <a:accent1>
        <a:srgbClr val="5E96A8"/>
      </a:accent1>
      <a:accent2>
        <a:srgbClr val="61B9BD"/>
      </a:accent2>
      <a:accent3>
        <a:srgbClr val="3D9378"/>
      </a:accent3>
      <a:accent4>
        <a:srgbClr val="C4B79F"/>
      </a:accent4>
      <a:accent5>
        <a:srgbClr val="ED0025"/>
      </a:accent5>
      <a:accent6>
        <a:srgbClr val="F5D300"/>
      </a:accent6>
      <a:hlink>
        <a:srgbClr val="00B0F0"/>
      </a:hlink>
      <a:folHlink>
        <a:srgbClr val="D1FF47"/>
      </a:folHlink>
    </a:clrScheme>
    <a:fontScheme name="Tom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Tom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m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m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m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m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m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m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m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m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m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m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m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egion Skåne presentation 191010 kom.pptx" id="{1EF6CD1A-970B-476C-9C09-3CF3CF0B3E8D}" vid="{CCCA0ABE-4548-4E9D-8BC1-F8B5E99BB2D7}"/>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668dfce-7a74-4b99-bb0e-0039acdd2940">
      <Terms xmlns="http://schemas.microsoft.com/office/infopath/2007/PartnerControls"/>
    </lcf76f155ced4ddcb4097134ff3c332f>
    <TaxCatchAll xmlns="d57209d5-a259-49b2-9637-5492cc6218ef" xsi:nil="true"/>
    <UpplagtiCCMS xmlns="c668dfce-7a74-4b99-bb0e-0039acdd2940">false</UpplagtiCCM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5C87351DAF135C42910D4FF3EDB60BE6" ma:contentTypeVersion="22" ma:contentTypeDescription="Skapa ett nytt dokument." ma:contentTypeScope="" ma:versionID="04c3ea917b2cb0a8f3b87a9c71edfcd0">
  <xsd:schema xmlns:xsd="http://www.w3.org/2001/XMLSchema" xmlns:xs="http://www.w3.org/2001/XMLSchema" xmlns:p="http://schemas.microsoft.com/office/2006/metadata/properties" xmlns:ns2="c668dfce-7a74-4b99-bb0e-0039acdd2940" xmlns:ns3="d57209d5-a259-49b2-9637-5492cc6218ef" targetNamespace="http://schemas.microsoft.com/office/2006/metadata/properties" ma:root="true" ma:fieldsID="daad55eedca35c761a03f62fb9709de3" ns2:_="" ns3:_="">
    <xsd:import namespace="c668dfce-7a74-4b99-bb0e-0039acdd2940"/>
    <xsd:import namespace="d57209d5-a259-49b2-9637-5492cc6218e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UpplagtiCCM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68dfce-7a74-4b99-bb0e-0039acdd29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Bildmarkeringar" ma:readOnly="false" ma:fieldId="{5cf76f15-5ced-4ddc-b409-7134ff3c332f}" ma:taxonomyMulti="true" ma:sspId="0712f857-838a-48cf-af71-0d5f19c87c4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UpplagtiCCMS" ma:index="26" nillable="true" ma:displayName="Upplagt i excelfilen" ma:default="0" ma:format="Dropdown" ma:internalName="UpplagtiCCMS">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d57209d5-a259-49b2-9637-5492cc6218ef" elementFormDefault="qualified">
    <xsd:import namespace="http://schemas.microsoft.com/office/2006/documentManagement/types"/>
    <xsd:import namespace="http://schemas.microsoft.com/office/infopath/2007/PartnerControls"/>
    <xsd:element name="SharedWithUsers" ma:index="13"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lat med information" ma:internalName="SharedWithDetails" ma:readOnly="true">
      <xsd:simpleType>
        <xsd:restriction base="dms:Note">
          <xsd:maxLength value="255"/>
        </xsd:restriction>
      </xsd:simpleType>
    </xsd:element>
    <xsd:element name="TaxCatchAll" ma:index="22" nillable="true" ma:displayName="Taxonomy Catch All Column" ma:hidden="true" ma:list="{d2802a1c-e2a4-412b-b329-5bd976497f04}" ma:internalName="TaxCatchAll" ma:showField="CatchAllData" ma:web="d57209d5-a259-49b2-9637-5492cc6218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834EADF-0425-445E-A43E-784E329E314E}">
  <ds:schemaRefs>
    <ds:schemaRef ds:uri="http://schemas.microsoft.com/sharepoint/v3/contenttype/forms"/>
  </ds:schemaRefs>
</ds:datastoreItem>
</file>

<file path=customXml/itemProps2.xml><?xml version="1.0" encoding="utf-8"?>
<ds:datastoreItem xmlns:ds="http://schemas.openxmlformats.org/officeDocument/2006/customXml" ds:itemID="{8023CEAA-4941-4E61-BB50-B96C11550629}">
  <ds:schemaRefs>
    <ds:schemaRef ds:uri="http://schemas.microsoft.com/office/infopath/2007/PartnerControls"/>
    <ds:schemaRef ds:uri="http://purl.org/dc/elements/1.1/"/>
    <ds:schemaRef ds:uri="d57209d5-a259-49b2-9637-5492cc6218ef"/>
    <ds:schemaRef ds:uri="http://www.w3.org/XML/1998/namespace"/>
    <ds:schemaRef ds:uri="http://schemas.microsoft.com/office/2006/metadata/properties"/>
    <ds:schemaRef ds:uri="http://schemas.microsoft.com/office/2006/documentManagement/types"/>
    <ds:schemaRef ds:uri="http://purl.org/dc/terms/"/>
    <ds:schemaRef ds:uri="http://schemas.openxmlformats.org/package/2006/metadata/core-properties"/>
    <ds:schemaRef ds:uri="c668dfce-7a74-4b99-bb0e-0039acdd2940"/>
    <ds:schemaRef ds:uri="http://purl.org/dc/dcmitype/"/>
  </ds:schemaRefs>
</ds:datastoreItem>
</file>

<file path=customXml/itemProps3.xml><?xml version="1.0" encoding="utf-8"?>
<ds:datastoreItem xmlns:ds="http://schemas.openxmlformats.org/officeDocument/2006/customXml" ds:itemID="{0B5B47CA-5845-4148-A392-8FA539982F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68dfce-7a74-4b99-bb0e-0039acdd2940"/>
    <ds:schemaRef ds:uri="d57209d5-a259-49b2-9637-5492cc6218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92f52389-3f0f-4623-9a3b-957c32d194e5}" enabled="0" method="" siteId="{92f52389-3f0f-4623-9a3b-957c32d194e5}" removed="1"/>
</clbl:labelList>
</file>

<file path=docProps/app.xml><?xml version="1.0" encoding="utf-8"?>
<Properties xmlns="http://schemas.openxmlformats.org/officeDocument/2006/extended-properties" xmlns:vt="http://schemas.openxmlformats.org/officeDocument/2006/docPropsVTypes">
  <Template>Region Skånes prestentationsmall</Template>
  <TotalTime>0</TotalTime>
  <Words>1107</Words>
  <Application>Microsoft Office PowerPoint</Application>
  <PresentationFormat>Bredbild</PresentationFormat>
  <Paragraphs>114</Paragraphs>
  <Slides>19</Slides>
  <Notes>14</Notes>
  <HiddenSlides>0</HiddenSlides>
  <MMClips>0</MMClips>
  <ScaleCrop>false</ScaleCrop>
  <HeadingPairs>
    <vt:vector size="6" baseType="variant">
      <vt:variant>
        <vt:lpstr>Använt teckensnitt</vt:lpstr>
      </vt:variant>
      <vt:variant>
        <vt:i4>4</vt:i4>
      </vt:variant>
      <vt:variant>
        <vt:lpstr>Tema</vt:lpstr>
      </vt:variant>
      <vt:variant>
        <vt:i4>4</vt:i4>
      </vt:variant>
      <vt:variant>
        <vt:lpstr>Bildrubriker</vt:lpstr>
      </vt:variant>
      <vt:variant>
        <vt:i4>19</vt:i4>
      </vt:variant>
    </vt:vector>
  </HeadingPairs>
  <TitlesOfParts>
    <vt:vector size="27" baseType="lpstr">
      <vt:lpstr>Public Sans</vt:lpstr>
      <vt:lpstr>Calibri</vt:lpstr>
      <vt:lpstr>Arial</vt:lpstr>
      <vt:lpstr>OpenSansRegular</vt:lpstr>
      <vt:lpstr>Region Skåne presentation</vt:lpstr>
      <vt:lpstr>Region Skåne</vt:lpstr>
      <vt:lpstr>1_Region Skåne</vt:lpstr>
      <vt:lpstr>Region Skåne</vt:lpstr>
      <vt:lpstr>APT-material i arbetet med fler bokningsbara tider</vt:lpstr>
      <vt:lpstr>”</vt:lpstr>
      <vt:lpstr>Inriktningsbeslut 2024-04-18  </vt:lpstr>
      <vt:lpstr>Mål</vt:lpstr>
      <vt:lpstr>Bra för invånaren och bra för oss</vt:lpstr>
      <vt:lpstr>Om vi bara kunde fylla en tredjedel av de tomma tiderna skulle vi vara på god väg att nå tillgänglighetsmålen.</vt:lpstr>
      <vt:lpstr>Hur ser det ut inom din verksamhet? Prata med er tillgänglighetskoordinator. </vt:lpstr>
      <vt:lpstr>Från undersökningen Barn och ungas upplevelse av vårdbesöket, där en fråga handlar om varför barn och unga uteblir från sina tider. En slutsats är att det behöver bli enklare att hantera sina egna tider.   </vt:lpstr>
      <vt:lpstr>Vad är 1177 tidbokning?</vt:lpstr>
      <vt:lpstr>Vad är öppen kallelse?</vt:lpstr>
      <vt:lpstr>Varför öppen kallelse? </vt:lpstr>
      <vt:lpstr>Neurologimottagningen har arbetat fram ett fungerande schema och arbetssätt för att kunna använda öppen kallelse på sina dagvårdspatienter.</vt:lpstr>
      <vt:lpstr>Exempel: Användning av öppen kallelse</vt:lpstr>
      <vt:lpstr>Förutsättningar för att lyckas i arbetet med fler bokningsbara tider</vt:lpstr>
      <vt:lpstr>Kom i gång med förändring</vt:lpstr>
      <vt:lpstr>Vilka typer av besök passar som bokningsbara? </vt:lpstr>
      <vt:lpstr>På Granbacken kan vårdnadshavare själva boka barnens besökstider via 1177 tidbokning. Schemat blir luftigare och de uteblivna besöken färre.</vt:lpstr>
      <vt:lpstr>Mer information</vt:lpstr>
      <vt:lpstr>TACK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Stödmaterial 1177 tidbokning</dc:title>
  <dc:creator>Lenfeldt Anna</dc:creator>
  <cp:lastModifiedBy>Lenfeldt Anna</cp:lastModifiedBy>
  <cp:revision>4</cp:revision>
  <dcterms:created xsi:type="dcterms:W3CDTF">2024-04-18T07:17:51Z</dcterms:created>
  <dcterms:modified xsi:type="dcterms:W3CDTF">2025-11-20T16:49:55Z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3D0126CF-E299-4EA6-B5B5-949059109E94</vt:lpwstr>
  </property>
  <property fmtid="{D5CDD505-2E9C-101B-9397-08002B2CF9AE}" pid="3" name="ArticulatePath">
    <vt:lpwstr>Presentation5</vt:lpwstr>
  </property>
  <property fmtid="{D5CDD505-2E9C-101B-9397-08002B2CF9AE}" pid="4" name="ContentTypeId">
    <vt:lpwstr>0x0101005C87351DAF135C42910D4FF3EDB60BE6</vt:lpwstr>
  </property>
  <property fmtid="{D5CDD505-2E9C-101B-9397-08002B2CF9AE}" pid="5" name="MediaServiceImageTags">
    <vt:lpwstr/>
  </property>
</Properties>
</file>