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1" autoAdjust="0"/>
    <p:restoredTop sz="94660"/>
  </p:normalViewPr>
  <p:slideViewPr>
    <p:cSldViewPr snapToGrid="0">
      <p:cViewPr varScale="1">
        <p:scale>
          <a:sx n="61" d="100"/>
          <a:sy n="61" d="100"/>
        </p:scale>
        <p:origin x="64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73AF-2408-4432-AE6E-44B8F3256060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06F-1939-4820-A35F-2E02457DE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931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73AF-2408-4432-AE6E-44B8F3256060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06F-1939-4820-A35F-2E02457DE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842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73AF-2408-4432-AE6E-44B8F3256060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06F-1939-4820-A35F-2E02457DE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754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73AF-2408-4432-AE6E-44B8F3256060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06F-1939-4820-A35F-2E02457DE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22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73AF-2408-4432-AE6E-44B8F3256060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06F-1939-4820-A35F-2E02457DE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140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73AF-2408-4432-AE6E-44B8F3256060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06F-1939-4820-A35F-2E02457DE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72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73AF-2408-4432-AE6E-44B8F3256060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06F-1939-4820-A35F-2E02457DE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896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73AF-2408-4432-AE6E-44B8F3256060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06F-1939-4820-A35F-2E02457DE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244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73AF-2408-4432-AE6E-44B8F3256060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06F-1939-4820-A35F-2E02457DE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666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73AF-2408-4432-AE6E-44B8F3256060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06F-1939-4820-A35F-2E02457DE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8369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873AF-2408-4432-AE6E-44B8F3256060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06F-1939-4820-A35F-2E02457DE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04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873AF-2408-4432-AE6E-44B8F3256060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4506F-1939-4820-A35F-2E02457DE9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328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9807" y="6163518"/>
            <a:ext cx="657354" cy="607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 descr="En bild som visar text, skärmbild, visitkort, person&#10;&#10;Automatiskt genererad beskrivning">
            <a:extLst>
              <a:ext uri="{FF2B5EF4-FFF2-40B4-BE49-F238E27FC236}">
                <a16:creationId xmlns:a16="http://schemas.microsoft.com/office/drawing/2014/main" id="{22D38EB9-5BCD-1088-B2F7-3DFDC78D1A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088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>Region Skåne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Johansson Jenny M</dc:creator>
  <cp:lastModifiedBy>Pehrsson Veronique</cp:lastModifiedBy>
  <cp:revision>6</cp:revision>
  <dcterms:created xsi:type="dcterms:W3CDTF">2018-04-19T12:18:12Z</dcterms:created>
  <dcterms:modified xsi:type="dcterms:W3CDTF">2024-11-13T14:10:33Z</dcterms:modified>
</cp:coreProperties>
</file>