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5" r:id="rId4"/>
    <p:sldId id="266" r:id="rId5"/>
    <p:sldId id="268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78341EE-9E00-4B74-B10E-D5BE4C561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0A725542-3428-4B11-8D23-BACEEDDC1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3A5E68BD-F04C-48AC-87A2-316377B12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E73B-EDF0-4538-8597-93F39FDB4053}" type="datetimeFigureOut">
              <a:rPr lang="sv-SE" smtClean="0"/>
              <a:t>2021-04-09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A7E77E75-8839-4423-AC14-2D2718121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F18DB0EB-49AE-469C-89B5-21CB2110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22D5-703B-4D01-8A32-DF6DEBDBFB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676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DB5A16A-85F2-4CC9-AFC8-0DE9FB568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D0CD8AD4-1791-451A-974D-041706C94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9C2C9F73-93A8-4BFC-BE56-22541D63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E73B-EDF0-4538-8597-93F39FDB4053}" type="datetimeFigureOut">
              <a:rPr lang="sv-SE" smtClean="0"/>
              <a:t>2021-04-09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16E365E7-D916-44F5-A280-58D16DA0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18C90FFA-F6F2-4247-ABAA-AB58F002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22D5-703B-4D01-8A32-DF6DEBDBFB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0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DE78C2E4-3548-4C91-8830-7970B3BB87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93129E73-08B1-475E-BAC0-B760B7656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7E627AA8-6BC9-439F-AC5A-DE490BC0B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E73B-EDF0-4538-8597-93F39FDB4053}" type="datetimeFigureOut">
              <a:rPr lang="sv-SE" smtClean="0"/>
              <a:t>2021-04-09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8A3968E6-5BE9-4226-A310-3B64E8CEE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98D7EB3E-87A9-41DC-A530-2326FBEAB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22D5-703B-4D01-8A32-DF6DEBDBFB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371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6CC2275-E9DB-452E-9CCE-CDE72B32B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C229EAD-9A5A-4D7F-BEB6-2EEEE96A2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305E4962-5344-4E64-95D7-7445F11F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E73B-EDF0-4538-8597-93F39FDB4053}" type="datetimeFigureOut">
              <a:rPr lang="sv-SE" smtClean="0"/>
              <a:t>2021-04-09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509032D8-BCFF-4761-9BA7-D245B88E8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DC9A8837-C258-4730-BD31-AA03925D5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22D5-703B-4D01-8A32-DF6DEBDBFB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750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3C1EE67-29E3-42BC-860A-FC154AAEA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CFE1CF76-A543-4D29-A9D5-984F082FA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962695D9-C3E4-4C35-96A8-F1778638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E73B-EDF0-4538-8597-93F39FDB4053}" type="datetimeFigureOut">
              <a:rPr lang="sv-SE" smtClean="0"/>
              <a:t>2021-04-09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1E13FD0C-119E-4011-8021-72BB7BD4C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7EA1F75E-FC20-454E-A473-0D7F36ECB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22D5-703B-4D01-8A32-DF6DEBDBFB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03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5D013DA-7CB4-422F-9EAF-BC536AB2A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0E932852-2794-458D-A714-352F7F120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B267630A-BE23-42EE-8279-F79EF4965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298F7548-F3AE-4B2B-84B7-B324EA3F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E73B-EDF0-4538-8597-93F39FDB4053}" type="datetimeFigureOut">
              <a:rPr lang="sv-SE" smtClean="0"/>
              <a:t>2021-04-09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305C6B7D-ADCE-4C00-9633-57F003CE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143CF8C9-2C68-41A9-8A01-B419E38B7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22D5-703B-4D01-8A32-DF6DEBDBFB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73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11B4D90-D96D-4809-8D8B-0137A2F3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8151B456-2B59-47CC-8D9F-91A7695F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77C213F9-5BFB-4F66-8C5E-85AFE6B4C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AE54A423-0C78-4E82-956F-3023E6FE0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CEB57AA8-4F8E-4201-9255-AB20E7D0B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D38AFA64-0F2A-4C08-A291-1C4EC5A9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E73B-EDF0-4538-8597-93F39FDB4053}" type="datetimeFigureOut">
              <a:rPr lang="sv-SE" smtClean="0"/>
              <a:t>2021-04-09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C1C7C186-4714-42AF-A289-1676554B9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8902CE1E-1BF3-4D22-9ADA-8CE5740E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22D5-703B-4D01-8A32-DF6DEBDBFB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9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2141B2E-3B19-41B2-9A42-29DD1DF74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32F45F0F-C030-4619-B142-435760435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E73B-EDF0-4538-8597-93F39FDB4053}" type="datetimeFigureOut">
              <a:rPr lang="sv-SE" smtClean="0"/>
              <a:t>2021-04-09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5E4B6AED-AE26-426D-93F3-42B07D44C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20EF8577-147E-4A4D-9DFE-E7852A2D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22D5-703B-4D01-8A32-DF6DEBDBFB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36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55845D0D-C081-418C-887C-781F31D3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E73B-EDF0-4538-8597-93F39FDB4053}" type="datetimeFigureOut">
              <a:rPr lang="sv-SE" smtClean="0"/>
              <a:t>2021-04-09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CDDA287A-CC67-4499-BE79-DAB0B2544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1AAD365D-E93A-4B9B-A36B-09DF1099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22D5-703B-4D01-8A32-DF6DEBDBFB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905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36AF3A2-5FE5-4F2F-AAF0-153F3C2E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71305A5-441B-4202-B0A9-9FCD985CD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9D6A59E0-181F-44AA-BFB2-48BF6C1F8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A45657D0-3E2A-4AF9-8CAA-D8934E81B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E73B-EDF0-4538-8597-93F39FDB4053}" type="datetimeFigureOut">
              <a:rPr lang="sv-SE" smtClean="0"/>
              <a:t>2021-04-09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E4B7FCBA-1310-4B65-8D1D-63127129A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D741BD71-3A86-4730-8401-B8D6377E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22D5-703B-4D01-8A32-DF6DEBDBFB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40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376CFAF-C7CC-4660-887E-9C455A856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0842CEE5-AFB3-4B99-9329-F71E84F0A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6E620325-86AF-4C88-9858-8C797EA74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8F8C886C-5A3B-4611-93C4-040A857E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E73B-EDF0-4538-8597-93F39FDB4053}" type="datetimeFigureOut">
              <a:rPr lang="sv-SE" smtClean="0"/>
              <a:t>2021-04-09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33356543-62B8-420F-BE01-7C92152BC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4ECAB384-1DF0-4F28-9FDD-9539603F2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22D5-703B-4D01-8A32-DF6DEBDBFB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291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2D6F2041-BEDC-436F-BFFE-1668DE52F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89F1A34F-F1C2-4F45-AA01-E3C858609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22436066-C7C8-4A45-9CEC-18ED049B8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7E73B-EDF0-4538-8597-93F39FDB4053}" type="datetimeFigureOut">
              <a:rPr lang="sv-SE" smtClean="0"/>
              <a:t>2021-04-09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E16DC886-2D57-49E9-B9DF-AD214162BD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AEFF329F-E0C3-41F0-AD71-E9DE539EE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22D5-703B-4D01-8A32-DF6DEBDBFB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822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ardgivare.skane.se/vardriktlinjer/vaccinationer/covid-19/#19229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xmlns="" id="{131A6CFE-E4BB-497C-BE95-B4B88390374A}"/>
              </a:ext>
            </a:extLst>
          </p:cNvPr>
          <p:cNvSpPr txBox="1">
            <a:spLocks/>
          </p:cNvSpPr>
          <p:nvPr/>
        </p:nvSpPr>
        <p:spPr>
          <a:xfrm>
            <a:off x="1280719" y="189415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Beställa vaccin i Care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210408</a:t>
            </a:r>
          </a:p>
        </p:txBody>
      </p:sp>
    </p:spTree>
    <p:extLst>
      <p:ext uri="{BB962C8B-B14F-4D97-AF65-F5344CB8AC3E}">
        <p14:creationId xmlns:p14="http://schemas.microsoft.com/office/powerpoint/2010/main" val="82444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C2261EE-627C-4B62-8727-F6E3E9F3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Tänk på att: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0807A8F-4D26-4D31-951A-8BF22D022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566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Ett vaccin=en order. Ni som blivit tilldelade flera olika vaccin behöver lägga </a:t>
            </a:r>
            <a:r>
              <a:rPr lang="sv-SE" u="sng" dirty="0"/>
              <a:t>separata beställningar per vaccin. </a:t>
            </a:r>
          </a:p>
          <a:p>
            <a:r>
              <a:rPr lang="sv-SE" dirty="0"/>
              <a:t>Inget annat än vaccin beställs på samma order.</a:t>
            </a:r>
          </a:p>
          <a:p>
            <a:pPr lvl="0"/>
            <a:r>
              <a:rPr lang="sv-SE" u="sng" dirty="0"/>
              <a:t>Observera</a:t>
            </a:r>
            <a:r>
              <a:rPr lang="sv-SE" dirty="0"/>
              <a:t> vilken leveransdag som vilket vaccin och vilket antal förpackningar ska beställas! </a:t>
            </a:r>
          </a:p>
          <a:p>
            <a:pPr lvl="0"/>
            <a:r>
              <a:rPr lang="sv-SE" dirty="0"/>
              <a:t>Siffrorna som anges under leveransdag 1 och 2 är de antal förpackningar som ska beställas i Marknadsplatsen/Care. </a:t>
            </a:r>
          </a:p>
          <a:p>
            <a:pPr lvl="0"/>
            <a:r>
              <a:rPr lang="sv-SE" dirty="0"/>
              <a:t>Använd alltid det senaste tilldelningsbeskedet för att se antal förpackningar som ska beställas </a:t>
            </a:r>
          </a:p>
          <a:p>
            <a:pPr lvl="0"/>
            <a:r>
              <a:rPr lang="sv-SE" dirty="0"/>
              <a:t>Observera att första gröna veckan är bekräftad och är det som kan beställas. Resterande tre gula veckor är enligt prognos.</a:t>
            </a:r>
          </a:p>
          <a:p>
            <a:pPr lvl="0"/>
            <a:r>
              <a:rPr lang="sv-SE" dirty="0"/>
              <a:t>Beställning kan tidigast läggas </a:t>
            </a:r>
            <a:r>
              <a:rPr lang="sv-SE" dirty="0" err="1"/>
              <a:t>kl</a:t>
            </a:r>
            <a:r>
              <a:rPr lang="sv-SE" dirty="0"/>
              <a:t> 12 två vardagar innan önskad leveransdag och senast </a:t>
            </a:r>
            <a:r>
              <a:rPr lang="sv-SE" dirty="0" err="1"/>
              <a:t>kl</a:t>
            </a:r>
            <a:r>
              <a:rPr lang="sv-SE" dirty="0"/>
              <a:t> 12 vardagen innan leveransdag.</a:t>
            </a:r>
          </a:p>
          <a:p>
            <a:pPr lvl="0"/>
            <a:r>
              <a:rPr lang="sv-SE" dirty="0"/>
              <a:t>Instruktion och information finns på Vårdgivare Skåne (</a:t>
            </a:r>
            <a:r>
              <a:rPr lang="sv-SE" u="sng" dirty="0">
                <a:hlinkClick r:id="rId2"/>
              </a:rPr>
              <a:t>https://vardgivare.skane.se/vardriktlinjer/vaccinationer/covid-19/#192294</a:t>
            </a:r>
            <a:r>
              <a:rPr lang="sv-SE" dirty="0"/>
              <a:t>).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139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xmlns="" id="{DEABA55D-025B-457A-AF5D-022E3BBF5A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9275" y="1057392"/>
            <a:ext cx="9923849" cy="4790113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5A9534B1-18B6-4384-BED6-AF158C77698A}"/>
              </a:ext>
            </a:extLst>
          </p:cNvPr>
          <p:cNvSpPr txBox="1"/>
          <p:nvPr/>
        </p:nvSpPr>
        <p:spPr>
          <a:xfrm>
            <a:off x="5058561" y="6016782"/>
            <a:ext cx="4437776" cy="5693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</a:t>
            </a: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 hjälp av pilarna i artikelkortet lägger ni till det </a:t>
            </a:r>
            <a:r>
              <a:rPr kumimoji="0" lang="sv-SE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antal förpackningar </a:t>
            </a: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 vill beställa.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CC7C07C3-AC69-4593-A0F7-9AECD6CCD093}"/>
              </a:ext>
            </a:extLst>
          </p:cNvPr>
          <p:cNvSpPr txBox="1"/>
          <p:nvPr/>
        </p:nvSpPr>
        <p:spPr>
          <a:xfrm>
            <a:off x="511730" y="164839"/>
            <a:ext cx="3741490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Genom att söka på varunumret eller namnet på vaccinet får ni upp ett sökresultat där artikeln förväntas vara med.</a:t>
            </a:r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xmlns="" id="{107EFF57-3C45-4D43-A68C-F08A1F53711A}"/>
              </a:ext>
            </a:extLst>
          </p:cNvPr>
          <p:cNvCxnSpPr>
            <a:cxnSpLocks/>
          </p:cNvCxnSpPr>
          <p:nvPr/>
        </p:nvCxnSpPr>
        <p:spPr>
          <a:xfrm>
            <a:off x="2172749" y="811170"/>
            <a:ext cx="746621" cy="3985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xmlns="" id="{E63FE4D7-9D8F-4446-B9BB-7BAA8D0E5E56}"/>
              </a:ext>
            </a:extLst>
          </p:cNvPr>
          <p:cNvSpPr txBox="1"/>
          <p:nvPr/>
        </p:nvSpPr>
        <p:spPr>
          <a:xfrm>
            <a:off x="10753124" y="1904301"/>
            <a:ext cx="1396604" cy="28623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Uppe i högra hörnet finner ni en ikon med en varukorg som visar hur många artiklar som finns i varukorgen.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Klicka där för att öppna varukorgen.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Därifrån kan ni gå direkt till kassan för att slutföra köpet.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xmlns="" id="{F7B60E3B-1998-428B-AB03-7A5C62D0446D}"/>
              </a:ext>
            </a:extLst>
          </p:cNvPr>
          <p:cNvCxnSpPr/>
          <p:nvPr/>
        </p:nvCxnSpPr>
        <p:spPr>
          <a:xfrm flipH="1" flipV="1">
            <a:off x="9991288" y="1283516"/>
            <a:ext cx="1249960" cy="5956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xmlns="" id="{23CA50D6-5923-4AC4-A7CC-F6A9756CD289}"/>
              </a:ext>
            </a:extLst>
          </p:cNvPr>
          <p:cNvCxnSpPr/>
          <p:nvPr/>
        </p:nvCxnSpPr>
        <p:spPr>
          <a:xfrm flipH="1" flipV="1">
            <a:off x="4009938" y="5603846"/>
            <a:ext cx="3045203" cy="4129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61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xmlns="" id="{E9EA7CEF-0905-4A33-949B-73C71E73E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6613" y="780366"/>
            <a:ext cx="9618773" cy="5774291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760E2D7F-4997-4336-BC07-ED093468264C}"/>
              </a:ext>
            </a:extLst>
          </p:cNvPr>
          <p:cNvSpPr txBox="1"/>
          <p:nvPr/>
        </p:nvSpPr>
        <p:spPr>
          <a:xfrm>
            <a:off x="3148817" y="134035"/>
            <a:ext cx="5894363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kassan kan ni kontrollera att leveransadressen stämmer.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 kan även välja leveransmetod (=normalbeställning), kontrollera att varukorgen stämmer och slutligen slutföra köpet.</a:t>
            </a:r>
          </a:p>
        </p:txBody>
      </p:sp>
    </p:spTree>
    <p:extLst>
      <p:ext uri="{BB962C8B-B14F-4D97-AF65-F5344CB8AC3E}">
        <p14:creationId xmlns:p14="http://schemas.microsoft.com/office/powerpoint/2010/main" val="118314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1">
            <a:extLst>
              <a:ext uri="{FF2B5EF4-FFF2-40B4-BE49-F238E27FC236}">
                <a16:creationId xmlns:a16="http://schemas.microsoft.com/office/drawing/2014/main" xmlns="" id="{E32ECFC7-5761-4F3B-AE27-ED53F0A34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68" y="646547"/>
            <a:ext cx="9796102" cy="530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267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Bredbild</PresentationFormat>
  <Paragraphs>20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Tänk på att: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Furumalm Frida</dc:creator>
  <cp:lastModifiedBy>Vilhelmsson Evelina</cp:lastModifiedBy>
  <cp:revision>1</cp:revision>
  <dcterms:created xsi:type="dcterms:W3CDTF">2021-04-08T15:47:11Z</dcterms:created>
  <dcterms:modified xsi:type="dcterms:W3CDTF">2021-04-09T07:04:49Z</dcterms:modified>
</cp:coreProperties>
</file>