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2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90" y="6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09247-D286-7B4E-B4A8-14AABB535E54}" type="datetimeFigureOut">
              <a:rPr lang="sv-SE" smtClean="0"/>
              <a:t>2021-02-09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B4E0D-5B48-AF4D-824B-E170B9307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9472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9BA99A-7C38-7545-9D16-2013E1BB8D8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133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/>
              <a:t>PowerPoint-mall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C87A503-72F0-DB49-AEED-62A5CDEAD7A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13318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sv-SE" dirty="0"/>
              <a:t>för Vårdsamverkan Skåne</a:t>
            </a:r>
          </a:p>
        </p:txBody>
      </p:sp>
    </p:spTree>
    <p:extLst>
      <p:ext uri="{BB962C8B-B14F-4D97-AF65-F5344CB8AC3E}">
        <p14:creationId xmlns:p14="http://schemas.microsoft.com/office/powerpoint/2010/main" val="176137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A6BA53-F0FA-C343-B7BF-F8D6F3C623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45962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rerad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C4F8DD-9BE7-364D-8031-E375120D6B2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2938" y="1693626"/>
            <a:ext cx="7744571" cy="4301657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 dirty="0"/>
              <a:t>Punktlista centrerad</a:t>
            </a:r>
          </a:p>
          <a:p>
            <a:pPr lvl="0"/>
            <a:endParaRPr lang="sv-SE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57B242AF-659E-D446-8357-FCE5D6CFDD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2463723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nsterställd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C4F8DD-9BE7-364D-8031-E375120D6B2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2938" y="1693626"/>
            <a:ext cx="7744571" cy="4301657"/>
          </a:xfrm>
        </p:spPr>
        <p:txBody>
          <a:bodyPr/>
          <a:lstStyle>
            <a:lvl1pPr marL="457200" indent="-457200" algn="l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 dirty="0"/>
              <a:t>Punktlista centrerad</a:t>
            </a:r>
          </a:p>
          <a:p>
            <a:pPr lvl="0"/>
            <a:endParaRPr lang="sv-SE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57B242AF-659E-D446-8357-FCE5D6CFDD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230088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976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vå stap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A6BA53-F0FA-C343-B7BF-F8D6F3C623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2939" y="579878"/>
            <a:ext cx="7744571" cy="85135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7BE5350-2968-7543-8689-F583FC8C34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52939" y="1924215"/>
            <a:ext cx="3697356" cy="4165283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CE3C97C-C4FA-5048-8E31-5F81DCEE4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0153" y="1924215"/>
            <a:ext cx="3697357" cy="41652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4864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9E06AE2-EB3C-8145-8A56-0E076994567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4040959" y="254442"/>
            <a:ext cx="6128759" cy="61711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att lägga till bild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455E6962-B958-7949-BC6B-821DBA17500F}"/>
              </a:ext>
            </a:extLst>
          </p:cNvPr>
          <p:cNvSpPr txBox="1"/>
          <p:nvPr userDrawn="1"/>
        </p:nvSpPr>
        <p:spPr>
          <a:xfrm>
            <a:off x="389614" y="1947824"/>
            <a:ext cx="73152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5000" dirty="0">
                <a:solidFill>
                  <a:srgbClr val="D022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4392B00F-37D3-7F40-BE8D-E5190228F78D}"/>
              </a:ext>
            </a:extLst>
          </p:cNvPr>
          <p:cNvSpPr txBox="1"/>
          <p:nvPr userDrawn="1"/>
        </p:nvSpPr>
        <p:spPr>
          <a:xfrm>
            <a:off x="755374" y="3148152"/>
            <a:ext cx="2767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Skriv citat/text här</a:t>
            </a:r>
          </a:p>
        </p:txBody>
      </p:sp>
    </p:spTree>
    <p:extLst>
      <p:ext uri="{BB962C8B-B14F-4D97-AF65-F5344CB8AC3E}">
        <p14:creationId xmlns:p14="http://schemas.microsoft.com/office/powerpoint/2010/main" val="866220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2">
            <a:extLst>
              <a:ext uri="{FF2B5EF4-FFF2-40B4-BE49-F238E27FC236}">
                <a16:creationId xmlns:a16="http://schemas.microsoft.com/office/drawing/2014/main" id="{1674E0BC-5AFB-3542-8A5F-D6106970C5A3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351554" y="262393"/>
            <a:ext cx="9849969" cy="5908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att lägga till bild</a:t>
            </a:r>
          </a:p>
        </p:txBody>
      </p:sp>
    </p:spTree>
    <p:extLst>
      <p:ext uri="{BB962C8B-B14F-4D97-AF65-F5344CB8AC3E}">
        <p14:creationId xmlns:p14="http://schemas.microsoft.com/office/powerpoint/2010/main" val="288057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FBACF02-BF0D-004C-B330-FE19CA60E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2823" y="1812330"/>
            <a:ext cx="61430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Powerpoint-mall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55BB3C1-75ED-BC4D-93F2-BB880B42A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3315693"/>
            <a:ext cx="8552290" cy="2861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för Vårdsamverkan Skåne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3C8CAF73-5A59-6C4D-BBA9-7D48E3925668}"/>
              </a:ext>
            </a:extLst>
          </p:cNvPr>
          <p:cNvSpPr/>
          <p:nvPr userDrawn="1"/>
        </p:nvSpPr>
        <p:spPr>
          <a:xfrm>
            <a:off x="10328988" y="-93306"/>
            <a:ext cx="1863012" cy="701662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r="5400000" sx="107000" sy="107000" algn="ctr" rotWithShape="0">
              <a:srgbClr val="000000">
                <a:alpha val="1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9FC79C2E-6CB2-2C49-B5AE-AF6207F9952A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0810233" y="5789325"/>
            <a:ext cx="900521" cy="833686"/>
          </a:xfrm>
          <a:prstGeom prst="rect">
            <a:avLst/>
          </a:prstGeom>
        </p:spPr>
      </p:pic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DA6413D2-7EFC-FA4A-8BEE-FD4AACCF60BE}"/>
              </a:ext>
            </a:extLst>
          </p:cNvPr>
          <p:cNvSpPr txBox="1">
            <a:spLocks/>
          </p:cNvSpPr>
          <p:nvPr userDrawn="1"/>
        </p:nvSpPr>
        <p:spPr>
          <a:xfrm>
            <a:off x="178242" y="63547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v-SE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b="1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sym typeface="Symbol" pitchFamily="2" charset="2"/>
              </a:rPr>
              <a:t></a:t>
            </a:r>
            <a:r>
              <a:rPr lang="sv-SE" sz="105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sv-SE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Vårdsamverkan Skåne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24E9748-A45B-054E-8910-397762ECC6E8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527125" y="291716"/>
            <a:ext cx="1466736" cy="421806"/>
          </a:xfrm>
          <a:prstGeom prst="rect">
            <a:avLst/>
          </a:prstGeom>
        </p:spPr>
      </p:pic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C51C3738-7CCD-554C-8634-E799D47866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F106B-5170-2346-99EF-ED295E0C490D}" type="datetimeFigureOut">
              <a:rPr lang="sv-SE" smtClean="0"/>
              <a:t>2021-02-09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0837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0" r:id="rId2"/>
    <p:sldLayoutId id="2147483710" r:id="rId3"/>
    <p:sldLayoutId id="2147483721" r:id="rId4"/>
    <p:sldLayoutId id="2147483715" r:id="rId5"/>
    <p:sldLayoutId id="2147483723" r:id="rId6"/>
    <p:sldLayoutId id="2147483722" r:id="rId7"/>
    <p:sldLayoutId id="2147483724" r:id="rId8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686A0A4D-3CCE-428F-BC59-95CE3FA019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8385" y="262393"/>
            <a:ext cx="5562687" cy="64494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78985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̊rdsamverkan Skåne" id="{BDFE56B4-D865-904D-944B-50B29DA97DF2}" vid="{2268CEAC-C2AA-4C4C-AA46-740C7245D03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0</Words>
  <Application>Microsoft Office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Mia Svensson Burghard</dc:creator>
  <cp:lastModifiedBy>Mia Svensson Burghard</cp:lastModifiedBy>
  <cp:revision>2</cp:revision>
  <dcterms:created xsi:type="dcterms:W3CDTF">2021-02-09T11:38:41Z</dcterms:created>
  <dcterms:modified xsi:type="dcterms:W3CDTF">2021-02-09T13:58:52Z</dcterms:modified>
</cp:coreProperties>
</file>